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4" r:id="rId26"/>
    <p:sldId id="280" r:id="rId27"/>
    <p:sldId id="281" r:id="rId28"/>
    <p:sldId id="282" r:id="rId29"/>
    <p:sldId id="283" r:id="rId30"/>
    <p:sldId id="285" r:id="rId31"/>
    <p:sldId id="26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038"/>
    <a:srgbClr val="3166AB"/>
    <a:srgbClr val="8DB63B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322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Sheet2!$B$25</c:f>
              <c:strCache>
                <c:ptCount val="1"/>
                <c:pt idx="0">
                  <c:v>售出</c:v>
                </c:pt>
              </c:strCache>
            </c:strRef>
          </c:tx>
          <c:spPr>
            <a:solidFill>
              <a:srgbClr val="227038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10-4BEC-AD84-994BD2D9DD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Sheet2!$C$24:$E$24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Sheet2!$C$25:$E$25</c:f>
              <c:numCache>
                <c:formatCode>General</c:formatCode>
                <c:ptCount val="3"/>
                <c:pt idx="0">
                  <c:v>700</c:v>
                </c:pt>
                <c:pt idx="1">
                  <c:v>852</c:v>
                </c:pt>
                <c:pt idx="2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0-4BEC-AD84-994BD2D9DD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75901952"/>
        <c:axId val="475904256"/>
      </c:barChart>
      <c:catAx>
        <c:axId val="47590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75904256"/>
        <c:crosses val="autoZero"/>
        <c:auto val="1"/>
        <c:lblAlgn val="ctr"/>
        <c:lblOffset val="100"/>
        <c:noMultiLvlLbl val="0"/>
      </c:catAx>
      <c:valAx>
        <c:axId val="475904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590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27038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A40-4116-8589-42DA7A0402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40-4116-8589-42DA7A04024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A40-4116-8589-42DA7A0402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Sheet2!$F$37:$F$42</c:f>
              <c:strCache>
                <c:ptCount val="6"/>
                <c:pt idx="0">
                  <c:v>李霞</c:v>
                </c:pt>
                <c:pt idx="1">
                  <c:v>红火</c:v>
                </c:pt>
                <c:pt idx="2">
                  <c:v>黄河</c:v>
                </c:pt>
                <c:pt idx="3">
                  <c:v>大白</c:v>
                </c:pt>
                <c:pt idx="4">
                  <c:v>小黑</c:v>
                </c:pt>
                <c:pt idx="5">
                  <c:v>小红</c:v>
                </c:pt>
              </c:strCache>
            </c:strRef>
          </c:cat>
          <c:val>
            <c:numRef>
              <c:f>Sheet2!$G$37:$G$42</c:f>
              <c:numCache>
                <c:formatCode>General</c:formatCode>
                <c:ptCount val="6"/>
                <c:pt idx="0">
                  <c:v>15361</c:v>
                </c:pt>
                <c:pt idx="1">
                  <c:v>14582</c:v>
                </c:pt>
                <c:pt idx="2">
                  <c:v>10258</c:v>
                </c:pt>
                <c:pt idx="3">
                  <c:v>7822</c:v>
                </c:pt>
                <c:pt idx="4">
                  <c:v>5244</c:v>
                </c:pt>
                <c:pt idx="5">
                  <c:v>4520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40-4116-8589-42DA7A040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002560"/>
        <c:axId val="476053504"/>
      </c:barChart>
      <c:catAx>
        <c:axId val="4760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76053504"/>
        <c:crosses val="autoZero"/>
        <c:auto val="1"/>
        <c:lblAlgn val="ctr"/>
        <c:lblOffset val="100"/>
        <c:noMultiLvlLbl val="0"/>
      </c:catAx>
      <c:valAx>
        <c:axId val="4760535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7600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86675" y="672696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3620-EC6E-41D4-AC4B-BEEA6CDC11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9CCB-9DBC-4966-BF3A-AE36D85533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62710"/>
            <a:ext cx="12230100" cy="2895290"/>
            <a:chOff x="0" y="5262226"/>
            <a:chExt cx="12230100" cy="289529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5262227"/>
              <a:ext cx="6115050" cy="289528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6115050" y="5262226"/>
              <a:ext cx="6115050" cy="2895289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196" y="-288623"/>
            <a:ext cx="6979404" cy="69794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活动流程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flipH="1">
            <a:off x="5365800" y="2279398"/>
            <a:ext cx="6826200" cy="3116637"/>
            <a:chOff x="-4041" y="1539810"/>
            <a:chExt cx="6826200" cy="3116637"/>
          </a:xfrm>
        </p:grpSpPr>
        <p:sp>
          <p:nvSpPr>
            <p:cNvPr id="18" name="Shape 3241"/>
            <p:cNvSpPr/>
            <p:nvPr/>
          </p:nvSpPr>
          <p:spPr>
            <a:xfrm>
              <a:off x="518908" y="1780465"/>
              <a:ext cx="6303251" cy="287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58" extrusionOk="0">
                  <a:moveTo>
                    <a:pt x="21477" y="313"/>
                  </a:moveTo>
                  <a:lnTo>
                    <a:pt x="20780" y="907"/>
                  </a:lnTo>
                  <a:cubicBezTo>
                    <a:pt x="20711" y="966"/>
                    <a:pt x="20699" y="1081"/>
                    <a:pt x="20753" y="1160"/>
                  </a:cubicBezTo>
                  <a:lnTo>
                    <a:pt x="20945" y="1445"/>
                  </a:lnTo>
                  <a:lnTo>
                    <a:pt x="19423" y="4270"/>
                  </a:lnTo>
                  <a:lnTo>
                    <a:pt x="18935" y="4270"/>
                  </a:lnTo>
                  <a:lnTo>
                    <a:pt x="19423" y="2161"/>
                  </a:lnTo>
                  <a:lnTo>
                    <a:pt x="19134" y="2161"/>
                  </a:lnTo>
                  <a:lnTo>
                    <a:pt x="19563" y="0"/>
                  </a:lnTo>
                  <a:lnTo>
                    <a:pt x="19006" y="0"/>
                  </a:lnTo>
                  <a:lnTo>
                    <a:pt x="18659" y="1341"/>
                  </a:lnTo>
                  <a:lnTo>
                    <a:pt x="17937" y="1363"/>
                  </a:lnTo>
                  <a:lnTo>
                    <a:pt x="18155" y="0"/>
                  </a:lnTo>
                  <a:lnTo>
                    <a:pt x="17653" y="0"/>
                  </a:lnTo>
                  <a:lnTo>
                    <a:pt x="17034" y="3710"/>
                  </a:lnTo>
                  <a:lnTo>
                    <a:pt x="16794" y="3710"/>
                  </a:lnTo>
                  <a:lnTo>
                    <a:pt x="15930" y="8727"/>
                  </a:lnTo>
                  <a:lnTo>
                    <a:pt x="15569" y="8727"/>
                  </a:lnTo>
                  <a:lnTo>
                    <a:pt x="15887" y="6695"/>
                  </a:lnTo>
                  <a:lnTo>
                    <a:pt x="15627" y="6695"/>
                  </a:lnTo>
                  <a:lnTo>
                    <a:pt x="15749" y="5452"/>
                  </a:lnTo>
                  <a:lnTo>
                    <a:pt x="15117" y="3514"/>
                  </a:lnTo>
                  <a:lnTo>
                    <a:pt x="14170" y="5300"/>
                  </a:lnTo>
                  <a:lnTo>
                    <a:pt x="13917" y="6732"/>
                  </a:lnTo>
                  <a:lnTo>
                    <a:pt x="13569" y="6732"/>
                  </a:lnTo>
                  <a:lnTo>
                    <a:pt x="12652" y="12127"/>
                  </a:lnTo>
                  <a:lnTo>
                    <a:pt x="12314" y="12127"/>
                  </a:lnTo>
                  <a:lnTo>
                    <a:pt x="12694" y="9935"/>
                  </a:lnTo>
                  <a:lnTo>
                    <a:pt x="11535" y="10020"/>
                  </a:lnTo>
                  <a:lnTo>
                    <a:pt x="11703" y="7440"/>
                  </a:lnTo>
                  <a:lnTo>
                    <a:pt x="11470" y="7440"/>
                  </a:lnTo>
                  <a:lnTo>
                    <a:pt x="11566" y="5963"/>
                  </a:lnTo>
                  <a:lnTo>
                    <a:pt x="10322" y="5963"/>
                  </a:lnTo>
                  <a:lnTo>
                    <a:pt x="10226" y="7440"/>
                  </a:lnTo>
                  <a:lnTo>
                    <a:pt x="9137" y="7440"/>
                  </a:lnTo>
                  <a:lnTo>
                    <a:pt x="8252" y="14963"/>
                  </a:lnTo>
                  <a:lnTo>
                    <a:pt x="7936" y="14967"/>
                  </a:lnTo>
                  <a:lnTo>
                    <a:pt x="8559" y="11473"/>
                  </a:lnTo>
                  <a:lnTo>
                    <a:pt x="7501" y="11473"/>
                  </a:lnTo>
                  <a:lnTo>
                    <a:pt x="6136" y="14593"/>
                  </a:lnTo>
                  <a:lnTo>
                    <a:pt x="5689" y="18095"/>
                  </a:lnTo>
                  <a:lnTo>
                    <a:pt x="5381" y="18095"/>
                  </a:lnTo>
                  <a:lnTo>
                    <a:pt x="5772" y="15451"/>
                  </a:lnTo>
                  <a:lnTo>
                    <a:pt x="5351" y="15451"/>
                  </a:lnTo>
                  <a:lnTo>
                    <a:pt x="5432" y="14205"/>
                  </a:lnTo>
                  <a:lnTo>
                    <a:pt x="4112" y="14205"/>
                  </a:lnTo>
                  <a:lnTo>
                    <a:pt x="4031" y="15451"/>
                  </a:lnTo>
                  <a:lnTo>
                    <a:pt x="3552" y="15451"/>
                  </a:lnTo>
                  <a:lnTo>
                    <a:pt x="3230" y="20410"/>
                  </a:lnTo>
                  <a:lnTo>
                    <a:pt x="717" y="20410"/>
                  </a:lnTo>
                  <a:lnTo>
                    <a:pt x="220" y="19750"/>
                  </a:lnTo>
                  <a:cubicBezTo>
                    <a:pt x="164" y="19675"/>
                    <a:pt x="110" y="19731"/>
                    <a:pt x="101" y="19874"/>
                  </a:cubicBezTo>
                  <a:lnTo>
                    <a:pt x="1" y="21401"/>
                  </a:lnTo>
                  <a:cubicBezTo>
                    <a:pt x="-8" y="21544"/>
                    <a:pt x="39" y="21600"/>
                    <a:pt x="105" y="21525"/>
                  </a:cubicBezTo>
                  <a:lnTo>
                    <a:pt x="692" y="20861"/>
                  </a:lnTo>
                  <a:lnTo>
                    <a:pt x="3427" y="20861"/>
                  </a:lnTo>
                  <a:lnTo>
                    <a:pt x="3749" y="15903"/>
                  </a:lnTo>
                  <a:lnTo>
                    <a:pt x="4229" y="15903"/>
                  </a:lnTo>
                  <a:lnTo>
                    <a:pt x="4310" y="14657"/>
                  </a:lnTo>
                  <a:lnTo>
                    <a:pt x="5176" y="14657"/>
                  </a:lnTo>
                  <a:lnTo>
                    <a:pt x="5095" y="15903"/>
                  </a:lnTo>
                  <a:lnTo>
                    <a:pt x="5516" y="15903"/>
                  </a:lnTo>
                  <a:lnTo>
                    <a:pt x="5125" y="18546"/>
                  </a:lnTo>
                  <a:lnTo>
                    <a:pt x="5886" y="18546"/>
                  </a:lnTo>
                  <a:lnTo>
                    <a:pt x="6353" y="14742"/>
                  </a:lnTo>
                  <a:lnTo>
                    <a:pt x="7585" y="11924"/>
                  </a:lnTo>
                  <a:lnTo>
                    <a:pt x="8303" y="11924"/>
                  </a:lnTo>
                  <a:lnTo>
                    <a:pt x="7679" y="15421"/>
                  </a:lnTo>
                  <a:lnTo>
                    <a:pt x="8450" y="15412"/>
                  </a:lnTo>
                  <a:lnTo>
                    <a:pt x="9334" y="7892"/>
                  </a:lnTo>
                  <a:lnTo>
                    <a:pt x="10424" y="7892"/>
                  </a:lnTo>
                  <a:lnTo>
                    <a:pt x="10520" y="6414"/>
                  </a:lnTo>
                  <a:lnTo>
                    <a:pt x="11310" y="6414"/>
                  </a:lnTo>
                  <a:lnTo>
                    <a:pt x="11214" y="7892"/>
                  </a:lnTo>
                  <a:lnTo>
                    <a:pt x="11447" y="7892"/>
                  </a:lnTo>
                  <a:lnTo>
                    <a:pt x="11279" y="10471"/>
                  </a:lnTo>
                  <a:lnTo>
                    <a:pt x="12438" y="10387"/>
                  </a:lnTo>
                  <a:lnTo>
                    <a:pt x="12058" y="12579"/>
                  </a:lnTo>
                  <a:lnTo>
                    <a:pt x="12849" y="12579"/>
                  </a:lnTo>
                  <a:lnTo>
                    <a:pt x="13766" y="7185"/>
                  </a:lnTo>
                  <a:lnTo>
                    <a:pt x="14115" y="7185"/>
                  </a:lnTo>
                  <a:lnTo>
                    <a:pt x="14385" y="5487"/>
                  </a:lnTo>
                  <a:lnTo>
                    <a:pt x="15075" y="4155"/>
                  </a:lnTo>
                  <a:lnTo>
                    <a:pt x="15510" y="5638"/>
                  </a:lnTo>
                  <a:lnTo>
                    <a:pt x="15282" y="7147"/>
                  </a:lnTo>
                  <a:lnTo>
                    <a:pt x="15631" y="7147"/>
                  </a:lnTo>
                  <a:lnTo>
                    <a:pt x="15313" y="9179"/>
                  </a:lnTo>
                  <a:lnTo>
                    <a:pt x="16128" y="9179"/>
                  </a:lnTo>
                  <a:lnTo>
                    <a:pt x="16992" y="4161"/>
                  </a:lnTo>
                  <a:lnTo>
                    <a:pt x="17232" y="4161"/>
                  </a:lnTo>
                  <a:lnTo>
                    <a:pt x="17850" y="452"/>
                  </a:lnTo>
                  <a:lnTo>
                    <a:pt x="17899" y="452"/>
                  </a:lnTo>
                  <a:lnTo>
                    <a:pt x="17681" y="1814"/>
                  </a:lnTo>
                  <a:lnTo>
                    <a:pt x="18799" y="1793"/>
                  </a:lnTo>
                  <a:lnTo>
                    <a:pt x="19112" y="416"/>
                  </a:lnTo>
                  <a:lnTo>
                    <a:pt x="19210" y="404"/>
                  </a:lnTo>
                  <a:lnTo>
                    <a:pt x="18785" y="2594"/>
                  </a:lnTo>
                  <a:lnTo>
                    <a:pt x="19065" y="2614"/>
                  </a:lnTo>
                  <a:lnTo>
                    <a:pt x="18576" y="4722"/>
                  </a:lnTo>
                  <a:lnTo>
                    <a:pt x="19507" y="4722"/>
                  </a:lnTo>
                  <a:lnTo>
                    <a:pt x="21117" y="1700"/>
                  </a:lnTo>
                  <a:lnTo>
                    <a:pt x="21331" y="2018"/>
                  </a:lnTo>
                  <a:cubicBezTo>
                    <a:pt x="21385" y="2098"/>
                    <a:pt x="21440" y="2046"/>
                    <a:pt x="21452" y="1904"/>
                  </a:cubicBezTo>
                  <a:lnTo>
                    <a:pt x="21579" y="465"/>
                  </a:lnTo>
                  <a:cubicBezTo>
                    <a:pt x="21592" y="323"/>
                    <a:pt x="21546" y="254"/>
                    <a:pt x="21477" y="313"/>
                  </a:cubicBezTo>
                  <a:close/>
                </a:path>
              </a:pathLst>
            </a:custGeom>
            <a:solidFill>
              <a:srgbClr val="9E7549">
                <a:alpha val="12150"/>
              </a:srgbClr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Shape 3243"/>
            <p:cNvSpPr/>
            <p:nvPr/>
          </p:nvSpPr>
          <p:spPr>
            <a:xfrm>
              <a:off x="1199330" y="1539810"/>
              <a:ext cx="5279090" cy="284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6" y="21600"/>
                  </a:moveTo>
                  <a:lnTo>
                    <a:pt x="0" y="21600"/>
                  </a:lnTo>
                  <a:lnTo>
                    <a:pt x="0" y="21181"/>
                  </a:lnTo>
                  <a:lnTo>
                    <a:pt x="2940" y="21181"/>
                  </a:lnTo>
                  <a:lnTo>
                    <a:pt x="2940" y="14643"/>
                  </a:lnTo>
                  <a:lnTo>
                    <a:pt x="3425" y="14643"/>
                  </a:lnTo>
                  <a:lnTo>
                    <a:pt x="3425" y="13469"/>
                  </a:lnTo>
                  <a:lnTo>
                    <a:pt x="4756" y="13469"/>
                  </a:lnTo>
                  <a:lnTo>
                    <a:pt x="4756" y="14643"/>
                  </a:lnTo>
                  <a:lnTo>
                    <a:pt x="5182" y="14643"/>
                  </a:lnTo>
                  <a:lnTo>
                    <a:pt x="5182" y="19262"/>
                  </a:lnTo>
                  <a:lnTo>
                    <a:pt x="5498" y="19262"/>
                  </a:lnTo>
                  <a:lnTo>
                    <a:pt x="5498" y="13832"/>
                  </a:lnTo>
                  <a:lnTo>
                    <a:pt x="6672" y="10894"/>
                  </a:lnTo>
                  <a:lnTo>
                    <a:pt x="7740" y="10894"/>
                  </a:lnTo>
                  <a:lnTo>
                    <a:pt x="7740" y="16642"/>
                  </a:lnTo>
                  <a:lnTo>
                    <a:pt x="8063" y="16638"/>
                  </a:lnTo>
                  <a:lnTo>
                    <a:pt x="8063" y="7094"/>
                  </a:lnTo>
                  <a:lnTo>
                    <a:pt x="9166" y="7094"/>
                  </a:lnTo>
                  <a:lnTo>
                    <a:pt x="9166" y="5701"/>
                  </a:lnTo>
                  <a:lnTo>
                    <a:pt x="10420" y="5701"/>
                  </a:lnTo>
                  <a:lnTo>
                    <a:pt x="10420" y="7094"/>
                  </a:lnTo>
                  <a:lnTo>
                    <a:pt x="10655" y="7094"/>
                  </a:lnTo>
                  <a:lnTo>
                    <a:pt x="10655" y="9525"/>
                  </a:lnTo>
                  <a:lnTo>
                    <a:pt x="12155" y="9525"/>
                  </a:lnTo>
                  <a:lnTo>
                    <a:pt x="12155" y="14159"/>
                  </a:lnTo>
                  <a:lnTo>
                    <a:pt x="12500" y="14159"/>
                  </a:lnTo>
                  <a:lnTo>
                    <a:pt x="12500" y="6428"/>
                  </a:lnTo>
                  <a:lnTo>
                    <a:pt x="12853" y="6428"/>
                  </a:lnTo>
                  <a:lnTo>
                    <a:pt x="12853" y="5076"/>
                  </a:lnTo>
                  <a:lnTo>
                    <a:pt x="13848" y="3218"/>
                  </a:lnTo>
                  <a:lnTo>
                    <a:pt x="14842" y="5076"/>
                  </a:lnTo>
                  <a:lnTo>
                    <a:pt x="14842" y="6428"/>
                  </a:lnTo>
                  <a:lnTo>
                    <a:pt x="15195" y="6428"/>
                  </a:lnTo>
                  <a:lnTo>
                    <a:pt x="15195" y="11282"/>
                  </a:lnTo>
                  <a:lnTo>
                    <a:pt x="15565" y="11282"/>
                  </a:lnTo>
                  <a:lnTo>
                    <a:pt x="15565" y="3578"/>
                  </a:lnTo>
                  <a:lnTo>
                    <a:pt x="15807" y="3578"/>
                  </a:lnTo>
                  <a:lnTo>
                    <a:pt x="15807" y="0"/>
                  </a:lnTo>
                  <a:lnTo>
                    <a:pt x="16312" y="0"/>
                  </a:lnTo>
                  <a:lnTo>
                    <a:pt x="16312" y="1284"/>
                  </a:lnTo>
                  <a:lnTo>
                    <a:pt x="17454" y="1284"/>
                  </a:lnTo>
                  <a:lnTo>
                    <a:pt x="17454" y="0"/>
                  </a:lnTo>
                  <a:lnTo>
                    <a:pt x="17959" y="0"/>
                  </a:lnTo>
                  <a:lnTo>
                    <a:pt x="17959" y="3578"/>
                  </a:lnTo>
                  <a:lnTo>
                    <a:pt x="18201" y="3578"/>
                  </a:lnTo>
                  <a:lnTo>
                    <a:pt x="18201" y="7470"/>
                  </a:lnTo>
                  <a:lnTo>
                    <a:pt x="18801" y="7470"/>
                  </a:lnTo>
                  <a:lnTo>
                    <a:pt x="21419" y="984"/>
                  </a:lnTo>
                  <a:lnTo>
                    <a:pt x="21600" y="1235"/>
                  </a:lnTo>
                  <a:lnTo>
                    <a:pt x="18914" y="7889"/>
                  </a:lnTo>
                  <a:lnTo>
                    <a:pt x="17976" y="7889"/>
                  </a:lnTo>
                  <a:lnTo>
                    <a:pt x="17976" y="3998"/>
                  </a:lnTo>
                  <a:lnTo>
                    <a:pt x="17733" y="3998"/>
                  </a:lnTo>
                  <a:lnTo>
                    <a:pt x="17733" y="419"/>
                  </a:lnTo>
                  <a:lnTo>
                    <a:pt x="17679" y="419"/>
                  </a:lnTo>
                  <a:lnTo>
                    <a:pt x="17679" y="1703"/>
                  </a:lnTo>
                  <a:lnTo>
                    <a:pt x="16086" y="1703"/>
                  </a:lnTo>
                  <a:lnTo>
                    <a:pt x="16086" y="419"/>
                  </a:lnTo>
                  <a:lnTo>
                    <a:pt x="16033" y="419"/>
                  </a:lnTo>
                  <a:lnTo>
                    <a:pt x="16033" y="3998"/>
                  </a:lnTo>
                  <a:lnTo>
                    <a:pt x="15790" y="3998"/>
                  </a:lnTo>
                  <a:lnTo>
                    <a:pt x="15790" y="11702"/>
                  </a:lnTo>
                  <a:lnTo>
                    <a:pt x="14970" y="11702"/>
                  </a:lnTo>
                  <a:lnTo>
                    <a:pt x="14970" y="6847"/>
                  </a:lnTo>
                  <a:lnTo>
                    <a:pt x="14617" y="6847"/>
                  </a:lnTo>
                  <a:lnTo>
                    <a:pt x="14617" y="5249"/>
                  </a:lnTo>
                  <a:lnTo>
                    <a:pt x="13848" y="3812"/>
                  </a:lnTo>
                  <a:lnTo>
                    <a:pt x="13078" y="5249"/>
                  </a:lnTo>
                  <a:lnTo>
                    <a:pt x="13078" y="6847"/>
                  </a:lnTo>
                  <a:lnTo>
                    <a:pt x="12726" y="6847"/>
                  </a:lnTo>
                  <a:lnTo>
                    <a:pt x="12726" y="14578"/>
                  </a:lnTo>
                  <a:lnTo>
                    <a:pt x="11929" y="14578"/>
                  </a:lnTo>
                  <a:lnTo>
                    <a:pt x="11929" y="9944"/>
                  </a:lnTo>
                  <a:lnTo>
                    <a:pt x="10430" y="9944"/>
                  </a:lnTo>
                  <a:lnTo>
                    <a:pt x="10430" y="7513"/>
                  </a:lnTo>
                  <a:lnTo>
                    <a:pt x="10195" y="7513"/>
                  </a:lnTo>
                  <a:lnTo>
                    <a:pt x="10195" y="6121"/>
                  </a:lnTo>
                  <a:lnTo>
                    <a:pt x="9391" y="6121"/>
                  </a:lnTo>
                  <a:lnTo>
                    <a:pt x="9391" y="7513"/>
                  </a:lnTo>
                  <a:lnTo>
                    <a:pt x="8289" y="7513"/>
                  </a:lnTo>
                  <a:lnTo>
                    <a:pt x="8289" y="17055"/>
                  </a:lnTo>
                  <a:lnTo>
                    <a:pt x="7514" y="17064"/>
                  </a:lnTo>
                  <a:lnTo>
                    <a:pt x="7514" y="11313"/>
                  </a:lnTo>
                  <a:lnTo>
                    <a:pt x="6786" y="11313"/>
                  </a:lnTo>
                  <a:lnTo>
                    <a:pt x="5723" y="13971"/>
                  </a:lnTo>
                  <a:lnTo>
                    <a:pt x="5723" y="19682"/>
                  </a:lnTo>
                  <a:lnTo>
                    <a:pt x="4957" y="19682"/>
                  </a:lnTo>
                  <a:lnTo>
                    <a:pt x="4957" y="15063"/>
                  </a:lnTo>
                  <a:lnTo>
                    <a:pt x="4530" y="15063"/>
                  </a:lnTo>
                  <a:lnTo>
                    <a:pt x="4530" y="13888"/>
                  </a:lnTo>
                  <a:lnTo>
                    <a:pt x="3651" y="13888"/>
                  </a:lnTo>
                  <a:lnTo>
                    <a:pt x="3651" y="15063"/>
                  </a:lnTo>
                  <a:lnTo>
                    <a:pt x="3166" y="15063"/>
                  </a:lnTo>
                  <a:close/>
                </a:path>
              </a:pathLst>
            </a:custGeom>
            <a:solidFill>
              <a:srgbClr val="227038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3244"/>
            <p:cNvSpPr/>
            <p:nvPr/>
          </p:nvSpPr>
          <p:spPr>
            <a:xfrm>
              <a:off x="6281730" y="1539810"/>
              <a:ext cx="295449" cy="317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0661" extrusionOk="0">
                  <a:moveTo>
                    <a:pt x="1062" y="10175"/>
                  </a:moveTo>
                  <a:cubicBezTo>
                    <a:pt x="-456" y="9235"/>
                    <a:pt x="-331" y="7897"/>
                    <a:pt x="1335" y="7206"/>
                  </a:cubicBezTo>
                  <a:lnTo>
                    <a:pt x="18173" y="248"/>
                  </a:lnTo>
                  <a:cubicBezTo>
                    <a:pt x="19844" y="-443"/>
                    <a:pt x="21144" y="362"/>
                    <a:pt x="21055" y="2033"/>
                  </a:cubicBezTo>
                  <a:lnTo>
                    <a:pt x="20194" y="18883"/>
                  </a:lnTo>
                  <a:cubicBezTo>
                    <a:pt x="20110" y="20554"/>
                    <a:pt x="18797" y="21157"/>
                    <a:pt x="17280" y="20216"/>
                  </a:cubicBezTo>
                  <a:lnTo>
                    <a:pt x="1062" y="10175"/>
                  </a:lnTo>
                  <a:close/>
                </a:path>
              </a:pathLst>
            </a:custGeom>
            <a:solidFill>
              <a:srgbClr val="227038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Shape 3245"/>
            <p:cNvSpPr/>
            <p:nvPr/>
          </p:nvSpPr>
          <p:spPr>
            <a:xfrm>
              <a:off x="-4041" y="4327321"/>
              <a:ext cx="1967475" cy="54854"/>
            </a:xfrm>
            <a:prstGeom prst="rect">
              <a:avLst/>
            </a:prstGeom>
            <a:solidFill>
              <a:srgbClr val="22703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Shape 3246"/>
            <p:cNvSpPr/>
            <p:nvPr/>
          </p:nvSpPr>
          <p:spPr>
            <a:xfrm>
              <a:off x="5119202" y="2412715"/>
              <a:ext cx="424816" cy="196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722"/>
                  </a:lnTo>
                  <a:lnTo>
                    <a:pt x="19427" y="3722"/>
                  </a:lnTo>
                  <a:lnTo>
                    <a:pt x="19427" y="0"/>
                  </a:lnTo>
                  <a:lnTo>
                    <a:pt x="16925" y="0"/>
                  </a:lnTo>
                  <a:lnTo>
                    <a:pt x="16925" y="1335"/>
                  </a:lnTo>
                  <a:lnTo>
                    <a:pt x="4678" y="1335"/>
                  </a:lnTo>
                  <a:lnTo>
                    <a:pt x="4678" y="0"/>
                  </a:lnTo>
                  <a:lnTo>
                    <a:pt x="2173" y="0"/>
                  </a:lnTo>
                  <a:lnTo>
                    <a:pt x="2173" y="3722"/>
                  </a:lnTo>
                  <a:lnTo>
                    <a:pt x="0" y="372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27038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Shape 3247"/>
            <p:cNvSpPr/>
            <p:nvPr/>
          </p:nvSpPr>
          <p:spPr>
            <a:xfrm>
              <a:off x="3329985" y="2944179"/>
              <a:ext cx="681098" cy="142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483"/>
                  </a:lnTo>
                  <a:lnTo>
                    <a:pt x="13221" y="5483"/>
                  </a:lnTo>
                  <a:lnTo>
                    <a:pt x="13221" y="1998"/>
                  </a:lnTo>
                  <a:lnTo>
                    <a:pt x="11907" y="1998"/>
                  </a:lnTo>
                  <a:lnTo>
                    <a:pt x="11907" y="0"/>
                  </a:lnTo>
                  <a:lnTo>
                    <a:pt x="6158" y="0"/>
                  </a:lnTo>
                  <a:lnTo>
                    <a:pt x="6158" y="1998"/>
                  </a:lnTo>
                  <a:lnTo>
                    <a:pt x="0" y="199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27038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Shape 3248"/>
            <p:cNvSpPr/>
            <p:nvPr/>
          </p:nvSpPr>
          <p:spPr>
            <a:xfrm>
              <a:off x="4365836" y="2720906"/>
              <a:ext cx="435176" cy="1655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864"/>
                  </a:lnTo>
                  <a:lnTo>
                    <a:pt x="18512" y="3864"/>
                  </a:lnTo>
                  <a:lnTo>
                    <a:pt x="18512" y="2039"/>
                  </a:lnTo>
                  <a:lnTo>
                    <a:pt x="10796" y="0"/>
                  </a:lnTo>
                  <a:lnTo>
                    <a:pt x="3088" y="2039"/>
                  </a:lnTo>
                  <a:lnTo>
                    <a:pt x="3088" y="3864"/>
                  </a:lnTo>
                  <a:lnTo>
                    <a:pt x="0" y="386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27038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Shape 3249"/>
            <p:cNvSpPr/>
            <p:nvPr/>
          </p:nvSpPr>
          <p:spPr>
            <a:xfrm>
              <a:off x="2015836" y="3684896"/>
              <a:ext cx="355354" cy="69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3475"/>
                  </a:lnTo>
                  <a:lnTo>
                    <a:pt x="17034" y="3475"/>
                  </a:lnTo>
                  <a:lnTo>
                    <a:pt x="17034" y="0"/>
                  </a:lnTo>
                  <a:lnTo>
                    <a:pt x="5194" y="0"/>
                  </a:lnTo>
                  <a:lnTo>
                    <a:pt x="5194" y="3475"/>
                  </a:lnTo>
                  <a:lnTo>
                    <a:pt x="0" y="347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27038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3250"/>
            <p:cNvSpPr/>
            <p:nvPr/>
          </p:nvSpPr>
          <p:spPr>
            <a:xfrm>
              <a:off x="2629489" y="3439607"/>
              <a:ext cx="355268" cy="93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1981" y="0"/>
                  </a:lnTo>
                  <a:lnTo>
                    <a:pt x="0" y="612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27038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2778" y="2794118"/>
            <a:ext cx="5053090" cy="2208860"/>
            <a:chOff x="931406" y="1977809"/>
            <a:chExt cx="4280213" cy="2208860"/>
          </a:xfrm>
        </p:grpSpPr>
        <p:sp>
          <p:nvSpPr>
            <p:cNvPr id="28" name="矩形 47"/>
            <p:cNvSpPr>
              <a:spLocks noChangeArrowheads="1"/>
            </p:cNvSpPr>
            <p:nvPr/>
          </p:nvSpPr>
          <p:spPr bwMode="auto">
            <a:xfrm>
              <a:off x="931406" y="3005968"/>
              <a:ext cx="4280213" cy="118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5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931406" y="1977809"/>
              <a:ext cx="30512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227038"/>
                  </a:solidFill>
                  <a:cs typeface="+mn-ea"/>
                  <a:sym typeface="+mn-lt"/>
                </a:rPr>
                <a:t>在此输入您的</a:t>
              </a:r>
              <a:endParaRPr lang="en-US" altLang="zh-CN" sz="2400" b="1" dirty="0">
                <a:solidFill>
                  <a:srgbClr val="227038"/>
                </a:solidFill>
                <a:cs typeface="+mn-ea"/>
                <a:sym typeface="+mn-lt"/>
              </a:endParaRPr>
            </a:p>
            <a:p>
              <a:r>
                <a:rPr lang="zh-CN" altLang="en-US" sz="2400" b="1" dirty="0">
                  <a:solidFill>
                    <a:srgbClr val="227038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活动流程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sp>
        <p:nvSpPr>
          <p:cNvPr id="30" name="MH_Other_1"/>
          <p:cNvSpPr/>
          <p:nvPr>
            <p:custDataLst>
              <p:tags r:id="rId1"/>
            </p:custDataLst>
          </p:nvPr>
        </p:nvSpPr>
        <p:spPr>
          <a:xfrm>
            <a:off x="1559990" y="2441556"/>
            <a:ext cx="2027767" cy="999067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rgbClr val="227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2"/>
            </p:custDataLst>
          </p:nvPr>
        </p:nvSpPr>
        <p:spPr>
          <a:xfrm>
            <a:off x="5082123" y="2441556"/>
            <a:ext cx="2027767" cy="999067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rgbClr val="227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MH_Other_7"/>
          <p:cNvSpPr/>
          <p:nvPr>
            <p:custDataLst>
              <p:tags r:id="rId3"/>
            </p:custDataLst>
          </p:nvPr>
        </p:nvSpPr>
        <p:spPr>
          <a:xfrm>
            <a:off x="8604257" y="2441556"/>
            <a:ext cx="2027767" cy="999067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rgbClr val="227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54"/>
          <p:cNvSpPr txBox="1"/>
          <p:nvPr/>
        </p:nvSpPr>
        <p:spPr>
          <a:xfrm>
            <a:off x="1087543" y="4304254"/>
            <a:ext cx="282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676618" y="3833091"/>
            <a:ext cx="16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35" name="TextBox 54"/>
          <p:cNvSpPr txBox="1"/>
          <p:nvPr/>
        </p:nvSpPr>
        <p:spPr>
          <a:xfrm>
            <a:off x="4685212" y="4304254"/>
            <a:ext cx="282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274287" y="3833091"/>
            <a:ext cx="16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37" name="TextBox 54"/>
          <p:cNvSpPr txBox="1"/>
          <p:nvPr/>
        </p:nvSpPr>
        <p:spPr>
          <a:xfrm>
            <a:off x="8207346" y="4304254"/>
            <a:ext cx="282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796421" y="3833091"/>
            <a:ext cx="16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活动流程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727300" y="1667436"/>
            <a:ext cx="737399" cy="3961212"/>
            <a:chOff x="5727300" y="1667436"/>
            <a:chExt cx="737399" cy="3961212"/>
          </a:xfrm>
        </p:grpSpPr>
        <p:sp>
          <p:nvSpPr>
            <p:cNvPr id="19" name="íSḷîḑè"/>
            <p:cNvSpPr/>
            <p:nvPr/>
          </p:nvSpPr>
          <p:spPr>
            <a:xfrm>
              <a:off x="5727300" y="2735176"/>
              <a:ext cx="737399" cy="737399"/>
            </a:xfrm>
            <a:prstGeom prst="ellipse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ïS1íḓe"/>
            <p:cNvSpPr/>
            <p:nvPr/>
          </p:nvSpPr>
          <p:spPr>
            <a:xfrm>
              <a:off x="5727300" y="1667436"/>
              <a:ext cx="737399" cy="737399"/>
            </a:xfrm>
            <a:prstGeom prst="ellipse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îṩ1îďé"/>
            <p:cNvSpPr/>
            <p:nvPr/>
          </p:nvSpPr>
          <p:spPr>
            <a:xfrm>
              <a:off x="5727300" y="4891249"/>
              <a:ext cx="737399" cy="737399"/>
            </a:xfrm>
            <a:prstGeom prst="ellipse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ïśḻíḓê"/>
            <p:cNvSpPr/>
            <p:nvPr/>
          </p:nvSpPr>
          <p:spPr>
            <a:xfrm>
              <a:off x="5727300" y="3801289"/>
              <a:ext cx="737399" cy="737399"/>
            </a:xfrm>
            <a:prstGeom prst="ellipse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íṣļíḓé"/>
            <p:cNvGrpSpPr/>
            <p:nvPr/>
          </p:nvGrpSpPr>
          <p:grpSpPr>
            <a:xfrm>
              <a:off x="6062467" y="2487543"/>
              <a:ext cx="145634" cy="132364"/>
              <a:chOff x="5993654" y="2335817"/>
              <a:chExt cx="170400" cy="154874"/>
            </a:xfrm>
          </p:grpSpPr>
          <p:cxnSp>
            <p:nvCxnSpPr>
              <p:cNvPr id="39" name="Straight Connector 76"/>
              <p:cNvCxnSpPr/>
              <p:nvPr/>
            </p:nvCxnSpPr>
            <p:spPr>
              <a:xfrm rot="8100000">
                <a:off x="6009179" y="2412287"/>
                <a:ext cx="1548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77"/>
              <p:cNvCxnSpPr/>
              <p:nvPr/>
            </p:nvCxnSpPr>
            <p:spPr>
              <a:xfrm rot="8100000">
                <a:off x="5993654" y="2335817"/>
                <a:ext cx="0" cy="15487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ïsļîḋe"/>
            <p:cNvGrpSpPr/>
            <p:nvPr/>
          </p:nvGrpSpPr>
          <p:grpSpPr>
            <a:xfrm>
              <a:off x="6062467" y="3562289"/>
              <a:ext cx="145634" cy="132364"/>
              <a:chOff x="5993654" y="3593341"/>
              <a:chExt cx="170400" cy="154874"/>
            </a:xfrm>
          </p:grpSpPr>
          <p:cxnSp>
            <p:nvCxnSpPr>
              <p:cNvPr id="28" name="Straight Connector 78"/>
              <p:cNvCxnSpPr/>
              <p:nvPr/>
            </p:nvCxnSpPr>
            <p:spPr>
              <a:xfrm rot="8100000">
                <a:off x="6009179" y="3669811"/>
                <a:ext cx="1548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9"/>
              <p:cNvCxnSpPr/>
              <p:nvPr/>
            </p:nvCxnSpPr>
            <p:spPr>
              <a:xfrm rot="8100000">
                <a:off x="5993654" y="3593341"/>
                <a:ext cx="0" cy="15487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ïşlíďé"/>
            <p:cNvGrpSpPr/>
            <p:nvPr/>
          </p:nvGrpSpPr>
          <p:grpSpPr>
            <a:xfrm>
              <a:off x="6055836" y="4656849"/>
              <a:ext cx="145633" cy="132364"/>
              <a:chOff x="5993654" y="4874047"/>
              <a:chExt cx="170398" cy="154874"/>
            </a:xfrm>
          </p:grpSpPr>
          <p:cxnSp>
            <p:nvCxnSpPr>
              <p:cNvPr id="26" name="Straight Connector 80"/>
              <p:cNvCxnSpPr/>
              <p:nvPr/>
            </p:nvCxnSpPr>
            <p:spPr>
              <a:xfrm rot="8100000">
                <a:off x="6009177" y="4950518"/>
                <a:ext cx="1548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81"/>
              <p:cNvCxnSpPr/>
              <p:nvPr/>
            </p:nvCxnSpPr>
            <p:spPr>
              <a:xfrm rot="8100000">
                <a:off x="5993654" y="4874047"/>
                <a:ext cx="0" cy="15487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组合 40"/>
          <p:cNvGrpSpPr/>
          <p:nvPr/>
        </p:nvGrpSpPr>
        <p:grpSpPr>
          <a:xfrm>
            <a:off x="5943775" y="1887962"/>
            <a:ext cx="289424" cy="289424"/>
            <a:chOff x="39688" y="82550"/>
            <a:chExt cx="495300" cy="495300"/>
          </a:xfrm>
          <a:solidFill>
            <a:schemeClr val="bg1"/>
          </a:solidFill>
        </p:grpSpPr>
        <p:sp>
          <p:nvSpPr>
            <p:cNvPr id="42" name="Freeform 5"/>
            <p:cNvSpPr/>
            <p:nvPr/>
          </p:nvSpPr>
          <p:spPr bwMode="auto">
            <a:xfrm>
              <a:off x="39688" y="82550"/>
              <a:ext cx="495300" cy="495300"/>
            </a:xfrm>
            <a:custGeom>
              <a:avLst/>
              <a:gdLst>
                <a:gd name="T0" fmla="*/ 269 w 312"/>
                <a:gd name="T1" fmla="*/ 113 h 312"/>
                <a:gd name="T2" fmla="*/ 269 w 312"/>
                <a:gd name="T3" fmla="*/ 14 h 312"/>
                <a:gd name="T4" fmla="*/ 212 w 312"/>
                <a:gd name="T5" fmla="*/ 14 h 312"/>
                <a:gd name="T6" fmla="*/ 212 w 312"/>
                <a:gd name="T7" fmla="*/ 56 h 312"/>
                <a:gd name="T8" fmla="*/ 156 w 312"/>
                <a:gd name="T9" fmla="*/ 0 h 312"/>
                <a:gd name="T10" fmla="*/ 0 w 312"/>
                <a:gd name="T11" fmla="*/ 156 h 312"/>
                <a:gd name="T12" fmla="*/ 28 w 312"/>
                <a:gd name="T13" fmla="*/ 156 h 312"/>
                <a:gd name="T14" fmla="*/ 28 w 312"/>
                <a:gd name="T15" fmla="*/ 312 h 312"/>
                <a:gd name="T16" fmla="*/ 113 w 312"/>
                <a:gd name="T17" fmla="*/ 312 h 312"/>
                <a:gd name="T18" fmla="*/ 113 w 312"/>
                <a:gd name="T19" fmla="*/ 184 h 312"/>
                <a:gd name="T20" fmla="*/ 198 w 312"/>
                <a:gd name="T21" fmla="*/ 184 h 312"/>
                <a:gd name="T22" fmla="*/ 198 w 312"/>
                <a:gd name="T23" fmla="*/ 312 h 312"/>
                <a:gd name="T24" fmla="*/ 283 w 312"/>
                <a:gd name="T25" fmla="*/ 312 h 312"/>
                <a:gd name="T26" fmla="*/ 283 w 312"/>
                <a:gd name="T27" fmla="*/ 156 h 312"/>
                <a:gd name="T28" fmla="*/ 312 w 312"/>
                <a:gd name="T29" fmla="*/ 156 h 312"/>
                <a:gd name="T30" fmla="*/ 269 w 312"/>
                <a:gd name="T31" fmla="*/ 11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312">
                  <a:moveTo>
                    <a:pt x="269" y="113"/>
                  </a:moveTo>
                  <a:lnTo>
                    <a:pt x="269" y="14"/>
                  </a:lnTo>
                  <a:lnTo>
                    <a:pt x="212" y="14"/>
                  </a:lnTo>
                  <a:lnTo>
                    <a:pt x="212" y="56"/>
                  </a:lnTo>
                  <a:lnTo>
                    <a:pt x="156" y="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28" y="312"/>
                  </a:lnTo>
                  <a:lnTo>
                    <a:pt x="113" y="312"/>
                  </a:lnTo>
                  <a:lnTo>
                    <a:pt x="113" y="184"/>
                  </a:lnTo>
                  <a:lnTo>
                    <a:pt x="198" y="184"/>
                  </a:lnTo>
                  <a:lnTo>
                    <a:pt x="198" y="312"/>
                  </a:lnTo>
                  <a:lnTo>
                    <a:pt x="283" y="312"/>
                  </a:lnTo>
                  <a:lnTo>
                    <a:pt x="283" y="156"/>
                  </a:lnTo>
                  <a:lnTo>
                    <a:pt x="312" y="156"/>
                  </a:lnTo>
                  <a:lnTo>
                    <a:pt x="26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241300" y="396875"/>
              <a:ext cx="90487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241300" y="396875"/>
              <a:ext cx="90487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241300" y="396875"/>
              <a:ext cx="90487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241300" y="396875"/>
              <a:ext cx="90487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Freeform 16"/>
          <p:cNvSpPr>
            <a:spLocks noEditPoints="1"/>
          </p:cNvSpPr>
          <p:nvPr/>
        </p:nvSpPr>
        <p:spPr bwMode="auto">
          <a:xfrm>
            <a:off x="5922581" y="2948420"/>
            <a:ext cx="318180" cy="315397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17"/>
          <p:cNvSpPr>
            <a:spLocks noEditPoints="1"/>
          </p:cNvSpPr>
          <p:nvPr/>
        </p:nvSpPr>
        <p:spPr bwMode="auto">
          <a:xfrm>
            <a:off x="5982735" y="4027440"/>
            <a:ext cx="210574" cy="342299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951102" y="5154660"/>
            <a:ext cx="316326" cy="210575"/>
            <a:chOff x="1127125" y="2176463"/>
            <a:chExt cx="541338" cy="360363"/>
          </a:xfrm>
          <a:solidFill>
            <a:schemeClr val="bg1"/>
          </a:solidFill>
        </p:grpSpPr>
        <p:sp>
          <p:nvSpPr>
            <p:cNvPr id="50" name="Freeform 60"/>
            <p:cNvSpPr/>
            <p:nvPr/>
          </p:nvSpPr>
          <p:spPr bwMode="auto">
            <a:xfrm>
              <a:off x="1146175" y="2176463"/>
              <a:ext cx="503237" cy="211138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61"/>
            <p:cNvSpPr/>
            <p:nvPr/>
          </p:nvSpPr>
          <p:spPr bwMode="auto">
            <a:xfrm>
              <a:off x="1487488" y="2192338"/>
              <a:ext cx="180975" cy="327025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62"/>
            <p:cNvSpPr/>
            <p:nvPr/>
          </p:nvSpPr>
          <p:spPr bwMode="auto">
            <a:xfrm>
              <a:off x="1127125" y="2192338"/>
              <a:ext cx="180975" cy="327025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63"/>
            <p:cNvSpPr/>
            <p:nvPr/>
          </p:nvSpPr>
          <p:spPr bwMode="auto">
            <a:xfrm>
              <a:off x="1146175" y="2357438"/>
              <a:ext cx="503237" cy="179388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87266" y="1661354"/>
            <a:ext cx="4421709" cy="742640"/>
            <a:chOff x="7243229" y="2452506"/>
            <a:chExt cx="4421709" cy="742640"/>
          </a:xfrm>
        </p:grpSpPr>
        <p:sp>
          <p:nvSpPr>
            <p:cNvPr id="55" name="TextBox 54"/>
            <p:cNvSpPr txBox="1"/>
            <p:nvPr/>
          </p:nvSpPr>
          <p:spPr>
            <a:xfrm>
              <a:off x="7243229" y="2733481"/>
              <a:ext cx="4421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243230" y="2452506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标题预设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87783" y="2735176"/>
            <a:ext cx="4421709" cy="742640"/>
            <a:chOff x="7243229" y="2452506"/>
            <a:chExt cx="4421709" cy="742640"/>
          </a:xfrm>
        </p:grpSpPr>
        <p:sp>
          <p:nvSpPr>
            <p:cNvPr id="58" name="TextBox 54"/>
            <p:cNvSpPr txBox="1"/>
            <p:nvPr/>
          </p:nvSpPr>
          <p:spPr>
            <a:xfrm>
              <a:off x="7243229" y="2733481"/>
              <a:ext cx="4421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659534" y="2452506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标题预设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39666" y="3928920"/>
            <a:ext cx="4421709" cy="742640"/>
            <a:chOff x="7243229" y="2452506"/>
            <a:chExt cx="4421709" cy="742640"/>
          </a:xfrm>
        </p:grpSpPr>
        <p:sp>
          <p:nvSpPr>
            <p:cNvPr id="61" name="TextBox 54"/>
            <p:cNvSpPr txBox="1"/>
            <p:nvPr/>
          </p:nvSpPr>
          <p:spPr>
            <a:xfrm>
              <a:off x="7243229" y="2733481"/>
              <a:ext cx="4421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243230" y="2452506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标题预设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87782" y="4845028"/>
            <a:ext cx="4421709" cy="742640"/>
            <a:chOff x="7243229" y="2452506"/>
            <a:chExt cx="4421709" cy="742640"/>
          </a:xfrm>
        </p:grpSpPr>
        <p:sp>
          <p:nvSpPr>
            <p:cNvPr id="64" name="TextBox 54"/>
            <p:cNvSpPr txBox="1"/>
            <p:nvPr/>
          </p:nvSpPr>
          <p:spPr>
            <a:xfrm>
              <a:off x="7243229" y="2733481"/>
              <a:ext cx="4421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0659534" y="2452506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标题预设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活动流程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aphicFrame>
        <p:nvGraphicFramePr>
          <p:cNvPr id="66" name="图表 65"/>
          <p:cNvGraphicFramePr/>
          <p:nvPr/>
        </p:nvGraphicFramePr>
        <p:xfrm>
          <a:off x="1752824" y="2152399"/>
          <a:ext cx="8686351" cy="255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" name="TextBox 54"/>
          <p:cNvSpPr txBox="1"/>
          <p:nvPr/>
        </p:nvSpPr>
        <p:spPr>
          <a:xfrm>
            <a:off x="951569" y="4871302"/>
            <a:ext cx="1028886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活动流程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aphicFrame>
        <p:nvGraphicFramePr>
          <p:cNvPr id="14" name="图表 13"/>
          <p:cNvGraphicFramePr/>
          <p:nvPr/>
        </p:nvGraphicFramePr>
        <p:xfrm>
          <a:off x="1031487" y="1908140"/>
          <a:ext cx="5879911" cy="405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82"/>
          <p:cNvSpPr txBox="1"/>
          <p:nvPr/>
        </p:nvSpPr>
        <p:spPr>
          <a:xfrm>
            <a:off x="6980757" y="2911988"/>
            <a:ext cx="342422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solidFill>
                  <a:srgbClr val="227038"/>
                </a:solidFill>
                <a:cs typeface="+mn-ea"/>
                <a:sym typeface="+mn-lt"/>
              </a:rPr>
              <a:t>欢迎提问</a:t>
            </a:r>
            <a:endParaRPr lang="en-US" sz="3600" b="1" dirty="0">
              <a:solidFill>
                <a:srgbClr val="227038"/>
              </a:solidFill>
              <a:cs typeface="+mn-ea"/>
              <a:sym typeface="+mn-lt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6995425" y="3673561"/>
            <a:ext cx="4267661" cy="113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155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</a:r>
            <a:endParaRPr lang="zh-CN" altLang="en-US" sz="1470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344847"/>
            <a:ext cx="12230100" cy="2895290"/>
            <a:chOff x="0" y="5262226"/>
            <a:chExt cx="12230100" cy="28952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5262227"/>
              <a:ext cx="6115050" cy="28952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flipH="1">
              <a:off x="6115050" y="5262226"/>
              <a:ext cx="6115050" cy="289528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3047999" y="236791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227038"/>
                </a:solidFill>
                <a:cs typeface="+mn-ea"/>
                <a:sym typeface="+mn-lt"/>
              </a:rPr>
              <a:t>前期准备</a:t>
            </a:r>
          </a:p>
        </p:txBody>
      </p:sp>
      <p:sp>
        <p:nvSpPr>
          <p:cNvPr id="10" name="矩形 9"/>
          <p:cNvSpPr/>
          <p:nvPr/>
        </p:nvSpPr>
        <p:spPr>
          <a:xfrm>
            <a:off x="2979397" y="34290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0852" y="472276"/>
            <a:ext cx="3050295" cy="2003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4704" y="0"/>
            <a:ext cx="2612665" cy="19431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020050" y="0"/>
            <a:ext cx="4171950" cy="2245489"/>
            <a:chOff x="8020050" y="0"/>
            <a:chExt cx="4171950" cy="224548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8020050" y="0"/>
              <a:ext cx="4171950" cy="222926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8077200" y="1767114"/>
              <a:ext cx="1352550" cy="47837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前期准备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6767741" y="1518522"/>
            <a:ext cx="4373871" cy="4560394"/>
            <a:chOff x="6495415" y="1031240"/>
            <a:chExt cx="5464810" cy="5697855"/>
          </a:xfrm>
        </p:grpSpPr>
        <p:sp>
          <p:nvSpPr>
            <p:cNvPr id="31" name="圆角矩形 15"/>
            <p:cNvSpPr/>
            <p:nvPr/>
          </p:nvSpPr>
          <p:spPr bwMode="auto">
            <a:xfrm>
              <a:off x="7910830" y="2889250"/>
              <a:ext cx="505460" cy="505460"/>
            </a:xfrm>
            <a:prstGeom prst="roundRect">
              <a:avLst>
                <a:gd name="adj" fmla="val 0"/>
              </a:avLst>
            </a:prstGeom>
            <a:solidFill>
              <a:srgbClr val="227038"/>
            </a:solidFill>
            <a:ln>
              <a:noFill/>
            </a:ln>
          </p:spPr>
          <p:txBody>
            <a:bodyPr rtlCol="0" anchor="ctr" anchorCtr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l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圆角矩形 3"/>
            <p:cNvSpPr/>
            <p:nvPr/>
          </p:nvSpPr>
          <p:spPr bwMode="auto">
            <a:xfrm>
              <a:off x="8481060" y="2638425"/>
              <a:ext cx="2704465" cy="2704465"/>
            </a:xfrm>
            <a:prstGeom prst="roundRect">
              <a:avLst>
                <a:gd name="adj" fmla="val 0"/>
              </a:avLst>
            </a:pr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</p:spPr>
          <p:txBody>
            <a:bodyPr rtlCol="0" anchor="ctr" anchorCtr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l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圆角矩形 4"/>
            <p:cNvSpPr/>
            <p:nvPr/>
          </p:nvSpPr>
          <p:spPr bwMode="auto">
            <a:xfrm>
              <a:off x="7018655" y="1154433"/>
              <a:ext cx="1397635" cy="1397635"/>
            </a:xfrm>
            <a:prstGeom prst="roundRect">
              <a:avLst>
                <a:gd name="adj" fmla="val 0"/>
              </a:avLst>
            </a:prstGeom>
            <a:blipFill rotWithShape="1">
              <a:blip r:embed="rId5" cstate="screen"/>
              <a:stretch>
                <a:fillRect/>
              </a:stretch>
            </a:blipFill>
            <a:ln>
              <a:noFill/>
            </a:ln>
          </p:spPr>
          <p:txBody>
            <a:bodyPr rtlCol="0" anchor="ctr" anchorCtr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l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圆角矩形 5"/>
            <p:cNvSpPr/>
            <p:nvPr/>
          </p:nvSpPr>
          <p:spPr bwMode="auto">
            <a:xfrm>
              <a:off x="6495415" y="3394710"/>
              <a:ext cx="1415415" cy="1415415"/>
            </a:xfrm>
            <a:prstGeom prst="roundRect">
              <a:avLst>
                <a:gd name="adj" fmla="val 0"/>
              </a:avLst>
            </a:prstGeom>
            <a:blipFill rotWithShape="1">
              <a:blip r:embed="rId6" cstate="screen"/>
              <a:stretch>
                <a:fillRect/>
              </a:stretch>
            </a:blipFill>
            <a:ln>
              <a:noFill/>
            </a:ln>
          </p:spPr>
          <p:txBody>
            <a:bodyPr rtlCol="0" anchor="ctr" anchorCtr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l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圆角矩形 6"/>
            <p:cNvSpPr/>
            <p:nvPr/>
          </p:nvSpPr>
          <p:spPr bwMode="auto">
            <a:xfrm>
              <a:off x="9666605" y="5469890"/>
              <a:ext cx="592455" cy="592455"/>
            </a:xfrm>
            <a:prstGeom prst="roundRect">
              <a:avLst>
                <a:gd name="adj" fmla="val 0"/>
              </a:avLst>
            </a:prstGeom>
            <a:solidFill>
              <a:srgbClr val="227038"/>
            </a:solidFill>
            <a:ln>
              <a:noFill/>
            </a:ln>
          </p:spPr>
          <p:txBody>
            <a:bodyPr rtlCol="0" anchor="ctr" anchorCtr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l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圆角矩形 8"/>
            <p:cNvSpPr/>
            <p:nvPr/>
          </p:nvSpPr>
          <p:spPr bwMode="auto">
            <a:xfrm>
              <a:off x="10701020" y="5469890"/>
              <a:ext cx="1259205" cy="1259205"/>
            </a:xfrm>
            <a:prstGeom prst="roundRect">
              <a:avLst>
                <a:gd name="adj" fmla="val 0"/>
              </a:avLst>
            </a:prstGeom>
            <a:blipFill rotWithShape="1">
              <a:blip r:embed="rId7" cstate="screen"/>
              <a:stretch>
                <a:fillRect/>
              </a:stretch>
            </a:blipFill>
            <a:ln>
              <a:noFill/>
            </a:ln>
          </p:spPr>
          <p:txBody>
            <a:bodyPr rtlCol="0" anchor="ctr" anchorCtr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l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圆角矩形 11"/>
            <p:cNvSpPr/>
            <p:nvPr/>
          </p:nvSpPr>
          <p:spPr bwMode="auto">
            <a:xfrm>
              <a:off x="8681720" y="1031240"/>
              <a:ext cx="592455" cy="592455"/>
            </a:xfrm>
            <a:prstGeom prst="roundRect">
              <a:avLst>
                <a:gd name="adj" fmla="val 0"/>
              </a:avLst>
            </a:prstGeom>
            <a:solidFill>
              <a:srgbClr val="227038"/>
            </a:solidFill>
            <a:ln>
              <a:noFill/>
            </a:ln>
          </p:spPr>
          <p:txBody>
            <a:bodyPr rtlCol="0" anchor="ctr" anchorCtr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l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圆角矩形 37"/>
            <p:cNvSpPr/>
            <p:nvPr/>
          </p:nvSpPr>
          <p:spPr bwMode="auto">
            <a:xfrm>
              <a:off x="9079230" y="6062345"/>
              <a:ext cx="342265" cy="342265"/>
            </a:xfrm>
            <a:prstGeom prst="roundRect">
              <a:avLst>
                <a:gd name="adj" fmla="val 0"/>
              </a:avLst>
            </a:prstGeom>
            <a:solidFill>
              <a:srgbClr val="227038"/>
            </a:solidFill>
            <a:ln>
              <a:noFill/>
            </a:ln>
          </p:spPr>
          <p:txBody>
            <a:bodyPr rtlCol="0" anchor="ctr" anchorCtr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l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26275" y="2665470"/>
            <a:ext cx="4735013" cy="2011372"/>
            <a:chOff x="931406" y="2175297"/>
            <a:chExt cx="4010786" cy="2011372"/>
          </a:xfrm>
        </p:grpSpPr>
        <p:sp>
          <p:nvSpPr>
            <p:cNvPr id="40" name="矩形 47"/>
            <p:cNvSpPr>
              <a:spLocks noChangeArrowheads="1"/>
            </p:cNvSpPr>
            <p:nvPr/>
          </p:nvSpPr>
          <p:spPr bwMode="auto">
            <a:xfrm>
              <a:off x="931406" y="3005968"/>
              <a:ext cx="4010786" cy="118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5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931406" y="2175297"/>
              <a:ext cx="30512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227038"/>
                  </a:solidFill>
                  <a:cs typeface="+mn-ea"/>
                  <a:sym typeface="+mn-lt"/>
                </a:rPr>
                <a:t>在此输入您的</a:t>
              </a:r>
              <a:endParaRPr lang="en-US" altLang="zh-CN" sz="2400" b="1" dirty="0">
                <a:solidFill>
                  <a:srgbClr val="227038"/>
                </a:solidFill>
                <a:cs typeface="+mn-ea"/>
                <a:sym typeface="+mn-lt"/>
              </a:endParaRPr>
            </a:p>
            <a:p>
              <a:r>
                <a:rPr lang="zh-CN" altLang="en-US" sz="2400" b="1" dirty="0">
                  <a:solidFill>
                    <a:srgbClr val="227038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前期准备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540622" y="2588077"/>
            <a:ext cx="3174869" cy="2205477"/>
            <a:chOff x="2781300" y="1630309"/>
            <a:chExt cx="3581400" cy="1987109"/>
          </a:xfrm>
        </p:grpSpPr>
        <p:sp>
          <p:nvSpPr>
            <p:cNvPr id="22" name="Freeform 42"/>
            <p:cNvSpPr/>
            <p:nvPr/>
          </p:nvSpPr>
          <p:spPr bwMode="auto">
            <a:xfrm>
              <a:off x="2781300" y="2876462"/>
              <a:ext cx="3196523" cy="740956"/>
            </a:xfrm>
            <a:custGeom>
              <a:avLst/>
              <a:gdLst>
                <a:gd name="T0" fmla="*/ 1044 w 1044"/>
                <a:gd name="T1" fmla="*/ 0 h 242"/>
                <a:gd name="T2" fmla="*/ 1044 w 1044"/>
                <a:gd name="T3" fmla="*/ 242 h 242"/>
                <a:gd name="T4" fmla="*/ 0 w 1044"/>
                <a:gd name="T5" fmla="*/ 207 h 242"/>
                <a:gd name="T6" fmla="*/ 0 w 1044"/>
                <a:gd name="T7" fmla="*/ 18 h 242"/>
                <a:gd name="T8" fmla="*/ 1044 w 1044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42">
                  <a:moveTo>
                    <a:pt x="1044" y="0"/>
                  </a:moveTo>
                  <a:lnTo>
                    <a:pt x="1044" y="242"/>
                  </a:lnTo>
                  <a:lnTo>
                    <a:pt x="0" y="207"/>
                  </a:lnTo>
                  <a:lnTo>
                    <a:pt x="0" y="18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270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3261092" y="2247262"/>
              <a:ext cx="3101608" cy="725646"/>
            </a:xfrm>
            <a:custGeom>
              <a:avLst/>
              <a:gdLst>
                <a:gd name="T0" fmla="*/ 0 w 1013"/>
                <a:gd name="T1" fmla="*/ 0 h 237"/>
                <a:gd name="T2" fmla="*/ 0 w 1013"/>
                <a:gd name="T3" fmla="*/ 237 h 237"/>
                <a:gd name="T4" fmla="*/ 1013 w 1013"/>
                <a:gd name="T5" fmla="*/ 206 h 237"/>
                <a:gd name="T6" fmla="*/ 1013 w 1013"/>
                <a:gd name="T7" fmla="*/ 17 h 237"/>
                <a:gd name="T8" fmla="*/ 0 w 1013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237">
                  <a:moveTo>
                    <a:pt x="0" y="0"/>
                  </a:moveTo>
                  <a:lnTo>
                    <a:pt x="0" y="237"/>
                  </a:lnTo>
                  <a:lnTo>
                    <a:pt x="1013" y="206"/>
                  </a:lnTo>
                  <a:lnTo>
                    <a:pt x="101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6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44"/>
            <p:cNvSpPr/>
            <p:nvPr/>
          </p:nvSpPr>
          <p:spPr bwMode="auto">
            <a:xfrm>
              <a:off x="2781300" y="1630309"/>
              <a:ext cx="3196523" cy="722586"/>
            </a:xfrm>
            <a:custGeom>
              <a:avLst/>
              <a:gdLst>
                <a:gd name="T0" fmla="*/ 1044 w 1044"/>
                <a:gd name="T1" fmla="*/ 0 h 236"/>
                <a:gd name="T2" fmla="*/ 1044 w 1044"/>
                <a:gd name="T3" fmla="*/ 236 h 236"/>
                <a:gd name="T4" fmla="*/ 0 w 1044"/>
                <a:gd name="T5" fmla="*/ 206 h 236"/>
                <a:gd name="T6" fmla="*/ 0 w 1044"/>
                <a:gd name="T7" fmla="*/ 13 h 236"/>
                <a:gd name="T8" fmla="*/ 1044 w 1044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36">
                  <a:moveTo>
                    <a:pt x="1044" y="0"/>
                  </a:moveTo>
                  <a:lnTo>
                    <a:pt x="1044" y="236"/>
                  </a:lnTo>
                  <a:lnTo>
                    <a:pt x="0" y="206"/>
                  </a:lnTo>
                  <a:lnTo>
                    <a:pt x="0" y="13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270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365965" y="2782222"/>
            <a:ext cx="147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359965" y="3429000"/>
            <a:ext cx="147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5365965" y="4168713"/>
            <a:ext cx="147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28" name="TextBox 54"/>
          <p:cNvSpPr txBox="1"/>
          <p:nvPr/>
        </p:nvSpPr>
        <p:spPr>
          <a:xfrm>
            <a:off x="847999" y="2626497"/>
            <a:ext cx="358168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TextBox 54"/>
          <p:cNvSpPr txBox="1"/>
          <p:nvPr/>
        </p:nvSpPr>
        <p:spPr>
          <a:xfrm>
            <a:off x="847999" y="4078217"/>
            <a:ext cx="358168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2" name="TextBox 54"/>
          <p:cNvSpPr txBox="1"/>
          <p:nvPr/>
        </p:nvSpPr>
        <p:spPr>
          <a:xfrm>
            <a:off x="7791895" y="3324842"/>
            <a:ext cx="358168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前期准备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047750" y="2434641"/>
            <a:ext cx="10115549" cy="1900195"/>
            <a:chOff x="1569311" y="2434641"/>
            <a:chExt cx="9102275" cy="190019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629632" y="2434642"/>
              <a:ext cx="2906854" cy="189015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61212" y="2434641"/>
              <a:ext cx="2910374" cy="189015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569311" y="2444683"/>
              <a:ext cx="2835595" cy="1890153"/>
            </a:xfrm>
            <a:prstGeom prst="rect">
              <a:avLst/>
            </a:prstGeom>
          </p:spPr>
        </p:pic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960418" y="4557896"/>
            <a:ext cx="10294194" cy="57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15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</a:r>
            <a:endParaRPr lang="zh-CN" altLang="en-US" sz="147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前期准备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pic>
        <p:nvPicPr>
          <p:cNvPr id="19" name="Picture 4" descr="F:\0PPT素材\5104bce8a2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1105849" y="2745115"/>
            <a:ext cx="2059611" cy="20596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圆角矩形 19"/>
          <p:cNvSpPr/>
          <p:nvPr/>
        </p:nvSpPr>
        <p:spPr>
          <a:xfrm>
            <a:off x="4250536" y="2200261"/>
            <a:ext cx="2060316" cy="826797"/>
          </a:xfrm>
          <a:prstGeom prst="roundRect">
            <a:avLst>
              <a:gd name="adj" fmla="val 0"/>
            </a:avLst>
          </a:prstGeom>
          <a:solidFill>
            <a:srgbClr val="227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439813" y="2347491"/>
            <a:ext cx="497851" cy="483598"/>
            <a:chOff x="5786835" y="1722363"/>
            <a:chExt cx="693763" cy="673901"/>
          </a:xfrm>
        </p:grpSpPr>
        <p:sp>
          <p:nvSpPr>
            <p:cNvPr id="31" name="Rounded Rectangle 19"/>
            <p:cNvSpPr/>
            <p:nvPr/>
          </p:nvSpPr>
          <p:spPr>
            <a:xfrm>
              <a:off x="5786835" y="1722363"/>
              <a:ext cx="693763" cy="6739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5979689" y="1938769"/>
              <a:ext cx="308057" cy="241088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rgbClr val="227038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250536" y="3361523"/>
            <a:ext cx="2060316" cy="826797"/>
          </a:xfrm>
          <a:prstGeom prst="roundRect">
            <a:avLst>
              <a:gd name="adj" fmla="val 0"/>
            </a:avLst>
          </a:prstGeom>
          <a:solidFill>
            <a:srgbClr val="227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Rounded Rectangle 19"/>
          <p:cNvSpPr/>
          <p:nvPr/>
        </p:nvSpPr>
        <p:spPr>
          <a:xfrm>
            <a:off x="4439813" y="3508753"/>
            <a:ext cx="497851" cy="483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250536" y="4522785"/>
            <a:ext cx="2060316" cy="826797"/>
          </a:xfrm>
          <a:prstGeom prst="roundRect">
            <a:avLst>
              <a:gd name="adj" fmla="val 0"/>
            </a:avLst>
          </a:prstGeom>
          <a:solidFill>
            <a:srgbClr val="227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Rounded Rectangle 19"/>
          <p:cNvSpPr/>
          <p:nvPr/>
        </p:nvSpPr>
        <p:spPr>
          <a:xfrm>
            <a:off x="4439813" y="4670015"/>
            <a:ext cx="497851" cy="483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Freeform 14"/>
          <p:cNvSpPr>
            <a:spLocks noEditPoints="1"/>
          </p:cNvSpPr>
          <p:nvPr/>
        </p:nvSpPr>
        <p:spPr bwMode="auto">
          <a:xfrm>
            <a:off x="4550355" y="3626094"/>
            <a:ext cx="248917" cy="248916"/>
          </a:xfrm>
          <a:custGeom>
            <a:avLst/>
            <a:gdLst>
              <a:gd name="T0" fmla="*/ 185 w 217"/>
              <a:gd name="T1" fmla="*/ 77 h 217"/>
              <a:gd name="T2" fmla="*/ 197 w 217"/>
              <a:gd name="T3" fmla="*/ 56 h 217"/>
              <a:gd name="T4" fmla="*/ 174 w 217"/>
              <a:gd name="T5" fmla="*/ 20 h 217"/>
              <a:gd name="T6" fmla="*/ 146 w 217"/>
              <a:gd name="T7" fmla="*/ 35 h 217"/>
              <a:gd name="T8" fmla="*/ 134 w 217"/>
              <a:gd name="T9" fmla="*/ 9 h 217"/>
              <a:gd name="T10" fmla="*/ 83 w 217"/>
              <a:gd name="T11" fmla="*/ 9 h 217"/>
              <a:gd name="T12" fmla="*/ 71 w 217"/>
              <a:gd name="T13" fmla="*/ 35 h 217"/>
              <a:gd name="T14" fmla="*/ 44 w 217"/>
              <a:gd name="T15" fmla="*/ 20 h 217"/>
              <a:gd name="T16" fmla="*/ 20 w 217"/>
              <a:gd name="T17" fmla="*/ 56 h 217"/>
              <a:gd name="T18" fmla="*/ 32 w 217"/>
              <a:gd name="T19" fmla="*/ 77 h 217"/>
              <a:gd name="T20" fmla="*/ 0 w 217"/>
              <a:gd name="T21" fmla="*/ 92 h 217"/>
              <a:gd name="T22" fmla="*/ 30 w 217"/>
              <a:gd name="T23" fmla="*/ 134 h 217"/>
              <a:gd name="T24" fmla="*/ 35 w 217"/>
              <a:gd name="T25" fmla="*/ 146 h 217"/>
              <a:gd name="T26" fmla="*/ 20 w 217"/>
              <a:gd name="T27" fmla="*/ 173 h 217"/>
              <a:gd name="T28" fmla="*/ 56 w 217"/>
              <a:gd name="T29" fmla="*/ 197 h 217"/>
              <a:gd name="T30" fmla="*/ 77 w 217"/>
              <a:gd name="T31" fmla="*/ 185 h 217"/>
              <a:gd name="T32" fmla="*/ 92 w 217"/>
              <a:gd name="T33" fmla="*/ 217 h 217"/>
              <a:gd name="T34" fmla="*/ 134 w 217"/>
              <a:gd name="T35" fmla="*/ 187 h 217"/>
              <a:gd name="T36" fmla="*/ 161 w 217"/>
              <a:gd name="T37" fmla="*/ 197 h 217"/>
              <a:gd name="T38" fmla="*/ 197 w 217"/>
              <a:gd name="T39" fmla="*/ 174 h 217"/>
              <a:gd name="T40" fmla="*/ 182 w 217"/>
              <a:gd name="T41" fmla="*/ 146 h 217"/>
              <a:gd name="T42" fmla="*/ 208 w 217"/>
              <a:gd name="T43" fmla="*/ 134 h 217"/>
              <a:gd name="T44" fmla="*/ 217 w 217"/>
              <a:gd name="T45" fmla="*/ 92 h 217"/>
              <a:gd name="T46" fmla="*/ 200 w 217"/>
              <a:gd name="T47" fmla="*/ 116 h 217"/>
              <a:gd name="T48" fmla="*/ 169 w 217"/>
              <a:gd name="T49" fmla="*/ 133 h 217"/>
              <a:gd name="T50" fmla="*/ 165 w 217"/>
              <a:gd name="T51" fmla="*/ 154 h 217"/>
              <a:gd name="T52" fmla="*/ 154 w 217"/>
              <a:gd name="T53" fmla="*/ 165 h 217"/>
              <a:gd name="T54" fmla="*/ 123 w 217"/>
              <a:gd name="T55" fmla="*/ 172 h 217"/>
              <a:gd name="T56" fmla="*/ 101 w 217"/>
              <a:gd name="T57" fmla="*/ 199 h 217"/>
              <a:gd name="T58" fmla="*/ 84 w 217"/>
              <a:gd name="T59" fmla="*/ 169 h 217"/>
              <a:gd name="T60" fmla="*/ 63 w 217"/>
              <a:gd name="T61" fmla="*/ 165 h 217"/>
              <a:gd name="T62" fmla="*/ 39 w 217"/>
              <a:gd name="T63" fmla="*/ 167 h 217"/>
              <a:gd name="T64" fmla="*/ 48 w 217"/>
              <a:gd name="T65" fmla="*/ 133 h 217"/>
              <a:gd name="T66" fmla="*/ 36 w 217"/>
              <a:gd name="T67" fmla="*/ 116 h 217"/>
              <a:gd name="T68" fmla="*/ 36 w 217"/>
              <a:gd name="T69" fmla="*/ 101 h 217"/>
              <a:gd name="T70" fmla="*/ 48 w 217"/>
              <a:gd name="T71" fmla="*/ 83 h 217"/>
              <a:gd name="T72" fmla="*/ 52 w 217"/>
              <a:gd name="T73" fmla="*/ 63 h 217"/>
              <a:gd name="T74" fmla="*/ 63 w 217"/>
              <a:gd name="T75" fmla="*/ 52 h 217"/>
              <a:gd name="T76" fmla="*/ 94 w 217"/>
              <a:gd name="T77" fmla="*/ 45 h 217"/>
              <a:gd name="T78" fmla="*/ 101 w 217"/>
              <a:gd name="T79" fmla="*/ 18 h 217"/>
              <a:gd name="T80" fmla="*/ 124 w 217"/>
              <a:gd name="T81" fmla="*/ 45 h 217"/>
              <a:gd name="T82" fmla="*/ 154 w 217"/>
              <a:gd name="T83" fmla="*/ 51 h 217"/>
              <a:gd name="T84" fmla="*/ 165 w 217"/>
              <a:gd name="T85" fmla="*/ 63 h 217"/>
              <a:gd name="T86" fmla="*/ 169 w 217"/>
              <a:gd name="T87" fmla="*/ 84 h 217"/>
              <a:gd name="T88" fmla="*/ 181 w 217"/>
              <a:gd name="T89" fmla="*/ 101 h 217"/>
              <a:gd name="T90" fmla="*/ 109 w 217"/>
              <a:gd name="T91" fmla="*/ 71 h 217"/>
              <a:gd name="T92" fmla="*/ 71 w 217"/>
              <a:gd name="T93" fmla="*/ 108 h 217"/>
              <a:gd name="T94" fmla="*/ 135 w 217"/>
              <a:gd name="T95" fmla="*/ 135 h 217"/>
              <a:gd name="T96" fmla="*/ 109 w 217"/>
              <a:gd name="T97" fmla="*/ 71 h 217"/>
              <a:gd name="T98" fmla="*/ 109 w 217"/>
              <a:gd name="T99" fmla="*/ 135 h 217"/>
              <a:gd name="T100" fmla="*/ 90 w 217"/>
              <a:gd name="T101" fmla="*/ 90 h 217"/>
              <a:gd name="T102" fmla="*/ 135 w 217"/>
              <a:gd name="T103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7" h="217">
                <a:moveTo>
                  <a:pt x="208" y="83"/>
                </a:moveTo>
                <a:cubicBezTo>
                  <a:pt x="187" y="83"/>
                  <a:pt x="187" y="83"/>
                  <a:pt x="187" y="83"/>
                </a:cubicBezTo>
                <a:cubicBezTo>
                  <a:pt x="187" y="81"/>
                  <a:pt x="186" y="79"/>
                  <a:pt x="185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4" y="75"/>
                  <a:pt x="183" y="73"/>
                  <a:pt x="182" y="71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201" y="52"/>
                  <a:pt x="201" y="47"/>
                  <a:pt x="197" y="43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0" y="16"/>
                  <a:pt x="165" y="16"/>
                  <a:pt x="161" y="2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4" y="34"/>
                  <a:pt x="142" y="33"/>
                  <a:pt x="140" y="32"/>
                </a:cubicBezTo>
                <a:cubicBezTo>
                  <a:pt x="138" y="31"/>
                  <a:pt x="136" y="30"/>
                  <a:pt x="134" y="3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4"/>
                  <a:pt x="130" y="0"/>
                  <a:pt x="12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3" y="4"/>
                  <a:pt x="83" y="9"/>
                </a:cubicBezTo>
                <a:cubicBezTo>
                  <a:pt x="83" y="30"/>
                  <a:pt x="83" y="30"/>
                  <a:pt x="83" y="30"/>
                </a:cubicBezTo>
                <a:cubicBezTo>
                  <a:pt x="81" y="30"/>
                  <a:pt x="79" y="31"/>
                  <a:pt x="77" y="32"/>
                </a:cubicBezTo>
                <a:cubicBezTo>
                  <a:pt x="75" y="33"/>
                  <a:pt x="73" y="34"/>
                  <a:pt x="71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16"/>
                  <a:pt x="47" y="16"/>
                  <a:pt x="44" y="20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17" y="47"/>
                  <a:pt x="17" y="52"/>
                  <a:pt x="20" y="56"/>
                </a:cubicBezTo>
                <a:cubicBezTo>
                  <a:pt x="35" y="71"/>
                  <a:pt x="35" y="71"/>
                  <a:pt x="35" y="71"/>
                </a:cubicBezTo>
                <a:cubicBezTo>
                  <a:pt x="34" y="73"/>
                  <a:pt x="33" y="74"/>
                  <a:pt x="32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9"/>
                  <a:pt x="30" y="81"/>
                  <a:pt x="30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4" y="83"/>
                  <a:pt x="0" y="87"/>
                  <a:pt x="0" y="9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0"/>
                  <a:pt x="4" y="134"/>
                  <a:pt x="9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6"/>
                  <a:pt x="31" y="138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42"/>
                  <a:pt x="34" y="144"/>
                  <a:pt x="35" y="146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7" y="164"/>
                  <a:pt x="17" y="170"/>
                  <a:pt x="20" y="173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7" y="200"/>
                  <a:pt x="53" y="200"/>
                  <a:pt x="56" y="19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3" y="183"/>
                  <a:pt x="75" y="184"/>
                  <a:pt x="76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9" y="186"/>
                  <a:pt x="81" y="187"/>
                  <a:pt x="83" y="187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13"/>
                  <a:pt x="87" y="217"/>
                  <a:pt x="92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4" y="213"/>
                  <a:pt x="134" y="208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6" y="187"/>
                  <a:pt x="138" y="186"/>
                  <a:pt x="140" y="185"/>
                </a:cubicBezTo>
                <a:cubicBezTo>
                  <a:pt x="142" y="184"/>
                  <a:pt x="144" y="183"/>
                  <a:pt x="146" y="182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0"/>
                  <a:pt x="170" y="200"/>
                  <a:pt x="174" y="197"/>
                </a:cubicBezTo>
                <a:cubicBezTo>
                  <a:pt x="197" y="174"/>
                  <a:pt x="197" y="174"/>
                  <a:pt x="197" y="17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201" y="170"/>
                  <a:pt x="201" y="164"/>
                  <a:pt x="197" y="161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3" y="144"/>
                  <a:pt x="184" y="142"/>
                  <a:pt x="185" y="140"/>
                </a:cubicBezTo>
                <a:cubicBezTo>
                  <a:pt x="186" y="138"/>
                  <a:pt x="187" y="136"/>
                  <a:pt x="187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3" y="134"/>
                  <a:pt x="217" y="130"/>
                  <a:pt x="217" y="12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7"/>
                  <a:pt x="213" y="83"/>
                  <a:pt x="208" y="83"/>
                </a:cubicBezTo>
                <a:close/>
                <a:moveTo>
                  <a:pt x="2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76" y="116"/>
                  <a:pt x="173" y="120"/>
                  <a:pt x="172" y="124"/>
                </a:cubicBezTo>
                <a:cubicBezTo>
                  <a:pt x="171" y="127"/>
                  <a:pt x="170" y="130"/>
                  <a:pt x="169" y="133"/>
                </a:cubicBezTo>
                <a:cubicBezTo>
                  <a:pt x="168" y="137"/>
                  <a:pt x="166" y="140"/>
                  <a:pt x="164" y="143"/>
                </a:cubicBezTo>
                <a:cubicBezTo>
                  <a:pt x="162" y="147"/>
                  <a:pt x="162" y="151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67" y="178"/>
                  <a:pt x="167" y="178"/>
                  <a:pt x="167" y="178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1" y="162"/>
                  <a:pt x="146" y="162"/>
                  <a:pt x="143" y="164"/>
                </a:cubicBezTo>
                <a:cubicBezTo>
                  <a:pt x="140" y="166"/>
                  <a:pt x="137" y="167"/>
                  <a:pt x="134" y="169"/>
                </a:cubicBezTo>
                <a:cubicBezTo>
                  <a:pt x="130" y="170"/>
                  <a:pt x="127" y="171"/>
                  <a:pt x="123" y="172"/>
                </a:cubicBezTo>
                <a:cubicBezTo>
                  <a:pt x="119" y="173"/>
                  <a:pt x="116" y="177"/>
                  <a:pt x="116" y="181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1" y="199"/>
                  <a:pt x="101" y="199"/>
                  <a:pt x="101" y="199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101" y="176"/>
                  <a:pt x="98" y="173"/>
                  <a:pt x="93" y="172"/>
                </a:cubicBezTo>
                <a:cubicBezTo>
                  <a:pt x="90" y="171"/>
                  <a:pt x="87" y="170"/>
                  <a:pt x="84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0" y="167"/>
                  <a:pt x="77" y="166"/>
                  <a:pt x="74" y="164"/>
                </a:cubicBezTo>
                <a:cubicBezTo>
                  <a:pt x="71" y="162"/>
                  <a:pt x="66" y="162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5" y="151"/>
                  <a:pt x="55" y="146"/>
                  <a:pt x="53" y="143"/>
                </a:cubicBezTo>
                <a:cubicBezTo>
                  <a:pt x="51" y="140"/>
                  <a:pt x="50" y="137"/>
                  <a:pt x="4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0"/>
                  <a:pt x="46" y="127"/>
                  <a:pt x="45" y="123"/>
                </a:cubicBezTo>
                <a:cubicBezTo>
                  <a:pt x="44" y="119"/>
                  <a:pt x="40" y="116"/>
                  <a:pt x="36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97"/>
                  <a:pt x="45" y="93"/>
                </a:cubicBezTo>
                <a:cubicBezTo>
                  <a:pt x="46" y="90"/>
                  <a:pt x="47" y="87"/>
                  <a:pt x="48" y="84"/>
                </a:cubicBezTo>
                <a:cubicBezTo>
                  <a:pt x="48" y="83"/>
                  <a:pt x="48" y="83"/>
                  <a:pt x="48" y="83"/>
                </a:cubicBezTo>
                <a:cubicBezTo>
                  <a:pt x="50" y="80"/>
                  <a:pt x="51" y="77"/>
                  <a:pt x="53" y="74"/>
                </a:cubicBezTo>
                <a:cubicBezTo>
                  <a:pt x="55" y="70"/>
                  <a:pt x="55" y="66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39" y="50"/>
                  <a:pt x="39" y="50"/>
                  <a:pt x="39" y="50"/>
                </a:cubicBezTo>
                <a:cubicBezTo>
                  <a:pt x="50" y="39"/>
                  <a:pt x="50" y="39"/>
                  <a:pt x="50" y="39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55"/>
                  <a:pt x="71" y="55"/>
                  <a:pt x="74" y="53"/>
                </a:cubicBezTo>
                <a:cubicBezTo>
                  <a:pt x="77" y="51"/>
                  <a:pt x="80" y="49"/>
                  <a:pt x="84" y="48"/>
                </a:cubicBezTo>
                <a:cubicBezTo>
                  <a:pt x="87" y="47"/>
                  <a:pt x="90" y="46"/>
                  <a:pt x="94" y="45"/>
                </a:cubicBezTo>
                <a:cubicBezTo>
                  <a:pt x="98" y="44"/>
                  <a:pt x="101" y="40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1"/>
                  <a:pt x="120" y="44"/>
                  <a:pt x="124" y="45"/>
                </a:cubicBezTo>
                <a:cubicBezTo>
                  <a:pt x="127" y="46"/>
                  <a:pt x="130" y="47"/>
                  <a:pt x="133" y="48"/>
                </a:cubicBezTo>
                <a:cubicBezTo>
                  <a:pt x="137" y="49"/>
                  <a:pt x="140" y="51"/>
                  <a:pt x="143" y="53"/>
                </a:cubicBezTo>
                <a:cubicBezTo>
                  <a:pt x="147" y="55"/>
                  <a:pt x="152" y="55"/>
                  <a:pt x="154" y="5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2" y="66"/>
                  <a:pt x="162" y="71"/>
                  <a:pt x="164" y="74"/>
                </a:cubicBezTo>
                <a:cubicBezTo>
                  <a:pt x="166" y="77"/>
                  <a:pt x="168" y="80"/>
                  <a:pt x="169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7"/>
                  <a:pt x="171" y="90"/>
                  <a:pt x="172" y="94"/>
                </a:cubicBezTo>
                <a:cubicBezTo>
                  <a:pt x="173" y="98"/>
                  <a:pt x="177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0" y="116"/>
                  <a:pt x="200" y="116"/>
                  <a:pt x="200" y="116"/>
                </a:cubicBezTo>
                <a:close/>
                <a:moveTo>
                  <a:pt x="109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98" y="71"/>
                  <a:pt x="89" y="75"/>
                  <a:pt x="82" y="82"/>
                </a:cubicBezTo>
                <a:cubicBezTo>
                  <a:pt x="76" y="89"/>
                  <a:pt x="71" y="98"/>
                  <a:pt x="71" y="108"/>
                </a:cubicBezTo>
                <a:cubicBezTo>
                  <a:pt x="71" y="119"/>
                  <a:pt x="76" y="128"/>
                  <a:pt x="82" y="135"/>
                </a:cubicBezTo>
                <a:cubicBezTo>
                  <a:pt x="89" y="141"/>
                  <a:pt x="98" y="146"/>
                  <a:pt x="109" y="146"/>
                </a:cubicBezTo>
                <a:cubicBezTo>
                  <a:pt x="119" y="146"/>
                  <a:pt x="128" y="141"/>
                  <a:pt x="135" y="135"/>
                </a:cubicBezTo>
                <a:cubicBezTo>
                  <a:pt x="142" y="128"/>
                  <a:pt x="146" y="119"/>
                  <a:pt x="146" y="108"/>
                </a:cubicBezTo>
                <a:cubicBezTo>
                  <a:pt x="146" y="98"/>
                  <a:pt x="142" y="89"/>
                  <a:pt x="135" y="82"/>
                </a:cubicBezTo>
                <a:cubicBezTo>
                  <a:pt x="128" y="75"/>
                  <a:pt x="119" y="71"/>
                  <a:pt x="109" y="71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7"/>
                </a:cubicBezTo>
                <a:cubicBezTo>
                  <a:pt x="123" y="132"/>
                  <a:pt x="116" y="135"/>
                  <a:pt x="109" y="135"/>
                </a:cubicBezTo>
                <a:cubicBezTo>
                  <a:pt x="101" y="135"/>
                  <a:pt x="95" y="132"/>
                  <a:pt x="90" y="127"/>
                </a:cubicBezTo>
                <a:cubicBezTo>
                  <a:pt x="85" y="122"/>
                  <a:pt x="82" y="116"/>
                  <a:pt x="82" y="108"/>
                </a:cubicBezTo>
                <a:cubicBezTo>
                  <a:pt x="82" y="101"/>
                  <a:pt x="85" y="94"/>
                  <a:pt x="90" y="90"/>
                </a:cubicBezTo>
                <a:cubicBezTo>
                  <a:pt x="95" y="85"/>
                  <a:pt x="101" y="82"/>
                  <a:pt x="109" y="82"/>
                </a:cubicBezTo>
                <a:cubicBezTo>
                  <a:pt x="116" y="82"/>
                  <a:pt x="123" y="85"/>
                  <a:pt x="127" y="90"/>
                </a:cubicBezTo>
                <a:cubicBezTo>
                  <a:pt x="132" y="94"/>
                  <a:pt x="135" y="101"/>
                  <a:pt x="135" y="108"/>
                </a:cubicBezTo>
                <a:cubicBezTo>
                  <a:pt x="135" y="116"/>
                  <a:pt x="132" y="122"/>
                  <a:pt x="127" y="127"/>
                </a:cubicBezTo>
                <a:close/>
              </a:path>
            </a:pathLst>
          </a:custGeom>
          <a:solidFill>
            <a:srgbClr val="22703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17"/>
          <p:cNvSpPr>
            <a:spLocks noEditPoints="1"/>
          </p:cNvSpPr>
          <p:nvPr/>
        </p:nvSpPr>
        <p:spPr bwMode="auto">
          <a:xfrm>
            <a:off x="4514242" y="4826497"/>
            <a:ext cx="321142" cy="208935"/>
          </a:xfrm>
          <a:custGeom>
            <a:avLst/>
            <a:gdLst>
              <a:gd name="T0" fmla="*/ 35 w 281"/>
              <a:gd name="T1" fmla="*/ 0 h 183"/>
              <a:gd name="T2" fmla="*/ 35 w 281"/>
              <a:gd name="T3" fmla="*/ 0 h 183"/>
              <a:gd name="T4" fmla="*/ 246 w 281"/>
              <a:gd name="T5" fmla="*/ 0 h 183"/>
              <a:gd name="T6" fmla="*/ 255 w 281"/>
              <a:gd name="T7" fmla="*/ 8 h 183"/>
              <a:gd name="T8" fmla="*/ 255 w 281"/>
              <a:gd name="T9" fmla="*/ 9 h 183"/>
              <a:gd name="T10" fmla="*/ 255 w 281"/>
              <a:gd name="T11" fmla="*/ 149 h 183"/>
              <a:gd name="T12" fmla="*/ 246 w 281"/>
              <a:gd name="T13" fmla="*/ 157 h 183"/>
              <a:gd name="T14" fmla="*/ 246 w 281"/>
              <a:gd name="T15" fmla="*/ 157 h 183"/>
              <a:gd name="T16" fmla="*/ 35 w 281"/>
              <a:gd name="T17" fmla="*/ 157 h 183"/>
              <a:gd name="T18" fmla="*/ 26 w 281"/>
              <a:gd name="T19" fmla="*/ 149 h 183"/>
              <a:gd name="T20" fmla="*/ 26 w 281"/>
              <a:gd name="T21" fmla="*/ 148 h 183"/>
              <a:gd name="T22" fmla="*/ 26 w 281"/>
              <a:gd name="T23" fmla="*/ 8 h 183"/>
              <a:gd name="T24" fmla="*/ 35 w 281"/>
              <a:gd name="T25" fmla="*/ 0 h 183"/>
              <a:gd name="T26" fmla="*/ 9 w 281"/>
              <a:gd name="T27" fmla="*/ 183 h 183"/>
              <a:gd name="T28" fmla="*/ 9 w 281"/>
              <a:gd name="T29" fmla="*/ 183 h 183"/>
              <a:gd name="T30" fmla="*/ 0 w 281"/>
              <a:gd name="T31" fmla="*/ 174 h 183"/>
              <a:gd name="T32" fmla="*/ 9 w 281"/>
              <a:gd name="T33" fmla="*/ 165 h 183"/>
              <a:gd name="T34" fmla="*/ 272 w 281"/>
              <a:gd name="T35" fmla="*/ 165 h 183"/>
              <a:gd name="T36" fmla="*/ 281 w 281"/>
              <a:gd name="T37" fmla="*/ 174 h 183"/>
              <a:gd name="T38" fmla="*/ 272 w 281"/>
              <a:gd name="T39" fmla="*/ 183 h 183"/>
              <a:gd name="T40" fmla="*/ 9 w 281"/>
              <a:gd name="T41" fmla="*/ 183 h 183"/>
              <a:gd name="T42" fmla="*/ 238 w 281"/>
              <a:gd name="T43" fmla="*/ 17 h 183"/>
              <a:gd name="T44" fmla="*/ 238 w 281"/>
              <a:gd name="T45" fmla="*/ 17 h 183"/>
              <a:gd name="T46" fmla="*/ 43 w 281"/>
              <a:gd name="T47" fmla="*/ 17 h 183"/>
              <a:gd name="T48" fmla="*/ 43 w 281"/>
              <a:gd name="T49" fmla="*/ 140 h 183"/>
              <a:gd name="T50" fmla="*/ 238 w 281"/>
              <a:gd name="T51" fmla="*/ 140 h 183"/>
              <a:gd name="T52" fmla="*/ 238 w 281"/>
              <a:gd name="T53" fmla="*/ 1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1" h="183"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1" y="0"/>
                  <a:pt x="255" y="4"/>
                  <a:pt x="255" y="8"/>
                </a:cubicBezTo>
                <a:cubicBezTo>
                  <a:pt x="255" y="9"/>
                  <a:pt x="255" y="9"/>
                  <a:pt x="255" y="9"/>
                </a:cubicBezTo>
                <a:cubicBezTo>
                  <a:pt x="255" y="149"/>
                  <a:pt x="255" y="149"/>
                  <a:pt x="255" y="149"/>
                </a:cubicBezTo>
                <a:cubicBezTo>
                  <a:pt x="255" y="153"/>
                  <a:pt x="251" y="157"/>
                  <a:pt x="246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0" y="157"/>
                  <a:pt x="26" y="153"/>
                  <a:pt x="26" y="149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9" y="183"/>
                </a:moveTo>
                <a:cubicBezTo>
                  <a:pt x="9" y="183"/>
                  <a:pt x="9" y="183"/>
                  <a:pt x="9" y="183"/>
                </a:cubicBezTo>
                <a:cubicBezTo>
                  <a:pt x="4" y="183"/>
                  <a:pt x="0" y="179"/>
                  <a:pt x="0" y="174"/>
                </a:cubicBezTo>
                <a:cubicBezTo>
                  <a:pt x="0" y="169"/>
                  <a:pt x="4" y="165"/>
                  <a:pt x="9" y="165"/>
                </a:cubicBezTo>
                <a:cubicBezTo>
                  <a:pt x="272" y="165"/>
                  <a:pt x="272" y="165"/>
                  <a:pt x="272" y="165"/>
                </a:cubicBezTo>
                <a:cubicBezTo>
                  <a:pt x="277" y="165"/>
                  <a:pt x="281" y="169"/>
                  <a:pt x="281" y="174"/>
                </a:cubicBezTo>
                <a:cubicBezTo>
                  <a:pt x="281" y="179"/>
                  <a:pt x="277" y="183"/>
                  <a:pt x="272" y="183"/>
                </a:cubicBezTo>
                <a:cubicBezTo>
                  <a:pt x="9" y="183"/>
                  <a:pt x="9" y="183"/>
                  <a:pt x="9" y="183"/>
                </a:cubicBezTo>
                <a:close/>
                <a:moveTo>
                  <a:pt x="238" y="17"/>
                </a:moveTo>
                <a:cubicBezTo>
                  <a:pt x="238" y="17"/>
                  <a:pt x="238" y="17"/>
                  <a:pt x="238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238" y="140"/>
                  <a:pt x="238" y="140"/>
                  <a:pt x="238" y="140"/>
                </a:cubicBezTo>
                <a:cubicBezTo>
                  <a:pt x="238" y="17"/>
                  <a:pt x="238" y="17"/>
                  <a:pt x="238" y="17"/>
                </a:cubicBezTo>
                <a:close/>
              </a:path>
            </a:pathLst>
          </a:custGeom>
          <a:solidFill>
            <a:srgbClr val="22703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486652" y="2200261"/>
            <a:ext cx="383458" cy="3165103"/>
            <a:chOff x="6725265" y="1692261"/>
            <a:chExt cx="383458" cy="4310584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725265" y="3847553"/>
              <a:ext cx="383458" cy="0"/>
            </a:xfrm>
            <a:prstGeom prst="line">
              <a:avLst/>
            </a:prstGeom>
            <a:ln>
              <a:solidFill>
                <a:srgbClr val="37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108723" y="1692261"/>
              <a:ext cx="0" cy="4310584"/>
            </a:xfrm>
            <a:prstGeom prst="line">
              <a:avLst/>
            </a:prstGeom>
            <a:ln>
              <a:solidFill>
                <a:srgbClr val="37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4988004" y="240462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4988004" y="35658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4988004" y="47462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46" name="TextBox 54"/>
          <p:cNvSpPr txBox="1"/>
          <p:nvPr/>
        </p:nvSpPr>
        <p:spPr>
          <a:xfrm>
            <a:off x="6691277" y="2312290"/>
            <a:ext cx="44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7" name="TextBox 54"/>
          <p:cNvSpPr txBox="1"/>
          <p:nvPr/>
        </p:nvSpPr>
        <p:spPr>
          <a:xfrm>
            <a:off x="6691277" y="3519719"/>
            <a:ext cx="44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TextBox 54"/>
          <p:cNvSpPr txBox="1"/>
          <p:nvPr/>
        </p:nvSpPr>
        <p:spPr>
          <a:xfrm>
            <a:off x="6691277" y="4727148"/>
            <a:ext cx="44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5105710"/>
            <a:ext cx="12230100" cy="2895290"/>
            <a:chOff x="0" y="5262226"/>
            <a:chExt cx="12230100" cy="28952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5262227"/>
              <a:ext cx="6115050" cy="28952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flipH="1">
              <a:off x="6115050" y="5262226"/>
              <a:ext cx="6115050" cy="289528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21180" y="0"/>
            <a:ext cx="5165220" cy="7300387"/>
            <a:chOff x="683130" y="526906"/>
            <a:chExt cx="4479419" cy="633109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130" y="526906"/>
              <a:ext cx="4479419" cy="6331094"/>
            </a:xfrm>
            <a:prstGeom prst="rect">
              <a:avLst/>
            </a:prstGeom>
          </p:spPr>
        </p:pic>
        <p:sp>
          <p:nvSpPr>
            <p:cNvPr id="9" name="任意多边形 8"/>
            <p:cNvSpPr/>
            <p:nvPr/>
          </p:nvSpPr>
          <p:spPr>
            <a:xfrm>
              <a:off x="2148840" y="1965960"/>
              <a:ext cx="2072640" cy="1501140"/>
            </a:xfrm>
            <a:custGeom>
              <a:avLst/>
              <a:gdLst>
                <a:gd name="connsiteX0" fmla="*/ 502920 w 2072640"/>
                <a:gd name="connsiteY0" fmla="*/ 0 h 1501140"/>
                <a:gd name="connsiteX1" fmla="*/ 30480 w 2072640"/>
                <a:gd name="connsiteY1" fmla="*/ 769620 h 1501140"/>
                <a:gd name="connsiteX2" fmla="*/ 0 w 2072640"/>
                <a:gd name="connsiteY2" fmla="*/ 1310640 h 1501140"/>
                <a:gd name="connsiteX3" fmla="*/ 754380 w 2072640"/>
                <a:gd name="connsiteY3" fmla="*/ 1501140 h 1501140"/>
                <a:gd name="connsiteX4" fmla="*/ 1295400 w 2072640"/>
                <a:gd name="connsiteY4" fmla="*/ 1165860 h 1501140"/>
                <a:gd name="connsiteX5" fmla="*/ 1889760 w 2072640"/>
                <a:gd name="connsiteY5" fmla="*/ 1074420 h 1501140"/>
                <a:gd name="connsiteX6" fmla="*/ 2072640 w 2072640"/>
                <a:gd name="connsiteY6" fmla="*/ 114300 h 1501140"/>
                <a:gd name="connsiteX7" fmla="*/ 1836420 w 2072640"/>
                <a:gd name="connsiteY7" fmla="*/ 30480 h 1501140"/>
                <a:gd name="connsiteX8" fmla="*/ 502920 w 2072640"/>
                <a:gd name="connsiteY8" fmla="*/ 0 h 150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2640" h="1501140">
                  <a:moveTo>
                    <a:pt x="502920" y="0"/>
                  </a:moveTo>
                  <a:lnTo>
                    <a:pt x="30480" y="769620"/>
                  </a:lnTo>
                  <a:lnTo>
                    <a:pt x="0" y="1310640"/>
                  </a:lnTo>
                  <a:lnTo>
                    <a:pt x="754380" y="1501140"/>
                  </a:lnTo>
                  <a:lnTo>
                    <a:pt x="1295400" y="1165860"/>
                  </a:lnTo>
                  <a:lnTo>
                    <a:pt x="1889760" y="1074420"/>
                  </a:lnTo>
                  <a:lnTo>
                    <a:pt x="2072640" y="114300"/>
                  </a:lnTo>
                  <a:lnTo>
                    <a:pt x="1836420" y="3048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246441" y="1965960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227038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623050" y="1965960"/>
            <a:ext cx="4333874" cy="512326"/>
            <a:chOff x="6115050" y="1659374"/>
            <a:chExt cx="4333874" cy="512326"/>
          </a:xfrm>
        </p:grpSpPr>
        <p:sp>
          <p:nvSpPr>
            <p:cNvPr id="12" name="矩形 11"/>
            <p:cNvSpPr/>
            <p:nvPr/>
          </p:nvSpPr>
          <p:spPr>
            <a:xfrm>
              <a:off x="6115050" y="1659374"/>
              <a:ext cx="1485900" cy="512326"/>
            </a:xfrm>
            <a:prstGeom prst="rect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304002" y="173087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第一部分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697747" y="1659374"/>
              <a:ext cx="2751177" cy="512326"/>
            </a:xfrm>
            <a:prstGeom prst="rect">
              <a:avLst/>
            </a:prstGeom>
            <a:noFill/>
            <a:ln>
              <a:solidFill>
                <a:srgbClr val="227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020050" y="1684704"/>
              <a:ext cx="2305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cs typeface="+mn-ea"/>
                  <a:sym typeface="+mn-lt"/>
                </a:rPr>
                <a:t>活动介绍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23050" y="2598581"/>
            <a:ext cx="4333874" cy="512326"/>
            <a:chOff x="6115050" y="1659374"/>
            <a:chExt cx="4333874" cy="512326"/>
          </a:xfrm>
        </p:grpSpPr>
        <p:sp>
          <p:nvSpPr>
            <p:cNvPr id="18" name="矩形 17"/>
            <p:cNvSpPr/>
            <p:nvPr/>
          </p:nvSpPr>
          <p:spPr>
            <a:xfrm>
              <a:off x="6115050" y="1659374"/>
              <a:ext cx="1485900" cy="512326"/>
            </a:xfrm>
            <a:prstGeom prst="rect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304002" y="173087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第二部分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697747" y="1659374"/>
              <a:ext cx="2751177" cy="512326"/>
            </a:xfrm>
            <a:prstGeom prst="rect">
              <a:avLst/>
            </a:prstGeom>
            <a:noFill/>
            <a:ln>
              <a:solidFill>
                <a:srgbClr val="227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20050" y="1684704"/>
              <a:ext cx="2305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cs typeface="+mn-ea"/>
                  <a:sym typeface="+mn-lt"/>
                </a:rPr>
                <a:t>活动流程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23050" y="3231202"/>
            <a:ext cx="4333874" cy="512326"/>
            <a:chOff x="6115050" y="1659374"/>
            <a:chExt cx="4333874" cy="512326"/>
          </a:xfrm>
        </p:grpSpPr>
        <p:sp>
          <p:nvSpPr>
            <p:cNvPr id="23" name="矩形 22"/>
            <p:cNvSpPr/>
            <p:nvPr/>
          </p:nvSpPr>
          <p:spPr>
            <a:xfrm>
              <a:off x="6115050" y="1659374"/>
              <a:ext cx="1485900" cy="512326"/>
            </a:xfrm>
            <a:prstGeom prst="rect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304002" y="173087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第三部分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697747" y="1659374"/>
              <a:ext cx="2751177" cy="512326"/>
            </a:xfrm>
            <a:prstGeom prst="rect">
              <a:avLst/>
            </a:prstGeom>
            <a:noFill/>
            <a:ln>
              <a:solidFill>
                <a:srgbClr val="227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020050" y="1684704"/>
              <a:ext cx="2305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cs typeface="+mn-ea"/>
                  <a:sym typeface="+mn-lt"/>
                </a:rPr>
                <a:t>前期准备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23050" y="3863822"/>
            <a:ext cx="4333874" cy="512326"/>
            <a:chOff x="6115050" y="1659374"/>
            <a:chExt cx="4333874" cy="512326"/>
          </a:xfrm>
        </p:grpSpPr>
        <p:sp>
          <p:nvSpPr>
            <p:cNvPr id="28" name="矩形 27"/>
            <p:cNvSpPr/>
            <p:nvPr/>
          </p:nvSpPr>
          <p:spPr>
            <a:xfrm>
              <a:off x="6115050" y="1659374"/>
              <a:ext cx="1485900" cy="512326"/>
            </a:xfrm>
            <a:prstGeom prst="rect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304002" y="173087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第四部分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697747" y="1659374"/>
              <a:ext cx="2751177" cy="512326"/>
            </a:xfrm>
            <a:prstGeom prst="rect">
              <a:avLst/>
            </a:prstGeom>
            <a:noFill/>
            <a:ln>
              <a:solidFill>
                <a:srgbClr val="227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020050" y="1684704"/>
              <a:ext cx="2305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cs typeface="+mn-ea"/>
                  <a:sym typeface="+mn-lt"/>
                </a:rPr>
                <a:t>活动预算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前期准备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713309" y="2203619"/>
            <a:ext cx="8722295" cy="1937629"/>
            <a:chOff x="1265767" y="1881721"/>
            <a:chExt cx="9385300" cy="2084913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888067" y="3323167"/>
              <a:ext cx="0" cy="643467"/>
            </a:xfrm>
            <a:prstGeom prst="lin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265767" y="1881721"/>
              <a:ext cx="1244600" cy="1240367"/>
            </a:xfrm>
            <a:prstGeom prst="ellipse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>
              <a:off x="4694767" y="3323167"/>
              <a:ext cx="0" cy="643467"/>
            </a:xfrm>
            <a:prstGeom prst="lin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/>
          </p:nvSpPr>
          <p:spPr bwMode="auto">
            <a:xfrm>
              <a:off x="4072467" y="1881721"/>
              <a:ext cx="1244600" cy="1240367"/>
            </a:xfrm>
            <a:prstGeom prst="ellipse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7412567" y="3323167"/>
              <a:ext cx="0" cy="643467"/>
            </a:xfrm>
            <a:prstGeom prst="lin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6790267" y="1881721"/>
              <a:ext cx="1244600" cy="1240367"/>
            </a:xfrm>
            <a:prstGeom prst="ellipse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10030884" y="3323167"/>
              <a:ext cx="0" cy="643467"/>
            </a:xfrm>
            <a:prstGeom prst="lin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9408584" y="1881721"/>
              <a:ext cx="1242483" cy="1240367"/>
            </a:xfrm>
            <a:prstGeom prst="ellipse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56" name="Freeform 18"/>
            <p:cNvSpPr>
              <a:spLocks noEditPoints="1"/>
            </p:cNvSpPr>
            <p:nvPr/>
          </p:nvSpPr>
          <p:spPr bwMode="auto">
            <a:xfrm>
              <a:off x="9734551" y="2266951"/>
              <a:ext cx="590549" cy="522816"/>
            </a:xfrm>
            <a:custGeom>
              <a:avLst/>
              <a:gdLst>
                <a:gd name="T0" fmla="*/ 83372 w 170"/>
                <a:gd name="T1" fmla="*/ 392112 h 150"/>
                <a:gd name="T2" fmla="*/ 75556 w 170"/>
                <a:gd name="T3" fmla="*/ 392112 h 150"/>
                <a:gd name="T4" fmla="*/ 75556 w 170"/>
                <a:gd name="T5" fmla="*/ 392112 h 150"/>
                <a:gd name="T6" fmla="*/ 135479 w 170"/>
                <a:gd name="T7" fmla="*/ 290163 h 150"/>
                <a:gd name="T8" fmla="*/ 135479 w 170"/>
                <a:gd name="T9" fmla="*/ 290163 h 150"/>
                <a:gd name="T10" fmla="*/ 0 w 170"/>
                <a:gd name="T11" fmla="*/ 151617 h 150"/>
                <a:gd name="T12" fmla="*/ 0 w 170"/>
                <a:gd name="T13" fmla="*/ 151617 h 150"/>
                <a:gd name="T14" fmla="*/ 221456 w 170"/>
                <a:gd name="T15" fmla="*/ 0 h 150"/>
                <a:gd name="T16" fmla="*/ 221456 w 170"/>
                <a:gd name="T17" fmla="*/ 0 h 150"/>
                <a:gd name="T18" fmla="*/ 442912 w 170"/>
                <a:gd name="T19" fmla="*/ 151617 h 150"/>
                <a:gd name="T20" fmla="*/ 442912 w 170"/>
                <a:gd name="T21" fmla="*/ 151617 h 150"/>
                <a:gd name="T22" fmla="*/ 289195 w 170"/>
                <a:gd name="T23" fmla="*/ 295391 h 150"/>
                <a:gd name="T24" fmla="*/ 289195 w 170"/>
                <a:gd name="T25" fmla="*/ 295391 h 150"/>
                <a:gd name="T26" fmla="*/ 83372 w 170"/>
                <a:gd name="T27" fmla="*/ 392112 h 150"/>
                <a:gd name="T28" fmla="*/ 83372 w 170"/>
                <a:gd name="T29" fmla="*/ 392112 h 150"/>
                <a:gd name="T30" fmla="*/ 83372 w 170"/>
                <a:gd name="T31" fmla="*/ 392112 h 150"/>
                <a:gd name="T32" fmla="*/ 85977 w 170"/>
                <a:gd name="T33" fmla="*/ 70580 h 150"/>
                <a:gd name="T34" fmla="*/ 36475 w 170"/>
                <a:gd name="T35" fmla="*/ 151617 h 150"/>
                <a:gd name="T36" fmla="*/ 36475 w 170"/>
                <a:gd name="T37" fmla="*/ 151617 h 150"/>
                <a:gd name="T38" fmla="*/ 161533 w 170"/>
                <a:gd name="T39" fmla="*/ 258794 h 150"/>
                <a:gd name="T40" fmla="*/ 161533 w 170"/>
                <a:gd name="T41" fmla="*/ 258794 h 150"/>
                <a:gd name="T42" fmla="*/ 177165 w 170"/>
                <a:gd name="T43" fmla="*/ 264022 h 150"/>
                <a:gd name="T44" fmla="*/ 174559 w 170"/>
                <a:gd name="T45" fmla="*/ 279707 h 150"/>
                <a:gd name="T46" fmla="*/ 151111 w 170"/>
                <a:gd name="T47" fmla="*/ 345059 h 150"/>
                <a:gd name="T48" fmla="*/ 151111 w 170"/>
                <a:gd name="T49" fmla="*/ 345059 h 150"/>
                <a:gd name="T50" fmla="*/ 265747 w 170"/>
                <a:gd name="T51" fmla="*/ 266636 h 150"/>
                <a:gd name="T52" fmla="*/ 265747 w 170"/>
                <a:gd name="T53" fmla="*/ 266636 h 150"/>
                <a:gd name="T54" fmla="*/ 268353 w 170"/>
                <a:gd name="T55" fmla="*/ 261408 h 150"/>
                <a:gd name="T56" fmla="*/ 276169 w 170"/>
                <a:gd name="T57" fmla="*/ 261408 h 150"/>
                <a:gd name="T58" fmla="*/ 406437 w 170"/>
                <a:gd name="T59" fmla="*/ 151617 h 150"/>
                <a:gd name="T60" fmla="*/ 406437 w 170"/>
                <a:gd name="T61" fmla="*/ 151617 h 150"/>
                <a:gd name="T62" fmla="*/ 356935 w 170"/>
                <a:gd name="T63" fmla="*/ 70580 h 150"/>
                <a:gd name="T64" fmla="*/ 356935 w 170"/>
                <a:gd name="T65" fmla="*/ 70580 h 150"/>
                <a:gd name="T66" fmla="*/ 221456 w 170"/>
                <a:gd name="T67" fmla="*/ 36597 h 150"/>
                <a:gd name="T68" fmla="*/ 221456 w 170"/>
                <a:gd name="T69" fmla="*/ 36597 h 150"/>
                <a:gd name="T70" fmla="*/ 221456 w 170"/>
                <a:gd name="T71" fmla="*/ 36597 h 150"/>
                <a:gd name="T72" fmla="*/ 221456 w 170"/>
                <a:gd name="T73" fmla="*/ 36597 h 150"/>
                <a:gd name="T74" fmla="*/ 85977 w 170"/>
                <a:gd name="T75" fmla="*/ 70580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0" h="150">
                  <a:moveTo>
                    <a:pt x="32" y="150"/>
                  </a:moveTo>
                  <a:cubicBezTo>
                    <a:pt x="30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48" y="133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23" y="103"/>
                    <a:pt x="0" y="83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3"/>
                    <a:pt x="4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0" y="0"/>
                    <a:pt x="170" y="23"/>
                    <a:pt x="170" y="58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70" y="85"/>
                    <a:pt x="144" y="106"/>
                    <a:pt x="111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80" y="147"/>
                    <a:pt x="43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lose/>
                  <a:moveTo>
                    <a:pt x="33" y="27"/>
                  </a:moveTo>
                  <a:cubicBezTo>
                    <a:pt x="21" y="36"/>
                    <a:pt x="14" y="47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75"/>
                    <a:pt x="32" y="93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13"/>
                    <a:pt x="64" y="123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71" y="127"/>
                    <a:pt x="87" y="119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7" y="94"/>
                    <a:pt x="157" y="76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47"/>
                    <a:pt x="149" y="36"/>
                    <a:pt x="137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24" y="19"/>
                    <a:pt x="10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65" y="14"/>
                    <a:pt x="46" y="19"/>
                    <a:pt x="33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Group 19"/>
            <p:cNvGrpSpPr/>
            <p:nvPr/>
          </p:nvGrpSpPr>
          <p:grpSpPr bwMode="auto">
            <a:xfrm>
              <a:off x="1600200" y="2146304"/>
              <a:ext cx="575733" cy="700617"/>
              <a:chOff x="0" y="0"/>
              <a:chExt cx="272" cy="331"/>
            </a:xfrm>
          </p:grpSpPr>
          <p:sp>
            <p:nvSpPr>
              <p:cNvPr id="67" name="Freeform 20"/>
              <p:cNvSpPr/>
              <p:nvPr/>
            </p:nvSpPr>
            <p:spPr bwMode="auto">
              <a:xfrm>
                <a:off x="70" y="0"/>
                <a:ext cx="202" cy="208"/>
              </a:xfrm>
              <a:custGeom>
                <a:avLst/>
                <a:gdLst>
                  <a:gd name="T0" fmla="*/ 102 w 123"/>
                  <a:gd name="T1" fmla="*/ 54 h 127"/>
                  <a:gd name="T2" fmla="*/ 80 w 123"/>
                  <a:gd name="T3" fmla="*/ 49 h 127"/>
                  <a:gd name="T4" fmla="*/ 80 w 123"/>
                  <a:gd name="T5" fmla="*/ 0 h 127"/>
                  <a:gd name="T6" fmla="*/ 0 w 123"/>
                  <a:gd name="T7" fmla="*/ 79 h 127"/>
                  <a:gd name="T8" fmla="*/ 80 w 123"/>
                  <a:gd name="T9" fmla="*/ 156 h 127"/>
                  <a:gd name="T10" fmla="*/ 80 w 123"/>
                  <a:gd name="T11" fmla="*/ 106 h 127"/>
                  <a:gd name="T12" fmla="*/ 158 w 123"/>
                  <a:gd name="T13" fmla="*/ 175 h 127"/>
                  <a:gd name="T14" fmla="*/ 128 w 123"/>
                  <a:gd name="T15" fmla="*/ 208 h 127"/>
                  <a:gd name="T16" fmla="*/ 189 w 123"/>
                  <a:gd name="T17" fmla="*/ 161 h 127"/>
                  <a:gd name="T18" fmla="*/ 102 w 123"/>
                  <a:gd name="T19" fmla="*/ 54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2" y="33"/>
                    </a:moveTo>
                    <a:cubicBezTo>
                      <a:pt x="57" y="31"/>
                      <a:pt x="53" y="30"/>
                      <a:pt x="49" y="3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6" y="67"/>
                      <a:pt x="102" y="86"/>
                      <a:pt x="96" y="107"/>
                    </a:cubicBezTo>
                    <a:cubicBezTo>
                      <a:pt x="93" y="116"/>
                      <a:pt x="86" y="123"/>
                      <a:pt x="78" y="127"/>
                    </a:cubicBezTo>
                    <a:cubicBezTo>
                      <a:pt x="96" y="123"/>
                      <a:pt x="111" y="113"/>
                      <a:pt x="115" y="98"/>
                    </a:cubicBezTo>
                    <a:cubicBezTo>
                      <a:pt x="123" y="72"/>
                      <a:pt x="99" y="43"/>
                      <a:pt x="6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21"/>
              <p:cNvSpPr/>
              <p:nvPr/>
            </p:nvSpPr>
            <p:spPr bwMode="auto">
              <a:xfrm>
                <a:off x="0" y="123"/>
                <a:ext cx="202" cy="208"/>
              </a:xfrm>
              <a:custGeom>
                <a:avLst/>
                <a:gdLst>
                  <a:gd name="T0" fmla="*/ 100 w 123"/>
                  <a:gd name="T1" fmla="*/ 154 h 127"/>
                  <a:gd name="T2" fmla="*/ 122 w 123"/>
                  <a:gd name="T3" fmla="*/ 159 h 127"/>
                  <a:gd name="T4" fmla="*/ 122 w 123"/>
                  <a:gd name="T5" fmla="*/ 208 h 127"/>
                  <a:gd name="T6" fmla="*/ 202 w 123"/>
                  <a:gd name="T7" fmla="*/ 129 h 127"/>
                  <a:gd name="T8" fmla="*/ 122 w 123"/>
                  <a:gd name="T9" fmla="*/ 51 h 127"/>
                  <a:gd name="T10" fmla="*/ 122 w 123"/>
                  <a:gd name="T11" fmla="*/ 102 h 127"/>
                  <a:gd name="T12" fmla="*/ 44 w 123"/>
                  <a:gd name="T13" fmla="*/ 33 h 127"/>
                  <a:gd name="T14" fmla="*/ 74 w 123"/>
                  <a:gd name="T15" fmla="*/ 0 h 127"/>
                  <a:gd name="T16" fmla="*/ 13 w 123"/>
                  <a:gd name="T17" fmla="*/ 47 h 127"/>
                  <a:gd name="T18" fmla="*/ 100 w 123"/>
                  <a:gd name="T19" fmla="*/ 154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1" y="94"/>
                    </a:moveTo>
                    <a:cubicBezTo>
                      <a:pt x="66" y="96"/>
                      <a:pt x="70" y="96"/>
                      <a:pt x="74" y="97"/>
                    </a:cubicBezTo>
                    <a:cubicBezTo>
                      <a:pt x="74" y="127"/>
                      <a:pt x="74" y="127"/>
                      <a:pt x="74" y="127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37" y="59"/>
                      <a:pt x="21" y="41"/>
                      <a:pt x="27" y="20"/>
                    </a:cubicBezTo>
                    <a:cubicBezTo>
                      <a:pt x="30" y="11"/>
                      <a:pt x="37" y="4"/>
                      <a:pt x="45" y="0"/>
                    </a:cubicBezTo>
                    <a:cubicBezTo>
                      <a:pt x="27" y="4"/>
                      <a:pt x="12" y="14"/>
                      <a:pt x="8" y="29"/>
                    </a:cubicBezTo>
                    <a:cubicBezTo>
                      <a:pt x="0" y="55"/>
                      <a:pt x="24" y="84"/>
                      <a:pt x="6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22"/>
            <p:cNvGrpSpPr/>
            <p:nvPr/>
          </p:nvGrpSpPr>
          <p:grpSpPr bwMode="auto">
            <a:xfrm>
              <a:off x="7150100" y="2288117"/>
              <a:ext cx="527051" cy="480483"/>
              <a:chOff x="0" y="0"/>
              <a:chExt cx="249" cy="227"/>
            </a:xfrm>
            <a:solidFill>
              <a:schemeClr val="bg1"/>
            </a:solidFill>
          </p:grpSpPr>
          <p:sp>
            <p:nvSpPr>
              <p:cNvPr id="60" name="Rectangle 23"/>
              <p:cNvSpPr>
                <a:spLocks noChangeArrowheads="1"/>
              </p:cNvSpPr>
              <p:nvPr/>
            </p:nvSpPr>
            <p:spPr bwMode="auto">
              <a:xfrm>
                <a:off x="36" y="192"/>
                <a:ext cx="170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Rectangle 24"/>
              <p:cNvSpPr>
                <a:spLocks noChangeArrowheads="1"/>
              </p:cNvSpPr>
              <p:nvPr/>
            </p:nvSpPr>
            <p:spPr bwMode="auto">
              <a:xfrm>
                <a:off x="77" y="28"/>
                <a:ext cx="92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Rectangle 25"/>
              <p:cNvSpPr>
                <a:spLocks noChangeArrowheads="1"/>
              </p:cNvSpPr>
              <p:nvPr/>
            </p:nvSpPr>
            <p:spPr bwMode="auto">
              <a:xfrm>
                <a:off x="77" y="51"/>
                <a:ext cx="92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Rectangle 26"/>
              <p:cNvSpPr>
                <a:spLocks noChangeArrowheads="1"/>
              </p:cNvSpPr>
              <p:nvPr/>
            </p:nvSpPr>
            <p:spPr bwMode="auto">
              <a:xfrm>
                <a:off x="77" y="72"/>
                <a:ext cx="92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249" cy="227"/>
              </a:xfrm>
              <a:custGeom>
                <a:avLst/>
                <a:gdLst>
                  <a:gd name="T0" fmla="*/ 221 w 152"/>
                  <a:gd name="T1" fmla="*/ 115 h 138"/>
                  <a:gd name="T2" fmla="*/ 193 w 152"/>
                  <a:gd name="T3" fmla="*/ 115 h 138"/>
                  <a:gd name="T4" fmla="*/ 193 w 152"/>
                  <a:gd name="T5" fmla="*/ 0 h 138"/>
                  <a:gd name="T6" fmla="*/ 56 w 152"/>
                  <a:gd name="T7" fmla="*/ 0 h 138"/>
                  <a:gd name="T8" fmla="*/ 56 w 152"/>
                  <a:gd name="T9" fmla="*/ 115 h 138"/>
                  <a:gd name="T10" fmla="*/ 28 w 152"/>
                  <a:gd name="T11" fmla="*/ 115 h 138"/>
                  <a:gd name="T12" fmla="*/ 0 w 152"/>
                  <a:gd name="T13" fmla="*/ 143 h 138"/>
                  <a:gd name="T14" fmla="*/ 0 w 152"/>
                  <a:gd name="T15" fmla="*/ 199 h 138"/>
                  <a:gd name="T16" fmla="*/ 28 w 152"/>
                  <a:gd name="T17" fmla="*/ 227 h 138"/>
                  <a:gd name="T18" fmla="*/ 221 w 152"/>
                  <a:gd name="T19" fmla="*/ 227 h 138"/>
                  <a:gd name="T20" fmla="*/ 249 w 152"/>
                  <a:gd name="T21" fmla="*/ 199 h 138"/>
                  <a:gd name="T22" fmla="*/ 249 w 152"/>
                  <a:gd name="T23" fmla="*/ 143 h 138"/>
                  <a:gd name="T24" fmla="*/ 221 w 152"/>
                  <a:gd name="T25" fmla="*/ 115 h 138"/>
                  <a:gd name="T26" fmla="*/ 66 w 152"/>
                  <a:gd name="T27" fmla="*/ 10 h 138"/>
                  <a:gd name="T28" fmla="*/ 182 w 152"/>
                  <a:gd name="T29" fmla="*/ 10 h 138"/>
                  <a:gd name="T30" fmla="*/ 182 w 152"/>
                  <a:gd name="T31" fmla="*/ 115 h 138"/>
                  <a:gd name="T32" fmla="*/ 66 w 152"/>
                  <a:gd name="T33" fmla="*/ 115 h 138"/>
                  <a:gd name="T34" fmla="*/ 66 w 152"/>
                  <a:gd name="T35" fmla="*/ 10 h 138"/>
                  <a:gd name="T36" fmla="*/ 238 w 152"/>
                  <a:gd name="T37" fmla="*/ 199 h 138"/>
                  <a:gd name="T38" fmla="*/ 221 w 152"/>
                  <a:gd name="T39" fmla="*/ 215 h 138"/>
                  <a:gd name="T40" fmla="*/ 28 w 152"/>
                  <a:gd name="T41" fmla="*/ 215 h 138"/>
                  <a:gd name="T42" fmla="*/ 11 w 152"/>
                  <a:gd name="T43" fmla="*/ 199 h 138"/>
                  <a:gd name="T44" fmla="*/ 11 w 152"/>
                  <a:gd name="T45" fmla="*/ 143 h 138"/>
                  <a:gd name="T46" fmla="*/ 28 w 152"/>
                  <a:gd name="T47" fmla="*/ 127 h 138"/>
                  <a:gd name="T48" fmla="*/ 221 w 152"/>
                  <a:gd name="T49" fmla="*/ 127 h 138"/>
                  <a:gd name="T50" fmla="*/ 238 w 152"/>
                  <a:gd name="T51" fmla="*/ 143 h 138"/>
                  <a:gd name="T52" fmla="*/ 238 w 152"/>
                  <a:gd name="T53" fmla="*/ 199 h 1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2" h="138">
                    <a:moveTo>
                      <a:pt x="135" y="70"/>
                    </a:moveTo>
                    <a:cubicBezTo>
                      <a:pt x="118" y="70"/>
                      <a:pt x="118" y="70"/>
                      <a:pt x="118" y="7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8" y="70"/>
                      <a:pt x="0" y="78"/>
                      <a:pt x="0" y="8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30"/>
                      <a:pt x="8" y="138"/>
                      <a:pt x="17" y="138"/>
                    </a:cubicBezTo>
                    <a:cubicBezTo>
                      <a:pt x="135" y="138"/>
                      <a:pt x="135" y="138"/>
                      <a:pt x="135" y="138"/>
                    </a:cubicBezTo>
                    <a:cubicBezTo>
                      <a:pt x="144" y="138"/>
                      <a:pt x="152" y="130"/>
                      <a:pt x="152" y="121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52" y="78"/>
                      <a:pt x="144" y="70"/>
                      <a:pt x="135" y="70"/>
                    </a:cubicBezTo>
                    <a:close/>
                    <a:moveTo>
                      <a:pt x="40" y="6"/>
                    </a:move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40" y="70"/>
                      <a:pt x="40" y="70"/>
                      <a:pt x="40" y="70"/>
                    </a:cubicBezTo>
                    <a:lnTo>
                      <a:pt x="40" y="6"/>
                    </a:lnTo>
                    <a:close/>
                    <a:moveTo>
                      <a:pt x="145" y="121"/>
                    </a:moveTo>
                    <a:cubicBezTo>
                      <a:pt x="145" y="127"/>
                      <a:pt x="140" y="131"/>
                      <a:pt x="135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2" y="131"/>
                      <a:pt x="7" y="127"/>
                      <a:pt x="7" y="121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7" y="81"/>
                      <a:pt x="12" y="77"/>
                      <a:pt x="17" y="77"/>
                    </a:cubicBezTo>
                    <a:cubicBezTo>
                      <a:pt x="135" y="77"/>
                      <a:pt x="135" y="77"/>
                      <a:pt x="135" y="77"/>
                    </a:cubicBezTo>
                    <a:cubicBezTo>
                      <a:pt x="140" y="77"/>
                      <a:pt x="145" y="81"/>
                      <a:pt x="145" y="87"/>
                    </a:cubicBezTo>
                    <a:lnTo>
                      <a:pt x="145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Oval 28"/>
              <p:cNvSpPr>
                <a:spLocks noChangeArrowheads="1"/>
              </p:cNvSpPr>
              <p:nvPr/>
            </p:nvSpPr>
            <p:spPr bwMode="auto">
              <a:xfrm>
                <a:off x="36" y="143"/>
                <a:ext cx="16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Oval 29"/>
              <p:cNvSpPr>
                <a:spLocks noChangeArrowheads="1"/>
              </p:cNvSpPr>
              <p:nvPr/>
            </p:nvSpPr>
            <p:spPr bwMode="auto">
              <a:xfrm>
                <a:off x="59" y="143"/>
                <a:ext cx="14" cy="1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9" name="Freeform 30"/>
            <p:cNvSpPr>
              <a:spLocks noEditPoints="1"/>
            </p:cNvSpPr>
            <p:nvPr/>
          </p:nvSpPr>
          <p:spPr bwMode="auto">
            <a:xfrm>
              <a:off x="4406900" y="2233088"/>
              <a:ext cx="575733" cy="537633"/>
            </a:xfrm>
            <a:custGeom>
              <a:avLst/>
              <a:gdLst>
                <a:gd name="T0" fmla="*/ 70233 w 166"/>
                <a:gd name="T1" fmla="*/ 260145 h 155"/>
                <a:gd name="T2" fmla="*/ 59828 w 166"/>
                <a:gd name="T3" fmla="*/ 234131 h 155"/>
                <a:gd name="T4" fmla="*/ 52024 w 166"/>
                <a:gd name="T5" fmla="*/ 59833 h 155"/>
                <a:gd name="T6" fmla="*/ 130060 w 166"/>
                <a:gd name="T7" fmla="*/ 67638 h 155"/>
                <a:gd name="T8" fmla="*/ 130060 w 166"/>
                <a:gd name="T9" fmla="*/ 0 h 155"/>
                <a:gd name="T10" fmla="*/ 296537 w 166"/>
                <a:gd name="T11" fmla="*/ 67638 h 155"/>
                <a:gd name="T12" fmla="*/ 309543 w 166"/>
                <a:gd name="T13" fmla="*/ 78044 h 155"/>
                <a:gd name="T14" fmla="*/ 431800 w 166"/>
                <a:gd name="T15" fmla="*/ 208116 h 155"/>
                <a:gd name="T16" fmla="*/ 361567 w 166"/>
                <a:gd name="T17" fmla="*/ 247138 h 155"/>
                <a:gd name="T18" fmla="*/ 403187 w 166"/>
                <a:gd name="T19" fmla="*/ 304370 h 155"/>
                <a:gd name="T20" fmla="*/ 231507 w 166"/>
                <a:gd name="T21" fmla="*/ 348595 h 155"/>
                <a:gd name="T22" fmla="*/ 213299 w 166"/>
                <a:gd name="T23" fmla="*/ 351196 h 155"/>
                <a:gd name="T24" fmla="*/ 208096 w 166"/>
                <a:gd name="T25" fmla="*/ 351196 h 155"/>
                <a:gd name="T26" fmla="*/ 33816 w 166"/>
                <a:gd name="T27" fmla="*/ 306971 h 155"/>
                <a:gd name="T28" fmla="*/ 93643 w 166"/>
                <a:gd name="T29" fmla="*/ 205515 h 155"/>
                <a:gd name="T30" fmla="*/ 109251 w 166"/>
                <a:gd name="T31" fmla="*/ 252341 h 155"/>
                <a:gd name="T32" fmla="*/ 114453 w 166"/>
                <a:gd name="T33" fmla="*/ 262747 h 155"/>
                <a:gd name="T34" fmla="*/ 158673 w 166"/>
                <a:gd name="T35" fmla="*/ 351196 h 155"/>
                <a:gd name="T36" fmla="*/ 200293 w 166"/>
                <a:gd name="T37" fmla="*/ 312174 h 155"/>
                <a:gd name="T38" fmla="*/ 213299 w 166"/>
                <a:gd name="T39" fmla="*/ 312174 h 155"/>
                <a:gd name="T40" fmla="*/ 236710 w 166"/>
                <a:gd name="T41" fmla="*/ 309573 h 155"/>
                <a:gd name="T42" fmla="*/ 278329 w 166"/>
                <a:gd name="T43" fmla="*/ 345993 h 155"/>
                <a:gd name="T44" fmla="*/ 317347 w 166"/>
                <a:gd name="T45" fmla="*/ 252341 h 155"/>
                <a:gd name="T46" fmla="*/ 330353 w 166"/>
                <a:gd name="T47" fmla="*/ 213319 h 155"/>
                <a:gd name="T48" fmla="*/ 332954 w 166"/>
                <a:gd name="T49" fmla="*/ 200312 h 155"/>
                <a:gd name="T50" fmla="*/ 356365 w 166"/>
                <a:gd name="T51" fmla="*/ 101457 h 155"/>
                <a:gd name="T52" fmla="*/ 293936 w 166"/>
                <a:gd name="T53" fmla="*/ 111862 h 155"/>
                <a:gd name="T54" fmla="*/ 267924 w 166"/>
                <a:gd name="T55" fmla="*/ 96254 h 155"/>
                <a:gd name="T56" fmla="*/ 257519 w 166"/>
                <a:gd name="T57" fmla="*/ 36420 h 155"/>
                <a:gd name="T58" fmla="*/ 169078 w 166"/>
                <a:gd name="T59" fmla="*/ 88449 h 155"/>
                <a:gd name="T60" fmla="*/ 130060 w 166"/>
                <a:gd name="T61" fmla="*/ 114464 h 155"/>
                <a:gd name="T62" fmla="*/ 122257 w 166"/>
                <a:gd name="T63" fmla="*/ 122268 h 155"/>
                <a:gd name="T64" fmla="*/ 49423 w 166"/>
                <a:gd name="T65" fmla="*/ 189906 h 155"/>
                <a:gd name="T66" fmla="*/ 215900 w 166"/>
                <a:gd name="T67" fmla="*/ 130073 h 155"/>
                <a:gd name="T68" fmla="*/ 286133 w 166"/>
                <a:gd name="T69" fmla="*/ 195109 h 155"/>
                <a:gd name="T70" fmla="*/ 215900 w 166"/>
                <a:gd name="T71" fmla="*/ 262747 h 155"/>
                <a:gd name="T72" fmla="*/ 215900 w 166"/>
                <a:gd name="T73" fmla="*/ 244536 h 155"/>
                <a:gd name="T74" fmla="*/ 247114 w 166"/>
                <a:gd name="T75" fmla="*/ 195109 h 155"/>
                <a:gd name="T76" fmla="*/ 215900 w 166"/>
                <a:gd name="T77" fmla="*/ 166493 h 155"/>
                <a:gd name="T78" fmla="*/ 187287 w 166"/>
                <a:gd name="T79" fmla="*/ 195109 h 155"/>
                <a:gd name="T80" fmla="*/ 215900 w 166"/>
                <a:gd name="T81" fmla="*/ 226326 h 155"/>
                <a:gd name="T82" fmla="*/ 215900 w 166"/>
                <a:gd name="T83" fmla="*/ 244536 h 155"/>
                <a:gd name="T84" fmla="*/ 148269 w 166"/>
                <a:gd name="T85" fmla="*/ 195109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6" h="155">
                  <a:moveTo>
                    <a:pt x="13" y="118"/>
                  </a:moveTo>
                  <a:cubicBezTo>
                    <a:pt x="27" y="100"/>
                    <a:pt x="27" y="100"/>
                    <a:pt x="27" y="100"/>
                  </a:cubicBezTo>
                  <a:cubicBezTo>
                    <a:pt x="25" y="97"/>
                    <a:pt x="24" y="93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8" y="27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7"/>
                    <a:pt x="118" y="28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0" y="91"/>
                    <a:pt x="140" y="93"/>
                    <a:pt x="139" y="95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7" y="135"/>
                    <a:pt x="84" y="135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1" y="135"/>
                    <a:pt x="81" y="135"/>
                    <a:pt x="80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3" y="118"/>
                    <a:pt x="13" y="118"/>
                    <a:pt x="13" y="118"/>
                  </a:cubicBezTo>
                  <a:close/>
                  <a:moveTo>
                    <a:pt x="19" y="73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8" y="88"/>
                    <a:pt x="40" y="93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0"/>
                    <a:pt x="80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5" y="120"/>
                    <a:pt x="88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5" y="90"/>
                    <a:pt x="126" y="86"/>
                    <a:pt x="127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0" y="41"/>
                    <a:pt x="107" y="38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7" y="38"/>
                    <a:pt x="53" y="41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19" y="73"/>
                    <a:pt x="19" y="73"/>
                    <a:pt x="19" y="73"/>
                  </a:cubicBezTo>
                  <a:close/>
                  <a:moveTo>
                    <a:pt x="57" y="75"/>
                  </a:moveTo>
                  <a:cubicBezTo>
                    <a:pt x="57" y="61"/>
                    <a:pt x="69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98" y="50"/>
                    <a:pt x="110" y="61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0" y="90"/>
                    <a:pt x="98" y="101"/>
                    <a:pt x="83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90" y="87"/>
                    <a:pt x="95" y="82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69"/>
                    <a:pt x="90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77" y="64"/>
                    <a:pt x="72" y="69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82"/>
                    <a:pt x="77" y="87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9" y="101"/>
                    <a:pt x="57" y="90"/>
                    <a:pt x="57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72613" y="4401999"/>
            <a:ext cx="2438070" cy="1011330"/>
            <a:chOff x="1181687" y="2246008"/>
            <a:chExt cx="2438070" cy="1011330"/>
          </a:xfrm>
        </p:grpSpPr>
        <p:sp>
          <p:nvSpPr>
            <p:cNvPr id="70" name="TextBox 54"/>
            <p:cNvSpPr txBox="1"/>
            <p:nvPr/>
          </p:nvSpPr>
          <p:spPr>
            <a:xfrm>
              <a:off x="1181687" y="2611007"/>
              <a:ext cx="2438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898021" y="224600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653499" y="4401999"/>
            <a:ext cx="2438070" cy="1011330"/>
            <a:chOff x="1181687" y="2246008"/>
            <a:chExt cx="2438070" cy="1011330"/>
          </a:xfrm>
        </p:grpSpPr>
        <p:sp>
          <p:nvSpPr>
            <p:cNvPr id="73" name="TextBox 54"/>
            <p:cNvSpPr txBox="1"/>
            <p:nvPr/>
          </p:nvSpPr>
          <p:spPr>
            <a:xfrm>
              <a:off x="1181687" y="2611007"/>
              <a:ext cx="2438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898021" y="224600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234385" y="4401999"/>
            <a:ext cx="2438070" cy="1011330"/>
            <a:chOff x="1181687" y="2246008"/>
            <a:chExt cx="2438070" cy="1011330"/>
          </a:xfrm>
        </p:grpSpPr>
        <p:sp>
          <p:nvSpPr>
            <p:cNvPr id="76" name="TextBox 54"/>
            <p:cNvSpPr txBox="1"/>
            <p:nvPr/>
          </p:nvSpPr>
          <p:spPr>
            <a:xfrm>
              <a:off x="1181687" y="2611007"/>
              <a:ext cx="2438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898021" y="224600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815272" y="4401999"/>
            <a:ext cx="2438070" cy="1011330"/>
            <a:chOff x="1181687" y="2246008"/>
            <a:chExt cx="2438070" cy="1011330"/>
          </a:xfrm>
        </p:grpSpPr>
        <p:sp>
          <p:nvSpPr>
            <p:cNvPr id="79" name="TextBox 54"/>
            <p:cNvSpPr txBox="1"/>
            <p:nvPr/>
          </p:nvSpPr>
          <p:spPr>
            <a:xfrm>
              <a:off x="1181687" y="2611007"/>
              <a:ext cx="2438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898021" y="224600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前期准备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1257892" y="2099512"/>
            <a:ext cx="9676974" cy="3242864"/>
            <a:chOff x="1257892" y="2099512"/>
            <a:chExt cx="9676974" cy="3242864"/>
          </a:xfrm>
        </p:grpSpPr>
        <p:grpSp>
          <p:nvGrpSpPr>
            <p:cNvPr id="44" name="组合 43"/>
            <p:cNvGrpSpPr/>
            <p:nvPr/>
          </p:nvGrpSpPr>
          <p:grpSpPr>
            <a:xfrm>
              <a:off x="1257892" y="2099512"/>
              <a:ext cx="9676974" cy="3242864"/>
              <a:chOff x="1467442" y="2004262"/>
              <a:chExt cx="9676974" cy="3242864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1467442" y="2007922"/>
                <a:ext cx="4419554" cy="1373411"/>
                <a:chOff x="1257892" y="1988872"/>
                <a:chExt cx="4419554" cy="1373411"/>
              </a:xfrm>
            </p:grpSpPr>
            <p:grpSp>
              <p:nvGrpSpPr>
                <p:cNvPr id="110" name="组合 109"/>
                <p:cNvGrpSpPr/>
                <p:nvPr/>
              </p:nvGrpSpPr>
              <p:grpSpPr>
                <a:xfrm>
                  <a:off x="1257892" y="1988872"/>
                  <a:ext cx="4419554" cy="1373411"/>
                  <a:chOff x="1257892" y="1988872"/>
                  <a:chExt cx="4419554" cy="1373411"/>
                </a:xfrm>
              </p:grpSpPr>
              <p:sp>
                <p:nvSpPr>
                  <p:cNvPr id="112" name="原创设计师QQ69613753    _2"/>
                  <p:cNvSpPr/>
                  <p:nvPr/>
                </p:nvSpPr>
                <p:spPr>
                  <a:xfrm>
                    <a:off x="1681402" y="1988872"/>
                    <a:ext cx="3996044" cy="1373411"/>
                  </a:xfrm>
                  <a:prstGeom prst="roundRect">
                    <a:avLst>
                      <a:gd name="adj" fmla="val 7594"/>
                    </a:avLst>
                  </a:prstGeom>
                  <a:no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原创设计师QQ69613753    _4"/>
                  <p:cNvSpPr/>
                  <p:nvPr/>
                </p:nvSpPr>
                <p:spPr>
                  <a:xfrm>
                    <a:off x="1257892" y="2252067"/>
                    <a:ext cx="847019" cy="847019"/>
                  </a:xfrm>
                  <a:prstGeom prst="ellipse">
                    <a:avLst/>
                  </a:prstGeom>
                  <a:solidFill>
                    <a:srgbClr val="227038"/>
                  </a:solidFill>
                  <a:ln w="254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1" name="Shape 18491"/>
                <p:cNvSpPr/>
                <p:nvPr/>
              </p:nvSpPr>
              <p:spPr>
                <a:xfrm>
                  <a:off x="1500288" y="2536937"/>
                  <a:ext cx="323859" cy="277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540" y="17069"/>
                      </a:moveTo>
                      <a:cubicBezTo>
                        <a:pt x="19540" y="16473"/>
                        <a:pt x="19540" y="15944"/>
                        <a:pt x="19540" y="14772"/>
                      </a:cubicBezTo>
                      <a:cubicBezTo>
                        <a:pt x="19526" y="13214"/>
                        <a:pt x="18865" y="11949"/>
                        <a:pt x="18090" y="10825"/>
                      </a:cubicBezTo>
                      <a:cubicBezTo>
                        <a:pt x="16910" y="9139"/>
                        <a:pt x="15307" y="7618"/>
                        <a:pt x="14047" y="6153"/>
                      </a:cubicBezTo>
                      <a:cubicBezTo>
                        <a:pt x="13419" y="5427"/>
                        <a:pt x="12881" y="4722"/>
                        <a:pt x="12534" y="4095"/>
                      </a:cubicBezTo>
                      <a:cubicBezTo>
                        <a:pt x="12185" y="3471"/>
                        <a:pt x="12043" y="2962"/>
                        <a:pt x="12043" y="2580"/>
                      </a:cubicBezTo>
                      <a:cubicBezTo>
                        <a:pt x="12043" y="2577"/>
                        <a:pt x="12043" y="2573"/>
                        <a:pt x="12043" y="2570"/>
                      </a:cubicBezTo>
                      <a:cubicBezTo>
                        <a:pt x="12043" y="1413"/>
                        <a:pt x="12043" y="589"/>
                        <a:pt x="12043" y="0"/>
                      </a:cubicBezTo>
                      <a:lnTo>
                        <a:pt x="9556" y="0"/>
                      </a:lnTo>
                      <a:cubicBezTo>
                        <a:pt x="9556" y="0"/>
                        <a:pt x="9556" y="1"/>
                        <a:pt x="9556" y="1"/>
                      </a:cubicBezTo>
                      <a:cubicBezTo>
                        <a:pt x="9556" y="591"/>
                        <a:pt x="9556" y="1415"/>
                        <a:pt x="9556" y="2571"/>
                      </a:cubicBezTo>
                      <a:cubicBezTo>
                        <a:pt x="9556" y="2574"/>
                        <a:pt x="9556" y="2578"/>
                        <a:pt x="9556" y="2581"/>
                      </a:cubicBezTo>
                      <a:cubicBezTo>
                        <a:pt x="9556" y="2963"/>
                        <a:pt x="9414" y="3472"/>
                        <a:pt x="9065" y="4097"/>
                      </a:cubicBezTo>
                      <a:cubicBezTo>
                        <a:pt x="8718" y="4723"/>
                        <a:pt x="8180" y="5428"/>
                        <a:pt x="7552" y="6155"/>
                      </a:cubicBezTo>
                      <a:cubicBezTo>
                        <a:pt x="6292" y="7619"/>
                        <a:pt x="4689" y="9140"/>
                        <a:pt x="3509" y="10826"/>
                      </a:cubicBezTo>
                      <a:cubicBezTo>
                        <a:pt x="2734" y="11950"/>
                        <a:pt x="2073" y="13215"/>
                        <a:pt x="2059" y="14774"/>
                      </a:cubicBezTo>
                      <a:cubicBezTo>
                        <a:pt x="2059" y="15946"/>
                        <a:pt x="2059" y="16475"/>
                        <a:pt x="2059" y="17070"/>
                      </a:cubicBezTo>
                      <a:lnTo>
                        <a:pt x="0" y="17070"/>
                      </a:lnTo>
                      <a:lnTo>
                        <a:pt x="3280" y="21600"/>
                      </a:lnTo>
                      <a:lnTo>
                        <a:pt x="6551" y="17070"/>
                      </a:lnTo>
                      <a:lnTo>
                        <a:pt x="4547" y="17070"/>
                      </a:lnTo>
                      <a:cubicBezTo>
                        <a:pt x="4547" y="16475"/>
                        <a:pt x="4547" y="15946"/>
                        <a:pt x="4547" y="14774"/>
                      </a:cubicBezTo>
                      <a:cubicBezTo>
                        <a:pt x="4547" y="14769"/>
                        <a:pt x="4547" y="14765"/>
                        <a:pt x="4547" y="14761"/>
                      </a:cubicBezTo>
                      <a:cubicBezTo>
                        <a:pt x="4547" y="14404"/>
                        <a:pt x="4685" y="13910"/>
                        <a:pt x="5033" y="13296"/>
                      </a:cubicBezTo>
                      <a:cubicBezTo>
                        <a:pt x="5381" y="12679"/>
                        <a:pt x="5919" y="11980"/>
                        <a:pt x="6550" y="11258"/>
                      </a:cubicBezTo>
                      <a:cubicBezTo>
                        <a:pt x="7464" y="10197"/>
                        <a:pt x="8559" y="9102"/>
                        <a:pt x="9544" y="7929"/>
                      </a:cubicBezTo>
                      <a:lnTo>
                        <a:pt x="9544" y="17069"/>
                      </a:lnTo>
                      <a:lnTo>
                        <a:pt x="7520" y="17069"/>
                      </a:lnTo>
                      <a:lnTo>
                        <a:pt x="10803" y="21600"/>
                      </a:lnTo>
                      <a:lnTo>
                        <a:pt x="14080" y="17069"/>
                      </a:lnTo>
                      <a:lnTo>
                        <a:pt x="12032" y="17069"/>
                      </a:lnTo>
                      <a:lnTo>
                        <a:pt x="12032" y="7900"/>
                      </a:lnTo>
                      <a:cubicBezTo>
                        <a:pt x="13023" y="9084"/>
                        <a:pt x="14128" y="10188"/>
                        <a:pt x="15050" y="11256"/>
                      </a:cubicBezTo>
                      <a:cubicBezTo>
                        <a:pt x="15681" y="11979"/>
                        <a:pt x="16219" y="12678"/>
                        <a:pt x="16567" y="13295"/>
                      </a:cubicBezTo>
                      <a:cubicBezTo>
                        <a:pt x="16915" y="13908"/>
                        <a:pt x="17053" y="14403"/>
                        <a:pt x="17053" y="14760"/>
                      </a:cubicBezTo>
                      <a:cubicBezTo>
                        <a:pt x="17053" y="14764"/>
                        <a:pt x="17053" y="14768"/>
                        <a:pt x="17053" y="14773"/>
                      </a:cubicBezTo>
                      <a:cubicBezTo>
                        <a:pt x="17053" y="15945"/>
                        <a:pt x="17053" y="16473"/>
                        <a:pt x="17053" y="17069"/>
                      </a:cubicBezTo>
                      <a:lnTo>
                        <a:pt x="15049" y="17069"/>
                      </a:lnTo>
                      <a:lnTo>
                        <a:pt x="18320" y="21598"/>
                      </a:lnTo>
                      <a:lnTo>
                        <a:pt x="21600" y="17069"/>
                      </a:lnTo>
                      <a:lnTo>
                        <a:pt x="19540" y="170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6724862" y="2004262"/>
                <a:ext cx="4419554" cy="1373411"/>
                <a:chOff x="1257892" y="1988872"/>
                <a:chExt cx="4419554" cy="1373411"/>
              </a:xfrm>
            </p:grpSpPr>
            <p:sp>
              <p:nvSpPr>
                <p:cNvPr id="108" name="原创设计师QQ69613753    _2"/>
                <p:cNvSpPr/>
                <p:nvPr/>
              </p:nvSpPr>
              <p:spPr>
                <a:xfrm>
                  <a:off x="1681402" y="1988872"/>
                  <a:ext cx="3996044" cy="1373411"/>
                </a:xfrm>
                <a:prstGeom prst="roundRect">
                  <a:avLst>
                    <a:gd name="adj" fmla="val 7594"/>
                  </a:avLst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原创设计师QQ69613753    _4"/>
                <p:cNvSpPr/>
                <p:nvPr/>
              </p:nvSpPr>
              <p:spPr>
                <a:xfrm>
                  <a:off x="1257892" y="2252067"/>
                  <a:ext cx="847019" cy="847019"/>
                </a:xfrm>
                <a:prstGeom prst="ellipse">
                  <a:avLst/>
                </a:prstGeom>
                <a:solidFill>
                  <a:srgbClr val="227038"/>
                </a:solidFill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6965261" y="2555987"/>
                <a:ext cx="356247" cy="229368"/>
                <a:chOff x="7762789" y="2669741"/>
                <a:chExt cx="356247" cy="229368"/>
              </a:xfrm>
            </p:grpSpPr>
            <p:sp>
              <p:nvSpPr>
                <p:cNvPr id="104" name="Shape 18497"/>
                <p:cNvSpPr/>
                <p:nvPr/>
              </p:nvSpPr>
              <p:spPr>
                <a:xfrm>
                  <a:off x="7910863" y="2669741"/>
                  <a:ext cx="208173" cy="1800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99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9811" y="21600"/>
                      </a:lnTo>
                      <a:cubicBezTo>
                        <a:pt x="10581" y="19662"/>
                        <a:pt x="12280" y="18310"/>
                        <a:pt x="14253" y="18310"/>
                      </a:cubicBezTo>
                      <a:cubicBezTo>
                        <a:pt x="16225" y="18310"/>
                        <a:pt x="17924" y="19662"/>
                        <a:pt x="18694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215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Shape 18498"/>
                <p:cNvSpPr/>
                <p:nvPr/>
              </p:nvSpPr>
              <p:spPr>
                <a:xfrm>
                  <a:off x="7762789" y="2719068"/>
                  <a:ext cx="125772" cy="1288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116" y="17018"/>
                      </a:moveTo>
                      <a:cubicBezTo>
                        <a:pt x="17780" y="17018"/>
                        <a:pt x="20138" y="18290"/>
                        <a:pt x="21600" y="20237"/>
                      </a:cubicBezTo>
                      <a:lnTo>
                        <a:pt x="21600" y="0"/>
                      </a:lnTo>
                      <a:lnTo>
                        <a:pt x="8120" y="0"/>
                      </a:lnTo>
                      <a:lnTo>
                        <a:pt x="0" y="8727"/>
                      </a:lnTo>
                      <a:lnTo>
                        <a:pt x="0" y="21600"/>
                      </a:lnTo>
                      <a:lnTo>
                        <a:pt x="7810" y="21600"/>
                      </a:lnTo>
                      <a:cubicBezTo>
                        <a:pt x="9078" y="18901"/>
                        <a:pt x="11871" y="17018"/>
                        <a:pt x="15116" y="17018"/>
                      </a:cubicBezTo>
                      <a:close/>
                      <a:moveTo>
                        <a:pt x="4989" y="9545"/>
                      </a:moveTo>
                      <a:lnTo>
                        <a:pt x="9521" y="4309"/>
                      </a:lnTo>
                      <a:lnTo>
                        <a:pt x="16723" y="4309"/>
                      </a:lnTo>
                      <a:lnTo>
                        <a:pt x="16723" y="13692"/>
                      </a:lnTo>
                      <a:lnTo>
                        <a:pt x="4989" y="13692"/>
                      </a:lnTo>
                      <a:lnTo>
                        <a:pt x="4989" y="9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Shape 18499"/>
                <p:cNvSpPr/>
                <p:nvPr/>
              </p:nvSpPr>
              <p:spPr>
                <a:xfrm>
                  <a:off x="7822267" y="2837449"/>
                  <a:ext cx="61957" cy="616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598" extrusionOk="0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Shape 18500"/>
                <p:cNvSpPr/>
                <p:nvPr/>
              </p:nvSpPr>
              <p:spPr>
                <a:xfrm>
                  <a:off x="8020524" y="2837449"/>
                  <a:ext cx="61957" cy="616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598" extrusionOk="0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1467442" y="3873715"/>
                <a:ext cx="4419554" cy="1373411"/>
                <a:chOff x="1257892" y="1988872"/>
                <a:chExt cx="4419554" cy="1373411"/>
              </a:xfrm>
            </p:grpSpPr>
            <p:sp>
              <p:nvSpPr>
                <p:cNvPr id="102" name="原创设计师QQ69613753    _2"/>
                <p:cNvSpPr/>
                <p:nvPr/>
              </p:nvSpPr>
              <p:spPr>
                <a:xfrm>
                  <a:off x="1681402" y="1988872"/>
                  <a:ext cx="3996044" cy="1373411"/>
                </a:xfrm>
                <a:prstGeom prst="roundRect">
                  <a:avLst>
                    <a:gd name="adj" fmla="val 7594"/>
                  </a:avLst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原创设计师QQ69613753    _4"/>
                <p:cNvSpPr/>
                <p:nvPr/>
              </p:nvSpPr>
              <p:spPr>
                <a:xfrm>
                  <a:off x="1257892" y="2252067"/>
                  <a:ext cx="847019" cy="847019"/>
                </a:xfrm>
                <a:prstGeom prst="ellipse">
                  <a:avLst/>
                </a:prstGeom>
                <a:solidFill>
                  <a:srgbClr val="227038"/>
                </a:solidFill>
                <a:ln w="254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3" name="原创设计师QQ69613753    _2"/>
              <p:cNvSpPr/>
              <p:nvPr/>
            </p:nvSpPr>
            <p:spPr>
              <a:xfrm>
                <a:off x="7148372" y="3870055"/>
                <a:ext cx="3996044" cy="1373411"/>
              </a:xfrm>
              <a:prstGeom prst="roundRect">
                <a:avLst>
                  <a:gd name="adj" fmla="val 7594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原创设计师QQ69613753    _4"/>
              <p:cNvSpPr/>
              <p:nvPr/>
            </p:nvSpPr>
            <p:spPr>
              <a:xfrm>
                <a:off x="6724862" y="4133250"/>
                <a:ext cx="847019" cy="847019"/>
              </a:xfrm>
              <a:prstGeom prst="ellipse">
                <a:avLst/>
              </a:prstGeom>
              <a:solidFill>
                <a:srgbClr val="227038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6986438" y="4404880"/>
                <a:ext cx="323866" cy="323863"/>
                <a:chOff x="4098234" y="3800827"/>
                <a:chExt cx="323866" cy="323863"/>
              </a:xfrm>
            </p:grpSpPr>
            <p:sp>
              <p:nvSpPr>
                <p:cNvPr id="97" name="Shape 18483"/>
                <p:cNvSpPr/>
                <p:nvPr/>
              </p:nvSpPr>
              <p:spPr>
                <a:xfrm>
                  <a:off x="4304791" y="4008463"/>
                  <a:ext cx="115064" cy="1151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Shape 18484"/>
                <p:cNvSpPr/>
                <p:nvPr/>
              </p:nvSpPr>
              <p:spPr>
                <a:xfrm>
                  <a:off x="4282340" y="3972353"/>
                  <a:ext cx="60059" cy="73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Shape 18485"/>
                <p:cNvSpPr/>
                <p:nvPr/>
              </p:nvSpPr>
              <p:spPr>
                <a:xfrm>
                  <a:off x="4098236" y="3800827"/>
                  <a:ext cx="166704" cy="1630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2" h="21211" extrusionOk="0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Shape 18486"/>
                <p:cNvSpPr/>
                <p:nvPr/>
              </p:nvSpPr>
              <p:spPr>
                <a:xfrm>
                  <a:off x="4098234" y="3985895"/>
                  <a:ext cx="167269" cy="1387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7" h="21374" extrusionOk="0">
                      <a:moveTo>
                        <a:pt x="17025" y="721"/>
                      </a:moveTo>
                      <a:cubicBezTo>
                        <a:pt x="16544" y="427"/>
                        <a:pt x="16053" y="191"/>
                        <a:pt x="15572" y="0"/>
                      </a:cubicBezTo>
                      <a:cubicBezTo>
                        <a:pt x="13916" y="235"/>
                        <a:pt x="7379" y="2037"/>
                        <a:pt x="6835" y="8291"/>
                      </a:cubicBezTo>
                      <a:cubicBezTo>
                        <a:pt x="6064" y="17146"/>
                        <a:pt x="1255" y="15657"/>
                        <a:pt x="154" y="15771"/>
                      </a:cubicBezTo>
                      <a:cubicBezTo>
                        <a:pt x="-483" y="15837"/>
                        <a:pt x="744" y="21126"/>
                        <a:pt x="6047" y="21364"/>
                      </a:cubicBezTo>
                      <a:cubicBezTo>
                        <a:pt x="11299" y="21600"/>
                        <a:pt x="20648" y="17485"/>
                        <a:pt x="21033" y="7006"/>
                      </a:cubicBezTo>
                      <a:lnTo>
                        <a:pt x="21117" y="6884"/>
                      </a:lnTo>
                      <a:cubicBezTo>
                        <a:pt x="20450" y="3612"/>
                        <a:pt x="18812" y="1844"/>
                        <a:pt x="17025" y="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Shape 18487"/>
                <p:cNvSpPr/>
                <p:nvPr/>
              </p:nvSpPr>
              <p:spPr>
                <a:xfrm>
                  <a:off x="4232945" y="3800829"/>
                  <a:ext cx="189155" cy="217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5" h="21376" extrusionOk="0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6" name="Shape 18494"/>
              <p:cNvSpPr/>
              <p:nvPr/>
            </p:nvSpPr>
            <p:spPr>
              <a:xfrm>
                <a:off x="1717797" y="4414476"/>
                <a:ext cx="323859" cy="323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 sz="2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243983" y="2439856"/>
              <a:ext cx="3432791" cy="758178"/>
              <a:chOff x="4735161" y="1440717"/>
              <a:chExt cx="3432791" cy="758178"/>
            </a:xfrm>
          </p:grpSpPr>
          <p:sp>
            <p:nvSpPr>
              <p:cNvPr id="87" name="TextBox 54"/>
              <p:cNvSpPr txBox="1"/>
              <p:nvPr/>
            </p:nvSpPr>
            <p:spPr>
              <a:xfrm>
                <a:off x="4735161" y="1737230"/>
                <a:ext cx="343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您的内容打在这里，在此框中选择粘贴，并选择只保留文字。</a:t>
                </a: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4735162" y="144071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这里输入相关标题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7400854" y="2470686"/>
              <a:ext cx="3432791" cy="758178"/>
              <a:chOff x="4735161" y="1440717"/>
              <a:chExt cx="3432791" cy="758178"/>
            </a:xfrm>
          </p:grpSpPr>
          <p:sp>
            <p:nvSpPr>
              <p:cNvPr id="85" name="TextBox 54"/>
              <p:cNvSpPr txBox="1"/>
              <p:nvPr/>
            </p:nvSpPr>
            <p:spPr>
              <a:xfrm>
                <a:off x="4735161" y="1737230"/>
                <a:ext cx="343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您的内容打在这里，在此框中选择粘贴，并选择只保留文字。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4735162" y="144071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这里输入相关标题</a:t>
                </a: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192969" y="4258367"/>
              <a:ext cx="3432791" cy="758178"/>
              <a:chOff x="4735161" y="1440717"/>
              <a:chExt cx="3432791" cy="758178"/>
            </a:xfrm>
          </p:grpSpPr>
          <p:sp>
            <p:nvSpPr>
              <p:cNvPr id="83" name="TextBox 54"/>
              <p:cNvSpPr txBox="1"/>
              <p:nvPr/>
            </p:nvSpPr>
            <p:spPr>
              <a:xfrm>
                <a:off x="4735161" y="1737230"/>
                <a:ext cx="343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您的内容打在这里，在此框中选择粘贴，并选择只保留文字。</a:t>
                </a: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4735162" y="144071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这里输入相关标题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400854" y="4289197"/>
              <a:ext cx="3432791" cy="758178"/>
              <a:chOff x="4735161" y="1440717"/>
              <a:chExt cx="3432791" cy="758178"/>
            </a:xfrm>
          </p:grpSpPr>
          <p:sp>
            <p:nvSpPr>
              <p:cNvPr id="81" name="TextBox 54"/>
              <p:cNvSpPr txBox="1"/>
              <p:nvPr/>
            </p:nvSpPr>
            <p:spPr>
              <a:xfrm>
                <a:off x="4735161" y="1737230"/>
                <a:ext cx="343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您的内容打在这里，在此框中选择粘贴，并选择只保留文字。</a:t>
                </a: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4735162" y="144071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这里输入相关标题</a:t>
                </a: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344847"/>
            <a:ext cx="12230100" cy="2895290"/>
            <a:chOff x="0" y="5262226"/>
            <a:chExt cx="12230100" cy="28952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5262227"/>
              <a:ext cx="6115050" cy="28952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flipH="1">
              <a:off x="6115050" y="5262226"/>
              <a:ext cx="6115050" cy="289528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3047999" y="236791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227038"/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10" name="矩形 9"/>
          <p:cNvSpPr/>
          <p:nvPr/>
        </p:nvSpPr>
        <p:spPr>
          <a:xfrm>
            <a:off x="2979397" y="34290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0852" y="472276"/>
            <a:ext cx="3050295" cy="2003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4704" y="0"/>
            <a:ext cx="2612665" cy="19431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020050" y="0"/>
            <a:ext cx="4171950" cy="2245489"/>
            <a:chOff x="8020050" y="0"/>
            <a:chExt cx="4171950" cy="224548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8020050" y="0"/>
              <a:ext cx="4171950" cy="222926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8077200" y="1767114"/>
              <a:ext cx="1352550" cy="47837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活动预算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047577" y="1665621"/>
            <a:ext cx="2256186" cy="4416515"/>
            <a:chOff x="5291243" y="2941487"/>
            <a:chExt cx="1647535" cy="3225072"/>
          </a:xfrm>
        </p:grpSpPr>
        <p:sp>
          <p:nvSpPr>
            <p:cNvPr id="22" name="Freeform: Shape 17"/>
            <p:cNvSpPr/>
            <p:nvPr/>
          </p:nvSpPr>
          <p:spPr bwMode="auto">
            <a:xfrm>
              <a:off x="5291243" y="2941487"/>
              <a:ext cx="1647535" cy="3225072"/>
            </a:xfrm>
            <a:custGeom>
              <a:avLst/>
              <a:gdLst>
                <a:gd name="T0" fmla="*/ 537 w 537"/>
                <a:gd name="T1" fmla="*/ 1006 h 1051"/>
                <a:gd name="T2" fmla="*/ 501 w 537"/>
                <a:gd name="T3" fmla="*/ 1051 h 1051"/>
                <a:gd name="T4" fmla="*/ 35 w 537"/>
                <a:gd name="T5" fmla="*/ 1051 h 1051"/>
                <a:gd name="T6" fmla="*/ 0 w 537"/>
                <a:gd name="T7" fmla="*/ 1006 h 1051"/>
                <a:gd name="T8" fmla="*/ 0 w 537"/>
                <a:gd name="T9" fmla="*/ 45 h 1051"/>
                <a:gd name="T10" fmla="*/ 35 w 537"/>
                <a:gd name="T11" fmla="*/ 0 h 1051"/>
                <a:gd name="T12" fmla="*/ 501 w 537"/>
                <a:gd name="T13" fmla="*/ 0 h 1051"/>
                <a:gd name="T14" fmla="*/ 537 w 537"/>
                <a:gd name="T15" fmla="*/ 45 h 1051"/>
                <a:gd name="T16" fmla="*/ 537 w 537"/>
                <a:gd name="T17" fmla="*/ 1006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7" h="1051">
                  <a:moveTo>
                    <a:pt x="537" y="1006"/>
                  </a:moveTo>
                  <a:cubicBezTo>
                    <a:pt x="537" y="1031"/>
                    <a:pt x="521" y="1051"/>
                    <a:pt x="501" y="1051"/>
                  </a:cubicBezTo>
                  <a:cubicBezTo>
                    <a:pt x="35" y="1051"/>
                    <a:pt x="35" y="1051"/>
                    <a:pt x="35" y="1051"/>
                  </a:cubicBezTo>
                  <a:cubicBezTo>
                    <a:pt x="16" y="1051"/>
                    <a:pt x="0" y="1031"/>
                    <a:pt x="0" y="100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16" y="0"/>
                    <a:pt x="35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21" y="0"/>
                    <a:pt x="537" y="21"/>
                    <a:pt x="537" y="45"/>
                  </a:cubicBezTo>
                  <a:cubicBezTo>
                    <a:pt x="537" y="1006"/>
                    <a:pt x="537" y="1006"/>
                    <a:pt x="537" y="1006"/>
                  </a:cubicBezTo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Oval 19"/>
            <p:cNvSpPr/>
            <p:nvPr/>
          </p:nvSpPr>
          <p:spPr bwMode="auto">
            <a:xfrm>
              <a:off x="5947221" y="5794985"/>
              <a:ext cx="307212" cy="307212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pic>
          <p:nvPicPr>
            <p:cNvPr id="24" name="图片占位符 2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354013" y="3273328"/>
              <a:ext cx="1514686" cy="2442137"/>
            </a:xfrm>
            <a:prstGeom prst="rect">
              <a:avLst/>
            </a:prstGeom>
          </p:spPr>
        </p:pic>
      </p:grpSp>
      <p:sp>
        <p:nvSpPr>
          <p:cNvPr id="25" name="椭圆 24"/>
          <p:cNvSpPr/>
          <p:nvPr/>
        </p:nvSpPr>
        <p:spPr>
          <a:xfrm>
            <a:off x="5558971" y="2541881"/>
            <a:ext cx="756490" cy="756490"/>
          </a:xfrm>
          <a:prstGeom prst="ellipse">
            <a:avLst/>
          </a:prstGeom>
          <a:solidFill>
            <a:srgbClr val="2270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Group 74"/>
          <p:cNvGrpSpPr/>
          <p:nvPr/>
        </p:nvGrpSpPr>
        <p:grpSpPr>
          <a:xfrm>
            <a:off x="5721106" y="2704543"/>
            <a:ext cx="431165" cy="431165"/>
            <a:chOff x="5978526" y="4030663"/>
            <a:chExt cx="239713" cy="239713"/>
          </a:xfrm>
          <a:solidFill>
            <a:schemeClr val="bg1"/>
          </a:solidFill>
        </p:grpSpPr>
        <p:sp>
          <p:nvSpPr>
            <p:cNvPr id="27" name="Freeform 424"/>
            <p:cNvSpPr/>
            <p:nvPr/>
          </p:nvSpPr>
          <p:spPr bwMode="auto">
            <a:xfrm>
              <a:off x="6015038" y="4056063"/>
              <a:ext cx="26988" cy="26988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Freeform 425"/>
            <p:cNvSpPr/>
            <p:nvPr/>
          </p:nvSpPr>
          <p:spPr bwMode="auto">
            <a:xfrm>
              <a:off x="5978526" y="4135438"/>
              <a:ext cx="28575" cy="14288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9" name="Freeform 426"/>
            <p:cNvSpPr/>
            <p:nvPr/>
          </p:nvSpPr>
          <p:spPr bwMode="auto">
            <a:xfrm>
              <a:off x="6188076" y="4149725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2" name="Freeform 427"/>
            <p:cNvSpPr/>
            <p:nvPr/>
          </p:nvSpPr>
          <p:spPr bwMode="auto">
            <a:xfrm>
              <a:off x="6165851" y="4067175"/>
              <a:ext cx="25400" cy="26988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3" name="Freeform 428"/>
            <p:cNvSpPr/>
            <p:nvPr/>
          </p:nvSpPr>
          <p:spPr bwMode="auto">
            <a:xfrm>
              <a:off x="6097588" y="4030663"/>
              <a:ext cx="15875" cy="2857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4" name="Freeform 429"/>
            <p:cNvSpPr>
              <a:spLocks noEditPoints="1"/>
            </p:cNvSpPr>
            <p:nvPr/>
          </p:nvSpPr>
          <p:spPr bwMode="auto">
            <a:xfrm>
              <a:off x="6037263" y="4089400"/>
              <a:ext cx="120650" cy="136525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5" name="Freeform 430"/>
            <p:cNvSpPr/>
            <p:nvPr/>
          </p:nvSpPr>
          <p:spPr bwMode="auto">
            <a:xfrm>
              <a:off x="6067426" y="4240213"/>
              <a:ext cx="60325" cy="30163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7023846" y="2541881"/>
            <a:ext cx="756490" cy="756490"/>
          </a:xfrm>
          <a:prstGeom prst="ellipse">
            <a:avLst/>
          </a:prstGeom>
          <a:solidFill>
            <a:srgbClr val="2270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7" name="Group 133"/>
          <p:cNvGrpSpPr/>
          <p:nvPr/>
        </p:nvGrpSpPr>
        <p:grpSpPr>
          <a:xfrm>
            <a:off x="7232583" y="2778835"/>
            <a:ext cx="304049" cy="299767"/>
            <a:chOff x="9934575" y="-392112"/>
            <a:chExt cx="450850" cy="444500"/>
          </a:xfrm>
          <a:solidFill>
            <a:schemeClr val="bg1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9934575" y="-392112"/>
              <a:ext cx="450850" cy="444500"/>
            </a:xfrm>
            <a:custGeom>
              <a:avLst/>
              <a:gdLst>
                <a:gd name="T0" fmla="*/ 111 w 120"/>
                <a:gd name="T1" fmla="*/ 0 h 118"/>
                <a:gd name="T2" fmla="*/ 9 w 120"/>
                <a:gd name="T3" fmla="*/ 0 h 118"/>
                <a:gd name="T4" fmla="*/ 0 w 120"/>
                <a:gd name="T5" fmla="*/ 9 h 118"/>
                <a:gd name="T6" fmla="*/ 0 w 120"/>
                <a:gd name="T7" fmla="*/ 103 h 118"/>
                <a:gd name="T8" fmla="*/ 9 w 120"/>
                <a:gd name="T9" fmla="*/ 112 h 118"/>
                <a:gd name="T10" fmla="*/ 16 w 120"/>
                <a:gd name="T11" fmla="*/ 112 h 118"/>
                <a:gd name="T12" fmla="*/ 16 w 120"/>
                <a:gd name="T13" fmla="*/ 112 h 118"/>
                <a:gd name="T14" fmla="*/ 22 w 120"/>
                <a:gd name="T15" fmla="*/ 118 h 118"/>
                <a:gd name="T16" fmla="*/ 28 w 120"/>
                <a:gd name="T17" fmla="*/ 112 h 118"/>
                <a:gd name="T18" fmla="*/ 28 w 120"/>
                <a:gd name="T19" fmla="*/ 112 h 118"/>
                <a:gd name="T20" fmla="*/ 92 w 120"/>
                <a:gd name="T21" fmla="*/ 112 h 118"/>
                <a:gd name="T22" fmla="*/ 92 w 120"/>
                <a:gd name="T23" fmla="*/ 112 h 118"/>
                <a:gd name="T24" fmla="*/ 98 w 120"/>
                <a:gd name="T25" fmla="*/ 118 h 118"/>
                <a:gd name="T26" fmla="*/ 104 w 120"/>
                <a:gd name="T27" fmla="*/ 112 h 118"/>
                <a:gd name="T28" fmla="*/ 104 w 120"/>
                <a:gd name="T29" fmla="*/ 112 h 118"/>
                <a:gd name="T30" fmla="*/ 111 w 120"/>
                <a:gd name="T31" fmla="*/ 112 h 118"/>
                <a:gd name="T32" fmla="*/ 120 w 120"/>
                <a:gd name="T33" fmla="*/ 103 h 118"/>
                <a:gd name="T34" fmla="*/ 120 w 120"/>
                <a:gd name="T35" fmla="*/ 9 h 118"/>
                <a:gd name="T36" fmla="*/ 111 w 120"/>
                <a:gd name="T37" fmla="*/ 0 h 118"/>
                <a:gd name="T38" fmla="*/ 112 w 120"/>
                <a:gd name="T39" fmla="*/ 103 h 118"/>
                <a:gd name="T40" fmla="*/ 111 w 120"/>
                <a:gd name="T41" fmla="*/ 104 h 118"/>
                <a:gd name="T42" fmla="*/ 9 w 120"/>
                <a:gd name="T43" fmla="*/ 104 h 118"/>
                <a:gd name="T44" fmla="*/ 8 w 120"/>
                <a:gd name="T45" fmla="*/ 103 h 118"/>
                <a:gd name="T46" fmla="*/ 8 w 120"/>
                <a:gd name="T47" fmla="*/ 9 h 118"/>
                <a:gd name="T48" fmla="*/ 9 w 120"/>
                <a:gd name="T49" fmla="*/ 8 h 118"/>
                <a:gd name="T50" fmla="*/ 111 w 120"/>
                <a:gd name="T51" fmla="*/ 8 h 118"/>
                <a:gd name="T52" fmla="*/ 112 w 120"/>
                <a:gd name="T53" fmla="*/ 9 h 118"/>
                <a:gd name="T54" fmla="*/ 112 w 120"/>
                <a:gd name="T55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118">
                  <a:moveTo>
                    <a:pt x="1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8"/>
                    <a:pt x="4" y="112"/>
                    <a:pt x="9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5"/>
                    <a:pt x="19" y="118"/>
                    <a:pt x="22" y="118"/>
                  </a:cubicBezTo>
                  <a:cubicBezTo>
                    <a:pt x="25" y="118"/>
                    <a:pt x="28" y="115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5"/>
                    <a:pt x="95" y="118"/>
                    <a:pt x="98" y="118"/>
                  </a:cubicBezTo>
                  <a:cubicBezTo>
                    <a:pt x="101" y="118"/>
                    <a:pt x="104" y="115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6" y="112"/>
                    <a:pt x="120" y="108"/>
                    <a:pt x="120" y="103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4"/>
                    <a:pt x="116" y="0"/>
                    <a:pt x="111" y="0"/>
                  </a:cubicBezTo>
                  <a:close/>
                  <a:moveTo>
                    <a:pt x="112" y="103"/>
                  </a:moveTo>
                  <a:cubicBezTo>
                    <a:pt x="112" y="104"/>
                    <a:pt x="112" y="104"/>
                    <a:pt x="111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8" y="104"/>
                    <a:pt x="8" y="104"/>
                    <a:pt x="8" y="1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8"/>
                    <a:pt x="112" y="8"/>
                    <a:pt x="112" y="9"/>
                  </a:cubicBezTo>
                  <a:lnTo>
                    <a:pt x="1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10061575" y="-279400"/>
              <a:ext cx="195263" cy="196850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8 h 52"/>
                <a:gd name="T12" fmla="*/ 4 w 52"/>
                <a:gd name="T13" fmla="*/ 26 h 52"/>
                <a:gd name="T14" fmla="*/ 26 w 52"/>
                <a:gd name="T15" fmla="*/ 4 h 52"/>
                <a:gd name="T16" fmla="*/ 48 w 52"/>
                <a:gd name="T17" fmla="*/ 26 h 52"/>
                <a:gd name="T18" fmla="*/ 26 w 52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8"/>
                  </a:moveTo>
                  <a:cubicBezTo>
                    <a:pt x="14" y="48"/>
                    <a:pt x="4" y="38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38" y="4"/>
                    <a:pt x="48" y="14"/>
                    <a:pt x="48" y="26"/>
                  </a:cubicBezTo>
                  <a:cubicBezTo>
                    <a:pt x="48" y="38"/>
                    <a:pt x="38" y="48"/>
                    <a:pt x="2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10121900" y="-246062"/>
              <a:ext cx="74613" cy="103188"/>
            </a:xfrm>
            <a:custGeom>
              <a:avLst/>
              <a:gdLst>
                <a:gd name="T0" fmla="*/ 12 w 20"/>
                <a:gd name="T1" fmla="*/ 7 h 27"/>
                <a:gd name="T2" fmla="*/ 12 w 20"/>
                <a:gd name="T3" fmla="*/ 2 h 27"/>
                <a:gd name="T4" fmla="*/ 10 w 20"/>
                <a:gd name="T5" fmla="*/ 0 h 27"/>
                <a:gd name="T6" fmla="*/ 8 w 20"/>
                <a:gd name="T7" fmla="*/ 2 h 27"/>
                <a:gd name="T8" fmla="*/ 8 w 20"/>
                <a:gd name="T9" fmla="*/ 7 h 27"/>
                <a:gd name="T10" fmla="*/ 0 w 20"/>
                <a:gd name="T11" fmla="*/ 17 h 27"/>
                <a:gd name="T12" fmla="*/ 10 w 20"/>
                <a:gd name="T13" fmla="*/ 27 h 27"/>
                <a:gd name="T14" fmla="*/ 20 w 20"/>
                <a:gd name="T15" fmla="*/ 17 h 27"/>
                <a:gd name="T16" fmla="*/ 12 w 20"/>
                <a:gd name="T17" fmla="*/ 7 h 27"/>
                <a:gd name="T18" fmla="*/ 10 w 20"/>
                <a:gd name="T19" fmla="*/ 23 h 27"/>
                <a:gd name="T20" fmla="*/ 4 w 20"/>
                <a:gd name="T21" fmla="*/ 17 h 27"/>
                <a:gd name="T22" fmla="*/ 8 w 20"/>
                <a:gd name="T23" fmla="*/ 11 h 27"/>
                <a:gd name="T24" fmla="*/ 8 w 20"/>
                <a:gd name="T25" fmla="*/ 14 h 27"/>
                <a:gd name="T26" fmla="*/ 10 w 20"/>
                <a:gd name="T27" fmla="*/ 16 h 27"/>
                <a:gd name="T28" fmla="*/ 12 w 20"/>
                <a:gd name="T29" fmla="*/ 14 h 27"/>
                <a:gd name="T30" fmla="*/ 12 w 20"/>
                <a:gd name="T31" fmla="*/ 11 h 27"/>
                <a:gd name="T32" fmla="*/ 16 w 20"/>
                <a:gd name="T33" fmla="*/ 17 h 27"/>
                <a:gd name="T34" fmla="*/ 10 w 20"/>
                <a:gd name="T3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7">
                  <a:moveTo>
                    <a:pt x="12" y="7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8"/>
                    <a:pt x="0" y="12"/>
                    <a:pt x="0" y="17"/>
                  </a:cubicBezTo>
                  <a:cubicBezTo>
                    <a:pt x="0" y="23"/>
                    <a:pt x="4" y="27"/>
                    <a:pt x="10" y="27"/>
                  </a:cubicBezTo>
                  <a:cubicBezTo>
                    <a:pt x="16" y="27"/>
                    <a:pt x="20" y="23"/>
                    <a:pt x="20" y="17"/>
                  </a:cubicBezTo>
                  <a:cubicBezTo>
                    <a:pt x="20" y="12"/>
                    <a:pt x="17" y="8"/>
                    <a:pt x="12" y="7"/>
                  </a:cubicBezTo>
                  <a:close/>
                  <a:moveTo>
                    <a:pt x="10" y="23"/>
                  </a:moveTo>
                  <a:cubicBezTo>
                    <a:pt x="7" y="23"/>
                    <a:pt x="4" y="20"/>
                    <a:pt x="4" y="17"/>
                  </a:cubicBezTo>
                  <a:cubicBezTo>
                    <a:pt x="4" y="14"/>
                    <a:pt x="6" y="12"/>
                    <a:pt x="8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2"/>
                    <a:pt x="16" y="14"/>
                    <a:pt x="16" y="17"/>
                  </a:cubicBezTo>
                  <a:cubicBezTo>
                    <a:pt x="16" y="20"/>
                    <a:pt x="13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9994900" y="-331787"/>
              <a:ext cx="344488" cy="301625"/>
            </a:xfrm>
            <a:custGeom>
              <a:avLst/>
              <a:gdLst>
                <a:gd name="T0" fmla="*/ 88 w 92"/>
                <a:gd name="T1" fmla="*/ 13 h 80"/>
                <a:gd name="T2" fmla="*/ 88 w 92"/>
                <a:gd name="T3" fmla="*/ 5 h 80"/>
                <a:gd name="T4" fmla="*/ 83 w 92"/>
                <a:gd name="T5" fmla="*/ 0 h 80"/>
                <a:gd name="T6" fmla="*/ 5 w 92"/>
                <a:gd name="T7" fmla="*/ 0 h 80"/>
                <a:gd name="T8" fmla="*/ 0 w 92"/>
                <a:gd name="T9" fmla="*/ 5 h 80"/>
                <a:gd name="T10" fmla="*/ 0 w 92"/>
                <a:gd name="T11" fmla="*/ 75 h 80"/>
                <a:gd name="T12" fmla="*/ 5 w 92"/>
                <a:gd name="T13" fmla="*/ 80 h 80"/>
                <a:gd name="T14" fmla="*/ 83 w 92"/>
                <a:gd name="T15" fmla="*/ 80 h 80"/>
                <a:gd name="T16" fmla="*/ 88 w 92"/>
                <a:gd name="T17" fmla="*/ 75 h 80"/>
                <a:gd name="T18" fmla="*/ 88 w 92"/>
                <a:gd name="T19" fmla="*/ 69 h 80"/>
                <a:gd name="T20" fmla="*/ 92 w 92"/>
                <a:gd name="T21" fmla="*/ 63 h 80"/>
                <a:gd name="T22" fmla="*/ 92 w 92"/>
                <a:gd name="T23" fmla="*/ 59 h 80"/>
                <a:gd name="T24" fmla="*/ 88 w 92"/>
                <a:gd name="T25" fmla="*/ 53 h 80"/>
                <a:gd name="T26" fmla="*/ 88 w 92"/>
                <a:gd name="T27" fmla="*/ 29 h 80"/>
                <a:gd name="T28" fmla="*/ 92 w 92"/>
                <a:gd name="T29" fmla="*/ 23 h 80"/>
                <a:gd name="T30" fmla="*/ 92 w 92"/>
                <a:gd name="T31" fmla="*/ 19 h 80"/>
                <a:gd name="T32" fmla="*/ 88 w 92"/>
                <a:gd name="T33" fmla="*/ 13 h 80"/>
                <a:gd name="T34" fmla="*/ 83 w 92"/>
                <a:gd name="T35" fmla="*/ 76 h 80"/>
                <a:gd name="T36" fmla="*/ 5 w 92"/>
                <a:gd name="T37" fmla="*/ 76 h 80"/>
                <a:gd name="T38" fmla="*/ 4 w 92"/>
                <a:gd name="T39" fmla="*/ 75 h 80"/>
                <a:gd name="T40" fmla="*/ 4 w 92"/>
                <a:gd name="T41" fmla="*/ 5 h 80"/>
                <a:gd name="T42" fmla="*/ 5 w 92"/>
                <a:gd name="T43" fmla="*/ 4 h 80"/>
                <a:gd name="T44" fmla="*/ 83 w 92"/>
                <a:gd name="T45" fmla="*/ 4 h 80"/>
                <a:gd name="T46" fmla="*/ 84 w 92"/>
                <a:gd name="T47" fmla="*/ 5 h 80"/>
                <a:gd name="T48" fmla="*/ 84 w 92"/>
                <a:gd name="T49" fmla="*/ 13 h 80"/>
                <a:gd name="T50" fmla="*/ 80 w 92"/>
                <a:gd name="T51" fmla="*/ 19 h 80"/>
                <a:gd name="T52" fmla="*/ 80 w 92"/>
                <a:gd name="T53" fmla="*/ 23 h 80"/>
                <a:gd name="T54" fmla="*/ 84 w 92"/>
                <a:gd name="T55" fmla="*/ 29 h 80"/>
                <a:gd name="T56" fmla="*/ 84 w 92"/>
                <a:gd name="T57" fmla="*/ 53 h 80"/>
                <a:gd name="T58" fmla="*/ 80 w 92"/>
                <a:gd name="T59" fmla="*/ 59 h 80"/>
                <a:gd name="T60" fmla="*/ 80 w 92"/>
                <a:gd name="T61" fmla="*/ 63 h 80"/>
                <a:gd name="T62" fmla="*/ 84 w 92"/>
                <a:gd name="T63" fmla="*/ 69 h 80"/>
                <a:gd name="T64" fmla="*/ 84 w 92"/>
                <a:gd name="T65" fmla="*/ 75 h 80"/>
                <a:gd name="T66" fmla="*/ 83 w 92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80">
                  <a:moveTo>
                    <a:pt x="88" y="13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8" y="2"/>
                    <a:pt x="86" y="0"/>
                    <a:pt x="8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88" y="78"/>
                    <a:pt x="88" y="75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90" y="68"/>
                    <a:pt x="92" y="66"/>
                    <a:pt x="92" y="63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6"/>
                    <a:pt x="90" y="54"/>
                    <a:pt x="88" y="53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28"/>
                    <a:pt x="92" y="26"/>
                    <a:pt x="92" y="2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6"/>
                    <a:pt x="90" y="14"/>
                    <a:pt x="88" y="13"/>
                  </a:cubicBezTo>
                  <a:close/>
                  <a:moveTo>
                    <a:pt x="83" y="76"/>
                  </a:move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4"/>
                    <a:pt x="80" y="16"/>
                    <a:pt x="80" y="1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6"/>
                    <a:pt x="82" y="28"/>
                    <a:pt x="84" y="29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2" y="54"/>
                    <a:pt x="80" y="56"/>
                    <a:pt x="80" y="59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6"/>
                    <a:pt x="82" y="68"/>
                    <a:pt x="84" y="69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6"/>
                    <a:pt x="84" y="76"/>
                    <a:pt x="8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4094096" y="2541881"/>
            <a:ext cx="756490" cy="756490"/>
          </a:xfrm>
          <a:prstGeom prst="ellipse">
            <a:avLst/>
          </a:prstGeom>
          <a:solidFill>
            <a:srgbClr val="2270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Group 155"/>
          <p:cNvGrpSpPr/>
          <p:nvPr/>
        </p:nvGrpSpPr>
        <p:grpSpPr>
          <a:xfrm>
            <a:off x="4312182" y="2747633"/>
            <a:ext cx="320318" cy="306620"/>
            <a:chOff x="9886950" y="1016001"/>
            <a:chExt cx="482600" cy="461963"/>
          </a:xfrm>
          <a:solidFill>
            <a:schemeClr val="bg1"/>
          </a:solidFill>
        </p:grpSpPr>
        <p:sp>
          <p:nvSpPr>
            <p:cNvPr id="54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5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6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7" name="Freeform 39"/>
            <p:cNvSpPr/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0" name="Freeform 42"/>
            <p:cNvSpPr/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61" name="TextBox 135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 txBox="1"/>
          <p:nvPr/>
        </p:nvSpPr>
        <p:spPr>
          <a:xfrm>
            <a:off x="3996992" y="3535325"/>
            <a:ext cx="1005403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标题内容</a:t>
            </a:r>
          </a:p>
        </p:txBody>
      </p:sp>
      <p:sp>
        <p:nvSpPr>
          <p:cNvPr id="62" name="TextBox 135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 txBox="1"/>
          <p:nvPr/>
        </p:nvSpPr>
        <p:spPr>
          <a:xfrm>
            <a:off x="5465286" y="3535325"/>
            <a:ext cx="1005403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标题内容</a:t>
            </a:r>
          </a:p>
        </p:txBody>
      </p:sp>
      <p:sp>
        <p:nvSpPr>
          <p:cNvPr id="63" name="TextBox 135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 txBox="1"/>
          <p:nvPr/>
        </p:nvSpPr>
        <p:spPr>
          <a:xfrm>
            <a:off x="6903671" y="3535325"/>
            <a:ext cx="1005403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标题内容</a:t>
            </a: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4050554" y="4110833"/>
            <a:ext cx="7256075" cy="79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活动预算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pic>
        <p:nvPicPr>
          <p:cNvPr id="41" name="PA_淘宝网Chenying0907出品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 bwMode="auto">
          <a:xfrm>
            <a:off x="6253203" y="2707016"/>
            <a:ext cx="2617570" cy="204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A_淘宝网Chenying0907出品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screen"/>
          <a:stretch>
            <a:fillRect/>
          </a:stretch>
        </p:blipFill>
        <p:spPr bwMode="auto">
          <a:xfrm>
            <a:off x="1046203" y="2707017"/>
            <a:ext cx="2617570" cy="204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组合 46"/>
          <p:cNvGrpSpPr/>
          <p:nvPr/>
        </p:nvGrpSpPr>
        <p:grpSpPr>
          <a:xfrm>
            <a:off x="3227151" y="3096259"/>
            <a:ext cx="1470660" cy="394653"/>
            <a:chOff x="3192780" y="3070859"/>
            <a:chExt cx="1470660" cy="394653"/>
          </a:xfrm>
        </p:grpSpPr>
        <p:sp>
          <p:nvSpPr>
            <p:cNvPr id="48" name="矩形 47"/>
            <p:cNvSpPr/>
            <p:nvPr/>
          </p:nvSpPr>
          <p:spPr>
            <a:xfrm>
              <a:off x="3192780" y="3070859"/>
              <a:ext cx="1470660" cy="394653"/>
            </a:xfrm>
            <a:prstGeom prst="rect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37"/>
            <p:cNvSpPr txBox="1"/>
            <p:nvPr/>
          </p:nvSpPr>
          <p:spPr>
            <a:xfrm>
              <a:off x="3273332" y="3101339"/>
              <a:ext cx="1309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sp>
        <p:nvSpPr>
          <p:cNvPr id="50" name="TextBox 54"/>
          <p:cNvSpPr txBox="1"/>
          <p:nvPr/>
        </p:nvSpPr>
        <p:spPr>
          <a:xfrm>
            <a:off x="3750860" y="3728408"/>
            <a:ext cx="223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8399780" y="3096259"/>
            <a:ext cx="1470660" cy="394653"/>
            <a:chOff x="3192780" y="3070859"/>
            <a:chExt cx="1470660" cy="394653"/>
          </a:xfrm>
        </p:grpSpPr>
        <p:sp>
          <p:nvSpPr>
            <p:cNvPr id="52" name="矩形 51"/>
            <p:cNvSpPr/>
            <p:nvPr/>
          </p:nvSpPr>
          <p:spPr>
            <a:xfrm>
              <a:off x="3192780" y="3070859"/>
              <a:ext cx="1470660" cy="394653"/>
            </a:xfrm>
            <a:prstGeom prst="rect">
              <a:avLst/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37"/>
            <p:cNvSpPr txBox="1"/>
            <p:nvPr/>
          </p:nvSpPr>
          <p:spPr>
            <a:xfrm>
              <a:off x="3273332" y="3101339"/>
              <a:ext cx="1309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8957860" y="3728408"/>
            <a:ext cx="223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活动预算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sp>
        <p:nvSpPr>
          <p:cNvPr id="41" name="Shape 251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/>
          <p:nvPr/>
        </p:nvSpPr>
        <p:spPr>
          <a:xfrm>
            <a:off x="4655023" y="2306246"/>
            <a:ext cx="2874297" cy="2874621"/>
          </a:xfrm>
          <a:prstGeom prst="ellipse">
            <a:avLst/>
          </a:prstGeom>
          <a:solidFill>
            <a:srgbClr val="227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 Placeholder 7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 txBox="1"/>
          <p:nvPr/>
        </p:nvSpPr>
        <p:spPr>
          <a:xfrm>
            <a:off x="4839524" y="2997347"/>
            <a:ext cx="2513891" cy="154925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  <a:cs typeface="+mn-ea"/>
                <a:sym typeface="+mn-lt"/>
              </a:rPr>
              <a:t>OUR </a:t>
            </a:r>
          </a:p>
          <a:p>
            <a:pPr algn="ctr">
              <a:lnSpc>
                <a:spcPts val="3000"/>
              </a:lnSpc>
            </a:pPr>
            <a:r>
              <a:rPr lang="en-GB" sz="3200" b="1" dirty="0">
                <a:solidFill>
                  <a:schemeClr val="bg1"/>
                </a:solidFill>
                <a:cs typeface="+mn-ea"/>
                <a:sym typeface="+mn-lt"/>
              </a:rPr>
              <a:t>STRATEGY</a:t>
            </a:r>
          </a:p>
          <a:p>
            <a:pPr algn="ctr">
              <a:lnSpc>
                <a:spcPts val="3000"/>
              </a:lnSpc>
            </a:pPr>
            <a:r>
              <a:rPr lang="en-US" altLang="en-GB" sz="3200" b="1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1191424" y="2645643"/>
            <a:ext cx="2764877" cy="2109244"/>
            <a:chOff x="1231765" y="2219471"/>
            <a:chExt cx="2764877" cy="2109244"/>
          </a:xfrm>
        </p:grpSpPr>
        <p:grpSp>
          <p:nvGrpSpPr>
            <p:cNvPr id="67" name="组合 66"/>
            <p:cNvGrpSpPr/>
            <p:nvPr/>
          </p:nvGrpSpPr>
          <p:grpSpPr>
            <a:xfrm>
              <a:off x="2212950" y="2219471"/>
              <a:ext cx="837324" cy="840796"/>
              <a:chOff x="1007435" y="2165217"/>
              <a:chExt cx="837324" cy="840796"/>
            </a:xfrm>
          </p:grpSpPr>
          <p:sp>
            <p:nvSpPr>
              <p:cNvPr id="71" name="Shape 245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    <p:cNvSpPr/>
              <p:nvPr/>
            </p:nvSpPr>
            <p:spPr>
              <a:xfrm rot="16200000">
                <a:off x="1005699" y="2166953"/>
                <a:ext cx="840796" cy="837324"/>
              </a:xfrm>
              <a:prstGeom prst="ellipse">
                <a:avLst/>
              </a:prstGeom>
              <a:solidFill>
                <a:srgbClr val="2270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72" name="Freeform 88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    <p:cNvSpPr/>
              <p:nvPr/>
            </p:nvSpPr>
            <p:spPr bwMode="auto">
              <a:xfrm>
                <a:off x="1301273" y="2422334"/>
                <a:ext cx="214833" cy="296863"/>
              </a:xfrm>
              <a:custGeom>
                <a:avLst/>
                <a:gdLst/>
                <a:ahLst/>
                <a:cxnLst>
                  <a:cxn ang="0">
                    <a:pos x="41" y="56"/>
                  </a:cxn>
                  <a:cxn ang="0">
                    <a:pos x="39" y="57"/>
                  </a:cxn>
                  <a:cxn ang="0">
                    <a:pos x="1" y="57"/>
                  </a:cxn>
                  <a:cxn ang="0">
                    <a:pos x="0" y="56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5" y="48"/>
                  </a:cxn>
                  <a:cxn ang="0">
                    <a:pos x="5" y="33"/>
                  </a:cxn>
                  <a:cxn ang="0">
                    <a:pos x="1" y="33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1" y="25"/>
                  </a:cxn>
                  <a:cxn ang="0">
                    <a:pos x="5" y="25"/>
                  </a:cxn>
                  <a:cxn ang="0">
                    <a:pos x="5" y="16"/>
                  </a:cxn>
                  <a:cxn ang="0">
                    <a:pos x="23" y="0"/>
                  </a:cxn>
                  <a:cxn ang="0">
                    <a:pos x="36" y="5"/>
                  </a:cxn>
                  <a:cxn ang="0">
                    <a:pos x="36" y="7"/>
                  </a:cxn>
                  <a:cxn ang="0">
                    <a:pos x="32" y="12"/>
                  </a:cxn>
                  <a:cxn ang="0">
                    <a:pos x="31" y="13"/>
                  </a:cxn>
                  <a:cxn ang="0">
                    <a:pos x="30" y="13"/>
                  </a:cxn>
                  <a:cxn ang="0">
                    <a:pos x="23" y="10"/>
                  </a:cxn>
                  <a:cxn ang="0">
                    <a:pos x="15" y="17"/>
                  </a:cxn>
                  <a:cxn ang="0">
                    <a:pos x="15" y="25"/>
                  </a:cxn>
                  <a:cxn ang="0">
                    <a:pos x="27" y="25"/>
                  </a:cxn>
                  <a:cxn ang="0">
                    <a:pos x="29" y="26"/>
                  </a:cxn>
                  <a:cxn ang="0">
                    <a:pos x="29" y="32"/>
                  </a:cxn>
                  <a:cxn ang="0">
                    <a:pos x="27" y="33"/>
                  </a:cxn>
                  <a:cxn ang="0">
                    <a:pos x="15" y="33"/>
                  </a:cxn>
                  <a:cxn ang="0">
                    <a:pos x="15" y="48"/>
                  </a:cxn>
                  <a:cxn ang="0">
                    <a:pos x="32" y="48"/>
                  </a:cxn>
                  <a:cxn ang="0">
                    <a:pos x="32" y="41"/>
                  </a:cxn>
                  <a:cxn ang="0">
                    <a:pos x="33" y="40"/>
                  </a:cxn>
                  <a:cxn ang="0">
                    <a:pos x="39" y="40"/>
                  </a:cxn>
                  <a:cxn ang="0">
                    <a:pos x="41" y="41"/>
                  </a:cxn>
                  <a:cxn ang="0">
                    <a:pos x="41" y="56"/>
                  </a:cxn>
                </a:cxnLst>
                <a:rect l="0" t="0" r="r" b="b"/>
                <a:pathLst>
                  <a:path w="41" h="57">
                    <a:moveTo>
                      <a:pt x="41" y="56"/>
                    </a:moveTo>
                    <a:cubicBezTo>
                      <a:pt x="41" y="56"/>
                      <a:pt x="40" y="57"/>
                      <a:pt x="39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6"/>
                      <a:pt x="0" y="5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0" y="48"/>
                      <a:pt x="1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3"/>
                      <a:pt x="0" y="32"/>
                      <a:pt x="0" y="3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5"/>
                      <a:pt x="1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7"/>
                      <a:pt x="12" y="0"/>
                      <a:pt x="23" y="0"/>
                    </a:cubicBezTo>
                    <a:cubicBezTo>
                      <a:pt x="31" y="0"/>
                      <a:pt x="36" y="5"/>
                      <a:pt x="36" y="5"/>
                    </a:cubicBezTo>
                    <a:cubicBezTo>
                      <a:pt x="36" y="6"/>
                      <a:pt x="37" y="7"/>
                      <a:pt x="36" y="7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1" y="13"/>
                      <a:pt x="31" y="13"/>
                    </a:cubicBezTo>
                    <a:cubicBezTo>
                      <a:pt x="31" y="13"/>
                      <a:pt x="30" y="13"/>
                      <a:pt x="30" y="13"/>
                    </a:cubicBezTo>
                    <a:cubicBezTo>
                      <a:pt x="30" y="12"/>
                      <a:pt x="27" y="10"/>
                      <a:pt x="23" y="10"/>
                    </a:cubicBezTo>
                    <a:cubicBezTo>
                      <a:pt x="18" y="10"/>
                      <a:pt x="15" y="12"/>
                      <a:pt x="15" y="17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9" y="26"/>
                      <a:pt x="29" y="26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8" y="33"/>
                      <a:pt x="27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0"/>
                      <a:pt x="32" y="40"/>
                      <a:pt x="33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0" y="40"/>
                      <a:pt x="41" y="40"/>
                      <a:pt x="41" y="41"/>
                    </a:cubicBezTo>
                    <a:lnTo>
                      <a:pt x="41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65811" tIns="82905" rIns="165811" bIns="82905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231765" y="3317385"/>
              <a:ext cx="2764877" cy="1011330"/>
              <a:chOff x="245547" y="3656413"/>
              <a:chExt cx="2764877" cy="1011330"/>
            </a:xfrm>
          </p:grpSpPr>
          <p:sp>
            <p:nvSpPr>
              <p:cNvPr id="69" name="TextBox 54"/>
              <p:cNvSpPr txBox="1"/>
              <p:nvPr/>
            </p:nvSpPr>
            <p:spPr>
              <a:xfrm>
                <a:off x="245547" y="4021412"/>
                <a:ext cx="27648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1125284" y="3656413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相关标题</a:t>
                </a: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7938933" y="2648377"/>
            <a:ext cx="2764877" cy="2106510"/>
            <a:chOff x="7979274" y="2219474"/>
            <a:chExt cx="2764877" cy="2106510"/>
          </a:xfrm>
        </p:grpSpPr>
        <p:grpSp>
          <p:nvGrpSpPr>
            <p:cNvPr id="74" name="组合 73"/>
            <p:cNvGrpSpPr/>
            <p:nvPr/>
          </p:nvGrpSpPr>
          <p:grpSpPr>
            <a:xfrm>
              <a:off x="8943053" y="2219474"/>
              <a:ext cx="837321" cy="840793"/>
              <a:chOff x="10225476" y="2158340"/>
              <a:chExt cx="837321" cy="840793"/>
            </a:xfrm>
          </p:grpSpPr>
          <p:sp>
            <p:nvSpPr>
              <p:cNvPr id="78" name="Shape 254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    <p:cNvSpPr/>
              <p:nvPr/>
            </p:nvSpPr>
            <p:spPr>
              <a:xfrm rot="5400000">
                <a:off x="10223740" y="2160076"/>
                <a:ext cx="840793" cy="837321"/>
              </a:xfrm>
              <a:prstGeom prst="ellipse">
                <a:avLst/>
              </a:prstGeom>
              <a:solidFill>
                <a:srgbClr val="2270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79" name="Freeform 91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    <p:cNvSpPr>
                <a:spLocks noEditPoints="1"/>
              </p:cNvSpPr>
              <p:nvPr/>
            </p:nvSpPr>
            <p:spPr bwMode="auto">
              <a:xfrm>
                <a:off x="10454970" y="2412727"/>
                <a:ext cx="323457" cy="323412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1" y="22"/>
                  </a:cxn>
                  <a:cxn ang="0">
                    <a:pos x="45" y="20"/>
                  </a:cxn>
                  <a:cxn ang="0">
                    <a:pos x="49" y="19"/>
                  </a:cxn>
                  <a:cxn ang="0">
                    <a:pos x="48" y="17"/>
                  </a:cxn>
                  <a:cxn ang="0">
                    <a:pos x="45" y="15"/>
                  </a:cxn>
                  <a:cxn ang="0">
                    <a:pos x="43" y="15"/>
                  </a:cxn>
                  <a:cxn ang="0">
                    <a:pos x="42" y="14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7" y="19"/>
                  </a:cxn>
                  <a:cxn ang="0">
                    <a:pos x="33" y="17"/>
                  </a:cxn>
                  <a:cxn ang="0">
                    <a:pos x="29" y="15"/>
                  </a:cxn>
                  <a:cxn ang="0">
                    <a:pos x="30" y="11"/>
                  </a:cxn>
                  <a:cxn ang="0">
                    <a:pos x="35" y="10"/>
                  </a:cxn>
                  <a:cxn ang="0">
                    <a:pos x="34" y="8"/>
                  </a:cxn>
                  <a:cxn ang="0">
                    <a:pos x="31" y="9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6" y="9"/>
                  </a:cxn>
                  <a:cxn ang="0">
                    <a:pos x="23" y="7"/>
                  </a:cxn>
                  <a:cxn ang="0">
                    <a:pos x="21" y="8"/>
                  </a:cxn>
                  <a:cxn ang="0">
                    <a:pos x="23" y="9"/>
                  </a:cxn>
                  <a:cxn ang="0">
                    <a:pos x="22" y="10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3" y="22"/>
                  </a:cxn>
                  <a:cxn ang="0">
                    <a:pos x="12" y="26"/>
                  </a:cxn>
                  <a:cxn ang="0">
                    <a:pos x="15" y="30"/>
                  </a:cxn>
                  <a:cxn ang="0">
                    <a:pos x="18" y="35"/>
                  </a:cxn>
                  <a:cxn ang="0">
                    <a:pos x="19" y="37"/>
                  </a:cxn>
                  <a:cxn ang="0">
                    <a:pos x="17" y="32"/>
                  </a:cxn>
                  <a:cxn ang="0">
                    <a:pos x="21" y="37"/>
                  </a:cxn>
                  <a:cxn ang="0">
                    <a:pos x="25" y="41"/>
                  </a:cxn>
                  <a:cxn ang="0">
                    <a:pos x="30" y="44"/>
                  </a:cxn>
                  <a:cxn ang="0">
                    <a:pos x="35" y="47"/>
                  </a:cxn>
                  <a:cxn ang="0">
                    <a:pos x="36" y="47"/>
                  </a:cxn>
                  <a:cxn ang="0">
                    <a:pos x="34" y="43"/>
                  </a:cxn>
                  <a:cxn ang="0">
                    <a:pos x="32" y="42"/>
                  </a:cxn>
                  <a:cxn ang="0">
                    <a:pos x="32" y="39"/>
                  </a:cxn>
                  <a:cxn ang="0">
                    <a:pos x="28" y="41"/>
                  </a:cxn>
                  <a:cxn ang="0">
                    <a:pos x="27" y="34"/>
                  </a:cxn>
                  <a:cxn ang="0">
                    <a:pos x="30" y="34"/>
                  </a:cxn>
                  <a:cxn ang="0">
                    <a:pos x="32" y="33"/>
                  </a:cxn>
                  <a:cxn ang="0">
                    <a:pos x="35" y="34"/>
                  </a:cxn>
                  <a:cxn ang="0">
                    <a:pos x="36" y="33"/>
                  </a:cxn>
                  <a:cxn ang="0">
                    <a:pos x="38" y="29"/>
                  </a:cxn>
                  <a:cxn ang="0">
                    <a:pos x="38" y="28"/>
                  </a:cxn>
                  <a:cxn ang="0">
                    <a:pos x="41" y="26"/>
                  </a:cxn>
                  <a:cxn ang="0">
                    <a:pos x="43" y="23"/>
                  </a:cxn>
                  <a:cxn ang="0">
                    <a:pos x="44" y="22"/>
                  </a:cxn>
                  <a:cxn ang="0">
                    <a:pos x="41" y="22"/>
                  </a:cxn>
                  <a:cxn ang="0">
                    <a:pos x="48" y="48"/>
                  </a:cxn>
                  <a:cxn ang="0">
                    <a:pos x="44" y="47"/>
                  </a:cxn>
                  <a:cxn ang="0">
                    <a:pos x="41" y="47"/>
                  </a:cxn>
                  <a:cxn ang="0">
                    <a:pos x="38" y="46"/>
                  </a:cxn>
                  <a:cxn ang="0">
                    <a:pos x="37" y="50"/>
                  </a:cxn>
                  <a:cxn ang="0">
                    <a:pos x="36" y="54"/>
                  </a:cxn>
                  <a:cxn ang="0">
                    <a:pos x="50" y="49"/>
                  </a:cxn>
                </a:cxnLst>
                <a:rect l="0" t="0" r="r" b="b"/>
                <a:pathLst>
                  <a:path w="62" h="62">
                    <a:moveTo>
                      <a:pt x="62" y="31"/>
                    </a:moveTo>
                    <a:cubicBezTo>
                      <a:pt x="62" y="48"/>
                      <a:pt x="48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lose/>
                    <a:moveTo>
                      <a:pt x="41" y="22"/>
                    </a:move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3" y="21"/>
                    </a:cubicBezTo>
                    <a:cubicBezTo>
                      <a:pt x="43" y="20"/>
                      <a:pt x="44" y="20"/>
                      <a:pt x="45" y="20"/>
                    </a:cubicBezTo>
                    <a:cubicBezTo>
                      <a:pt x="46" y="20"/>
                      <a:pt x="46" y="20"/>
                      <a:pt x="47" y="21"/>
                    </a:cubicBezTo>
                    <a:cubicBezTo>
                      <a:pt x="47" y="20"/>
                      <a:pt x="48" y="20"/>
                      <a:pt x="48" y="20"/>
                    </a:cubicBezTo>
                    <a:cubicBezTo>
                      <a:pt x="48" y="19"/>
                      <a:pt x="49" y="19"/>
                      <a:pt x="49" y="19"/>
                    </a:cubicBezTo>
                    <a:cubicBezTo>
                      <a:pt x="49" y="19"/>
                      <a:pt x="49" y="18"/>
                      <a:pt x="49" y="18"/>
                    </a:cubicBezTo>
                    <a:cubicBezTo>
                      <a:pt x="49" y="18"/>
                      <a:pt x="48" y="18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7"/>
                      <a:pt x="47" y="17"/>
                      <a:pt x="47" y="17"/>
                    </a:cubicBezTo>
                    <a:cubicBezTo>
                      <a:pt x="46" y="17"/>
                      <a:pt x="46" y="16"/>
                      <a:pt x="46" y="16"/>
                    </a:cubicBezTo>
                    <a:cubicBezTo>
                      <a:pt x="46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4"/>
                    </a:cubicBezTo>
                    <a:cubicBezTo>
                      <a:pt x="44" y="14"/>
                      <a:pt x="44" y="15"/>
                      <a:pt x="44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2" y="15"/>
                    </a:cubicBezTo>
                    <a:cubicBezTo>
                      <a:pt x="43" y="15"/>
                      <a:pt x="42" y="15"/>
                      <a:pt x="42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3"/>
                      <a:pt x="41" y="13"/>
                      <a:pt x="40" y="13"/>
                    </a:cubicBezTo>
                    <a:cubicBezTo>
                      <a:pt x="40" y="12"/>
                      <a:pt x="38" y="12"/>
                      <a:pt x="38" y="12"/>
                    </a:cubicBezTo>
                    <a:cubicBezTo>
                      <a:pt x="37" y="13"/>
                      <a:pt x="38" y="13"/>
                      <a:pt x="38" y="14"/>
                    </a:cubicBezTo>
                    <a:cubicBezTo>
                      <a:pt x="38" y="14"/>
                      <a:pt x="37" y="14"/>
                      <a:pt x="37" y="15"/>
                    </a:cubicBezTo>
                    <a:cubicBezTo>
                      <a:pt x="37" y="15"/>
                      <a:pt x="38" y="15"/>
                      <a:pt x="38" y="16"/>
                    </a:cubicBezTo>
                    <a:cubicBezTo>
                      <a:pt x="38" y="17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7" y="19"/>
                    </a:cubicBezTo>
                    <a:cubicBezTo>
                      <a:pt x="38" y="19"/>
                      <a:pt x="37" y="19"/>
                      <a:pt x="37" y="19"/>
                    </a:cubicBezTo>
                    <a:cubicBezTo>
                      <a:pt x="36" y="20"/>
                      <a:pt x="35" y="19"/>
                      <a:pt x="35" y="18"/>
                    </a:cubicBezTo>
                    <a:cubicBezTo>
                      <a:pt x="35" y="18"/>
                      <a:pt x="35" y="17"/>
                      <a:pt x="34" y="17"/>
                    </a:cubicBezTo>
                    <a:cubicBezTo>
                      <a:pt x="34" y="17"/>
                      <a:pt x="33" y="17"/>
                      <a:pt x="33" y="17"/>
                    </a:cubicBezTo>
                    <a:cubicBezTo>
                      <a:pt x="33" y="16"/>
                      <a:pt x="32" y="16"/>
                      <a:pt x="32" y="16"/>
                    </a:cubicBezTo>
                    <a:cubicBezTo>
                      <a:pt x="31" y="16"/>
                      <a:pt x="30" y="16"/>
                      <a:pt x="29" y="16"/>
                    </a:cubicBezTo>
                    <a:cubicBezTo>
                      <a:pt x="30" y="16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30" y="11"/>
                      <a:pt x="30" y="11"/>
                    </a:cubicBezTo>
                    <a:cubicBezTo>
                      <a:pt x="31" y="12"/>
                      <a:pt x="31" y="12"/>
                      <a:pt x="32" y="11"/>
                    </a:cubicBezTo>
                    <a:cubicBezTo>
                      <a:pt x="32" y="11"/>
                      <a:pt x="32" y="10"/>
                      <a:pt x="33" y="10"/>
                    </a:cubicBezTo>
                    <a:cubicBezTo>
                      <a:pt x="33" y="9"/>
                      <a:pt x="34" y="10"/>
                      <a:pt x="35" y="10"/>
                    </a:cubicBezTo>
                    <a:cubicBezTo>
                      <a:pt x="35" y="10"/>
                      <a:pt x="35" y="9"/>
                      <a:pt x="35" y="9"/>
                    </a:cubicBezTo>
                    <a:cubicBezTo>
                      <a:pt x="35" y="9"/>
                      <a:pt x="35" y="8"/>
                      <a:pt x="35" y="8"/>
                    </a:cubicBezTo>
                    <a:cubicBezTo>
                      <a:pt x="34" y="7"/>
                      <a:pt x="33" y="8"/>
                      <a:pt x="34" y="8"/>
                    </a:cubicBezTo>
                    <a:cubicBezTo>
                      <a:pt x="34" y="8"/>
                      <a:pt x="33" y="10"/>
                      <a:pt x="32" y="9"/>
                    </a:cubicBezTo>
                    <a:cubicBezTo>
                      <a:pt x="32" y="9"/>
                      <a:pt x="32" y="8"/>
                      <a:pt x="31" y="8"/>
                    </a:cubicBezTo>
                    <a:cubicBezTo>
                      <a:pt x="31" y="8"/>
                      <a:pt x="31" y="8"/>
                      <a:pt x="31" y="9"/>
                    </a:cubicBezTo>
                    <a:cubicBezTo>
                      <a:pt x="31" y="8"/>
                      <a:pt x="30" y="8"/>
                      <a:pt x="29" y="8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7" y="7"/>
                      <a:pt x="28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9"/>
                      <a:pt x="28" y="9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7" y="10"/>
                      <a:pt x="27" y="9"/>
                      <a:pt x="27" y="9"/>
                    </a:cubicBezTo>
                    <a:cubicBezTo>
                      <a:pt x="28" y="9"/>
                      <a:pt x="26" y="9"/>
                      <a:pt x="26" y="9"/>
                    </a:cubicBezTo>
                    <a:cubicBezTo>
                      <a:pt x="25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4" y="8"/>
                    </a:cubicBezTo>
                    <a:cubicBezTo>
                      <a:pt x="24" y="7"/>
                      <a:pt x="23" y="7"/>
                      <a:pt x="23" y="7"/>
                    </a:cubicBezTo>
                    <a:cubicBezTo>
                      <a:pt x="22" y="7"/>
                      <a:pt x="21" y="8"/>
                      <a:pt x="19" y="9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1" y="8"/>
                    </a:cubicBezTo>
                    <a:cubicBezTo>
                      <a:pt x="21" y="8"/>
                      <a:pt x="22" y="7"/>
                      <a:pt x="22" y="8"/>
                    </a:cubicBezTo>
                    <a:cubicBezTo>
                      <a:pt x="22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9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1" y="9"/>
                      <a:pt x="21" y="9"/>
                    </a:cubicBezTo>
                    <a:cubicBezTo>
                      <a:pt x="21" y="9"/>
                      <a:pt x="22" y="10"/>
                      <a:pt x="22" y="10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5" y="11"/>
                      <a:pt x="12" y="14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3" y="20"/>
                      <a:pt x="13" y="21"/>
                    </a:cubicBezTo>
                    <a:cubicBezTo>
                      <a:pt x="13" y="21"/>
                      <a:pt x="13" y="21"/>
                      <a:pt x="14" y="21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3" y="22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3" y="23"/>
                    </a:cubicBezTo>
                    <a:cubicBezTo>
                      <a:pt x="12" y="23"/>
                      <a:pt x="12" y="25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3" y="28"/>
                      <a:pt x="13" y="28"/>
                    </a:cubicBezTo>
                    <a:cubicBezTo>
                      <a:pt x="13" y="28"/>
                      <a:pt x="14" y="30"/>
                      <a:pt x="15" y="30"/>
                    </a:cubicBezTo>
                    <a:cubicBezTo>
                      <a:pt x="15" y="30"/>
                      <a:pt x="16" y="31"/>
                      <a:pt x="16" y="31"/>
                    </a:cubicBezTo>
                    <a:cubicBezTo>
                      <a:pt x="17" y="32"/>
                      <a:pt x="17" y="33"/>
                      <a:pt x="17" y="33"/>
                    </a:cubicBezTo>
                    <a:cubicBezTo>
                      <a:pt x="17" y="34"/>
                      <a:pt x="18" y="34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9" y="35"/>
                      <a:pt x="19" y="36"/>
                    </a:cubicBezTo>
                    <a:cubicBezTo>
                      <a:pt x="19" y="36"/>
                      <a:pt x="19" y="37"/>
                      <a:pt x="19" y="37"/>
                    </a:cubicBezTo>
                    <a:cubicBezTo>
                      <a:pt x="20" y="36"/>
                      <a:pt x="19" y="35"/>
                      <a:pt x="18" y="34"/>
                    </a:cubicBezTo>
                    <a:cubicBezTo>
                      <a:pt x="18" y="34"/>
                      <a:pt x="18" y="34"/>
                      <a:pt x="18" y="33"/>
                    </a:cubicBezTo>
                    <a:cubicBezTo>
                      <a:pt x="18" y="33"/>
                      <a:pt x="18" y="32"/>
                      <a:pt x="17" y="32"/>
                    </a:cubicBezTo>
                    <a:cubicBezTo>
                      <a:pt x="18" y="32"/>
                      <a:pt x="18" y="32"/>
                      <a:pt x="18" y="33"/>
                    </a:cubicBezTo>
                    <a:cubicBezTo>
                      <a:pt x="18" y="33"/>
                      <a:pt x="20" y="35"/>
                      <a:pt x="20" y="35"/>
                    </a:cubicBezTo>
                    <a:cubicBezTo>
                      <a:pt x="20" y="35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8"/>
                    </a:cubicBezTo>
                    <a:cubicBezTo>
                      <a:pt x="22" y="38"/>
                      <a:pt x="22" y="39"/>
                      <a:pt x="23" y="40"/>
                    </a:cubicBezTo>
                    <a:cubicBezTo>
                      <a:pt x="23" y="41"/>
                      <a:pt x="24" y="41"/>
                      <a:pt x="25" y="41"/>
                    </a:cubicBezTo>
                    <a:cubicBezTo>
                      <a:pt x="25" y="42"/>
                      <a:pt x="26" y="42"/>
                      <a:pt x="26" y="42"/>
                    </a:cubicBezTo>
                    <a:cubicBezTo>
                      <a:pt x="27" y="43"/>
                      <a:pt x="27" y="42"/>
                      <a:pt x="28" y="42"/>
                    </a:cubicBezTo>
                    <a:cubicBezTo>
                      <a:pt x="29" y="42"/>
                      <a:pt x="29" y="43"/>
                      <a:pt x="30" y="44"/>
                    </a:cubicBezTo>
                    <a:cubicBezTo>
                      <a:pt x="31" y="44"/>
                      <a:pt x="32" y="44"/>
                      <a:pt x="32" y="44"/>
                    </a:cubicBezTo>
                    <a:cubicBezTo>
                      <a:pt x="32" y="44"/>
                      <a:pt x="33" y="46"/>
                      <a:pt x="33" y="46"/>
                    </a:cubicBezTo>
                    <a:cubicBezTo>
                      <a:pt x="34" y="46"/>
                      <a:pt x="34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6" y="48"/>
                      <a:pt x="36" y="48"/>
                    </a:cubicBezTo>
                    <a:cubicBezTo>
                      <a:pt x="36" y="48"/>
                      <a:pt x="36" y="47"/>
                      <a:pt x="36" y="47"/>
                    </a:cubicBezTo>
                    <a:cubicBezTo>
                      <a:pt x="36" y="47"/>
                      <a:pt x="35" y="47"/>
                      <a:pt x="34" y="46"/>
                    </a:cubicBezTo>
                    <a:cubicBezTo>
                      <a:pt x="34" y="46"/>
                      <a:pt x="34" y="45"/>
                      <a:pt x="34" y="45"/>
                    </a:cubicBezTo>
                    <a:cubicBezTo>
                      <a:pt x="35" y="45"/>
                      <a:pt x="35" y="44"/>
                      <a:pt x="34" y="43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3" y="43"/>
                      <a:pt x="33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3"/>
                      <a:pt x="32" y="42"/>
                    </a:cubicBezTo>
                    <a:cubicBezTo>
                      <a:pt x="32" y="42"/>
                      <a:pt x="32" y="41"/>
                      <a:pt x="32" y="41"/>
                    </a:cubicBezTo>
                    <a:cubicBezTo>
                      <a:pt x="32" y="40"/>
                      <a:pt x="33" y="39"/>
                      <a:pt x="32" y="39"/>
                    </a:cubicBezTo>
                    <a:cubicBezTo>
                      <a:pt x="31" y="39"/>
                      <a:pt x="31" y="39"/>
                      <a:pt x="31" y="40"/>
                    </a:cubicBezTo>
                    <a:cubicBezTo>
                      <a:pt x="30" y="40"/>
                      <a:pt x="30" y="40"/>
                      <a:pt x="30" y="41"/>
                    </a:cubicBezTo>
                    <a:cubicBezTo>
                      <a:pt x="30" y="41"/>
                      <a:pt x="28" y="41"/>
                      <a:pt x="28" y="41"/>
                    </a:cubicBezTo>
                    <a:cubicBezTo>
                      <a:pt x="27" y="40"/>
                      <a:pt x="27" y="39"/>
                      <a:pt x="27" y="38"/>
                    </a:cubicBezTo>
                    <a:cubicBezTo>
                      <a:pt x="27" y="37"/>
                      <a:pt x="27" y="36"/>
                      <a:pt x="27" y="35"/>
                    </a:cubicBezTo>
                    <a:cubicBezTo>
                      <a:pt x="27" y="35"/>
                      <a:pt x="27" y="34"/>
                      <a:pt x="27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9" y="33"/>
                      <a:pt x="30" y="34"/>
                    </a:cubicBezTo>
                    <a:cubicBezTo>
                      <a:pt x="30" y="34"/>
                      <a:pt x="31" y="34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2" y="33"/>
                      <a:pt x="33" y="33"/>
                      <a:pt x="33" y="33"/>
                    </a:cubicBezTo>
                    <a:cubicBezTo>
                      <a:pt x="34" y="34"/>
                      <a:pt x="34" y="34"/>
                      <a:pt x="34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6" y="36"/>
                    </a:cubicBezTo>
                    <a:cubicBezTo>
                      <a:pt x="36" y="37"/>
                      <a:pt x="36" y="35"/>
                      <a:pt x="36" y="35"/>
                    </a:cubicBezTo>
                    <a:cubicBezTo>
                      <a:pt x="36" y="35"/>
                      <a:pt x="36" y="33"/>
                      <a:pt x="36" y="33"/>
                    </a:cubicBezTo>
                    <a:cubicBezTo>
                      <a:pt x="35" y="33"/>
                      <a:pt x="35" y="32"/>
                      <a:pt x="36" y="31"/>
                    </a:cubicBezTo>
                    <a:cubicBezTo>
                      <a:pt x="36" y="31"/>
                      <a:pt x="37" y="31"/>
                      <a:pt x="37" y="31"/>
                    </a:cubicBezTo>
                    <a:cubicBezTo>
                      <a:pt x="38" y="30"/>
                      <a:pt x="38" y="30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9"/>
                      <a:pt x="38" y="28"/>
                      <a:pt x="38" y="29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8"/>
                      <a:pt x="38" y="27"/>
                      <a:pt x="38" y="27"/>
                    </a:cubicBezTo>
                    <a:cubicBezTo>
                      <a:pt x="39" y="28"/>
                      <a:pt x="40" y="27"/>
                      <a:pt x="39" y="26"/>
                    </a:cubicBezTo>
                    <a:cubicBezTo>
                      <a:pt x="40" y="26"/>
                      <a:pt x="41" y="26"/>
                      <a:pt x="41" y="26"/>
                    </a:cubicBezTo>
                    <a:cubicBezTo>
                      <a:pt x="41" y="26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3" y="24"/>
                      <a:pt x="43" y="23"/>
                    </a:cubicBezTo>
                    <a:cubicBezTo>
                      <a:pt x="44" y="24"/>
                      <a:pt x="45" y="23"/>
                      <a:pt x="44" y="22"/>
                    </a:cubicBezTo>
                    <a:cubicBezTo>
                      <a:pt x="44" y="22"/>
                      <a:pt x="44" y="22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5" y="21"/>
                      <a:pt x="44" y="21"/>
                      <a:pt x="44" y="21"/>
                    </a:cubicBezTo>
                    <a:cubicBezTo>
                      <a:pt x="43" y="21"/>
                      <a:pt x="43" y="21"/>
                      <a:pt x="42" y="21"/>
                    </a:cubicBezTo>
                    <a:cubicBezTo>
                      <a:pt x="42" y="22"/>
                      <a:pt x="42" y="22"/>
                      <a:pt x="41" y="22"/>
                    </a:cubicBezTo>
                    <a:close/>
                    <a:moveTo>
                      <a:pt x="50" y="49"/>
                    </a:moveTo>
                    <a:cubicBezTo>
                      <a:pt x="50" y="49"/>
                      <a:pt x="49" y="49"/>
                      <a:pt x="49" y="49"/>
                    </a:cubicBezTo>
                    <a:cubicBezTo>
                      <a:pt x="49" y="49"/>
                      <a:pt x="48" y="48"/>
                      <a:pt x="48" y="48"/>
                    </a:cubicBezTo>
                    <a:cubicBezTo>
                      <a:pt x="48" y="48"/>
                      <a:pt x="47" y="47"/>
                      <a:pt x="47" y="47"/>
                    </a:cubicBezTo>
                    <a:cubicBezTo>
                      <a:pt x="46" y="46"/>
                      <a:pt x="46" y="46"/>
                      <a:pt x="45" y="46"/>
                    </a:cubicBezTo>
                    <a:cubicBezTo>
                      <a:pt x="45" y="46"/>
                      <a:pt x="44" y="47"/>
                      <a:pt x="44" y="47"/>
                    </a:cubicBezTo>
                    <a:cubicBezTo>
                      <a:pt x="44" y="46"/>
                      <a:pt x="43" y="46"/>
                      <a:pt x="43" y="46"/>
                    </a:cubicBezTo>
                    <a:cubicBezTo>
                      <a:pt x="42" y="46"/>
                      <a:pt x="42" y="45"/>
                      <a:pt x="41" y="46"/>
                    </a:cubicBezTo>
                    <a:cubicBezTo>
                      <a:pt x="41" y="46"/>
                      <a:pt x="41" y="46"/>
                      <a:pt x="41" y="47"/>
                    </a:cubicBezTo>
                    <a:cubicBezTo>
                      <a:pt x="40" y="46"/>
                      <a:pt x="41" y="46"/>
                      <a:pt x="41" y="45"/>
                    </a:cubicBezTo>
                    <a:cubicBezTo>
                      <a:pt x="40" y="45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7" y="47"/>
                      <a:pt x="37" y="47"/>
                    </a:cubicBezTo>
                    <a:cubicBezTo>
                      <a:pt x="37" y="48"/>
                      <a:pt x="37" y="49"/>
                      <a:pt x="37" y="50"/>
                    </a:cubicBezTo>
                    <a:cubicBezTo>
                      <a:pt x="38" y="50"/>
                      <a:pt x="37" y="51"/>
                      <a:pt x="37" y="52"/>
                    </a:cubicBezTo>
                    <a:cubicBezTo>
                      <a:pt x="37" y="52"/>
                      <a:pt x="36" y="53"/>
                      <a:pt x="36" y="53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5"/>
                      <a:pt x="36" y="55"/>
                      <a:pt x="36" y="56"/>
                    </a:cubicBezTo>
                    <a:cubicBezTo>
                      <a:pt x="36" y="56"/>
                      <a:pt x="36" y="56"/>
                      <a:pt x="36" y="57"/>
                    </a:cubicBezTo>
                    <a:cubicBezTo>
                      <a:pt x="41" y="56"/>
                      <a:pt x="46" y="53"/>
                      <a:pt x="50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65811" tIns="82905" rIns="165811" bIns="82905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7979274" y="3314654"/>
              <a:ext cx="2764877" cy="1011330"/>
              <a:chOff x="245547" y="3656413"/>
              <a:chExt cx="2764877" cy="1011330"/>
            </a:xfrm>
          </p:grpSpPr>
          <p:sp>
            <p:nvSpPr>
              <p:cNvPr id="76" name="TextBox 54"/>
              <p:cNvSpPr txBox="1"/>
              <p:nvPr/>
            </p:nvSpPr>
            <p:spPr>
              <a:xfrm>
                <a:off x="245547" y="4021412"/>
                <a:ext cx="27648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1125284" y="3656413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相关标题</a:t>
                </a: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活动预算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pic>
        <p:nvPicPr>
          <p:cNvPr id="25" name="Picture 4" descr="F:\0PPT素材\5104bce8a2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1105849" y="2745115"/>
            <a:ext cx="2059611" cy="20596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圆角矩形 25"/>
          <p:cNvSpPr/>
          <p:nvPr/>
        </p:nvSpPr>
        <p:spPr>
          <a:xfrm>
            <a:off x="4250536" y="2200261"/>
            <a:ext cx="2060316" cy="826797"/>
          </a:xfrm>
          <a:prstGeom prst="roundRect">
            <a:avLst>
              <a:gd name="adj" fmla="val 0"/>
            </a:avLst>
          </a:prstGeom>
          <a:solidFill>
            <a:srgbClr val="227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439813" y="2347491"/>
            <a:ext cx="497851" cy="483598"/>
            <a:chOff x="5786835" y="1722363"/>
            <a:chExt cx="693763" cy="673901"/>
          </a:xfrm>
        </p:grpSpPr>
        <p:sp>
          <p:nvSpPr>
            <p:cNvPr id="28" name="Rounded Rectangle 19"/>
            <p:cNvSpPr/>
            <p:nvPr/>
          </p:nvSpPr>
          <p:spPr>
            <a:xfrm>
              <a:off x="5786835" y="1722363"/>
              <a:ext cx="693763" cy="6739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5979689" y="1938769"/>
              <a:ext cx="308057" cy="241088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rgbClr val="227038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4250536" y="3361523"/>
            <a:ext cx="2060316" cy="826797"/>
          </a:xfrm>
          <a:prstGeom prst="roundRect">
            <a:avLst>
              <a:gd name="adj" fmla="val 0"/>
            </a:avLst>
          </a:prstGeom>
          <a:solidFill>
            <a:srgbClr val="227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Rounded Rectangle 19"/>
          <p:cNvSpPr/>
          <p:nvPr/>
        </p:nvSpPr>
        <p:spPr>
          <a:xfrm>
            <a:off x="4439813" y="3508753"/>
            <a:ext cx="497851" cy="483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250536" y="4522785"/>
            <a:ext cx="2060316" cy="826797"/>
          </a:xfrm>
          <a:prstGeom prst="roundRect">
            <a:avLst>
              <a:gd name="adj" fmla="val 0"/>
            </a:avLst>
          </a:prstGeom>
          <a:solidFill>
            <a:srgbClr val="227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Rounded Rectangle 19"/>
          <p:cNvSpPr/>
          <p:nvPr/>
        </p:nvSpPr>
        <p:spPr>
          <a:xfrm>
            <a:off x="4439813" y="4670015"/>
            <a:ext cx="497851" cy="483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Freeform 14"/>
          <p:cNvSpPr>
            <a:spLocks noEditPoints="1"/>
          </p:cNvSpPr>
          <p:nvPr/>
        </p:nvSpPr>
        <p:spPr bwMode="auto">
          <a:xfrm>
            <a:off x="4550355" y="3626094"/>
            <a:ext cx="248917" cy="248916"/>
          </a:xfrm>
          <a:custGeom>
            <a:avLst/>
            <a:gdLst>
              <a:gd name="T0" fmla="*/ 185 w 217"/>
              <a:gd name="T1" fmla="*/ 77 h 217"/>
              <a:gd name="T2" fmla="*/ 197 w 217"/>
              <a:gd name="T3" fmla="*/ 56 h 217"/>
              <a:gd name="T4" fmla="*/ 174 w 217"/>
              <a:gd name="T5" fmla="*/ 20 h 217"/>
              <a:gd name="T6" fmla="*/ 146 w 217"/>
              <a:gd name="T7" fmla="*/ 35 h 217"/>
              <a:gd name="T8" fmla="*/ 134 w 217"/>
              <a:gd name="T9" fmla="*/ 9 h 217"/>
              <a:gd name="T10" fmla="*/ 83 w 217"/>
              <a:gd name="T11" fmla="*/ 9 h 217"/>
              <a:gd name="T12" fmla="*/ 71 w 217"/>
              <a:gd name="T13" fmla="*/ 35 h 217"/>
              <a:gd name="T14" fmla="*/ 44 w 217"/>
              <a:gd name="T15" fmla="*/ 20 h 217"/>
              <a:gd name="T16" fmla="*/ 20 w 217"/>
              <a:gd name="T17" fmla="*/ 56 h 217"/>
              <a:gd name="T18" fmla="*/ 32 w 217"/>
              <a:gd name="T19" fmla="*/ 77 h 217"/>
              <a:gd name="T20" fmla="*/ 0 w 217"/>
              <a:gd name="T21" fmla="*/ 92 h 217"/>
              <a:gd name="T22" fmla="*/ 30 w 217"/>
              <a:gd name="T23" fmla="*/ 134 h 217"/>
              <a:gd name="T24" fmla="*/ 35 w 217"/>
              <a:gd name="T25" fmla="*/ 146 h 217"/>
              <a:gd name="T26" fmla="*/ 20 w 217"/>
              <a:gd name="T27" fmla="*/ 173 h 217"/>
              <a:gd name="T28" fmla="*/ 56 w 217"/>
              <a:gd name="T29" fmla="*/ 197 h 217"/>
              <a:gd name="T30" fmla="*/ 77 w 217"/>
              <a:gd name="T31" fmla="*/ 185 h 217"/>
              <a:gd name="T32" fmla="*/ 92 w 217"/>
              <a:gd name="T33" fmla="*/ 217 h 217"/>
              <a:gd name="T34" fmla="*/ 134 w 217"/>
              <a:gd name="T35" fmla="*/ 187 h 217"/>
              <a:gd name="T36" fmla="*/ 161 w 217"/>
              <a:gd name="T37" fmla="*/ 197 h 217"/>
              <a:gd name="T38" fmla="*/ 197 w 217"/>
              <a:gd name="T39" fmla="*/ 174 h 217"/>
              <a:gd name="T40" fmla="*/ 182 w 217"/>
              <a:gd name="T41" fmla="*/ 146 h 217"/>
              <a:gd name="T42" fmla="*/ 208 w 217"/>
              <a:gd name="T43" fmla="*/ 134 h 217"/>
              <a:gd name="T44" fmla="*/ 217 w 217"/>
              <a:gd name="T45" fmla="*/ 92 h 217"/>
              <a:gd name="T46" fmla="*/ 200 w 217"/>
              <a:gd name="T47" fmla="*/ 116 h 217"/>
              <a:gd name="T48" fmla="*/ 169 w 217"/>
              <a:gd name="T49" fmla="*/ 133 h 217"/>
              <a:gd name="T50" fmla="*/ 165 w 217"/>
              <a:gd name="T51" fmla="*/ 154 h 217"/>
              <a:gd name="T52" fmla="*/ 154 w 217"/>
              <a:gd name="T53" fmla="*/ 165 h 217"/>
              <a:gd name="T54" fmla="*/ 123 w 217"/>
              <a:gd name="T55" fmla="*/ 172 h 217"/>
              <a:gd name="T56" fmla="*/ 101 w 217"/>
              <a:gd name="T57" fmla="*/ 199 h 217"/>
              <a:gd name="T58" fmla="*/ 84 w 217"/>
              <a:gd name="T59" fmla="*/ 169 h 217"/>
              <a:gd name="T60" fmla="*/ 63 w 217"/>
              <a:gd name="T61" fmla="*/ 165 h 217"/>
              <a:gd name="T62" fmla="*/ 39 w 217"/>
              <a:gd name="T63" fmla="*/ 167 h 217"/>
              <a:gd name="T64" fmla="*/ 48 w 217"/>
              <a:gd name="T65" fmla="*/ 133 h 217"/>
              <a:gd name="T66" fmla="*/ 36 w 217"/>
              <a:gd name="T67" fmla="*/ 116 h 217"/>
              <a:gd name="T68" fmla="*/ 36 w 217"/>
              <a:gd name="T69" fmla="*/ 101 h 217"/>
              <a:gd name="T70" fmla="*/ 48 w 217"/>
              <a:gd name="T71" fmla="*/ 83 h 217"/>
              <a:gd name="T72" fmla="*/ 52 w 217"/>
              <a:gd name="T73" fmla="*/ 63 h 217"/>
              <a:gd name="T74" fmla="*/ 63 w 217"/>
              <a:gd name="T75" fmla="*/ 52 h 217"/>
              <a:gd name="T76" fmla="*/ 94 w 217"/>
              <a:gd name="T77" fmla="*/ 45 h 217"/>
              <a:gd name="T78" fmla="*/ 101 w 217"/>
              <a:gd name="T79" fmla="*/ 18 h 217"/>
              <a:gd name="T80" fmla="*/ 124 w 217"/>
              <a:gd name="T81" fmla="*/ 45 h 217"/>
              <a:gd name="T82" fmla="*/ 154 w 217"/>
              <a:gd name="T83" fmla="*/ 51 h 217"/>
              <a:gd name="T84" fmla="*/ 165 w 217"/>
              <a:gd name="T85" fmla="*/ 63 h 217"/>
              <a:gd name="T86" fmla="*/ 169 w 217"/>
              <a:gd name="T87" fmla="*/ 84 h 217"/>
              <a:gd name="T88" fmla="*/ 181 w 217"/>
              <a:gd name="T89" fmla="*/ 101 h 217"/>
              <a:gd name="T90" fmla="*/ 109 w 217"/>
              <a:gd name="T91" fmla="*/ 71 h 217"/>
              <a:gd name="T92" fmla="*/ 71 w 217"/>
              <a:gd name="T93" fmla="*/ 108 h 217"/>
              <a:gd name="T94" fmla="*/ 135 w 217"/>
              <a:gd name="T95" fmla="*/ 135 h 217"/>
              <a:gd name="T96" fmla="*/ 109 w 217"/>
              <a:gd name="T97" fmla="*/ 71 h 217"/>
              <a:gd name="T98" fmla="*/ 109 w 217"/>
              <a:gd name="T99" fmla="*/ 135 h 217"/>
              <a:gd name="T100" fmla="*/ 90 w 217"/>
              <a:gd name="T101" fmla="*/ 90 h 217"/>
              <a:gd name="T102" fmla="*/ 135 w 217"/>
              <a:gd name="T103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7" h="217">
                <a:moveTo>
                  <a:pt x="208" y="83"/>
                </a:moveTo>
                <a:cubicBezTo>
                  <a:pt x="187" y="83"/>
                  <a:pt x="187" y="83"/>
                  <a:pt x="187" y="83"/>
                </a:cubicBezTo>
                <a:cubicBezTo>
                  <a:pt x="187" y="81"/>
                  <a:pt x="186" y="79"/>
                  <a:pt x="185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4" y="75"/>
                  <a:pt x="183" y="73"/>
                  <a:pt x="182" y="71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201" y="52"/>
                  <a:pt x="201" y="47"/>
                  <a:pt x="197" y="43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0" y="16"/>
                  <a:pt x="165" y="16"/>
                  <a:pt x="161" y="2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4" y="34"/>
                  <a:pt x="142" y="33"/>
                  <a:pt x="140" y="32"/>
                </a:cubicBezTo>
                <a:cubicBezTo>
                  <a:pt x="138" y="31"/>
                  <a:pt x="136" y="30"/>
                  <a:pt x="134" y="3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4"/>
                  <a:pt x="130" y="0"/>
                  <a:pt x="12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3" y="4"/>
                  <a:pt x="83" y="9"/>
                </a:cubicBezTo>
                <a:cubicBezTo>
                  <a:pt x="83" y="30"/>
                  <a:pt x="83" y="30"/>
                  <a:pt x="83" y="30"/>
                </a:cubicBezTo>
                <a:cubicBezTo>
                  <a:pt x="81" y="30"/>
                  <a:pt x="79" y="31"/>
                  <a:pt x="77" y="32"/>
                </a:cubicBezTo>
                <a:cubicBezTo>
                  <a:pt x="75" y="33"/>
                  <a:pt x="73" y="34"/>
                  <a:pt x="71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16"/>
                  <a:pt x="47" y="16"/>
                  <a:pt x="44" y="20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17" y="47"/>
                  <a:pt x="17" y="52"/>
                  <a:pt x="20" y="56"/>
                </a:cubicBezTo>
                <a:cubicBezTo>
                  <a:pt x="35" y="71"/>
                  <a:pt x="35" y="71"/>
                  <a:pt x="35" y="71"/>
                </a:cubicBezTo>
                <a:cubicBezTo>
                  <a:pt x="34" y="73"/>
                  <a:pt x="33" y="74"/>
                  <a:pt x="32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9"/>
                  <a:pt x="30" y="81"/>
                  <a:pt x="30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4" y="83"/>
                  <a:pt x="0" y="87"/>
                  <a:pt x="0" y="9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0"/>
                  <a:pt x="4" y="134"/>
                  <a:pt x="9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6"/>
                  <a:pt x="31" y="138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42"/>
                  <a:pt x="34" y="144"/>
                  <a:pt x="35" y="146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7" y="164"/>
                  <a:pt x="17" y="170"/>
                  <a:pt x="20" y="173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7" y="200"/>
                  <a:pt x="53" y="200"/>
                  <a:pt x="56" y="19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3" y="183"/>
                  <a:pt x="75" y="184"/>
                  <a:pt x="76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9" y="186"/>
                  <a:pt x="81" y="187"/>
                  <a:pt x="83" y="187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13"/>
                  <a:pt x="87" y="217"/>
                  <a:pt x="92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4" y="213"/>
                  <a:pt x="134" y="208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6" y="187"/>
                  <a:pt x="138" y="186"/>
                  <a:pt x="140" y="185"/>
                </a:cubicBezTo>
                <a:cubicBezTo>
                  <a:pt x="142" y="184"/>
                  <a:pt x="144" y="183"/>
                  <a:pt x="146" y="182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0"/>
                  <a:pt x="170" y="200"/>
                  <a:pt x="174" y="197"/>
                </a:cubicBezTo>
                <a:cubicBezTo>
                  <a:pt x="197" y="174"/>
                  <a:pt x="197" y="174"/>
                  <a:pt x="197" y="17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201" y="170"/>
                  <a:pt x="201" y="164"/>
                  <a:pt x="197" y="161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3" y="144"/>
                  <a:pt x="184" y="142"/>
                  <a:pt x="185" y="140"/>
                </a:cubicBezTo>
                <a:cubicBezTo>
                  <a:pt x="186" y="138"/>
                  <a:pt x="187" y="136"/>
                  <a:pt x="187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3" y="134"/>
                  <a:pt x="217" y="130"/>
                  <a:pt x="217" y="12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7"/>
                  <a:pt x="213" y="83"/>
                  <a:pt x="208" y="83"/>
                </a:cubicBezTo>
                <a:close/>
                <a:moveTo>
                  <a:pt x="2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76" y="116"/>
                  <a:pt x="173" y="120"/>
                  <a:pt x="172" y="124"/>
                </a:cubicBezTo>
                <a:cubicBezTo>
                  <a:pt x="171" y="127"/>
                  <a:pt x="170" y="130"/>
                  <a:pt x="169" y="133"/>
                </a:cubicBezTo>
                <a:cubicBezTo>
                  <a:pt x="168" y="137"/>
                  <a:pt x="166" y="140"/>
                  <a:pt x="164" y="143"/>
                </a:cubicBezTo>
                <a:cubicBezTo>
                  <a:pt x="162" y="147"/>
                  <a:pt x="162" y="151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67" y="178"/>
                  <a:pt x="167" y="178"/>
                  <a:pt x="167" y="178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1" y="162"/>
                  <a:pt x="146" y="162"/>
                  <a:pt x="143" y="164"/>
                </a:cubicBezTo>
                <a:cubicBezTo>
                  <a:pt x="140" y="166"/>
                  <a:pt x="137" y="167"/>
                  <a:pt x="134" y="169"/>
                </a:cubicBezTo>
                <a:cubicBezTo>
                  <a:pt x="130" y="170"/>
                  <a:pt x="127" y="171"/>
                  <a:pt x="123" y="172"/>
                </a:cubicBezTo>
                <a:cubicBezTo>
                  <a:pt x="119" y="173"/>
                  <a:pt x="116" y="177"/>
                  <a:pt x="116" y="181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1" y="199"/>
                  <a:pt x="101" y="199"/>
                  <a:pt x="101" y="199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101" y="176"/>
                  <a:pt x="98" y="173"/>
                  <a:pt x="93" y="172"/>
                </a:cubicBezTo>
                <a:cubicBezTo>
                  <a:pt x="90" y="171"/>
                  <a:pt x="87" y="170"/>
                  <a:pt x="84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0" y="167"/>
                  <a:pt x="77" y="166"/>
                  <a:pt x="74" y="164"/>
                </a:cubicBezTo>
                <a:cubicBezTo>
                  <a:pt x="71" y="162"/>
                  <a:pt x="66" y="162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5" y="151"/>
                  <a:pt x="55" y="146"/>
                  <a:pt x="53" y="143"/>
                </a:cubicBezTo>
                <a:cubicBezTo>
                  <a:pt x="51" y="140"/>
                  <a:pt x="50" y="137"/>
                  <a:pt x="4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0"/>
                  <a:pt x="46" y="127"/>
                  <a:pt x="45" y="123"/>
                </a:cubicBezTo>
                <a:cubicBezTo>
                  <a:pt x="44" y="119"/>
                  <a:pt x="40" y="116"/>
                  <a:pt x="36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97"/>
                  <a:pt x="45" y="93"/>
                </a:cubicBezTo>
                <a:cubicBezTo>
                  <a:pt x="46" y="90"/>
                  <a:pt x="47" y="87"/>
                  <a:pt x="48" y="84"/>
                </a:cubicBezTo>
                <a:cubicBezTo>
                  <a:pt x="48" y="83"/>
                  <a:pt x="48" y="83"/>
                  <a:pt x="48" y="83"/>
                </a:cubicBezTo>
                <a:cubicBezTo>
                  <a:pt x="50" y="80"/>
                  <a:pt x="51" y="77"/>
                  <a:pt x="53" y="74"/>
                </a:cubicBezTo>
                <a:cubicBezTo>
                  <a:pt x="55" y="70"/>
                  <a:pt x="55" y="66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39" y="50"/>
                  <a:pt x="39" y="50"/>
                  <a:pt x="39" y="50"/>
                </a:cubicBezTo>
                <a:cubicBezTo>
                  <a:pt x="50" y="39"/>
                  <a:pt x="50" y="39"/>
                  <a:pt x="50" y="39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55"/>
                  <a:pt x="71" y="55"/>
                  <a:pt x="74" y="53"/>
                </a:cubicBezTo>
                <a:cubicBezTo>
                  <a:pt x="77" y="51"/>
                  <a:pt x="80" y="49"/>
                  <a:pt x="84" y="48"/>
                </a:cubicBezTo>
                <a:cubicBezTo>
                  <a:pt x="87" y="47"/>
                  <a:pt x="90" y="46"/>
                  <a:pt x="94" y="45"/>
                </a:cubicBezTo>
                <a:cubicBezTo>
                  <a:pt x="98" y="44"/>
                  <a:pt x="101" y="40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1"/>
                  <a:pt x="120" y="44"/>
                  <a:pt x="124" y="45"/>
                </a:cubicBezTo>
                <a:cubicBezTo>
                  <a:pt x="127" y="46"/>
                  <a:pt x="130" y="47"/>
                  <a:pt x="133" y="48"/>
                </a:cubicBezTo>
                <a:cubicBezTo>
                  <a:pt x="137" y="49"/>
                  <a:pt x="140" y="51"/>
                  <a:pt x="143" y="53"/>
                </a:cubicBezTo>
                <a:cubicBezTo>
                  <a:pt x="147" y="55"/>
                  <a:pt x="152" y="55"/>
                  <a:pt x="154" y="5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2" y="66"/>
                  <a:pt x="162" y="71"/>
                  <a:pt x="164" y="74"/>
                </a:cubicBezTo>
                <a:cubicBezTo>
                  <a:pt x="166" y="77"/>
                  <a:pt x="168" y="80"/>
                  <a:pt x="169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7"/>
                  <a:pt x="171" y="90"/>
                  <a:pt x="172" y="94"/>
                </a:cubicBezTo>
                <a:cubicBezTo>
                  <a:pt x="173" y="98"/>
                  <a:pt x="177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0" y="116"/>
                  <a:pt x="200" y="116"/>
                  <a:pt x="200" y="116"/>
                </a:cubicBezTo>
                <a:close/>
                <a:moveTo>
                  <a:pt x="109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98" y="71"/>
                  <a:pt x="89" y="75"/>
                  <a:pt x="82" y="82"/>
                </a:cubicBezTo>
                <a:cubicBezTo>
                  <a:pt x="76" y="89"/>
                  <a:pt x="71" y="98"/>
                  <a:pt x="71" y="108"/>
                </a:cubicBezTo>
                <a:cubicBezTo>
                  <a:pt x="71" y="119"/>
                  <a:pt x="76" y="128"/>
                  <a:pt x="82" y="135"/>
                </a:cubicBezTo>
                <a:cubicBezTo>
                  <a:pt x="89" y="141"/>
                  <a:pt x="98" y="146"/>
                  <a:pt x="109" y="146"/>
                </a:cubicBezTo>
                <a:cubicBezTo>
                  <a:pt x="119" y="146"/>
                  <a:pt x="128" y="141"/>
                  <a:pt x="135" y="135"/>
                </a:cubicBezTo>
                <a:cubicBezTo>
                  <a:pt x="142" y="128"/>
                  <a:pt x="146" y="119"/>
                  <a:pt x="146" y="108"/>
                </a:cubicBezTo>
                <a:cubicBezTo>
                  <a:pt x="146" y="98"/>
                  <a:pt x="142" y="89"/>
                  <a:pt x="135" y="82"/>
                </a:cubicBezTo>
                <a:cubicBezTo>
                  <a:pt x="128" y="75"/>
                  <a:pt x="119" y="71"/>
                  <a:pt x="109" y="71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7"/>
                </a:cubicBezTo>
                <a:cubicBezTo>
                  <a:pt x="123" y="132"/>
                  <a:pt x="116" y="135"/>
                  <a:pt x="109" y="135"/>
                </a:cubicBezTo>
                <a:cubicBezTo>
                  <a:pt x="101" y="135"/>
                  <a:pt x="95" y="132"/>
                  <a:pt x="90" y="127"/>
                </a:cubicBezTo>
                <a:cubicBezTo>
                  <a:pt x="85" y="122"/>
                  <a:pt x="82" y="116"/>
                  <a:pt x="82" y="108"/>
                </a:cubicBezTo>
                <a:cubicBezTo>
                  <a:pt x="82" y="101"/>
                  <a:pt x="85" y="94"/>
                  <a:pt x="90" y="90"/>
                </a:cubicBezTo>
                <a:cubicBezTo>
                  <a:pt x="95" y="85"/>
                  <a:pt x="101" y="82"/>
                  <a:pt x="109" y="82"/>
                </a:cubicBezTo>
                <a:cubicBezTo>
                  <a:pt x="116" y="82"/>
                  <a:pt x="123" y="85"/>
                  <a:pt x="127" y="90"/>
                </a:cubicBezTo>
                <a:cubicBezTo>
                  <a:pt x="132" y="94"/>
                  <a:pt x="135" y="101"/>
                  <a:pt x="135" y="108"/>
                </a:cubicBezTo>
                <a:cubicBezTo>
                  <a:pt x="135" y="116"/>
                  <a:pt x="132" y="122"/>
                  <a:pt x="127" y="127"/>
                </a:cubicBezTo>
                <a:close/>
              </a:path>
            </a:pathLst>
          </a:custGeom>
          <a:solidFill>
            <a:srgbClr val="22703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17"/>
          <p:cNvSpPr>
            <a:spLocks noEditPoints="1"/>
          </p:cNvSpPr>
          <p:nvPr/>
        </p:nvSpPr>
        <p:spPr bwMode="auto">
          <a:xfrm>
            <a:off x="4514242" y="4826497"/>
            <a:ext cx="321142" cy="208935"/>
          </a:xfrm>
          <a:custGeom>
            <a:avLst/>
            <a:gdLst>
              <a:gd name="T0" fmla="*/ 35 w 281"/>
              <a:gd name="T1" fmla="*/ 0 h 183"/>
              <a:gd name="T2" fmla="*/ 35 w 281"/>
              <a:gd name="T3" fmla="*/ 0 h 183"/>
              <a:gd name="T4" fmla="*/ 246 w 281"/>
              <a:gd name="T5" fmla="*/ 0 h 183"/>
              <a:gd name="T6" fmla="*/ 255 w 281"/>
              <a:gd name="T7" fmla="*/ 8 h 183"/>
              <a:gd name="T8" fmla="*/ 255 w 281"/>
              <a:gd name="T9" fmla="*/ 9 h 183"/>
              <a:gd name="T10" fmla="*/ 255 w 281"/>
              <a:gd name="T11" fmla="*/ 149 h 183"/>
              <a:gd name="T12" fmla="*/ 246 w 281"/>
              <a:gd name="T13" fmla="*/ 157 h 183"/>
              <a:gd name="T14" fmla="*/ 246 w 281"/>
              <a:gd name="T15" fmla="*/ 157 h 183"/>
              <a:gd name="T16" fmla="*/ 35 w 281"/>
              <a:gd name="T17" fmla="*/ 157 h 183"/>
              <a:gd name="T18" fmla="*/ 26 w 281"/>
              <a:gd name="T19" fmla="*/ 149 h 183"/>
              <a:gd name="T20" fmla="*/ 26 w 281"/>
              <a:gd name="T21" fmla="*/ 148 h 183"/>
              <a:gd name="T22" fmla="*/ 26 w 281"/>
              <a:gd name="T23" fmla="*/ 8 h 183"/>
              <a:gd name="T24" fmla="*/ 35 w 281"/>
              <a:gd name="T25" fmla="*/ 0 h 183"/>
              <a:gd name="T26" fmla="*/ 9 w 281"/>
              <a:gd name="T27" fmla="*/ 183 h 183"/>
              <a:gd name="T28" fmla="*/ 9 w 281"/>
              <a:gd name="T29" fmla="*/ 183 h 183"/>
              <a:gd name="T30" fmla="*/ 0 w 281"/>
              <a:gd name="T31" fmla="*/ 174 h 183"/>
              <a:gd name="T32" fmla="*/ 9 w 281"/>
              <a:gd name="T33" fmla="*/ 165 h 183"/>
              <a:gd name="T34" fmla="*/ 272 w 281"/>
              <a:gd name="T35" fmla="*/ 165 h 183"/>
              <a:gd name="T36" fmla="*/ 281 w 281"/>
              <a:gd name="T37" fmla="*/ 174 h 183"/>
              <a:gd name="T38" fmla="*/ 272 w 281"/>
              <a:gd name="T39" fmla="*/ 183 h 183"/>
              <a:gd name="T40" fmla="*/ 9 w 281"/>
              <a:gd name="T41" fmla="*/ 183 h 183"/>
              <a:gd name="T42" fmla="*/ 238 w 281"/>
              <a:gd name="T43" fmla="*/ 17 h 183"/>
              <a:gd name="T44" fmla="*/ 238 w 281"/>
              <a:gd name="T45" fmla="*/ 17 h 183"/>
              <a:gd name="T46" fmla="*/ 43 w 281"/>
              <a:gd name="T47" fmla="*/ 17 h 183"/>
              <a:gd name="T48" fmla="*/ 43 w 281"/>
              <a:gd name="T49" fmla="*/ 140 h 183"/>
              <a:gd name="T50" fmla="*/ 238 w 281"/>
              <a:gd name="T51" fmla="*/ 140 h 183"/>
              <a:gd name="T52" fmla="*/ 238 w 281"/>
              <a:gd name="T53" fmla="*/ 1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1" h="183"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1" y="0"/>
                  <a:pt x="255" y="4"/>
                  <a:pt x="255" y="8"/>
                </a:cubicBezTo>
                <a:cubicBezTo>
                  <a:pt x="255" y="9"/>
                  <a:pt x="255" y="9"/>
                  <a:pt x="255" y="9"/>
                </a:cubicBezTo>
                <a:cubicBezTo>
                  <a:pt x="255" y="149"/>
                  <a:pt x="255" y="149"/>
                  <a:pt x="255" y="149"/>
                </a:cubicBezTo>
                <a:cubicBezTo>
                  <a:pt x="255" y="153"/>
                  <a:pt x="251" y="157"/>
                  <a:pt x="246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0" y="157"/>
                  <a:pt x="26" y="153"/>
                  <a:pt x="26" y="149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9" y="183"/>
                </a:moveTo>
                <a:cubicBezTo>
                  <a:pt x="9" y="183"/>
                  <a:pt x="9" y="183"/>
                  <a:pt x="9" y="183"/>
                </a:cubicBezTo>
                <a:cubicBezTo>
                  <a:pt x="4" y="183"/>
                  <a:pt x="0" y="179"/>
                  <a:pt x="0" y="174"/>
                </a:cubicBezTo>
                <a:cubicBezTo>
                  <a:pt x="0" y="169"/>
                  <a:pt x="4" y="165"/>
                  <a:pt x="9" y="165"/>
                </a:cubicBezTo>
                <a:cubicBezTo>
                  <a:pt x="272" y="165"/>
                  <a:pt x="272" y="165"/>
                  <a:pt x="272" y="165"/>
                </a:cubicBezTo>
                <a:cubicBezTo>
                  <a:pt x="277" y="165"/>
                  <a:pt x="281" y="169"/>
                  <a:pt x="281" y="174"/>
                </a:cubicBezTo>
                <a:cubicBezTo>
                  <a:pt x="281" y="179"/>
                  <a:pt x="277" y="183"/>
                  <a:pt x="272" y="183"/>
                </a:cubicBezTo>
                <a:cubicBezTo>
                  <a:pt x="9" y="183"/>
                  <a:pt x="9" y="183"/>
                  <a:pt x="9" y="183"/>
                </a:cubicBezTo>
                <a:close/>
                <a:moveTo>
                  <a:pt x="238" y="17"/>
                </a:moveTo>
                <a:cubicBezTo>
                  <a:pt x="238" y="17"/>
                  <a:pt x="238" y="17"/>
                  <a:pt x="238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238" y="140"/>
                  <a:pt x="238" y="140"/>
                  <a:pt x="238" y="140"/>
                </a:cubicBezTo>
                <a:cubicBezTo>
                  <a:pt x="238" y="17"/>
                  <a:pt x="238" y="17"/>
                  <a:pt x="238" y="17"/>
                </a:cubicBezTo>
                <a:close/>
              </a:path>
            </a:pathLst>
          </a:custGeom>
          <a:solidFill>
            <a:srgbClr val="22703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86652" y="2200261"/>
            <a:ext cx="383458" cy="3165103"/>
            <a:chOff x="6725265" y="1692261"/>
            <a:chExt cx="383458" cy="4310584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6725265" y="3847553"/>
              <a:ext cx="383458" cy="0"/>
            </a:xfrm>
            <a:prstGeom prst="line">
              <a:avLst/>
            </a:prstGeom>
            <a:ln>
              <a:solidFill>
                <a:srgbClr val="37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108723" y="1692261"/>
              <a:ext cx="0" cy="4310584"/>
            </a:xfrm>
            <a:prstGeom prst="line">
              <a:avLst/>
            </a:prstGeom>
            <a:ln>
              <a:solidFill>
                <a:srgbClr val="37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矩形 38"/>
          <p:cNvSpPr/>
          <p:nvPr/>
        </p:nvSpPr>
        <p:spPr>
          <a:xfrm>
            <a:off x="4988004" y="240462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4988004" y="35658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4988004" y="47462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43" name="TextBox 54"/>
          <p:cNvSpPr txBox="1"/>
          <p:nvPr/>
        </p:nvSpPr>
        <p:spPr>
          <a:xfrm>
            <a:off x="6691277" y="2312290"/>
            <a:ext cx="44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4" name="TextBox 54"/>
          <p:cNvSpPr txBox="1"/>
          <p:nvPr/>
        </p:nvSpPr>
        <p:spPr>
          <a:xfrm>
            <a:off x="6691277" y="3519719"/>
            <a:ext cx="44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5" name="TextBox 54"/>
          <p:cNvSpPr txBox="1"/>
          <p:nvPr/>
        </p:nvSpPr>
        <p:spPr>
          <a:xfrm>
            <a:off x="6691277" y="4727148"/>
            <a:ext cx="442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活动预算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901155" y="2617541"/>
            <a:ext cx="10347416" cy="926720"/>
            <a:chOff x="901155" y="2808041"/>
            <a:chExt cx="10347416" cy="926720"/>
          </a:xfrm>
        </p:grpSpPr>
        <p:grpSp>
          <p:nvGrpSpPr>
            <p:cNvPr id="46" name="组合 45"/>
            <p:cNvGrpSpPr/>
            <p:nvPr/>
          </p:nvGrpSpPr>
          <p:grpSpPr>
            <a:xfrm>
              <a:off x="901155" y="2808041"/>
              <a:ext cx="5267667" cy="768838"/>
              <a:chOff x="901155" y="2808041"/>
              <a:chExt cx="5267667" cy="768838"/>
            </a:xfrm>
          </p:grpSpPr>
          <p:sp>
            <p:nvSpPr>
              <p:cNvPr id="48" name="Rectangle 74"/>
              <p:cNvSpPr/>
              <p:nvPr/>
            </p:nvSpPr>
            <p:spPr>
              <a:xfrm>
                <a:off x="2932161" y="3281120"/>
                <a:ext cx="3163839" cy="295759"/>
              </a:xfrm>
              <a:prstGeom prst="rect">
                <a:avLst/>
              </a:prstGeom>
              <a:solidFill>
                <a:srgbClr val="8DB6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75"/>
              <p:cNvSpPr/>
              <p:nvPr/>
            </p:nvSpPr>
            <p:spPr>
              <a:xfrm>
                <a:off x="1041448" y="3281120"/>
                <a:ext cx="4083002" cy="295759"/>
              </a:xfrm>
              <a:prstGeom prst="rect">
                <a:avLst/>
              </a:prstGeom>
              <a:solidFill>
                <a:srgbClr val="2270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TextBox 18"/>
              <p:cNvSpPr txBox="1"/>
              <p:nvPr/>
            </p:nvSpPr>
            <p:spPr>
              <a:xfrm>
                <a:off x="901155" y="2808041"/>
                <a:ext cx="20034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相关标题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325321" y="2823430"/>
                <a:ext cx="843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923</a:t>
                </a: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人</a:t>
                </a: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6342743" y="3121067"/>
              <a:ext cx="490582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1155" y="3902055"/>
            <a:ext cx="10347416" cy="926720"/>
            <a:chOff x="901155" y="2808041"/>
            <a:chExt cx="10347416" cy="926720"/>
          </a:xfrm>
        </p:grpSpPr>
        <p:grpSp>
          <p:nvGrpSpPr>
            <p:cNvPr id="53" name="组合 52"/>
            <p:cNvGrpSpPr/>
            <p:nvPr/>
          </p:nvGrpSpPr>
          <p:grpSpPr>
            <a:xfrm>
              <a:off x="901155" y="2808041"/>
              <a:ext cx="5267667" cy="768838"/>
              <a:chOff x="901155" y="2808041"/>
              <a:chExt cx="5267667" cy="768838"/>
            </a:xfrm>
          </p:grpSpPr>
          <p:sp>
            <p:nvSpPr>
              <p:cNvPr id="55" name="Rectangle 74"/>
              <p:cNvSpPr/>
              <p:nvPr/>
            </p:nvSpPr>
            <p:spPr>
              <a:xfrm>
                <a:off x="2932161" y="3281120"/>
                <a:ext cx="3163839" cy="295759"/>
              </a:xfrm>
              <a:prstGeom prst="rect">
                <a:avLst/>
              </a:prstGeom>
              <a:solidFill>
                <a:srgbClr val="8DB6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Rectangle 75"/>
              <p:cNvSpPr/>
              <p:nvPr/>
            </p:nvSpPr>
            <p:spPr>
              <a:xfrm>
                <a:off x="1041448" y="3281120"/>
                <a:ext cx="3035252" cy="295759"/>
              </a:xfrm>
              <a:prstGeom prst="rect">
                <a:avLst/>
              </a:prstGeom>
              <a:solidFill>
                <a:srgbClr val="2270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TextBox 18"/>
              <p:cNvSpPr txBox="1"/>
              <p:nvPr/>
            </p:nvSpPr>
            <p:spPr>
              <a:xfrm>
                <a:off x="901155" y="2808041"/>
                <a:ext cx="200342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相关标题</a:t>
                </a: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5325321" y="2823430"/>
                <a:ext cx="843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688</a:t>
                </a:r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人</a:t>
                </a: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342743" y="3121067"/>
              <a:ext cx="490582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活动预算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756529" y="2343150"/>
            <a:ext cx="3216641" cy="1643438"/>
            <a:chOff x="1830232" y="2077425"/>
            <a:chExt cx="3216641" cy="2230772"/>
          </a:xfrm>
        </p:grpSpPr>
        <p:cxnSp>
          <p:nvCxnSpPr>
            <p:cNvPr id="24" name="Straight Connector 16"/>
            <p:cNvCxnSpPr/>
            <p:nvPr/>
          </p:nvCxnSpPr>
          <p:spPr>
            <a:xfrm>
              <a:off x="1830232" y="4308197"/>
              <a:ext cx="3216641" cy="0"/>
            </a:xfrm>
            <a:prstGeom prst="line">
              <a:avLst/>
            </a:prstGeom>
            <a:ln w="76200">
              <a:solidFill>
                <a:srgbClr val="0E0C1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35"/>
            <p:cNvSpPr/>
            <p:nvPr/>
          </p:nvSpPr>
          <p:spPr>
            <a:xfrm>
              <a:off x="2547204" y="2353151"/>
              <a:ext cx="612617" cy="1839798"/>
            </a:xfrm>
            <a:prstGeom prst="roundRect">
              <a:avLst>
                <a:gd name="adj" fmla="val 0"/>
              </a:avLst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Rounded Rectangle 33"/>
            <p:cNvSpPr/>
            <p:nvPr/>
          </p:nvSpPr>
          <p:spPr>
            <a:xfrm>
              <a:off x="3710621" y="2077425"/>
              <a:ext cx="612617" cy="2115524"/>
            </a:xfrm>
            <a:prstGeom prst="roundRect">
              <a:avLst>
                <a:gd name="adj" fmla="val 0"/>
              </a:avLst>
            </a:prstGeom>
            <a:solidFill>
              <a:srgbClr val="8DB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22122" y="4614811"/>
            <a:ext cx="508545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8" name="TextBox 18"/>
          <p:cNvSpPr txBox="1"/>
          <p:nvPr/>
        </p:nvSpPr>
        <p:spPr>
          <a:xfrm>
            <a:off x="2363136" y="4237645"/>
            <a:ext cx="2003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126388" y="2343150"/>
            <a:ext cx="3216641" cy="1643438"/>
            <a:chOff x="1830232" y="2077425"/>
            <a:chExt cx="3216641" cy="2230772"/>
          </a:xfrm>
        </p:grpSpPr>
        <p:cxnSp>
          <p:nvCxnSpPr>
            <p:cNvPr id="30" name="Straight Connector 16"/>
            <p:cNvCxnSpPr/>
            <p:nvPr/>
          </p:nvCxnSpPr>
          <p:spPr>
            <a:xfrm>
              <a:off x="1830232" y="4308197"/>
              <a:ext cx="3216641" cy="0"/>
            </a:xfrm>
            <a:prstGeom prst="line">
              <a:avLst/>
            </a:prstGeom>
            <a:ln w="76200">
              <a:solidFill>
                <a:srgbClr val="0E0C1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5"/>
            <p:cNvSpPr/>
            <p:nvPr/>
          </p:nvSpPr>
          <p:spPr>
            <a:xfrm>
              <a:off x="2547204" y="2077425"/>
              <a:ext cx="612617" cy="2115524"/>
            </a:xfrm>
            <a:prstGeom prst="roundRect">
              <a:avLst>
                <a:gd name="adj" fmla="val 0"/>
              </a:avLst>
            </a:pr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Rounded Rectangle 33"/>
            <p:cNvSpPr/>
            <p:nvPr/>
          </p:nvSpPr>
          <p:spPr>
            <a:xfrm>
              <a:off x="3710621" y="2510929"/>
              <a:ext cx="612617" cy="1682019"/>
            </a:xfrm>
            <a:prstGeom prst="roundRect">
              <a:avLst>
                <a:gd name="adj" fmla="val 0"/>
              </a:avLst>
            </a:prstGeom>
            <a:solidFill>
              <a:srgbClr val="8DB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191981" y="4614811"/>
            <a:ext cx="508545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4" name="TextBox 18"/>
          <p:cNvSpPr txBox="1"/>
          <p:nvPr/>
        </p:nvSpPr>
        <p:spPr>
          <a:xfrm>
            <a:off x="7732995" y="4237645"/>
            <a:ext cx="2003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活动预算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>
            <a:off x="1022464" y="3050563"/>
            <a:ext cx="2045979" cy="580364"/>
          </a:xfrm>
          <a:prstGeom prst="rect">
            <a:avLst/>
          </a:prstGeom>
          <a:solidFill>
            <a:srgbClr val="2270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</a:p>
        </p:txBody>
      </p:sp>
      <p:sp>
        <p:nvSpPr>
          <p:cNvPr id="46" name="矩形 45"/>
          <p:cNvSpPr/>
          <p:nvPr/>
        </p:nvSpPr>
        <p:spPr>
          <a:xfrm>
            <a:off x="3068442" y="3050564"/>
            <a:ext cx="2045979" cy="58036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</a:t>
            </a:r>
          </a:p>
        </p:txBody>
      </p:sp>
      <p:sp>
        <p:nvSpPr>
          <p:cNvPr id="47" name="矩形 46"/>
          <p:cNvSpPr/>
          <p:nvPr/>
        </p:nvSpPr>
        <p:spPr>
          <a:xfrm>
            <a:off x="5099807" y="3050564"/>
            <a:ext cx="2045979" cy="580364"/>
          </a:xfrm>
          <a:prstGeom prst="rect">
            <a:avLst/>
          </a:prstGeom>
          <a:solidFill>
            <a:srgbClr val="2270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cs typeface="+mn-ea"/>
                <a:sym typeface="+mn-lt"/>
              </a:rPr>
              <a:t>8</a:t>
            </a:r>
            <a:r>
              <a:rPr lang="zh-CN" altLang="en-US" sz="1600">
                <a:cs typeface="+mn-ea"/>
                <a:sym typeface="+mn-lt"/>
              </a:rPr>
              <a:t>月</a:t>
            </a:r>
          </a:p>
        </p:txBody>
      </p:sp>
      <p:sp>
        <p:nvSpPr>
          <p:cNvPr id="48" name="矩形 47"/>
          <p:cNvSpPr/>
          <p:nvPr/>
        </p:nvSpPr>
        <p:spPr>
          <a:xfrm>
            <a:off x="7145785" y="3050564"/>
            <a:ext cx="2045979" cy="58036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</a:t>
            </a:r>
          </a:p>
        </p:txBody>
      </p:sp>
      <p:sp>
        <p:nvSpPr>
          <p:cNvPr id="49" name="箭头: 五边形 14"/>
          <p:cNvSpPr/>
          <p:nvPr/>
        </p:nvSpPr>
        <p:spPr>
          <a:xfrm>
            <a:off x="9191764" y="3050564"/>
            <a:ext cx="2045979" cy="580364"/>
          </a:xfrm>
          <a:prstGeom prst="homePlate">
            <a:avLst/>
          </a:prstGeom>
          <a:solidFill>
            <a:srgbClr val="2270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cs typeface="+mn-ea"/>
                <a:sym typeface="+mn-lt"/>
              </a:rPr>
              <a:t>10</a:t>
            </a:r>
            <a:r>
              <a:rPr lang="zh-CN" altLang="en-US" sz="1600">
                <a:cs typeface="+mn-ea"/>
                <a:sym typeface="+mn-lt"/>
              </a:rPr>
              <a:t>月</a:t>
            </a:r>
          </a:p>
        </p:txBody>
      </p:sp>
      <p:sp>
        <p:nvSpPr>
          <p:cNvPr id="50" name="椭圆 49"/>
          <p:cNvSpPr/>
          <p:nvPr/>
        </p:nvSpPr>
        <p:spPr bwMode="gray">
          <a:xfrm>
            <a:off x="1457106" y="3574366"/>
            <a:ext cx="102299" cy="99767"/>
          </a:xfrm>
          <a:prstGeom prst="ellipse">
            <a:avLst/>
          </a:prstGeom>
          <a:solidFill>
            <a:srgbClr val="227038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 bwMode="gray">
          <a:xfrm>
            <a:off x="3304364" y="3574366"/>
            <a:ext cx="102299" cy="99767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 bwMode="gray">
          <a:xfrm>
            <a:off x="5245817" y="3574366"/>
            <a:ext cx="102299" cy="99767"/>
          </a:xfrm>
          <a:prstGeom prst="ellipse">
            <a:avLst/>
          </a:prstGeom>
          <a:solidFill>
            <a:srgbClr val="227038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 bwMode="gray">
          <a:xfrm>
            <a:off x="6368155" y="3574366"/>
            <a:ext cx="102299" cy="99767"/>
          </a:xfrm>
          <a:prstGeom prst="ellipse">
            <a:avLst/>
          </a:prstGeom>
          <a:solidFill>
            <a:srgbClr val="227038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 bwMode="gray">
          <a:xfrm>
            <a:off x="6845413" y="3574366"/>
            <a:ext cx="102299" cy="99767"/>
          </a:xfrm>
          <a:prstGeom prst="ellipse">
            <a:avLst/>
          </a:prstGeom>
          <a:solidFill>
            <a:srgbClr val="227038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 bwMode="gray">
          <a:xfrm>
            <a:off x="4553533" y="3574366"/>
            <a:ext cx="102299" cy="99767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 bwMode="gray">
          <a:xfrm>
            <a:off x="8014951" y="3574366"/>
            <a:ext cx="102299" cy="99767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 bwMode="gray">
          <a:xfrm>
            <a:off x="8268439" y="3574366"/>
            <a:ext cx="102299" cy="99767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 bwMode="gray">
          <a:xfrm>
            <a:off x="8523675" y="3574366"/>
            <a:ext cx="102299" cy="99767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9" name="直接连接符 58"/>
          <p:cNvSpPr/>
          <p:nvPr/>
        </p:nvSpPr>
        <p:spPr bwMode="gray">
          <a:xfrm flipV="1">
            <a:off x="8574825" y="3637494"/>
            <a:ext cx="0" cy="232128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0" name="直接连接符 59"/>
          <p:cNvSpPr/>
          <p:nvPr/>
        </p:nvSpPr>
        <p:spPr bwMode="gray">
          <a:xfrm flipV="1">
            <a:off x="8319589" y="3637494"/>
            <a:ext cx="0" cy="789237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1" name="直接连接符 60"/>
          <p:cNvSpPr/>
          <p:nvPr/>
        </p:nvSpPr>
        <p:spPr bwMode="gray">
          <a:xfrm flipV="1">
            <a:off x="8066101" y="3637494"/>
            <a:ext cx="0" cy="1485622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直接连接符 61"/>
          <p:cNvSpPr/>
          <p:nvPr/>
        </p:nvSpPr>
        <p:spPr bwMode="gray">
          <a:xfrm flipV="1">
            <a:off x="4604682" y="3637494"/>
            <a:ext cx="0" cy="1485622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3" name="直接连接符 62"/>
          <p:cNvSpPr/>
          <p:nvPr/>
        </p:nvSpPr>
        <p:spPr bwMode="gray">
          <a:xfrm flipV="1">
            <a:off x="3355514" y="3637494"/>
            <a:ext cx="0" cy="232128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4" name="直接连接符 63"/>
          <p:cNvSpPr/>
          <p:nvPr/>
        </p:nvSpPr>
        <p:spPr bwMode="gray">
          <a:xfrm flipV="1">
            <a:off x="6896562" y="3659430"/>
            <a:ext cx="0" cy="222950"/>
          </a:xfrm>
          <a:prstGeom prst="line">
            <a:avLst/>
          </a:prstGeom>
          <a:noFill/>
          <a:ln w="19050">
            <a:solidFill>
              <a:srgbClr val="227038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5" name="直接连接符 64"/>
          <p:cNvSpPr/>
          <p:nvPr/>
        </p:nvSpPr>
        <p:spPr bwMode="gray">
          <a:xfrm flipV="1">
            <a:off x="6419305" y="3659429"/>
            <a:ext cx="0" cy="1426880"/>
          </a:xfrm>
          <a:prstGeom prst="line">
            <a:avLst/>
          </a:prstGeom>
          <a:noFill/>
          <a:ln w="19050">
            <a:solidFill>
              <a:srgbClr val="227038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6" name="直接连接符 65"/>
          <p:cNvSpPr/>
          <p:nvPr/>
        </p:nvSpPr>
        <p:spPr bwMode="gray">
          <a:xfrm flipV="1">
            <a:off x="5296967" y="3659430"/>
            <a:ext cx="0" cy="222950"/>
          </a:xfrm>
          <a:prstGeom prst="line">
            <a:avLst/>
          </a:prstGeom>
          <a:noFill/>
          <a:ln w="19050">
            <a:solidFill>
              <a:srgbClr val="227038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7" name="直接连接符 66"/>
          <p:cNvSpPr/>
          <p:nvPr/>
        </p:nvSpPr>
        <p:spPr bwMode="gray">
          <a:xfrm flipV="1">
            <a:off x="1508255" y="3659430"/>
            <a:ext cx="0" cy="222950"/>
          </a:xfrm>
          <a:prstGeom prst="line">
            <a:avLst/>
          </a:prstGeom>
          <a:noFill/>
          <a:ln w="19050">
            <a:solidFill>
              <a:srgbClr val="227038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54257" y="39108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69" name="文本框 37"/>
          <p:cNvSpPr txBox="1"/>
          <p:nvPr/>
        </p:nvSpPr>
        <p:spPr>
          <a:xfrm>
            <a:off x="2801515" y="39108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70" name="文本框 37"/>
          <p:cNvSpPr txBox="1"/>
          <p:nvPr/>
        </p:nvSpPr>
        <p:spPr>
          <a:xfrm>
            <a:off x="4050684" y="51459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71" name="文本框 37"/>
          <p:cNvSpPr txBox="1"/>
          <p:nvPr/>
        </p:nvSpPr>
        <p:spPr>
          <a:xfrm>
            <a:off x="4750940" y="39108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72" name="文本框 37"/>
          <p:cNvSpPr txBox="1"/>
          <p:nvPr/>
        </p:nvSpPr>
        <p:spPr>
          <a:xfrm>
            <a:off x="5865306" y="51459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73" name="文本框 37"/>
          <p:cNvSpPr txBox="1"/>
          <p:nvPr/>
        </p:nvSpPr>
        <p:spPr>
          <a:xfrm>
            <a:off x="6514471" y="39108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74" name="文本框 37"/>
          <p:cNvSpPr txBox="1"/>
          <p:nvPr/>
        </p:nvSpPr>
        <p:spPr>
          <a:xfrm>
            <a:off x="7512102" y="51459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75" name="文本框 37"/>
          <p:cNvSpPr txBox="1"/>
          <p:nvPr/>
        </p:nvSpPr>
        <p:spPr>
          <a:xfrm>
            <a:off x="8168774" y="44240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76" name="文本框 37"/>
          <p:cNvSpPr txBox="1"/>
          <p:nvPr/>
        </p:nvSpPr>
        <p:spPr>
          <a:xfrm>
            <a:off x="8470405" y="39108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9643462" y="2240180"/>
            <a:ext cx="765175" cy="542924"/>
            <a:chOff x="1052513" y="9888538"/>
            <a:chExt cx="765175" cy="542924"/>
          </a:xfrm>
          <a:solidFill>
            <a:srgbClr val="227038"/>
          </a:solidFill>
        </p:grpSpPr>
        <p:sp>
          <p:nvSpPr>
            <p:cNvPr id="78" name="Freeform 236"/>
            <p:cNvSpPr>
              <a:spLocks noEditPoints="1"/>
            </p:cNvSpPr>
            <p:nvPr/>
          </p:nvSpPr>
          <p:spPr bwMode="auto">
            <a:xfrm>
              <a:off x="1262063" y="9888538"/>
              <a:ext cx="555625" cy="303212"/>
            </a:xfrm>
            <a:custGeom>
              <a:avLst/>
              <a:gdLst>
                <a:gd name="T0" fmla="*/ 75 w 148"/>
                <a:gd name="T1" fmla="*/ 1 h 81"/>
                <a:gd name="T2" fmla="*/ 0 w 148"/>
                <a:gd name="T3" fmla="*/ 39 h 81"/>
                <a:gd name="T4" fmla="*/ 73 w 148"/>
                <a:gd name="T5" fmla="*/ 80 h 81"/>
                <a:gd name="T6" fmla="*/ 147 w 148"/>
                <a:gd name="T7" fmla="*/ 42 h 81"/>
                <a:gd name="T8" fmla="*/ 75 w 148"/>
                <a:gd name="T9" fmla="*/ 1 h 81"/>
                <a:gd name="T10" fmla="*/ 16 w 148"/>
                <a:gd name="T11" fmla="*/ 30 h 81"/>
                <a:gd name="T12" fmla="*/ 39 w 148"/>
                <a:gd name="T13" fmla="*/ 24 h 81"/>
                <a:gd name="T14" fmla="*/ 51 w 148"/>
                <a:gd name="T15" fmla="*/ 37 h 81"/>
                <a:gd name="T16" fmla="*/ 27 w 148"/>
                <a:gd name="T17" fmla="*/ 42 h 81"/>
                <a:gd name="T18" fmla="*/ 16 w 148"/>
                <a:gd name="T19" fmla="*/ 30 h 81"/>
                <a:gd name="T20" fmla="*/ 63 w 148"/>
                <a:gd name="T21" fmla="*/ 65 h 81"/>
                <a:gd name="T22" fmla="*/ 37 w 148"/>
                <a:gd name="T23" fmla="*/ 67 h 81"/>
                <a:gd name="T24" fmla="*/ 34 w 148"/>
                <a:gd name="T25" fmla="*/ 53 h 81"/>
                <a:gd name="T26" fmla="*/ 59 w 148"/>
                <a:gd name="T27" fmla="*/ 51 h 81"/>
                <a:gd name="T28" fmla="*/ 63 w 148"/>
                <a:gd name="T29" fmla="*/ 65 h 81"/>
                <a:gd name="T30" fmla="*/ 74 w 148"/>
                <a:gd name="T31" fmla="*/ 28 h 81"/>
                <a:gd name="T32" fmla="*/ 56 w 148"/>
                <a:gd name="T33" fmla="*/ 18 h 81"/>
                <a:gd name="T34" fmla="*/ 74 w 148"/>
                <a:gd name="T35" fmla="*/ 9 h 81"/>
                <a:gd name="T36" fmla="*/ 92 w 148"/>
                <a:gd name="T37" fmla="*/ 19 h 81"/>
                <a:gd name="T38" fmla="*/ 74 w 148"/>
                <a:gd name="T39" fmla="*/ 28 h 81"/>
                <a:gd name="T40" fmla="*/ 109 w 148"/>
                <a:gd name="T41" fmla="*/ 68 h 81"/>
                <a:gd name="T42" fmla="*/ 83 w 148"/>
                <a:gd name="T43" fmla="*/ 66 h 81"/>
                <a:gd name="T44" fmla="*/ 88 w 148"/>
                <a:gd name="T45" fmla="*/ 52 h 81"/>
                <a:gd name="T46" fmla="*/ 113 w 148"/>
                <a:gd name="T47" fmla="*/ 55 h 81"/>
                <a:gd name="T48" fmla="*/ 109 w 148"/>
                <a:gd name="T49" fmla="*/ 68 h 81"/>
                <a:gd name="T50" fmla="*/ 120 w 148"/>
                <a:gd name="T51" fmla="*/ 44 h 81"/>
                <a:gd name="T52" fmla="*/ 97 w 148"/>
                <a:gd name="T53" fmla="*/ 38 h 81"/>
                <a:gd name="T54" fmla="*/ 109 w 148"/>
                <a:gd name="T55" fmla="*/ 26 h 81"/>
                <a:gd name="T56" fmla="*/ 132 w 148"/>
                <a:gd name="T57" fmla="*/ 32 h 81"/>
                <a:gd name="T58" fmla="*/ 120 w 148"/>
                <a:gd name="T59" fmla="*/ 4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81">
                  <a:moveTo>
                    <a:pt x="75" y="1"/>
                  </a:moveTo>
                  <a:cubicBezTo>
                    <a:pt x="34" y="0"/>
                    <a:pt x="1" y="17"/>
                    <a:pt x="0" y="39"/>
                  </a:cubicBezTo>
                  <a:cubicBezTo>
                    <a:pt x="0" y="61"/>
                    <a:pt x="32" y="79"/>
                    <a:pt x="73" y="80"/>
                  </a:cubicBezTo>
                  <a:cubicBezTo>
                    <a:pt x="114" y="81"/>
                    <a:pt x="147" y="64"/>
                    <a:pt x="147" y="42"/>
                  </a:cubicBezTo>
                  <a:cubicBezTo>
                    <a:pt x="148" y="20"/>
                    <a:pt x="115" y="2"/>
                    <a:pt x="75" y="1"/>
                  </a:cubicBezTo>
                  <a:close/>
                  <a:moveTo>
                    <a:pt x="16" y="30"/>
                  </a:moveTo>
                  <a:cubicBezTo>
                    <a:pt x="19" y="25"/>
                    <a:pt x="30" y="22"/>
                    <a:pt x="39" y="24"/>
                  </a:cubicBezTo>
                  <a:cubicBezTo>
                    <a:pt x="49" y="26"/>
                    <a:pt x="54" y="32"/>
                    <a:pt x="51" y="37"/>
                  </a:cubicBezTo>
                  <a:cubicBezTo>
                    <a:pt x="47" y="42"/>
                    <a:pt x="37" y="44"/>
                    <a:pt x="27" y="42"/>
                  </a:cubicBezTo>
                  <a:cubicBezTo>
                    <a:pt x="18" y="40"/>
                    <a:pt x="13" y="35"/>
                    <a:pt x="16" y="30"/>
                  </a:cubicBezTo>
                  <a:close/>
                  <a:moveTo>
                    <a:pt x="63" y="65"/>
                  </a:moveTo>
                  <a:cubicBezTo>
                    <a:pt x="57" y="69"/>
                    <a:pt x="45" y="70"/>
                    <a:pt x="37" y="67"/>
                  </a:cubicBezTo>
                  <a:cubicBezTo>
                    <a:pt x="29" y="63"/>
                    <a:pt x="28" y="57"/>
                    <a:pt x="34" y="53"/>
                  </a:cubicBezTo>
                  <a:cubicBezTo>
                    <a:pt x="40" y="49"/>
                    <a:pt x="51" y="48"/>
                    <a:pt x="59" y="51"/>
                  </a:cubicBezTo>
                  <a:cubicBezTo>
                    <a:pt x="67" y="55"/>
                    <a:pt x="69" y="61"/>
                    <a:pt x="63" y="65"/>
                  </a:cubicBezTo>
                  <a:close/>
                  <a:moveTo>
                    <a:pt x="74" y="28"/>
                  </a:moveTo>
                  <a:cubicBezTo>
                    <a:pt x="64" y="28"/>
                    <a:pt x="56" y="23"/>
                    <a:pt x="56" y="18"/>
                  </a:cubicBezTo>
                  <a:cubicBezTo>
                    <a:pt x="56" y="13"/>
                    <a:pt x="64" y="8"/>
                    <a:pt x="74" y="9"/>
                  </a:cubicBezTo>
                  <a:cubicBezTo>
                    <a:pt x="84" y="9"/>
                    <a:pt x="92" y="13"/>
                    <a:pt x="92" y="19"/>
                  </a:cubicBezTo>
                  <a:cubicBezTo>
                    <a:pt x="92" y="24"/>
                    <a:pt x="84" y="28"/>
                    <a:pt x="74" y="28"/>
                  </a:cubicBezTo>
                  <a:close/>
                  <a:moveTo>
                    <a:pt x="109" y="68"/>
                  </a:moveTo>
                  <a:cubicBezTo>
                    <a:pt x="100" y="71"/>
                    <a:pt x="89" y="70"/>
                    <a:pt x="83" y="66"/>
                  </a:cubicBezTo>
                  <a:cubicBezTo>
                    <a:pt x="78" y="61"/>
                    <a:pt x="79" y="55"/>
                    <a:pt x="88" y="52"/>
                  </a:cubicBezTo>
                  <a:cubicBezTo>
                    <a:pt x="96" y="49"/>
                    <a:pt x="107" y="50"/>
                    <a:pt x="113" y="55"/>
                  </a:cubicBezTo>
                  <a:cubicBezTo>
                    <a:pt x="119" y="59"/>
                    <a:pt x="117" y="65"/>
                    <a:pt x="109" y="68"/>
                  </a:cubicBezTo>
                  <a:close/>
                  <a:moveTo>
                    <a:pt x="120" y="44"/>
                  </a:moveTo>
                  <a:cubicBezTo>
                    <a:pt x="110" y="46"/>
                    <a:pt x="100" y="43"/>
                    <a:pt x="97" y="38"/>
                  </a:cubicBezTo>
                  <a:cubicBezTo>
                    <a:pt x="94" y="33"/>
                    <a:pt x="99" y="27"/>
                    <a:pt x="109" y="26"/>
                  </a:cubicBezTo>
                  <a:cubicBezTo>
                    <a:pt x="118" y="24"/>
                    <a:pt x="129" y="27"/>
                    <a:pt x="132" y="32"/>
                  </a:cubicBezTo>
                  <a:cubicBezTo>
                    <a:pt x="135" y="38"/>
                    <a:pt x="129" y="43"/>
                    <a:pt x="12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37"/>
            <p:cNvSpPr>
              <a:spLocks noEditPoints="1"/>
            </p:cNvSpPr>
            <p:nvPr/>
          </p:nvSpPr>
          <p:spPr bwMode="auto">
            <a:xfrm>
              <a:off x="1052513" y="10086975"/>
              <a:ext cx="746125" cy="344487"/>
            </a:xfrm>
            <a:custGeom>
              <a:avLst/>
              <a:gdLst>
                <a:gd name="T0" fmla="*/ 199 w 199"/>
                <a:gd name="T1" fmla="*/ 25 h 92"/>
                <a:gd name="T2" fmla="*/ 199 w 199"/>
                <a:gd name="T3" fmla="*/ 25 h 92"/>
                <a:gd name="T4" fmla="*/ 199 w 199"/>
                <a:gd name="T5" fmla="*/ 19 h 92"/>
                <a:gd name="T6" fmla="*/ 125 w 199"/>
                <a:gd name="T7" fmla="*/ 37 h 92"/>
                <a:gd name="T8" fmla="*/ 1 w 199"/>
                <a:gd name="T9" fmla="*/ 48 h 92"/>
                <a:gd name="T10" fmla="*/ 1 w 199"/>
                <a:gd name="T11" fmla="*/ 60 h 92"/>
                <a:gd name="T12" fmla="*/ 21 w 199"/>
                <a:gd name="T13" fmla="*/ 36 h 92"/>
                <a:gd name="T14" fmla="*/ 20 w 199"/>
                <a:gd name="T15" fmla="*/ 63 h 92"/>
                <a:gd name="T16" fmla="*/ 1 w 199"/>
                <a:gd name="T17" fmla="*/ 84 h 92"/>
                <a:gd name="T18" fmla="*/ 0 w 199"/>
                <a:gd name="T19" fmla="*/ 92 h 92"/>
                <a:gd name="T20" fmla="*/ 124 w 199"/>
                <a:gd name="T21" fmla="*/ 81 h 92"/>
                <a:gd name="T22" fmla="*/ 198 w 199"/>
                <a:gd name="T23" fmla="*/ 63 h 92"/>
                <a:gd name="T24" fmla="*/ 199 w 199"/>
                <a:gd name="T25" fmla="*/ 59 h 92"/>
                <a:gd name="T26" fmla="*/ 199 w 199"/>
                <a:gd name="T27" fmla="*/ 59 h 92"/>
                <a:gd name="T28" fmla="*/ 199 w 199"/>
                <a:gd name="T29" fmla="*/ 25 h 92"/>
                <a:gd name="T30" fmla="*/ 57 w 199"/>
                <a:gd name="T31" fmla="*/ 60 h 92"/>
                <a:gd name="T32" fmla="*/ 29 w 199"/>
                <a:gd name="T33" fmla="*/ 59 h 92"/>
                <a:gd name="T34" fmla="*/ 30 w 199"/>
                <a:gd name="T35" fmla="*/ 33 h 92"/>
                <a:gd name="T36" fmla="*/ 57 w 199"/>
                <a:gd name="T37" fmla="*/ 33 h 92"/>
                <a:gd name="T38" fmla="*/ 57 w 199"/>
                <a:gd name="T39" fmla="*/ 60 h 92"/>
                <a:gd name="T40" fmla="*/ 105 w 199"/>
                <a:gd name="T41" fmla="*/ 70 h 92"/>
                <a:gd name="T42" fmla="*/ 67 w 199"/>
                <a:gd name="T43" fmla="*/ 62 h 92"/>
                <a:gd name="T44" fmla="*/ 67 w 199"/>
                <a:gd name="T45" fmla="*/ 35 h 92"/>
                <a:gd name="T46" fmla="*/ 105 w 199"/>
                <a:gd name="T47" fmla="*/ 44 h 92"/>
                <a:gd name="T48" fmla="*/ 105 w 199"/>
                <a:gd name="T49" fmla="*/ 70 h 92"/>
                <a:gd name="T50" fmla="*/ 153 w 199"/>
                <a:gd name="T51" fmla="*/ 71 h 92"/>
                <a:gd name="T52" fmla="*/ 125 w 199"/>
                <a:gd name="T53" fmla="*/ 73 h 92"/>
                <a:gd name="T54" fmla="*/ 115 w 199"/>
                <a:gd name="T55" fmla="*/ 72 h 92"/>
                <a:gd name="T56" fmla="*/ 116 w 199"/>
                <a:gd name="T57" fmla="*/ 46 h 92"/>
                <a:gd name="T58" fmla="*/ 126 w 199"/>
                <a:gd name="T59" fmla="*/ 47 h 92"/>
                <a:gd name="T60" fmla="*/ 154 w 199"/>
                <a:gd name="T61" fmla="*/ 45 h 92"/>
                <a:gd name="T62" fmla="*/ 153 w 199"/>
                <a:gd name="T63" fmla="*/ 71 h 92"/>
                <a:gd name="T64" fmla="*/ 164 w 199"/>
                <a:gd name="T65" fmla="*/ 43 h 92"/>
                <a:gd name="T66" fmla="*/ 191 w 199"/>
                <a:gd name="T67" fmla="*/ 34 h 92"/>
                <a:gd name="T68" fmla="*/ 191 w 199"/>
                <a:gd name="T69" fmla="*/ 59 h 92"/>
                <a:gd name="T70" fmla="*/ 164 w 199"/>
                <a:gd name="T71" fmla="*/ 69 h 92"/>
                <a:gd name="T72" fmla="*/ 164 w 199"/>
                <a:gd name="T73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92">
                  <a:moveTo>
                    <a:pt x="199" y="25"/>
                  </a:moveTo>
                  <a:cubicBezTo>
                    <a:pt x="199" y="25"/>
                    <a:pt x="199" y="25"/>
                    <a:pt x="199" y="25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19"/>
                    <a:pt x="171" y="40"/>
                    <a:pt x="125" y="37"/>
                  </a:cubicBezTo>
                  <a:cubicBezTo>
                    <a:pt x="80" y="35"/>
                    <a:pt x="22" y="0"/>
                    <a:pt x="1" y="4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8" y="44"/>
                    <a:pt x="15" y="38"/>
                    <a:pt x="21" y="3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66"/>
                    <a:pt x="4" y="74"/>
                    <a:pt x="1" y="8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21" y="44"/>
                    <a:pt x="79" y="78"/>
                    <a:pt x="124" y="81"/>
                  </a:cubicBezTo>
                  <a:cubicBezTo>
                    <a:pt x="170" y="84"/>
                    <a:pt x="198" y="63"/>
                    <a:pt x="198" y="63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9" y="59"/>
                    <a:pt x="199" y="59"/>
                    <a:pt x="199" y="59"/>
                  </a:cubicBezTo>
                  <a:lnTo>
                    <a:pt x="199" y="25"/>
                  </a:lnTo>
                  <a:close/>
                  <a:moveTo>
                    <a:pt x="57" y="60"/>
                  </a:moveTo>
                  <a:cubicBezTo>
                    <a:pt x="47" y="58"/>
                    <a:pt x="38" y="58"/>
                    <a:pt x="29" y="59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9" y="31"/>
                    <a:pt x="48" y="32"/>
                    <a:pt x="57" y="33"/>
                  </a:cubicBezTo>
                  <a:lnTo>
                    <a:pt x="57" y="60"/>
                  </a:lnTo>
                  <a:close/>
                  <a:moveTo>
                    <a:pt x="105" y="70"/>
                  </a:moveTo>
                  <a:cubicBezTo>
                    <a:pt x="92" y="68"/>
                    <a:pt x="79" y="64"/>
                    <a:pt x="67" y="62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80" y="38"/>
                    <a:pt x="93" y="41"/>
                    <a:pt x="105" y="44"/>
                  </a:cubicBezTo>
                  <a:lnTo>
                    <a:pt x="105" y="70"/>
                  </a:lnTo>
                  <a:close/>
                  <a:moveTo>
                    <a:pt x="153" y="71"/>
                  </a:moveTo>
                  <a:cubicBezTo>
                    <a:pt x="145" y="72"/>
                    <a:pt x="136" y="73"/>
                    <a:pt x="125" y="73"/>
                  </a:cubicBezTo>
                  <a:cubicBezTo>
                    <a:pt x="122" y="72"/>
                    <a:pt x="118" y="72"/>
                    <a:pt x="115" y="72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9" y="46"/>
                    <a:pt x="122" y="47"/>
                    <a:pt x="126" y="47"/>
                  </a:cubicBezTo>
                  <a:cubicBezTo>
                    <a:pt x="136" y="47"/>
                    <a:pt x="145" y="47"/>
                    <a:pt x="154" y="45"/>
                  </a:cubicBezTo>
                  <a:lnTo>
                    <a:pt x="153" y="71"/>
                  </a:lnTo>
                  <a:close/>
                  <a:moveTo>
                    <a:pt x="164" y="43"/>
                  </a:moveTo>
                  <a:cubicBezTo>
                    <a:pt x="176" y="41"/>
                    <a:pt x="185" y="37"/>
                    <a:pt x="191" y="34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84" y="62"/>
                    <a:pt x="175" y="66"/>
                    <a:pt x="164" y="69"/>
                  </a:cubicBezTo>
                  <a:lnTo>
                    <a:pt x="1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658571" y="2200492"/>
            <a:ext cx="727075" cy="622300"/>
            <a:chOff x="2182813" y="9798050"/>
            <a:chExt cx="727075" cy="6223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1" name="Oval 238"/>
            <p:cNvSpPr>
              <a:spLocks noChangeArrowheads="1"/>
            </p:cNvSpPr>
            <p:nvPr/>
          </p:nvSpPr>
          <p:spPr bwMode="auto">
            <a:xfrm>
              <a:off x="2771775" y="9798050"/>
              <a:ext cx="33337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239"/>
            <p:cNvSpPr>
              <a:spLocks noEditPoints="1"/>
            </p:cNvSpPr>
            <p:nvPr/>
          </p:nvSpPr>
          <p:spPr bwMode="auto">
            <a:xfrm>
              <a:off x="2700338" y="9836150"/>
              <a:ext cx="90487" cy="295275"/>
            </a:xfrm>
            <a:custGeom>
              <a:avLst/>
              <a:gdLst>
                <a:gd name="T0" fmla="*/ 0 w 57"/>
                <a:gd name="T1" fmla="*/ 186 h 186"/>
                <a:gd name="T2" fmla="*/ 21 w 57"/>
                <a:gd name="T3" fmla="*/ 186 h 186"/>
                <a:gd name="T4" fmla="*/ 35 w 57"/>
                <a:gd name="T5" fmla="*/ 108 h 186"/>
                <a:gd name="T6" fmla="*/ 21 w 57"/>
                <a:gd name="T7" fmla="*/ 106 h 186"/>
                <a:gd name="T8" fmla="*/ 0 w 57"/>
                <a:gd name="T9" fmla="*/ 186 h 186"/>
                <a:gd name="T10" fmla="*/ 47 w 57"/>
                <a:gd name="T11" fmla="*/ 0 h 186"/>
                <a:gd name="T12" fmla="*/ 23 w 57"/>
                <a:gd name="T13" fmla="*/ 92 h 186"/>
                <a:gd name="T14" fmla="*/ 38 w 57"/>
                <a:gd name="T15" fmla="*/ 94 h 186"/>
                <a:gd name="T16" fmla="*/ 57 w 57"/>
                <a:gd name="T17" fmla="*/ 2 h 186"/>
                <a:gd name="T18" fmla="*/ 47 w 57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86">
                  <a:moveTo>
                    <a:pt x="0" y="186"/>
                  </a:moveTo>
                  <a:lnTo>
                    <a:pt x="21" y="186"/>
                  </a:lnTo>
                  <a:lnTo>
                    <a:pt x="35" y="108"/>
                  </a:lnTo>
                  <a:lnTo>
                    <a:pt x="21" y="106"/>
                  </a:lnTo>
                  <a:lnTo>
                    <a:pt x="0" y="186"/>
                  </a:lnTo>
                  <a:close/>
                  <a:moveTo>
                    <a:pt x="47" y="0"/>
                  </a:moveTo>
                  <a:lnTo>
                    <a:pt x="23" y="92"/>
                  </a:lnTo>
                  <a:lnTo>
                    <a:pt x="38" y="94"/>
                  </a:lnTo>
                  <a:lnTo>
                    <a:pt x="57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40"/>
            <p:cNvSpPr>
              <a:spLocks noEditPoints="1"/>
            </p:cNvSpPr>
            <p:nvPr/>
          </p:nvSpPr>
          <p:spPr bwMode="auto">
            <a:xfrm>
              <a:off x="2182813" y="10142538"/>
              <a:ext cx="727075" cy="277812"/>
            </a:xfrm>
            <a:custGeom>
              <a:avLst/>
              <a:gdLst>
                <a:gd name="T0" fmla="*/ 75 w 194"/>
                <a:gd name="T1" fmla="*/ 29 h 74"/>
                <a:gd name="T2" fmla="*/ 117 w 194"/>
                <a:gd name="T3" fmla="*/ 29 h 74"/>
                <a:gd name="T4" fmla="*/ 134 w 194"/>
                <a:gd name="T5" fmla="*/ 0 h 74"/>
                <a:gd name="T6" fmla="*/ 59 w 194"/>
                <a:gd name="T7" fmla="*/ 0 h 74"/>
                <a:gd name="T8" fmla="*/ 75 w 194"/>
                <a:gd name="T9" fmla="*/ 29 h 74"/>
                <a:gd name="T10" fmla="*/ 112 w 194"/>
                <a:gd name="T11" fmla="*/ 55 h 74"/>
                <a:gd name="T12" fmla="*/ 81 w 194"/>
                <a:gd name="T13" fmla="*/ 55 h 74"/>
                <a:gd name="T14" fmla="*/ 76 w 194"/>
                <a:gd name="T15" fmla="*/ 58 h 74"/>
                <a:gd name="T16" fmla="*/ 70 w 194"/>
                <a:gd name="T17" fmla="*/ 74 h 74"/>
                <a:gd name="T18" fmla="*/ 122 w 194"/>
                <a:gd name="T19" fmla="*/ 74 h 74"/>
                <a:gd name="T20" fmla="*/ 117 w 194"/>
                <a:gd name="T21" fmla="*/ 58 h 74"/>
                <a:gd name="T22" fmla="*/ 112 w 194"/>
                <a:gd name="T23" fmla="*/ 55 h 74"/>
                <a:gd name="T24" fmla="*/ 157 w 194"/>
                <a:gd name="T25" fmla="*/ 0 h 74"/>
                <a:gd name="T26" fmla="*/ 141 w 194"/>
                <a:gd name="T27" fmla="*/ 0 h 74"/>
                <a:gd name="T28" fmla="*/ 121 w 194"/>
                <a:gd name="T29" fmla="*/ 31 h 74"/>
                <a:gd name="T30" fmla="*/ 122 w 194"/>
                <a:gd name="T31" fmla="*/ 33 h 74"/>
                <a:gd name="T32" fmla="*/ 72 w 194"/>
                <a:gd name="T33" fmla="*/ 33 h 74"/>
                <a:gd name="T34" fmla="*/ 72 w 194"/>
                <a:gd name="T35" fmla="*/ 31 h 74"/>
                <a:gd name="T36" fmla="*/ 51 w 194"/>
                <a:gd name="T37" fmla="*/ 0 h 74"/>
                <a:gd name="T38" fmla="*/ 37 w 194"/>
                <a:gd name="T39" fmla="*/ 0 h 74"/>
                <a:gd name="T40" fmla="*/ 0 w 194"/>
                <a:gd name="T41" fmla="*/ 37 h 74"/>
                <a:gd name="T42" fmla="*/ 37 w 194"/>
                <a:gd name="T43" fmla="*/ 74 h 74"/>
                <a:gd name="T44" fmla="*/ 64 w 194"/>
                <a:gd name="T45" fmla="*/ 74 h 74"/>
                <a:gd name="T46" fmla="*/ 70 w 194"/>
                <a:gd name="T47" fmla="*/ 57 h 74"/>
                <a:gd name="T48" fmla="*/ 81 w 194"/>
                <a:gd name="T49" fmla="*/ 49 h 74"/>
                <a:gd name="T50" fmla="*/ 112 w 194"/>
                <a:gd name="T51" fmla="*/ 49 h 74"/>
                <a:gd name="T52" fmla="*/ 123 w 194"/>
                <a:gd name="T53" fmla="*/ 57 h 74"/>
                <a:gd name="T54" fmla="*/ 128 w 194"/>
                <a:gd name="T55" fmla="*/ 74 h 74"/>
                <a:gd name="T56" fmla="*/ 157 w 194"/>
                <a:gd name="T57" fmla="*/ 74 h 74"/>
                <a:gd name="T58" fmla="*/ 194 w 194"/>
                <a:gd name="T59" fmla="*/ 37 h 74"/>
                <a:gd name="T60" fmla="*/ 157 w 194"/>
                <a:gd name="T61" fmla="*/ 0 h 74"/>
                <a:gd name="T62" fmla="*/ 41 w 194"/>
                <a:gd name="T63" fmla="*/ 58 h 74"/>
                <a:gd name="T64" fmla="*/ 21 w 194"/>
                <a:gd name="T65" fmla="*/ 38 h 74"/>
                <a:gd name="T66" fmla="*/ 41 w 194"/>
                <a:gd name="T67" fmla="*/ 19 h 74"/>
                <a:gd name="T68" fmla="*/ 61 w 194"/>
                <a:gd name="T69" fmla="*/ 38 h 74"/>
                <a:gd name="T70" fmla="*/ 41 w 194"/>
                <a:gd name="T71" fmla="*/ 58 h 74"/>
                <a:gd name="T72" fmla="*/ 153 w 194"/>
                <a:gd name="T73" fmla="*/ 58 h 74"/>
                <a:gd name="T74" fmla="*/ 133 w 194"/>
                <a:gd name="T75" fmla="*/ 38 h 74"/>
                <a:gd name="T76" fmla="*/ 153 w 194"/>
                <a:gd name="T77" fmla="*/ 19 h 74"/>
                <a:gd name="T78" fmla="*/ 173 w 194"/>
                <a:gd name="T79" fmla="*/ 38 h 74"/>
                <a:gd name="T80" fmla="*/ 153 w 194"/>
                <a:gd name="T81" fmla="*/ 5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74">
                  <a:moveTo>
                    <a:pt x="75" y="29"/>
                  </a:moveTo>
                  <a:cubicBezTo>
                    <a:pt x="117" y="29"/>
                    <a:pt x="117" y="29"/>
                    <a:pt x="117" y="29"/>
                  </a:cubicBezTo>
                  <a:cubicBezTo>
                    <a:pt x="118" y="24"/>
                    <a:pt x="120" y="10"/>
                    <a:pt x="13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5"/>
                    <a:pt x="73" y="14"/>
                    <a:pt x="75" y="29"/>
                  </a:cubicBezTo>
                  <a:close/>
                  <a:moveTo>
                    <a:pt x="112" y="55"/>
                  </a:moveTo>
                  <a:cubicBezTo>
                    <a:pt x="81" y="55"/>
                    <a:pt x="81" y="55"/>
                    <a:pt x="81" y="55"/>
                  </a:cubicBezTo>
                  <a:cubicBezTo>
                    <a:pt x="79" y="54"/>
                    <a:pt x="76" y="57"/>
                    <a:pt x="76" y="58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7" y="57"/>
                    <a:pt x="114" y="54"/>
                    <a:pt x="112" y="55"/>
                  </a:cubicBezTo>
                  <a:close/>
                  <a:moveTo>
                    <a:pt x="157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22" y="11"/>
                    <a:pt x="121" y="29"/>
                    <a:pt x="121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11"/>
                    <a:pt x="57" y="3"/>
                    <a:pt x="5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4"/>
                    <a:pt x="37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2" y="52"/>
                    <a:pt x="76" y="49"/>
                    <a:pt x="81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7" y="49"/>
                    <a:pt x="121" y="52"/>
                    <a:pt x="123" y="57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78" y="74"/>
                    <a:pt x="194" y="58"/>
                    <a:pt x="194" y="37"/>
                  </a:cubicBezTo>
                  <a:cubicBezTo>
                    <a:pt x="194" y="17"/>
                    <a:pt x="178" y="0"/>
                    <a:pt x="157" y="0"/>
                  </a:cubicBezTo>
                  <a:close/>
                  <a:moveTo>
                    <a:pt x="41" y="58"/>
                  </a:moveTo>
                  <a:cubicBezTo>
                    <a:pt x="30" y="58"/>
                    <a:pt x="21" y="49"/>
                    <a:pt x="21" y="38"/>
                  </a:cubicBezTo>
                  <a:cubicBezTo>
                    <a:pt x="21" y="28"/>
                    <a:pt x="30" y="19"/>
                    <a:pt x="41" y="19"/>
                  </a:cubicBezTo>
                  <a:cubicBezTo>
                    <a:pt x="52" y="19"/>
                    <a:pt x="61" y="28"/>
                    <a:pt x="61" y="38"/>
                  </a:cubicBezTo>
                  <a:cubicBezTo>
                    <a:pt x="61" y="49"/>
                    <a:pt x="52" y="58"/>
                    <a:pt x="41" y="58"/>
                  </a:cubicBezTo>
                  <a:close/>
                  <a:moveTo>
                    <a:pt x="153" y="58"/>
                  </a:moveTo>
                  <a:cubicBezTo>
                    <a:pt x="142" y="58"/>
                    <a:pt x="133" y="49"/>
                    <a:pt x="133" y="38"/>
                  </a:cubicBezTo>
                  <a:cubicBezTo>
                    <a:pt x="133" y="28"/>
                    <a:pt x="142" y="19"/>
                    <a:pt x="153" y="19"/>
                  </a:cubicBezTo>
                  <a:cubicBezTo>
                    <a:pt x="164" y="19"/>
                    <a:pt x="173" y="28"/>
                    <a:pt x="173" y="38"/>
                  </a:cubicBezTo>
                  <a:cubicBezTo>
                    <a:pt x="173" y="49"/>
                    <a:pt x="164" y="58"/>
                    <a:pt x="15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919864" y="2185411"/>
            <a:ext cx="434975" cy="652463"/>
            <a:chOff x="3394075" y="9836150"/>
            <a:chExt cx="434975" cy="652463"/>
          </a:xfrm>
          <a:solidFill>
            <a:srgbClr val="227038"/>
          </a:solidFill>
        </p:grpSpPr>
        <p:sp>
          <p:nvSpPr>
            <p:cNvPr id="85" name="Freeform 241"/>
            <p:cNvSpPr>
              <a:spLocks noEditPoints="1"/>
            </p:cNvSpPr>
            <p:nvPr/>
          </p:nvSpPr>
          <p:spPr bwMode="auto">
            <a:xfrm>
              <a:off x="3435350" y="10266363"/>
              <a:ext cx="357187" cy="222250"/>
            </a:xfrm>
            <a:custGeom>
              <a:avLst/>
              <a:gdLst>
                <a:gd name="T0" fmla="*/ 74 w 95"/>
                <a:gd name="T1" fmla="*/ 0 h 59"/>
                <a:gd name="T2" fmla="*/ 47 w 95"/>
                <a:gd name="T3" fmla="*/ 6 h 59"/>
                <a:gd name="T4" fmla="*/ 43 w 95"/>
                <a:gd name="T5" fmla="*/ 6 h 59"/>
                <a:gd name="T6" fmla="*/ 41 w 95"/>
                <a:gd name="T7" fmla="*/ 58 h 59"/>
                <a:gd name="T8" fmla="*/ 95 w 95"/>
                <a:gd name="T9" fmla="*/ 47 h 59"/>
                <a:gd name="T10" fmla="*/ 74 w 95"/>
                <a:gd name="T11" fmla="*/ 0 h 59"/>
                <a:gd name="T12" fmla="*/ 19 w 95"/>
                <a:gd name="T13" fmla="*/ 0 h 59"/>
                <a:gd name="T14" fmla="*/ 0 w 95"/>
                <a:gd name="T15" fmla="*/ 47 h 59"/>
                <a:gd name="T16" fmla="*/ 35 w 95"/>
                <a:gd name="T17" fmla="*/ 59 h 59"/>
                <a:gd name="T18" fmla="*/ 43 w 95"/>
                <a:gd name="T19" fmla="*/ 6 h 59"/>
                <a:gd name="T20" fmla="*/ 19 w 95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9">
                  <a:moveTo>
                    <a:pt x="74" y="0"/>
                  </a:moveTo>
                  <a:cubicBezTo>
                    <a:pt x="66" y="4"/>
                    <a:pt x="57" y="6"/>
                    <a:pt x="47" y="6"/>
                  </a:cubicBezTo>
                  <a:cubicBezTo>
                    <a:pt x="46" y="6"/>
                    <a:pt x="44" y="6"/>
                    <a:pt x="43" y="6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95" y="47"/>
                    <a:pt x="95" y="47"/>
                    <a:pt x="95" y="47"/>
                  </a:cubicBezTo>
                  <a:lnTo>
                    <a:pt x="74" y="0"/>
                  </a:lnTo>
                  <a:close/>
                  <a:moveTo>
                    <a:pt x="19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4" y="5"/>
                    <a:pt x="26" y="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42"/>
            <p:cNvSpPr>
              <a:spLocks noEditPoints="1"/>
            </p:cNvSpPr>
            <p:nvPr/>
          </p:nvSpPr>
          <p:spPr bwMode="auto">
            <a:xfrm>
              <a:off x="3394075" y="9836150"/>
              <a:ext cx="434975" cy="427037"/>
            </a:xfrm>
            <a:custGeom>
              <a:avLst/>
              <a:gdLst>
                <a:gd name="T0" fmla="*/ 58 w 116"/>
                <a:gd name="T1" fmla="*/ 0 h 114"/>
                <a:gd name="T2" fmla="*/ 0 w 116"/>
                <a:gd name="T3" fmla="*/ 57 h 114"/>
                <a:gd name="T4" fmla="*/ 58 w 116"/>
                <a:gd name="T5" fmla="*/ 114 h 114"/>
                <a:gd name="T6" fmla="*/ 116 w 116"/>
                <a:gd name="T7" fmla="*/ 57 h 114"/>
                <a:gd name="T8" fmla="*/ 58 w 116"/>
                <a:gd name="T9" fmla="*/ 0 h 114"/>
                <a:gd name="T10" fmla="*/ 68 w 116"/>
                <a:gd name="T11" fmla="*/ 95 h 114"/>
                <a:gd name="T12" fmla="*/ 31 w 116"/>
                <a:gd name="T13" fmla="*/ 59 h 114"/>
                <a:gd name="T14" fmla="*/ 68 w 116"/>
                <a:gd name="T15" fmla="*/ 23 h 114"/>
                <a:gd name="T16" fmla="*/ 105 w 116"/>
                <a:gd name="T17" fmla="*/ 59 h 114"/>
                <a:gd name="T18" fmla="*/ 68 w 116"/>
                <a:gd name="T19" fmla="*/ 9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4">
                  <a:moveTo>
                    <a:pt x="58" y="0"/>
                  </a:moveTo>
                  <a:cubicBezTo>
                    <a:pt x="26" y="0"/>
                    <a:pt x="0" y="25"/>
                    <a:pt x="0" y="57"/>
                  </a:cubicBezTo>
                  <a:cubicBezTo>
                    <a:pt x="0" y="89"/>
                    <a:pt x="26" y="114"/>
                    <a:pt x="58" y="114"/>
                  </a:cubicBezTo>
                  <a:cubicBezTo>
                    <a:pt x="90" y="114"/>
                    <a:pt x="116" y="89"/>
                    <a:pt x="116" y="57"/>
                  </a:cubicBezTo>
                  <a:cubicBezTo>
                    <a:pt x="116" y="25"/>
                    <a:pt x="90" y="0"/>
                    <a:pt x="58" y="0"/>
                  </a:cubicBezTo>
                  <a:close/>
                  <a:moveTo>
                    <a:pt x="68" y="95"/>
                  </a:moveTo>
                  <a:cubicBezTo>
                    <a:pt x="48" y="95"/>
                    <a:pt x="31" y="79"/>
                    <a:pt x="31" y="59"/>
                  </a:cubicBezTo>
                  <a:cubicBezTo>
                    <a:pt x="31" y="39"/>
                    <a:pt x="48" y="23"/>
                    <a:pt x="68" y="23"/>
                  </a:cubicBezTo>
                  <a:cubicBezTo>
                    <a:pt x="88" y="23"/>
                    <a:pt x="105" y="39"/>
                    <a:pt x="105" y="59"/>
                  </a:cubicBezTo>
                  <a:cubicBezTo>
                    <a:pt x="105" y="79"/>
                    <a:pt x="88" y="95"/>
                    <a:pt x="68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43"/>
            <p:cNvSpPr>
              <a:spLocks noEditPoints="1"/>
            </p:cNvSpPr>
            <p:nvPr/>
          </p:nvSpPr>
          <p:spPr bwMode="auto">
            <a:xfrm>
              <a:off x="3548063" y="9947275"/>
              <a:ext cx="222250" cy="219075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37 w 59"/>
                <a:gd name="T11" fmla="*/ 44 h 58"/>
                <a:gd name="T12" fmla="*/ 21 w 59"/>
                <a:gd name="T13" fmla="*/ 29 h 58"/>
                <a:gd name="T14" fmla="*/ 37 w 59"/>
                <a:gd name="T15" fmla="*/ 14 h 58"/>
                <a:gd name="T16" fmla="*/ 52 w 59"/>
                <a:gd name="T17" fmla="*/ 29 h 58"/>
                <a:gd name="T18" fmla="*/ 37 w 59"/>
                <a:gd name="T1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37" y="44"/>
                  </a:moveTo>
                  <a:cubicBezTo>
                    <a:pt x="28" y="44"/>
                    <a:pt x="21" y="38"/>
                    <a:pt x="21" y="29"/>
                  </a:cubicBezTo>
                  <a:cubicBezTo>
                    <a:pt x="21" y="21"/>
                    <a:pt x="28" y="14"/>
                    <a:pt x="37" y="14"/>
                  </a:cubicBezTo>
                  <a:cubicBezTo>
                    <a:pt x="45" y="14"/>
                    <a:pt x="52" y="21"/>
                    <a:pt x="52" y="29"/>
                  </a:cubicBezTo>
                  <a:cubicBezTo>
                    <a:pt x="52" y="38"/>
                    <a:pt x="45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18228" y="2248911"/>
            <a:ext cx="608012" cy="525462"/>
            <a:chOff x="4343400" y="9853613"/>
            <a:chExt cx="608012" cy="52546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9" name="Freeform 244"/>
            <p:cNvSpPr>
              <a:spLocks noEditPoints="1"/>
            </p:cNvSpPr>
            <p:nvPr/>
          </p:nvSpPr>
          <p:spPr bwMode="auto">
            <a:xfrm>
              <a:off x="4343400" y="9853613"/>
              <a:ext cx="461962" cy="525462"/>
            </a:xfrm>
            <a:custGeom>
              <a:avLst/>
              <a:gdLst>
                <a:gd name="T0" fmla="*/ 105 w 123"/>
                <a:gd name="T1" fmla="*/ 67 h 140"/>
                <a:gd name="T2" fmla="*/ 105 w 123"/>
                <a:gd name="T3" fmla="*/ 67 h 140"/>
                <a:gd name="T4" fmla="*/ 123 w 123"/>
                <a:gd name="T5" fmla="*/ 36 h 140"/>
                <a:gd name="T6" fmla="*/ 87 w 123"/>
                <a:gd name="T7" fmla="*/ 0 h 140"/>
                <a:gd name="T8" fmla="*/ 51 w 123"/>
                <a:gd name="T9" fmla="*/ 32 h 140"/>
                <a:gd name="T10" fmla="*/ 29 w 123"/>
                <a:gd name="T11" fmla="*/ 21 h 140"/>
                <a:gd name="T12" fmla="*/ 4 w 123"/>
                <a:gd name="T13" fmla="*/ 46 h 140"/>
                <a:gd name="T14" fmla="*/ 15 w 123"/>
                <a:gd name="T15" fmla="*/ 67 h 140"/>
                <a:gd name="T16" fmla="*/ 14 w 123"/>
                <a:gd name="T17" fmla="*/ 67 h 140"/>
                <a:gd name="T18" fmla="*/ 0 w 123"/>
                <a:gd name="T19" fmla="*/ 81 h 140"/>
                <a:gd name="T20" fmla="*/ 0 w 123"/>
                <a:gd name="T21" fmla="*/ 126 h 140"/>
                <a:gd name="T22" fmla="*/ 14 w 123"/>
                <a:gd name="T23" fmla="*/ 140 h 140"/>
                <a:gd name="T24" fmla="*/ 105 w 123"/>
                <a:gd name="T25" fmla="*/ 140 h 140"/>
                <a:gd name="T26" fmla="*/ 119 w 123"/>
                <a:gd name="T27" fmla="*/ 126 h 140"/>
                <a:gd name="T28" fmla="*/ 119 w 123"/>
                <a:gd name="T29" fmla="*/ 81 h 140"/>
                <a:gd name="T30" fmla="*/ 105 w 123"/>
                <a:gd name="T31" fmla="*/ 67 h 140"/>
                <a:gd name="T32" fmla="*/ 44 w 123"/>
                <a:gd name="T33" fmla="*/ 67 h 140"/>
                <a:gd name="T34" fmla="*/ 54 w 123"/>
                <a:gd name="T35" fmla="*/ 51 h 140"/>
                <a:gd name="T36" fmla="*/ 70 w 123"/>
                <a:gd name="T37" fmla="*/ 67 h 140"/>
                <a:gd name="T38" fmla="*/ 44 w 123"/>
                <a:gd name="T39" fmla="*/ 67 h 140"/>
                <a:gd name="T40" fmla="*/ 62 w 123"/>
                <a:gd name="T41" fmla="*/ 36 h 140"/>
                <a:gd name="T42" fmla="*/ 87 w 123"/>
                <a:gd name="T43" fmla="*/ 11 h 140"/>
                <a:gd name="T44" fmla="*/ 112 w 123"/>
                <a:gd name="T45" fmla="*/ 36 h 140"/>
                <a:gd name="T46" fmla="*/ 87 w 123"/>
                <a:gd name="T47" fmla="*/ 60 h 140"/>
                <a:gd name="T48" fmla="*/ 62 w 123"/>
                <a:gd name="T49" fmla="*/ 36 h 140"/>
                <a:gd name="T50" fmla="*/ 87 w 123"/>
                <a:gd name="T51" fmla="*/ 16 h 140"/>
                <a:gd name="T52" fmla="*/ 67 w 123"/>
                <a:gd name="T53" fmla="*/ 36 h 140"/>
                <a:gd name="T54" fmla="*/ 87 w 123"/>
                <a:gd name="T55" fmla="*/ 55 h 140"/>
                <a:gd name="T56" fmla="*/ 107 w 123"/>
                <a:gd name="T57" fmla="*/ 36 h 140"/>
                <a:gd name="T58" fmla="*/ 87 w 123"/>
                <a:gd name="T59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40">
                  <a:moveTo>
                    <a:pt x="105" y="67"/>
                  </a:moveTo>
                  <a:cubicBezTo>
                    <a:pt x="105" y="67"/>
                    <a:pt x="105" y="67"/>
                    <a:pt x="105" y="67"/>
                  </a:cubicBezTo>
                  <a:cubicBezTo>
                    <a:pt x="116" y="61"/>
                    <a:pt x="123" y="49"/>
                    <a:pt x="123" y="36"/>
                  </a:cubicBezTo>
                  <a:cubicBezTo>
                    <a:pt x="123" y="16"/>
                    <a:pt x="107" y="0"/>
                    <a:pt x="87" y="0"/>
                  </a:cubicBezTo>
                  <a:cubicBezTo>
                    <a:pt x="68" y="0"/>
                    <a:pt x="53" y="14"/>
                    <a:pt x="51" y="32"/>
                  </a:cubicBezTo>
                  <a:cubicBezTo>
                    <a:pt x="46" y="25"/>
                    <a:pt x="38" y="21"/>
                    <a:pt x="29" y="21"/>
                  </a:cubicBezTo>
                  <a:cubicBezTo>
                    <a:pt x="15" y="21"/>
                    <a:pt x="4" y="32"/>
                    <a:pt x="4" y="46"/>
                  </a:cubicBezTo>
                  <a:cubicBezTo>
                    <a:pt x="4" y="55"/>
                    <a:pt x="8" y="62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6" y="67"/>
                    <a:pt x="0" y="73"/>
                    <a:pt x="0" y="8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13" y="140"/>
                    <a:pt x="119" y="134"/>
                    <a:pt x="119" y="126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73"/>
                    <a:pt x="113" y="67"/>
                    <a:pt x="105" y="67"/>
                  </a:cubicBezTo>
                  <a:close/>
                  <a:moveTo>
                    <a:pt x="44" y="67"/>
                  </a:moveTo>
                  <a:cubicBezTo>
                    <a:pt x="49" y="63"/>
                    <a:pt x="53" y="58"/>
                    <a:pt x="54" y="51"/>
                  </a:cubicBezTo>
                  <a:cubicBezTo>
                    <a:pt x="58" y="58"/>
                    <a:pt x="63" y="63"/>
                    <a:pt x="70" y="67"/>
                  </a:cubicBezTo>
                  <a:lnTo>
                    <a:pt x="44" y="67"/>
                  </a:lnTo>
                  <a:close/>
                  <a:moveTo>
                    <a:pt x="62" y="36"/>
                  </a:moveTo>
                  <a:cubicBezTo>
                    <a:pt x="62" y="22"/>
                    <a:pt x="73" y="11"/>
                    <a:pt x="87" y="11"/>
                  </a:cubicBezTo>
                  <a:cubicBezTo>
                    <a:pt x="101" y="11"/>
                    <a:pt x="112" y="22"/>
                    <a:pt x="112" y="36"/>
                  </a:cubicBezTo>
                  <a:cubicBezTo>
                    <a:pt x="112" y="49"/>
                    <a:pt x="101" y="60"/>
                    <a:pt x="87" y="60"/>
                  </a:cubicBezTo>
                  <a:cubicBezTo>
                    <a:pt x="73" y="60"/>
                    <a:pt x="62" y="49"/>
                    <a:pt x="62" y="36"/>
                  </a:cubicBezTo>
                  <a:close/>
                  <a:moveTo>
                    <a:pt x="87" y="16"/>
                  </a:moveTo>
                  <a:cubicBezTo>
                    <a:pt x="76" y="16"/>
                    <a:pt x="67" y="25"/>
                    <a:pt x="67" y="36"/>
                  </a:cubicBezTo>
                  <a:cubicBezTo>
                    <a:pt x="67" y="46"/>
                    <a:pt x="76" y="55"/>
                    <a:pt x="87" y="55"/>
                  </a:cubicBezTo>
                  <a:cubicBezTo>
                    <a:pt x="98" y="55"/>
                    <a:pt x="107" y="46"/>
                    <a:pt x="107" y="36"/>
                  </a:cubicBezTo>
                  <a:cubicBezTo>
                    <a:pt x="107" y="25"/>
                    <a:pt x="98" y="16"/>
                    <a:pt x="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45"/>
            <p:cNvSpPr/>
            <p:nvPr/>
          </p:nvSpPr>
          <p:spPr bwMode="auto">
            <a:xfrm>
              <a:off x="4816475" y="10136188"/>
              <a:ext cx="134937" cy="217487"/>
            </a:xfrm>
            <a:custGeom>
              <a:avLst/>
              <a:gdLst>
                <a:gd name="T0" fmla="*/ 0 w 85"/>
                <a:gd name="T1" fmla="*/ 47 h 137"/>
                <a:gd name="T2" fmla="*/ 0 w 85"/>
                <a:gd name="T3" fmla="*/ 92 h 137"/>
                <a:gd name="T4" fmla="*/ 85 w 85"/>
                <a:gd name="T5" fmla="*/ 137 h 137"/>
                <a:gd name="T6" fmla="*/ 85 w 85"/>
                <a:gd name="T7" fmla="*/ 0 h 137"/>
                <a:gd name="T8" fmla="*/ 0 w 85"/>
                <a:gd name="T9" fmla="*/ 4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7">
                  <a:moveTo>
                    <a:pt x="0" y="47"/>
                  </a:moveTo>
                  <a:lnTo>
                    <a:pt x="0" y="92"/>
                  </a:lnTo>
                  <a:lnTo>
                    <a:pt x="85" y="137"/>
                  </a:lnTo>
                  <a:lnTo>
                    <a:pt x="85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800978" y="2260024"/>
            <a:ext cx="488950" cy="503237"/>
            <a:chOff x="5424488" y="9925050"/>
            <a:chExt cx="488950" cy="503237"/>
          </a:xfrm>
          <a:solidFill>
            <a:srgbClr val="227038"/>
          </a:solidFill>
        </p:grpSpPr>
        <p:sp>
          <p:nvSpPr>
            <p:cNvPr id="92" name="Freeform 246"/>
            <p:cNvSpPr>
              <a:spLocks noEditPoints="1"/>
            </p:cNvSpPr>
            <p:nvPr/>
          </p:nvSpPr>
          <p:spPr bwMode="auto">
            <a:xfrm>
              <a:off x="5424488" y="9925050"/>
              <a:ext cx="282575" cy="503237"/>
            </a:xfrm>
            <a:custGeom>
              <a:avLst/>
              <a:gdLst>
                <a:gd name="T0" fmla="*/ 38 w 75"/>
                <a:gd name="T1" fmla="*/ 81 h 134"/>
                <a:gd name="T2" fmla="*/ 28 w 75"/>
                <a:gd name="T3" fmla="*/ 90 h 134"/>
                <a:gd name="T4" fmla="*/ 38 w 75"/>
                <a:gd name="T5" fmla="*/ 100 h 134"/>
                <a:gd name="T6" fmla="*/ 48 w 75"/>
                <a:gd name="T7" fmla="*/ 90 h 134"/>
                <a:gd name="T8" fmla="*/ 38 w 75"/>
                <a:gd name="T9" fmla="*/ 81 h 134"/>
                <a:gd name="T10" fmla="*/ 46 w 75"/>
                <a:gd name="T11" fmla="*/ 50 h 134"/>
                <a:gd name="T12" fmla="*/ 53 w 75"/>
                <a:gd name="T13" fmla="*/ 43 h 134"/>
                <a:gd name="T14" fmla="*/ 46 w 75"/>
                <a:gd name="T15" fmla="*/ 36 h 134"/>
                <a:gd name="T16" fmla="*/ 39 w 75"/>
                <a:gd name="T17" fmla="*/ 43 h 134"/>
                <a:gd name="T18" fmla="*/ 46 w 75"/>
                <a:gd name="T19" fmla="*/ 50 h 134"/>
                <a:gd name="T20" fmla="*/ 0 w 75"/>
                <a:gd name="T21" fmla="*/ 0 h 134"/>
                <a:gd name="T22" fmla="*/ 0 w 75"/>
                <a:gd name="T23" fmla="*/ 134 h 134"/>
                <a:gd name="T24" fmla="*/ 75 w 75"/>
                <a:gd name="T25" fmla="*/ 134 h 134"/>
                <a:gd name="T26" fmla="*/ 75 w 75"/>
                <a:gd name="T27" fmla="*/ 0 h 134"/>
                <a:gd name="T28" fmla="*/ 0 w 75"/>
                <a:gd name="T29" fmla="*/ 0 h 134"/>
                <a:gd name="T30" fmla="*/ 46 w 75"/>
                <a:gd name="T31" fmla="*/ 33 h 134"/>
                <a:gd name="T32" fmla="*/ 57 w 75"/>
                <a:gd name="T33" fmla="*/ 43 h 134"/>
                <a:gd name="T34" fmla="*/ 46 w 75"/>
                <a:gd name="T35" fmla="*/ 53 h 134"/>
                <a:gd name="T36" fmla="*/ 36 w 75"/>
                <a:gd name="T37" fmla="*/ 43 h 134"/>
                <a:gd name="T38" fmla="*/ 46 w 75"/>
                <a:gd name="T39" fmla="*/ 33 h 134"/>
                <a:gd name="T40" fmla="*/ 38 w 75"/>
                <a:gd name="T41" fmla="*/ 112 h 134"/>
                <a:gd name="T42" fmla="*/ 15 w 75"/>
                <a:gd name="T43" fmla="*/ 90 h 134"/>
                <a:gd name="T44" fmla="*/ 38 w 75"/>
                <a:gd name="T45" fmla="*/ 68 h 134"/>
                <a:gd name="T46" fmla="*/ 60 w 75"/>
                <a:gd name="T47" fmla="*/ 90 h 134"/>
                <a:gd name="T48" fmla="*/ 38 w 75"/>
                <a:gd name="T49" fmla="*/ 1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134">
                  <a:moveTo>
                    <a:pt x="38" y="81"/>
                  </a:moveTo>
                  <a:cubicBezTo>
                    <a:pt x="32" y="81"/>
                    <a:pt x="28" y="85"/>
                    <a:pt x="28" y="90"/>
                  </a:cubicBezTo>
                  <a:cubicBezTo>
                    <a:pt x="28" y="96"/>
                    <a:pt x="32" y="100"/>
                    <a:pt x="38" y="100"/>
                  </a:cubicBezTo>
                  <a:cubicBezTo>
                    <a:pt x="43" y="100"/>
                    <a:pt x="48" y="96"/>
                    <a:pt x="48" y="90"/>
                  </a:cubicBezTo>
                  <a:cubicBezTo>
                    <a:pt x="48" y="85"/>
                    <a:pt x="43" y="81"/>
                    <a:pt x="38" y="81"/>
                  </a:cubicBezTo>
                  <a:close/>
                  <a:moveTo>
                    <a:pt x="46" y="50"/>
                  </a:moveTo>
                  <a:cubicBezTo>
                    <a:pt x="50" y="50"/>
                    <a:pt x="53" y="47"/>
                    <a:pt x="53" y="43"/>
                  </a:cubicBezTo>
                  <a:cubicBezTo>
                    <a:pt x="53" y="39"/>
                    <a:pt x="50" y="36"/>
                    <a:pt x="46" y="36"/>
                  </a:cubicBezTo>
                  <a:cubicBezTo>
                    <a:pt x="42" y="36"/>
                    <a:pt x="39" y="39"/>
                    <a:pt x="39" y="43"/>
                  </a:cubicBezTo>
                  <a:cubicBezTo>
                    <a:pt x="39" y="47"/>
                    <a:pt x="42" y="50"/>
                    <a:pt x="46" y="50"/>
                  </a:cubicBezTo>
                  <a:close/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0" y="0"/>
                  </a:lnTo>
                  <a:close/>
                  <a:moveTo>
                    <a:pt x="46" y="33"/>
                  </a:moveTo>
                  <a:cubicBezTo>
                    <a:pt x="52" y="33"/>
                    <a:pt x="57" y="37"/>
                    <a:pt x="57" y="43"/>
                  </a:cubicBezTo>
                  <a:cubicBezTo>
                    <a:pt x="57" y="48"/>
                    <a:pt x="52" y="53"/>
                    <a:pt x="46" y="53"/>
                  </a:cubicBezTo>
                  <a:cubicBezTo>
                    <a:pt x="41" y="53"/>
                    <a:pt x="36" y="48"/>
                    <a:pt x="36" y="43"/>
                  </a:cubicBezTo>
                  <a:cubicBezTo>
                    <a:pt x="36" y="37"/>
                    <a:pt x="41" y="33"/>
                    <a:pt x="46" y="33"/>
                  </a:cubicBezTo>
                  <a:close/>
                  <a:moveTo>
                    <a:pt x="38" y="112"/>
                  </a:moveTo>
                  <a:cubicBezTo>
                    <a:pt x="25" y="112"/>
                    <a:pt x="15" y="103"/>
                    <a:pt x="15" y="90"/>
                  </a:cubicBezTo>
                  <a:cubicBezTo>
                    <a:pt x="15" y="78"/>
                    <a:pt x="25" y="68"/>
                    <a:pt x="38" y="68"/>
                  </a:cubicBezTo>
                  <a:cubicBezTo>
                    <a:pt x="50" y="68"/>
                    <a:pt x="60" y="78"/>
                    <a:pt x="60" y="90"/>
                  </a:cubicBezTo>
                  <a:cubicBezTo>
                    <a:pt x="60" y="103"/>
                    <a:pt x="50" y="112"/>
                    <a:pt x="3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247"/>
            <p:cNvSpPr>
              <a:spLocks noChangeArrowheads="1"/>
            </p:cNvSpPr>
            <p:nvPr/>
          </p:nvSpPr>
          <p:spPr bwMode="auto">
            <a:xfrm>
              <a:off x="5548313" y="10248900"/>
              <a:ext cx="34925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48"/>
            <p:cNvSpPr>
              <a:spLocks noEditPoints="1"/>
            </p:cNvSpPr>
            <p:nvPr/>
          </p:nvSpPr>
          <p:spPr bwMode="auto">
            <a:xfrm>
              <a:off x="5754688" y="10147300"/>
              <a:ext cx="158750" cy="280987"/>
            </a:xfrm>
            <a:custGeom>
              <a:avLst/>
              <a:gdLst>
                <a:gd name="T0" fmla="*/ 26 w 42"/>
                <a:gd name="T1" fmla="*/ 28 h 75"/>
                <a:gd name="T2" fmla="*/ 30 w 42"/>
                <a:gd name="T3" fmla="*/ 24 h 75"/>
                <a:gd name="T4" fmla="*/ 26 w 42"/>
                <a:gd name="T5" fmla="*/ 20 h 75"/>
                <a:gd name="T6" fmla="*/ 22 w 42"/>
                <a:gd name="T7" fmla="*/ 24 h 75"/>
                <a:gd name="T8" fmla="*/ 26 w 42"/>
                <a:gd name="T9" fmla="*/ 28 h 75"/>
                <a:gd name="T10" fmla="*/ 21 w 42"/>
                <a:gd name="T11" fmla="*/ 45 h 75"/>
                <a:gd name="T12" fmla="*/ 15 w 42"/>
                <a:gd name="T13" fmla="*/ 51 h 75"/>
                <a:gd name="T14" fmla="*/ 21 w 42"/>
                <a:gd name="T15" fmla="*/ 56 h 75"/>
                <a:gd name="T16" fmla="*/ 26 w 42"/>
                <a:gd name="T17" fmla="*/ 51 h 75"/>
                <a:gd name="T18" fmla="*/ 21 w 42"/>
                <a:gd name="T19" fmla="*/ 45 h 75"/>
                <a:gd name="T20" fmla="*/ 0 w 42"/>
                <a:gd name="T21" fmla="*/ 0 h 75"/>
                <a:gd name="T22" fmla="*/ 0 w 42"/>
                <a:gd name="T23" fmla="*/ 75 h 75"/>
                <a:gd name="T24" fmla="*/ 42 w 42"/>
                <a:gd name="T25" fmla="*/ 75 h 75"/>
                <a:gd name="T26" fmla="*/ 42 w 42"/>
                <a:gd name="T27" fmla="*/ 0 h 75"/>
                <a:gd name="T28" fmla="*/ 0 w 42"/>
                <a:gd name="T29" fmla="*/ 0 h 75"/>
                <a:gd name="T30" fmla="*/ 26 w 42"/>
                <a:gd name="T31" fmla="*/ 18 h 75"/>
                <a:gd name="T32" fmla="*/ 31 w 42"/>
                <a:gd name="T33" fmla="*/ 24 h 75"/>
                <a:gd name="T34" fmla="*/ 26 w 42"/>
                <a:gd name="T35" fmla="*/ 30 h 75"/>
                <a:gd name="T36" fmla="*/ 20 w 42"/>
                <a:gd name="T37" fmla="*/ 24 h 75"/>
                <a:gd name="T38" fmla="*/ 26 w 42"/>
                <a:gd name="T39" fmla="*/ 18 h 75"/>
                <a:gd name="T40" fmla="*/ 21 w 42"/>
                <a:gd name="T41" fmla="*/ 63 h 75"/>
                <a:gd name="T42" fmla="*/ 8 w 42"/>
                <a:gd name="T43" fmla="*/ 51 h 75"/>
                <a:gd name="T44" fmla="*/ 21 w 42"/>
                <a:gd name="T45" fmla="*/ 38 h 75"/>
                <a:gd name="T46" fmla="*/ 34 w 42"/>
                <a:gd name="T47" fmla="*/ 51 h 75"/>
                <a:gd name="T48" fmla="*/ 21 w 42"/>
                <a:gd name="T49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75">
                  <a:moveTo>
                    <a:pt x="26" y="28"/>
                  </a:moveTo>
                  <a:cubicBezTo>
                    <a:pt x="28" y="28"/>
                    <a:pt x="30" y="26"/>
                    <a:pt x="30" y="24"/>
                  </a:cubicBezTo>
                  <a:cubicBezTo>
                    <a:pt x="30" y="22"/>
                    <a:pt x="28" y="20"/>
                    <a:pt x="26" y="20"/>
                  </a:cubicBezTo>
                  <a:cubicBezTo>
                    <a:pt x="24" y="20"/>
                    <a:pt x="22" y="22"/>
                    <a:pt x="22" y="24"/>
                  </a:cubicBezTo>
                  <a:cubicBezTo>
                    <a:pt x="22" y="26"/>
                    <a:pt x="24" y="28"/>
                    <a:pt x="26" y="28"/>
                  </a:cubicBezTo>
                  <a:close/>
                  <a:moveTo>
                    <a:pt x="21" y="45"/>
                  </a:moveTo>
                  <a:cubicBezTo>
                    <a:pt x="18" y="45"/>
                    <a:pt x="15" y="48"/>
                    <a:pt x="15" y="51"/>
                  </a:cubicBezTo>
                  <a:cubicBezTo>
                    <a:pt x="15" y="54"/>
                    <a:pt x="18" y="56"/>
                    <a:pt x="21" y="56"/>
                  </a:cubicBezTo>
                  <a:cubicBezTo>
                    <a:pt x="24" y="56"/>
                    <a:pt x="26" y="54"/>
                    <a:pt x="26" y="51"/>
                  </a:cubicBezTo>
                  <a:cubicBezTo>
                    <a:pt x="26" y="48"/>
                    <a:pt x="24" y="45"/>
                    <a:pt x="21" y="45"/>
                  </a:cubicBezTo>
                  <a:close/>
                  <a:moveTo>
                    <a:pt x="0" y="0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  <a:moveTo>
                    <a:pt x="26" y="18"/>
                  </a:moveTo>
                  <a:cubicBezTo>
                    <a:pt x="29" y="18"/>
                    <a:pt x="31" y="21"/>
                    <a:pt x="31" y="24"/>
                  </a:cubicBezTo>
                  <a:cubicBezTo>
                    <a:pt x="31" y="27"/>
                    <a:pt x="29" y="30"/>
                    <a:pt x="26" y="30"/>
                  </a:cubicBezTo>
                  <a:cubicBezTo>
                    <a:pt x="22" y="30"/>
                    <a:pt x="20" y="27"/>
                    <a:pt x="20" y="24"/>
                  </a:cubicBezTo>
                  <a:cubicBezTo>
                    <a:pt x="20" y="21"/>
                    <a:pt x="22" y="18"/>
                    <a:pt x="26" y="18"/>
                  </a:cubicBezTo>
                  <a:close/>
                  <a:moveTo>
                    <a:pt x="21" y="63"/>
                  </a:moveTo>
                  <a:cubicBezTo>
                    <a:pt x="14" y="63"/>
                    <a:pt x="8" y="57"/>
                    <a:pt x="8" y="51"/>
                  </a:cubicBezTo>
                  <a:cubicBezTo>
                    <a:pt x="8" y="44"/>
                    <a:pt x="14" y="38"/>
                    <a:pt x="21" y="38"/>
                  </a:cubicBezTo>
                  <a:cubicBezTo>
                    <a:pt x="28" y="38"/>
                    <a:pt x="34" y="44"/>
                    <a:pt x="34" y="51"/>
                  </a:cubicBezTo>
                  <a:cubicBezTo>
                    <a:pt x="34" y="57"/>
                    <a:pt x="28" y="63"/>
                    <a:pt x="2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Oval 249"/>
            <p:cNvSpPr>
              <a:spLocks noChangeArrowheads="1"/>
            </p:cNvSpPr>
            <p:nvPr/>
          </p:nvSpPr>
          <p:spPr bwMode="auto">
            <a:xfrm>
              <a:off x="5822950" y="10326688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344847"/>
            <a:ext cx="12230100" cy="2895290"/>
            <a:chOff x="0" y="5262226"/>
            <a:chExt cx="12230100" cy="28952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5262227"/>
              <a:ext cx="6115050" cy="28952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flipH="1">
              <a:off x="6115050" y="5262226"/>
              <a:ext cx="6115050" cy="289528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3047999" y="236791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227038"/>
                </a:solidFill>
                <a:cs typeface="+mn-ea"/>
                <a:sym typeface="+mn-lt"/>
              </a:rPr>
              <a:t>活动介绍</a:t>
            </a:r>
          </a:p>
        </p:txBody>
      </p:sp>
      <p:sp>
        <p:nvSpPr>
          <p:cNvPr id="10" name="矩形 9"/>
          <p:cNvSpPr/>
          <p:nvPr/>
        </p:nvSpPr>
        <p:spPr>
          <a:xfrm>
            <a:off x="2979397" y="34290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0852" y="472276"/>
            <a:ext cx="3050295" cy="2003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4704" y="0"/>
            <a:ext cx="2612665" cy="19431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020050" y="0"/>
            <a:ext cx="4171950" cy="2245489"/>
            <a:chOff x="8020050" y="0"/>
            <a:chExt cx="4171950" cy="224548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8020050" y="0"/>
              <a:ext cx="4171950" cy="222926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8077200" y="1767114"/>
              <a:ext cx="1352550" cy="47837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414864"/>
            <a:ext cx="12192000" cy="1443135"/>
            <a:chOff x="0" y="5414864"/>
            <a:chExt cx="12192000" cy="1443135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5414864"/>
              <a:ext cx="6096000" cy="1443135"/>
              <a:chOff x="0" y="5262226"/>
              <a:chExt cx="12230100" cy="289529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0" y="5262227"/>
                <a:ext cx="6115050" cy="2895289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flipH="1">
                <a:off x="6115050" y="5262226"/>
                <a:ext cx="6115050" cy="2895289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 flipH="1">
              <a:off x="6096000" y="5414864"/>
              <a:ext cx="6096000" cy="1443135"/>
              <a:chOff x="0" y="5262226"/>
              <a:chExt cx="12230100" cy="289529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0" y="5262227"/>
                <a:ext cx="6115050" cy="289528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flipH="1">
                <a:off x="6115050" y="5262226"/>
                <a:ext cx="6115050" cy="2895289"/>
              </a:xfrm>
              <a:prstGeom prst="rect">
                <a:avLst/>
              </a:prstGeom>
            </p:spPr>
          </p:pic>
        </p:grpSp>
      </p:grpSp>
      <p:sp>
        <p:nvSpPr>
          <p:cNvPr id="17" name="文本框 16"/>
          <p:cNvSpPr txBox="1"/>
          <p:nvPr/>
        </p:nvSpPr>
        <p:spPr>
          <a:xfrm>
            <a:off x="3047999" y="236791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227038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18" name="矩形 17"/>
          <p:cNvSpPr/>
          <p:nvPr/>
        </p:nvSpPr>
        <p:spPr>
          <a:xfrm>
            <a:off x="2358571" y="1973232"/>
            <a:ext cx="7474858" cy="1712686"/>
          </a:xfrm>
          <a:prstGeom prst="rect">
            <a:avLst/>
          </a:prstGeom>
          <a:noFill/>
          <a:ln>
            <a:solidFill>
              <a:srgbClr val="227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313517"/>
            <a:ext cx="5067263" cy="290677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29076" y="2840051"/>
            <a:ext cx="4615152" cy="2011372"/>
            <a:chOff x="6626589" y="2732474"/>
            <a:chExt cx="4615152" cy="2011372"/>
          </a:xfrm>
        </p:grpSpPr>
        <p:sp>
          <p:nvSpPr>
            <p:cNvPr id="15" name="矩形 47"/>
            <p:cNvSpPr>
              <a:spLocks noChangeArrowheads="1"/>
            </p:cNvSpPr>
            <p:nvPr/>
          </p:nvSpPr>
          <p:spPr bwMode="auto">
            <a:xfrm>
              <a:off x="6626589" y="3563145"/>
              <a:ext cx="4615152" cy="118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5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626589" y="2732474"/>
              <a:ext cx="36021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227038"/>
                  </a:solidFill>
                  <a:cs typeface="+mn-ea"/>
                  <a:sym typeface="+mn-lt"/>
                </a:rPr>
                <a:t>在此输入您的</a:t>
              </a:r>
              <a:endParaRPr lang="en-US" altLang="zh-CN" sz="2400" b="1" dirty="0">
                <a:solidFill>
                  <a:srgbClr val="227038"/>
                </a:solidFill>
                <a:cs typeface="+mn-ea"/>
                <a:sym typeface="+mn-lt"/>
              </a:endParaRPr>
            </a:p>
            <a:p>
              <a:r>
                <a:rPr lang="zh-CN" altLang="en-US" sz="2400" b="1" dirty="0">
                  <a:solidFill>
                    <a:srgbClr val="227038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17" name="ïSlîḓ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4559848" y="3135854"/>
            <a:ext cx="3072303" cy="3722146"/>
            <a:chOff x="4051301" y="1907109"/>
            <a:chExt cx="4089401" cy="4954070"/>
          </a:xfrm>
        </p:grpSpPr>
        <p:grpSp>
          <p:nvGrpSpPr>
            <p:cNvPr id="18" name="isľiḋê"/>
            <p:cNvGrpSpPr/>
            <p:nvPr/>
          </p:nvGrpSpPr>
          <p:grpSpPr bwMode="auto">
            <a:xfrm>
              <a:off x="4051301" y="1907109"/>
              <a:ext cx="4089401" cy="4954070"/>
              <a:chOff x="2056" y="2"/>
              <a:chExt cx="3566" cy="4320"/>
            </a:xfrm>
          </p:grpSpPr>
          <p:sp>
            <p:nvSpPr>
              <p:cNvPr id="124" name="ïṧľïḓê"/>
              <p:cNvSpPr/>
              <p:nvPr/>
            </p:nvSpPr>
            <p:spPr bwMode="auto">
              <a:xfrm>
                <a:off x="5078" y="2764"/>
                <a:ext cx="544" cy="668"/>
              </a:xfrm>
              <a:custGeom>
                <a:avLst/>
                <a:gdLst>
                  <a:gd name="T0" fmla="*/ 190 w 318"/>
                  <a:gd name="T1" fmla="*/ 317 h 391"/>
                  <a:gd name="T2" fmla="*/ 237 w 318"/>
                  <a:gd name="T3" fmla="*/ 269 h 391"/>
                  <a:gd name="T4" fmla="*/ 272 w 318"/>
                  <a:gd name="T5" fmla="*/ 172 h 391"/>
                  <a:gd name="T6" fmla="*/ 297 w 318"/>
                  <a:gd name="T7" fmla="*/ 115 h 391"/>
                  <a:gd name="T8" fmla="*/ 305 w 318"/>
                  <a:gd name="T9" fmla="*/ 80 h 391"/>
                  <a:gd name="T10" fmla="*/ 318 w 318"/>
                  <a:gd name="T11" fmla="*/ 24 h 391"/>
                  <a:gd name="T12" fmla="*/ 257 w 318"/>
                  <a:gd name="T13" fmla="*/ 27 h 391"/>
                  <a:gd name="T14" fmla="*/ 212 w 318"/>
                  <a:gd name="T15" fmla="*/ 109 h 391"/>
                  <a:gd name="T16" fmla="*/ 140 w 318"/>
                  <a:gd name="T17" fmla="*/ 244 h 391"/>
                  <a:gd name="T18" fmla="*/ 0 w 318"/>
                  <a:gd name="T19" fmla="*/ 317 h 391"/>
                  <a:gd name="T20" fmla="*/ 19 w 318"/>
                  <a:gd name="T21" fmla="*/ 391 h 391"/>
                  <a:gd name="T22" fmla="*/ 190 w 318"/>
                  <a:gd name="T23" fmla="*/ 317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8" h="391">
                    <a:moveTo>
                      <a:pt x="190" y="317"/>
                    </a:moveTo>
                    <a:cubicBezTo>
                      <a:pt x="190" y="317"/>
                      <a:pt x="229" y="283"/>
                      <a:pt x="237" y="269"/>
                    </a:cubicBezTo>
                    <a:cubicBezTo>
                      <a:pt x="251" y="245"/>
                      <a:pt x="261" y="197"/>
                      <a:pt x="272" y="172"/>
                    </a:cubicBezTo>
                    <a:cubicBezTo>
                      <a:pt x="278" y="159"/>
                      <a:pt x="291" y="128"/>
                      <a:pt x="297" y="115"/>
                    </a:cubicBezTo>
                    <a:cubicBezTo>
                      <a:pt x="300" y="107"/>
                      <a:pt x="304" y="89"/>
                      <a:pt x="305" y="80"/>
                    </a:cubicBezTo>
                    <a:cubicBezTo>
                      <a:pt x="308" y="66"/>
                      <a:pt x="318" y="24"/>
                      <a:pt x="318" y="24"/>
                    </a:cubicBezTo>
                    <a:cubicBezTo>
                      <a:pt x="318" y="24"/>
                      <a:pt x="294" y="0"/>
                      <a:pt x="257" y="27"/>
                    </a:cubicBezTo>
                    <a:cubicBezTo>
                      <a:pt x="223" y="53"/>
                      <a:pt x="212" y="109"/>
                      <a:pt x="212" y="109"/>
                    </a:cubicBezTo>
                    <a:cubicBezTo>
                      <a:pt x="212" y="109"/>
                      <a:pt x="141" y="208"/>
                      <a:pt x="140" y="244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19" y="391"/>
                      <a:pt x="19" y="391"/>
                      <a:pt x="19" y="391"/>
                    </a:cubicBezTo>
                    <a:lnTo>
                      <a:pt x="190" y="317"/>
                    </a:lnTo>
                    <a:close/>
                  </a:path>
                </a:pathLst>
              </a:custGeom>
              <a:solidFill>
                <a:srgbClr val="FF8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ïSľîḍè"/>
              <p:cNvSpPr/>
              <p:nvPr/>
            </p:nvSpPr>
            <p:spPr bwMode="auto">
              <a:xfrm>
                <a:off x="4010" y="2831"/>
                <a:ext cx="1520" cy="1491"/>
              </a:xfrm>
              <a:custGeom>
                <a:avLst/>
                <a:gdLst>
                  <a:gd name="T0" fmla="*/ 260 w 888"/>
                  <a:gd name="T1" fmla="*/ 873 h 873"/>
                  <a:gd name="T2" fmla="*/ 276 w 888"/>
                  <a:gd name="T3" fmla="*/ 778 h 873"/>
                  <a:gd name="T4" fmla="*/ 285 w 888"/>
                  <a:gd name="T5" fmla="*/ 732 h 873"/>
                  <a:gd name="T6" fmla="*/ 557 w 888"/>
                  <a:gd name="T7" fmla="*/ 571 h 873"/>
                  <a:gd name="T8" fmla="*/ 666 w 888"/>
                  <a:gd name="T9" fmla="*/ 460 h 873"/>
                  <a:gd name="T10" fmla="*/ 734 w 888"/>
                  <a:gd name="T11" fmla="*/ 417 h 873"/>
                  <a:gd name="T12" fmla="*/ 764 w 888"/>
                  <a:gd name="T13" fmla="*/ 379 h 873"/>
                  <a:gd name="T14" fmla="*/ 808 w 888"/>
                  <a:gd name="T15" fmla="*/ 331 h 873"/>
                  <a:gd name="T16" fmla="*/ 850 w 888"/>
                  <a:gd name="T17" fmla="*/ 195 h 873"/>
                  <a:gd name="T18" fmla="*/ 875 w 888"/>
                  <a:gd name="T19" fmla="*/ 123 h 873"/>
                  <a:gd name="T20" fmla="*/ 888 w 888"/>
                  <a:gd name="T21" fmla="*/ 30 h 873"/>
                  <a:gd name="T22" fmla="*/ 797 w 888"/>
                  <a:gd name="T23" fmla="*/ 65 h 873"/>
                  <a:gd name="T24" fmla="*/ 771 w 888"/>
                  <a:gd name="T25" fmla="*/ 158 h 873"/>
                  <a:gd name="T26" fmla="*/ 727 w 888"/>
                  <a:gd name="T27" fmla="*/ 249 h 873"/>
                  <a:gd name="T28" fmla="*/ 671 w 888"/>
                  <a:gd name="T29" fmla="*/ 285 h 873"/>
                  <a:gd name="T30" fmla="*/ 653 w 888"/>
                  <a:gd name="T31" fmla="*/ 230 h 873"/>
                  <a:gd name="T32" fmla="*/ 589 w 888"/>
                  <a:gd name="T33" fmla="*/ 234 h 873"/>
                  <a:gd name="T34" fmla="*/ 471 w 888"/>
                  <a:gd name="T35" fmla="*/ 300 h 873"/>
                  <a:gd name="T36" fmla="*/ 443 w 888"/>
                  <a:gd name="T37" fmla="*/ 334 h 873"/>
                  <a:gd name="T38" fmla="*/ 364 w 888"/>
                  <a:gd name="T39" fmla="*/ 388 h 873"/>
                  <a:gd name="T40" fmla="*/ 285 w 888"/>
                  <a:gd name="T41" fmla="*/ 390 h 873"/>
                  <a:gd name="T42" fmla="*/ 23 w 888"/>
                  <a:gd name="T43" fmla="*/ 602 h 873"/>
                  <a:gd name="T44" fmla="*/ 19 w 888"/>
                  <a:gd name="T45" fmla="*/ 674 h 873"/>
                  <a:gd name="T46" fmla="*/ 5 w 888"/>
                  <a:gd name="T47" fmla="*/ 760 h 873"/>
                  <a:gd name="T48" fmla="*/ 0 w 888"/>
                  <a:gd name="T49" fmla="*/ 873 h 873"/>
                  <a:gd name="T50" fmla="*/ 260 w 888"/>
                  <a:gd name="T51" fmla="*/ 873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88" h="873">
                    <a:moveTo>
                      <a:pt x="260" y="873"/>
                    </a:moveTo>
                    <a:cubicBezTo>
                      <a:pt x="260" y="873"/>
                      <a:pt x="264" y="844"/>
                      <a:pt x="276" y="778"/>
                    </a:cubicBezTo>
                    <a:cubicBezTo>
                      <a:pt x="281" y="753"/>
                      <a:pt x="284" y="736"/>
                      <a:pt x="285" y="732"/>
                    </a:cubicBezTo>
                    <a:cubicBezTo>
                      <a:pt x="311" y="666"/>
                      <a:pt x="502" y="614"/>
                      <a:pt x="557" y="571"/>
                    </a:cubicBezTo>
                    <a:cubicBezTo>
                      <a:pt x="588" y="548"/>
                      <a:pt x="635" y="484"/>
                      <a:pt x="666" y="460"/>
                    </a:cubicBezTo>
                    <a:cubicBezTo>
                      <a:pt x="682" y="448"/>
                      <a:pt x="719" y="431"/>
                      <a:pt x="734" y="417"/>
                    </a:cubicBezTo>
                    <a:cubicBezTo>
                      <a:pt x="743" y="408"/>
                      <a:pt x="756" y="389"/>
                      <a:pt x="764" y="379"/>
                    </a:cubicBezTo>
                    <a:cubicBezTo>
                      <a:pt x="774" y="366"/>
                      <a:pt x="800" y="345"/>
                      <a:pt x="808" y="331"/>
                    </a:cubicBezTo>
                    <a:cubicBezTo>
                      <a:pt x="826" y="300"/>
                      <a:pt x="839" y="229"/>
                      <a:pt x="850" y="195"/>
                    </a:cubicBezTo>
                    <a:cubicBezTo>
                      <a:pt x="856" y="177"/>
                      <a:pt x="871" y="142"/>
                      <a:pt x="875" y="123"/>
                    </a:cubicBezTo>
                    <a:cubicBezTo>
                      <a:pt x="881" y="100"/>
                      <a:pt x="888" y="30"/>
                      <a:pt x="888" y="30"/>
                    </a:cubicBezTo>
                    <a:cubicBezTo>
                      <a:pt x="888" y="30"/>
                      <a:pt x="838" y="0"/>
                      <a:pt x="797" y="65"/>
                    </a:cubicBezTo>
                    <a:cubicBezTo>
                      <a:pt x="784" y="85"/>
                      <a:pt x="781" y="136"/>
                      <a:pt x="771" y="158"/>
                    </a:cubicBezTo>
                    <a:cubicBezTo>
                      <a:pt x="765" y="171"/>
                      <a:pt x="732" y="216"/>
                      <a:pt x="727" y="249"/>
                    </a:cubicBezTo>
                    <a:cubicBezTo>
                      <a:pt x="725" y="259"/>
                      <a:pt x="697" y="266"/>
                      <a:pt x="671" y="285"/>
                    </a:cubicBezTo>
                    <a:cubicBezTo>
                      <a:pt x="671" y="285"/>
                      <a:pt x="687" y="249"/>
                      <a:pt x="653" y="230"/>
                    </a:cubicBezTo>
                    <a:cubicBezTo>
                      <a:pt x="639" y="222"/>
                      <a:pt x="605" y="229"/>
                      <a:pt x="589" y="234"/>
                    </a:cubicBezTo>
                    <a:cubicBezTo>
                      <a:pt x="557" y="243"/>
                      <a:pt x="510" y="259"/>
                      <a:pt x="471" y="300"/>
                    </a:cubicBezTo>
                    <a:cubicBezTo>
                      <a:pt x="464" y="307"/>
                      <a:pt x="450" y="327"/>
                      <a:pt x="443" y="334"/>
                    </a:cubicBezTo>
                    <a:cubicBezTo>
                      <a:pt x="425" y="352"/>
                      <a:pt x="388" y="381"/>
                      <a:pt x="364" y="388"/>
                    </a:cubicBezTo>
                    <a:cubicBezTo>
                      <a:pt x="342" y="394"/>
                      <a:pt x="326" y="386"/>
                      <a:pt x="285" y="390"/>
                    </a:cubicBezTo>
                    <a:cubicBezTo>
                      <a:pt x="202" y="398"/>
                      <a:pt x="86" y="431"/>
                      <a:pt x="23" y="602"/>
                    </a:cubicBezTo>
                    <a:cubicBezTo>
                      <a:pt x="17" y="618"/>
                      <a:pt x="21" y="657"/>
                      <a:pt x="19" y="674"/>
                    </a:cubicBezTo>
                    <a:cubicBezTo>
                      <a:pt x="18" y="696"/>
                      <a:pt x="6" y="739"/>
                      <a:pt x="5" y="760"/>
                    </a:cubicBezTo>
                    <a:cubicBezTo>
                      <a:pt x="1" y="802"/>
                      <a:pt x="0" y="873"/>
                      <a:pt x="0" y="873"/>
                    </a:cubicBezTo>
                    <a:lnTo>
                      <a:pt x="260" y="873"/>
                    </a:lnTo>
                    <a:close/>
                  </a:path>
                </a:pathLst>
              </a:custGeom>
              <a:solidFill>
                <a:srgbClr val="FFA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îŝļíḓè"/>
              <p:cNvSpPr/>
              <p:nvPr/>
            </p:nvSpPr>
            <p:spPr bwMode="auto">
              <a:xfrm>
                <a:off x="4623" y="3259"/>
                <a:ext cx="558" cy="591"/>
              </a:xfrm>
              <a:custGeom>
                <a:avLst/>
                <a:gdLst>
                  <a:gd name="T0" fmla="*/ 0 w 326"/>
                  <a:gd name="T1" fmla="*/ 346 h 346"/>
                  <a:gd name="T2" fmla="*/ 62 w 326"/>
                  <a:gd name="T3" fmla="*/ 288 h 346"/>
                  <a:gd name="T4" fmla="*/ 103 w 326"/>
                  <a:gd name="T5" fmla="*/ 227 h 346"/>
                  <a:gd name="T6" fmla="*/ 167 w 326"/>
                  <a:gd name="T7" fmla="*/ 179 h 346"/>
                  <a:gd name="T8" fmla="*/ 214 w 326"/>
                  <a:gd name="T9" fmla="*/ 122 h 346"/>
                  <a:gd name="T10" fmla="*/ 286 w 326"/>
                  <a:gd name="T11" fmla="*/ 51 h 346"/>
                  <a:gd name="T12" fmla="*/ 316 w 326"/>
                  <a:gd name="T13" fmla="*/ 0 h 346"/>
                  <a:gd name="T14" fmla="*/ 303 w 326"/>
                  <a:gd name="T15" fmla="*/ 51 h 346"/>
                  <a:gd name="T16" fmla="*/ 204 w 326"/>
                  <a:gd name="T17" fmla="*/ 165 h 346"/>
                  <a:gd name="T18" fmla="*/ 115 w 326"/>
                  <a:gd name="T19" fmla="*/ 249 h 346"/>
                  <a:gd name="T20" fmla="*/ 81 w 326"/>
                  <a:gd name="T21" fmla="*/ 296 h 346"/>
                  <a:gd name="T22" fmla="*/ 0 w 326"/>
                  <a:gd name="T23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6" h="346">
                    <a:moveTo>
                      <a:pt x="0" y="346"/>
                    </a:moveTo>
                    <a:cubicBezTo>
                      <a:pt x="0" y="346"/>
                      <a:pt x="50" y="301"/>
                      <a:pt x="62" y="288"/>
                    </a:cubicBezTo>
                    <a:cubicBezTo>
                      <a:pt x="75" y="276"/>
                      <a:pt x="91" y="239"/>
                      <a:pt x="103" y="227"/>
                    </a:cubicBezTo>
                    <a:cubicBezTo>
                      <a:pt x="118" y="213"/>
                      <a:pt x="154" y="193"/>
                      <a:pt x="167" y="179"/>
                    </a:cubicBezTo>
                    <a:cubicBezTo>
                      <a:pt x="181" y="165"/>
                      <a:pt x="203" y="138"/>
                      <a:pt x="214" y="122"/>
                    </a:cubicBezTo>
                    <a:cubicBezTo>
                      <a:pt x="225" y="109"/>
                      <a:pt x="266" y="75"/>
                      <a:pt x="286" y="51"/>
                    </a:cubicBezTo>
                    <a:cubicBezTo>
                      <a:pt x="312" y="20"/>
                      <a:pt x="316" y="0"/>
                      <a:pt x="316" y="0"/>
                    </a:cubicBezTo>
                    <a:cubicBezTo>
                      <a:pt x="316" y="0"/>
                      <a:pt x="326" y="24"/>
                      <a:pt x="303" y="51"/>
                    </a:cubicBezTo>
                    <a:cubicBezTo>
                      <a:pt x="273" y="85"/>
                      <a:pt x="245" y="89"/>
                      <a:pt x="204" y="165"/>
                    </a:cubicBezTo>
                    <a:cubicBezTo>
                      <a:pt x="193" y="184"/>
                      <a:pt x="131" y="232"/>
                      <a:pt x="115" y="249"/>
                    </a:cubicBezTo>
                    <a:cubicBezTo>
                      <a:pt x="105" y="259"/>
                      <a:pt x="92" y="286"/>
                      <a:pt x="81" y="296"/>
                    </a:cubicBezTo>
                    <a:cubicBezTo>
                      <a:pt x="65" y="310"/>
                      <a:pt x="0" y="346"/>
                      <a:pt x="0" y="346"/>
                    </a:cubicBezTo>
                    <a:close/>
                  </a:path>
                </a:pathLst>
              </a:custGeom>
              <a:solidFill>
                <a:srgbClr val="FF8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îṥļidé"/>
              <p:cNvSpPr/>
              <p:nvPr/>
            </p:nvSpPr>
            <p:spPr bwMode="auto">
              <a:xfrm>
                <a:off x="4982" y="3259"/>
                <a:ext cx="170" cy="161"/>
              </a:xfrm>
              <a:custGeom>
                <a:avLst/>
                <a:gdLst>
                  <a:gd name="T0" fmla="*/ 3 w 99"/>
                  <a:gd name="T1" fmla="*/ 57 h 94"/>
                  <a:gd name="T2" fmla="*/ 39 w 99"/>
                  <a:gd name="T3" fmla="*/ 4 h 94"/>
                  <a:gd name="T4" fmla="*/ 90 w 99"/>
                  <a:gd name="T5" fmla="*/ 35 h 94"/>
                  <a:gd name="T6" fmla="*/ 42 w 99"/>
                  <a:gd name="T7" fmla="*/ 85 h 94"/>
                  <a:gd name="T8" fmla="*/ 3 w 99"/>
                  <a:gd name="T9" fmla="*/ 5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94">
                    <a:moveTo>
                      <a:pt x="3" y="57"/>
                    </a:moveTo>
                    <a:cubicBezTo>
                      <a:pt x="0" y="41"/>
                      <a:pt x="24" y="9"/>
                      <a:pt x="39" y="4"/>
                    </a:cubicBezTo>
                    <a:cubicBezTo>
                      <a:pt x="54" y="0"/>
                      <a:pt x="99" y="22"/>
                      <a:pt x="90" y="35"/>
                    </a:cubicBezTo>
                    <a:cubicBezTo>
                      <a:pt x="82" y="47"/>
                      <a:pt x="52" y="75"/>
                      <a:pt x="42" y="85"/>
                    </a:cubicBezTo>
                    <a:cubicBezTo>
                      <a:pt x="34" y="94"/>
                      <a:pt x="5" y="68"/>
                      <a:pt x="3" y="57"/>
                    </a:cubicBezTo>
                    <a:close/>
                  </a:path>
                </a:pathLst>
              </a:custGeom>
              <a:solidFill>
                <a:srgbClr val="F9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îs1ïḍe"/>
              <p:cNvSpPr/>
              <p:nvPr/>
            </p:nvSpPr>
            <p:spPr bwMode="auto">
              <a:xfrm>
                <a:off x="2056" y="2749"/>
                <a:ext cx="534" cy="676"/>
              </a:xfrm>
              <a:custGeom>
                <a:avLst/>
                <a:gdLst>
                  <a:gd name="T0" fmla="*/ 122 w 312"/>
                  <a:gd name="T1" fmla="*/ 320 h 396"/>
                  <a:gd name="T2" fmla="*/ 76 w 312"/>
                  <a:gd name="T3" fmla="*/ 270 h 396"/>
                  <a:gd name="T4" fmla="*/ 42 w 312"/>
                  <a:gd name="T5" fmla="*/ 173 h 396"/>
                  <a:gd name="T6" fmla="*/ 19 w 312"/>
                  <a:gd name="T7" fmla="*/ 115 h 396"/>
                  <a:gd name="T8" fmla="*/ 11 w 312"/>
                  <a:gd name="T9" fmla="*/ 80 h 396"/>
                  <a:gd name="T10" fmla="*/ 0 w 312"/>
                  <a:gd name="T11" fmla="*/ 24 h 396"/>
                  <a:gd name="T12" fmla="*/ 60 w 312"/>
                  <a:gd name="T13" fmla="*/ 28 h 396"/>
                  <a:gd name="T14" fmla="*/ 104 w 312"/>
                  <a:gd name="T15" fmla="*/ 111 h 396"/>
                  <a:gd name="T16" fmla="*/ 173 w 312"/>
                  <a:gd name="T17" fmla="*/ 247 h 396"/>
                  <a:gd name="T18" fmla="*/ 312 w 312"/>
                  <a:gd name="T19" fmla="*/ 323 h 396"/>
                  <a:gd name="T20" fmla="*/ 292 w 312"/>
                  <a:gd name="T21" fmla="*/ 396 h 396"/>
                  <a:gd name="T22" fmla="*/ 122 w 312"/>
                  <a:gd name="T23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96">
                    <a:moveTo>
                      <a:pt x="122" y="320"/>
                    </a:moveTo>
                    <a:cubicBezTo>
                      <a:pt x="122" y="320"/>
                      <a:pt x="84" y="285"/>
                      <a:pt x="76" y="270"/>
                    </a:cubicBezTo>
                    <a:cubicBezTo>
                      <a:pt x="62" y="246"/>
                      <a:pt x="53" y="198"/>
                      <a:pt x="42" y="173"/>
                    </a:cubicBezTo>
                    <a:cubicBezTo>
                      <a:pt x="37" y="160"/>
                      <a:pt x="24" y="128"/>
                      <a:pt x="19" y="115"/>
                    </a:cubicBezTo>
                    <a:cubicBezTo>
                      <a:pt x="16" y="107"/>
                      <a:pt x="13" y="89"/>
                      <a:pt x="11" y="80"/>
                    </a:cubicBezTo>
                    <a:cubicBezTo>
                      <a:pt x="8" y="66"/>
                      <a:pt x="0" y="24"/>
                      <a:pt x="0" y="24"/>
                    </a:cubicBezTo>
                    <a:cubicBezTo>
                      <a:pt x="0" y="24"/>
                      <a:pt x="24" y="0"/>
                      <a:pt x="60" y="28"/>
                    </a:cubicBezTo>
                    <a:cubicBezTo>
                      <a:pt x="94" y="55"/>
                      <a:pt x="104" y="111"/>
                      <a:pt x="104" y="111"/>
                    </a:cubicBezTo>
                    <a:cubicBezTo>
                      <a:pt x="104" y="111"/>
                      <a:pt x="173" y="211"/>
                      <a:pt x="173" y="247"/>
                    </a:cubicBezTo>
                    <a:cubicBezTo>
                      <a:pt x="312" y="323"/>
                      <a:pt x="312" y="323"/>
                      <a:pt x="312" y="323"/>
                    </a:cubicBezTo>
                    <a:cubicBezTo>
                      <a:pt x="292" y="396"/>
                      <a:pt x="292" y="396"/>
                      <a:pt x="292" y="396"/>
                    </a:cubicBezTo>
                    <a:lnTo>
                      <a:pt x="122" y="320"/>
                    </a:lnTo>
                    <a:close/>
                  </a:path>
                </a:pathLst>
              </a:custGeom>
              <a:solidFill>
                <a:srgbClr val="FF8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íṥlîḋé"/>
              <p:cNvSpPr/>
              <p:nvPr/>
            </p:nvSpPr>
            <p:spPr bwMode="auto">
              <a:xfrm>
                <a:off x="2147" y="2819"/>
                <a:ext cx="1490" cy="1503"/>
              </a:xfrm>
              <a:custGeom>
                <a:avLst/>
                <a:gdLst>
                  <a:gd name="T0" fmla="*/ 611 w 871"/>
                  <a:gd name="T1" fmla="*/ 880 h 880"/>
                  <a:gd name="T2" fmla="*/ 597 w 871"/>
                  <a:gd name="T3" fmla="*/ 789 h 880"/>
                  <a:gd name="T4" fmla="*/ 589 w 871"/>
                  <a:gd name="T5" fmla="*/ 742 h 880"/>
                  <a:gd name="T6" fmla="*/ 320 w 871"/>
                  <a:gd name="T7" fmla="*/ 577 h 880"/>
                  <a:gd name="T8" fmla="*/ 213 w 871"/>
                  <a:gd name="T9" fmla="*/ 464 h 880"/>
                  <a:gd name="T10" fmla="*/ 146 w 871"/>
                  <a:gd name="T11" fmla="*/ 419 h 880"/>
                  <a:gd name="T12" fmla="*/ 117 w 871"/>
                  <a:gd name="T13" fmla="*/ 381 h 880"/>
                  <a:gd name="T14" fmla="*/ 74 w 871"/>
                  <a:gd name="T15" fmla="*/ 331 h 880"/>
                  <a:gd name="T16" fmla="*/ 34 w 871"/>
                  <a:gd name="T17" fmla="*/ 195 h 880"/>
                  <a:gd name="T18" fmla="*/ 11 w 871"/>
                  <a:gd name="T19" fmla="*/ 122 h 880"/>
                  <a:gd name="T20" fmla="*/ 0 w 871"/>
                  <a:gd name="T21" fmla="*/ 29 h 880"/>
                  <a:gd name="T22" fmla="*/ 90 w 871"/>
                  <a:gd name="T23" fmla="*/ 66 h 880"/>
                  <a:gd name="T24" fmla="*/ 114 w 871"/>
                  <a:gd name="T25" fmla="*/ 160 h 880"/>
                  <a:gd name="T26" fmla="*/ 157 w 871"/>
                  <a:gd name="T27" fmla="*/ 251 h 880"/>
                  <a:gd name="T28" fmla="*/ 211 w 871"/>
                  <a:gd name="T29" fmla="*/ 288 h 880"/>
                  <a:gd name="T30" fmla="*/ 231 w 871"/>
                  <a:gd name="T31" fmla="*/ 233 h 880"/>
                  <a:gd name="T32" fmla="*/ 294 w 871"/>
                  <a:gd name="T33" fmla="*/ 238 h 880"/>
                  <a:gd name="T34" fmla="*/ 411 w 871"/>
                  <a:gd name="T35" fmla="*/ 307 h 880"/>
                  <a:gd name="T36" fmla="*/ 439 w 871"/>
                  <a:gd name="T37" fmla="*/ 342 h 880"/>
                  <a:gd name="T38" fmla="*/ 517 w 871"/>
                  <a:gd name="T39" fmla="*/ 397 h 880"/>
                  <a:gd name="T40" fmla="*/ 595 w 871"/>
                  <a:gd name="T41" fmla="*/ 400 h 880"/>
                  <a:gd name="T42" fmla="*/ 853 w 871"/>
                  <a:gd name="T43" fmla="*/ 617 h 880"/>
                  <a:gd name="T44" fmla="*/ 856 w 871"/>
                  <a:gd name="T45" fmla="*/ 690 h 880"/>
                  <a:gd name="T46" fmla="*/ 869 w 871"/>
                  <a:gd name="T47" fmla="*/ 776 h 880"/>
                  <a:gd name="T48" fmla="*/ 870 w 871"/>
                  <a:gd name="T49" fmla="*/ 880 h 880"/>
                  <a:gd name="T50" fmla="*/ 611 w 871"/>
                  <a:gd name="T51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1" h="880">
                    <a:moveTo>
                      <a:pt x="611" y="880"/>
                    </a:moveTo>
                    <a:cubicBezTo>
                      <a:pt x="611" y="880"/>
                      <a:pt x="608" y="855"/>
                      <a:pt x="597" y="789"/>
                    </a:cubicBezTo>
                    <a:cubicBezTo>
                      <a:pt x="593" y="764"/>
                      <a:pt x="590" y="747"/>
                      <a:pt x="589" y="742"/>
                    </a:cubicBezTo>
                    <a:cubicBezTo>
                      <a:pt x="564" y="676"/>
                      <a:pt x="375" y="621"/>
                      <a:pt x="320" y="577"/>
                    </a:cubicBezTo>
                    <a:cubicBezTo>
                      <a:pt x="290" y="552"/>
                      <a:pt x="244" y="488"/>
                      <a:pt x="213" y="464"/>
                    </a:cubicBezTo>
                    <a:cubicBezTo>
                      <a:pt x="198" y="451"/>
                      <a:pt x="161" y="433"/>
                      <a:pt x="146" y="419"/>
                    </a:cubicBezTo>
                    <a:cubicBezTo>
                      <a:pt x="137" y="410"/>
                      <a:pt x="125" y="391"/>
                      <a:pt x="117" y="381"/>
                    </a:cubicBezTo>
                    <a:cubicBezTo>
                      <a:pt x="107" y="367"/>
                      <a:pt x="82" y="346"/>
                      <a:pt x="74" y="331"/>
                    </a:cubicBezTo>
                    <a:cubicBezTo>
                      <a:pt x="56" y="300"/>
                      <a:pt x="44" y="229"/>
                      <a:pt x="34" y="195"/>
                    </a:cubicBezTo>
                    <a:cubicBezTo>
                      <a:pt x="28" y="177"/>
                      <a:pt x="15" y="141"/>
                      <a:pt x="11" y="122"/>
                    </a:cubicBezTo>
                    <a:cubicBezTo>
                      <a:pt x="5" y="99"/>
                      <a:pt x="0" y="29"/>
                      <a:pt x="0" y="29"/>
                    </a:cubicBezTo>
                    <a:cubicBezTo>
                      <a:pt x="0" y="29"/>
                      <a:pt x="51" y="0"/>
                      <a:pt x="90" y="66"/>
                    </a:cubicBezTo>
                    <a:cubicBezTo>
                      <a:pt x="102" y="86"/>
                      <a:pt x="105" y="137"/>
                      <a:pt x="114" y="160"/>
                    </a:cubicBezTo>
                    <a:cubicBezTo>
                      <a:pt x="120" y="173"/>
                      <a:pt x="152" y="218"/>
                      <a:pt x="157" y="251"/>
                    </a:cubicBezTo>
                    <a:cubicBezTo>
                      <a:pt x="158" y="262"/>
                      <a:pt x="186" y="268"/>
                      <a:pt x="211" y="288"/>
                    </a:cubicBezTo>
                    <a:cubicBezTo>
                      <a:pt x="211" y="288"/>
                      <a:pt x="197" y="252"/>
                      <a:pt x="231" y="233"/>
                    </a:cubicBezTo>
                    <a:cubicBezTo>
                      <a:pt x="245" y="226"/>
                      <a:pt x="279" y="234"/>
                      <a:pt x="294" y="238"/>
                    </a:cubicBezTo>
                    <a:cubicBezTo>
                      <a:pt x="327" y="249"/>
                      <a:pt x="373" y="265"/>
                      <a:pt x="411" y="307"/>
                    </a:cubicBezTo>
                    <a:cubicBezTo>
                      <a:pt x="418" y="315"/>
                      <a:pt x="432" y="335"/>
                      <a:pt x="439" y="342"/>
                    </a:cubicBezTo>
                    <a:cubicBezTo>
                      <a:pt x="457" y="360"/>
                      <a:pt x="493" y="390"/>
                      <a:pt x="517" y="397"/>
                    </a:cubicBezTo>
                    <a:cubicBezTo>
                      <a:pt x="539" y="404"/>
                      <a:pt x="555" y="396"/>
                      <a:pt x="595" y="400"/>
                    </a:cubicBezTo>
                    <a:cubicBezTo>
                      <a:pt x="678" y="410"/>
                      <a:pt x="793" y="445"/>
                      <a:pt x="853" y="617"/>
                    </a:cubicBezTo>
                    <a:cubicBezTo>
                      <a:pt x="859" y="634"/>
                      <a:pt x="855" y="672"/>
                      <a:pt x="856" y="690"/>
                    </a:cubicBezTo>
                    <a:cubicBezTo>
                      <a:pt x="857" y="712"/>
                      <a:pt x="867" y="754"/>
                      <a:pt x="869" y="776"/>
                    </a:cubicBezTo>
                    <a:cubicBezTo>
                      <a:pt x="871" y="818"/>
                      <a:pt x="870" y="880"/>
                      <a:pt x="870" y="880"/>
                    </a:cubicBezTo>
                    <a:lnTo>
                      <a:pt x="611" y="880"/>
                    </a:lnTo>
                    <a:close/>
                  </a:path>
                </a:pathLst>
              </a:custGeom>
              <a:solidFill>
                <a:srgbClr val="FFA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išlîḓé"/>
              <p:cNvSpPr/>
              <p:nvPr/>
            </p:nvSpPr>
            <p:spPr bwMode="auto">
              <a:xfrm>
                <a:off x="2487" y="3252"/>
                <a:ext cx="548" cy="602"/>
              </a:xfrm>
              <a:custGeom>
                <a:avLst/>
                <a:gdLst>
                  <a:gd name="T0" fmla="*/ 320 w 320"/>
                  <a:gd name="T1" fmla="*/ 352 h 352"/>
                  <a:gd name="T2" fmla="*/ 258 w 320"/>
                  <a:gd name="T3" fmla="*/ 293 h 352"/>
                  <a:gd name="T4" fmla="*/ 219 w 320"/>
                  <a:gd name="T5" fmla="*/ 231 h 352"/>
                  <a:gd name="T6" fmla="*/ 155 w 320"/>
                  <a:gd name="T7" fmla="*/ 182 h 352"/>
                  <a:gd name="T8" fmla="*/ 109 w 320"/>
                  <a:gd name="T9" fmla="*/ 124 h 352"/>
                  <a:gd name="T10" fmla="*/ 39 w 320"/>
                  <a:gd name="T11" fmla="*/ 52 h 352"/>
                  <a:gd name="T12" fmla="*/ 10 w 320"/>
                  <a:gd name="T13" fmla="*/ 0 h 352"/>
                  <a:gd name="T14" fmla="*/ 23 w 320"/>
                  <a:gd name="T15" fmla="*/ 52 h 352"/>
                  <a:gd name="T16" fmla="*/ 119 w 320"/>
                  <a:gd name="T17" fmla="*/ 167 h 352"/>
                  <a:gd name="T18" fmla="*/ 206 w 320"/>
                  <a:gd name="T19" fmla="*/ 253 h 352"/>
                  <a:gd name="T20" fmla="*/ 240 w 320"/>
                  <a:gd name="T21" fmla="*/ 300 h 352"/>
                  <a:gd name="T22" fmla="*/ 320 w 320"/>
                  <a:gd name="T23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0" h="352">
                    <a:moveTo>
                      <a:pt x="320" y="352"/>
                    </a:moveTo>
                    <a:cubicBezTo>
                      <a:pt x="320" y="352"/>
                      <a:pt x="271" y="307"/>
                      <a:pt x="258" y="293"/>
                    </a:cubicBezTo>
                    <a:cubicBezTo>
                      <a:pt x="246" y="280"/>
                      <a:pt x="231" y="244"/>
                      <a:pt x="219" y="231"/>
                    </a:cubicBezTo>
                    <a:cubicBezTo>
                      <a:pt x="204" y="217"/>
                      <a:pt x="169" y="196"/>
                      <a:pt x="155" y="182"/>
                    </a:cubicBezTo>
                    <a:cubicBezTo>
                      <a:pt x="142" y="167"/>
                      <a:pt x="121" y="140"/>
                      <a:pt x="109" y="124"/>
                    </a:cubicBezTo>
                    <a:cubicBezTo>
                      <a:pt x="99" y="111"/>
                      <a:pt x="58" y="76"/>
                      <a:pt x="39" y="52"/>
                    </a:cubicBezTo>
                    <a:cubicBezTo>
                      <a:pt x="14" y="20"/>
                      <a:pt x="10" y="0"/>
                      <a:pt x="10" y="0"/>
                    </a:cubicBezTo>
                    <a:cubicBezTo>
                      <a:pt x="10" y="0"/>
                      <a:pt x="0" y="24"/>
                      <a:pt x="23" y="52"/>
                    </a:cubicBezTo>
                    <a:cubicBezTo>
                      <a:pt x="51" y="86"/>
                      <a:pt x="79" y="90"/>
                      <a:pt x="119" y="167"/>
                    </a:cubicBezTo>
                    <a:cubicBezTo>
                      <a:pt x="129" y="187"/>
                      <a:pt x="191" y="236"/>
                      <a:pt x="206" y="253"/>
                    </a:cubicBezTo>
                    <a:cubicBezTo>
                      <a:pt x="216" y="263"/>
                      <a:pt x="229" y="290"/>
                      <a:pt x="240" y="300"/>
                    </a:cubicBezTo>
                    <a:cubicBezTo>
                      <a:pt x="255" y="314"/>
                      <a:pt x="320" y="352"/>
                      <a:pt x="320" y="352"/>
                    </a:cubicBezTo>
                    <a:close/>
                  </a:path>
                </a:pathLst>
              </a:custGeom>
              <a:solidFill>
                <a:srgbClr val="FF8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iṧḻíḋé"/>
              <p:cNvSpPr/>
              <p:nvPr/>
            </p:nvSpPr>
            <p:spPr bwMode="auto">
              <a:xfrm>
                <a:off x="2516" y="3254"/>
                <a:ext cx="168" cy="162"/>
              </a:xfrm>
              <a:custGeom>
                <a:avLst/>
                <a:gdLst>
                  <a:gd name="T0" fmla="*/ 95 w 98"/>
                  <a:gd name="T1" fmla="*/ 58 h 95"/>
                  <a:gd name="T2" fmla="*/ 60 w 98"/>
                  <a:gd name="T3" fmla="*/ 5 h 95"/>
                  <a:gd name="T4" fmla="*/ 8 w 98"/>
                  <a:gd name="T5" fmla="*/ 34 h 95"/>
                  <a:gd name="T6" fmla="*/ 56 w 98"/>
                  <a:gd name="T7" fmla="*/ 86 h 95"/>
                  <a:gd name="T8" fmla="*/ 95 w 98"/>
                  <a:gd name="T9" fmla="*/ 5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5">
                    <a:moveTo>
                      <a:pt x="95" y="58"/>
                    </a:moveTo>
                    <a:cubicBezTo>
                      <a:pt x="98" y="42"/>
                      <a:pt x="76" y="10"/>
                      <a:pt x="60" y="5"/>
                    </a:cubicBezTo>
                    <a:cubicBezTo>
                      <a:pt x="45" y="0"/>
                      <a:pt x="0" y="21"/>
                      <a:pt x="8" y="34"/>
                    </a:cubicBezTo>
                    <a:cubicBezTo>
                      <a:pt x="17" y="47"/>
                      <a:pt x="46" y="75"/>
                      <a:pt x="56" y="86"/>
                    </a:cubicBezTo>
                    <a:cubicBezTo>
                      <a:pt x="64" y="95"/>
                      <a:pt x="93" y="69"/>
                      <a:pt x="95" y="58"/>
                    </a:cubicBezTo>
                    <a:close/>
                  </a:path>
                </a:pathLst>
              </a:custGeom>
              <a:solidFill>
                <a:srgbClr val="F9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íšḷïďè"/>
              <p:cNvSpPr/>
              <p:nvPr/>
            </p:nvSpPr>
            <p:spPr bwMode="auto">
              <a:xfrm>
                <a:off x="4745" y="707"/>
                <a:ext cx="213" cy="200"/>
              </a:xfrm>
              <a:custGeom>
                <a:avLst/>
                <a:gdLst>
                  <a:gd name="T0" fmla="*/ 213 w 213"/>
                  <a:gd name="T1" fmla="*/ 0 h 200"/>
                  <a:gd name="T2" fmla="*/ 20 w 213"/>
                  <a:gd name="T3" fmla="*/ 200 h 200"/>
                  <a:gd name="T4" fmla="*/ 0 w 213"/>
                  <a:gd name="T5" fmla="*/ 178 h 200"/>
                  <a:gd name="T6" fmla="*/ 213 w 213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200">
                    <a:moveTo>
                      <a:pt x="213" y="0"/>
                    </a:moveTo>
                    <a:lnTo>
                      <a:pt x="20" y="200"/>
                    </a:lnTo>
                    <a:lnTo>
                      <a:pt x="0" y="178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ïŝḷîḍé"/>
              <p:cNvSpPr/>
              <p:nvPr/>
            </p:nvSpPr>
            <p:spPr bwMode="auto">
              <a:xfrm>
                <a:off x="4755" y="769"/>
                <a:ext cx="263" cy="191"/>
              </a:xfrm>
              <a:custGeom>
                <a:avLst/>
                <a:gdLst>
                  <a:gd name="T0" fmla="*/ 263 w 263"/>
                  <a:gd name="T1" fmla="*/ 0 h 191"/>
                  <a:gd name="T2" fmla="*/ 19 w 263"/>
                  <a:gd name="T3" fmla="*/ 191 h 191"/>
                  <a:gd name="T4" fmla="*/ 0 w 263"/>
                  <a:gd name="T5" fmla="*/ 164 h 191"/>
                  <a:gd name="T6" fmla="*/ 263 w 263"/>
                  <a:gd name="T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" h="191">
                    <a:moveTo>
                      <a:pt x="263" y="0"/>
                    </a:moveTo>
                    <a:lnTo>
                      <a:pt x="19" y="191"/>
                    </a:lnTo>
                    <a:lnTo>
                      <a:pt x="0" y="164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îšļiḋê"/>
              <p:cNvSpPr/>
              <p:nvPr/>
            </p:nvSpPr>
            <p:spPr bwMode="auto">
              <a:xfrm>
                <a:off x="2427" y="998"/>
                <a:ext cx="315" cy="362"/>
              </a:xfrm>
              <a:custGeom>
                <a:avLst/>
                <a:gdLst>
                  <a:gd name="T0" fmla="*/ 86 w 315"/>
                  <a:gd name="T1" fmla="*/ 104 h 362"/>
                  <a:gd name="T2" fmla="*/ 154 w 315"/>
                  <a:gd name="T3" fmla="*/ 102 h 362"/>
                  <a:gd name="T4" fmla="*/ 199 w 315"/>
                  <a:gd name="T5" fmla="*/ 99 h 362"/>
                  <a:gd name="T6" fmla="*/ 308 w 315"/>
                  <a:gd name="T7" fmla="*/ 150 h 362"/>
                  <a:gd name="T8" fmla="*/ 315 w 315"/>
                  <a:gd name="T9" fmla="*/ 136 h 362"/>
                  <a:gd name="T10" fmla="*/ 65 w 315"/>
                  <a:gd name="T11" fmla="*/ 0 h 362"/>
                  <a:gd name="T12" fmla="*/ 0 w 315"/>
                  <a:gd name="T13" fmla="*/ 275 h 362"/>
                  <a:gd name="T14" fmla="*/ 206 w 315"/>
                  <a:gd name="T15" fmla="*/ 362 h 362"/>
                  <a:gd name="T16" fmla="*/ 206 w 315"/>
                  <a:gd name="T17" fmla="*/ 326 h 362"/>
                  <a:gd name="T18" fmla="*/ 9 w 315"/>
                  <a:gd name="T19" fmla="*/ 249 h 362"/>
                  <a:gd name="T20" fmla="*/ 36 w 315"/>
                  <a:gd name="T21" fmla="*/ 208 h 362"/>
                  <a:gd name="T22" fmla="*/ 225 w 315"/>
                  <a:gd name="T23" fmla="*/ 300 h 362"/>
                  <a:gd name="T24" fmla="*/ 240 w 315"/>
                  <a:gd name="T25" fmla="*/ 290 h 362"/>
                  <a:gd name="T26" fmla="*/ 31 w 315"/>
                  <a:gd name="T27" fmla="*/ 184 h 362"/>
                  <a:gd name="T28" fmla="*/ 84 w 315"/>
                  <a:gd name="T29" fmla="*/ 36 h 362"/>
                  <a:gd name="T30" fmla="*/ 180 w 315"/>
                  <a:gd name="T31" fmla="*/ 82 h 362"/>
                  <a:gd name="T32" fmla="*/ 149 w 315"/>
                  <a:gd name="T33" fmla="*/ 94 h 362"/>
                  <a:gd name="T34" fmla="*/ 86 w 315"/>
                  <a:gd name="T35" fmla="*/ 10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5" h="362">
                    <a:moveTo>
                      <a:pt x="86" y="104"/>
                    </a:moveTo>
                    <a:lnTo>
                      <a:pt x="154" y="102"/>
                    </a:lnTo>
                    <a:lnTo>
                      <a:pt x="199" y="99"/>
                    </a:lnTo>
                    <a:lnTo>
                      <a:pt x="308" y="150"/>
                    </a:lnTo>
                    <a:lnTo>
                      <a:pt x="315" y="136"/>
                    </a:lnTo>
                    <a:lnTo>
                      <a:pt x="65" y="0"/>
                    </a:lnTo>
                    <a:lnTo>
                      <a:pt x="0" y="275"/>
                    </a:lnTo>
                    <a:lnTo>
                      <a:pt x="206" y="362"/>
                    </a:lnTo>
                    <a:lnTo>
                      <a:pt x="206" y="326"/>
                    </a:lnTo>
                    <a:lnTo>
                      <a:pt x="9" y="249"/>
                    </a:lnTo>
                    <a:lnTo>
                      <a:pt x="36" y="208"/>
                    </a:lnTo>
                    <a:lnTo>
                      <a:pt x="225" y="300"/>
                    </a:lnTo>
                    <a:lnTo>
                      <a:pt x="240" y="290"/>
                    </a:lnTo>
                    <a:lnTo>
                      <a:pt x="31" y="184"/>
                    </a:lnTo>
                    <a:lnTo>
                      <a:pt x="84" y="36"/>
                    </a:lnTo>
                    <a:lnTo>
                      <a:pt x="180" y="82"/>
                    </a:lnTo>
                    <a:lnTo>
                      <a:pt x="149" y="94"/>
                    </a:lnTo>
                    <a:lnTo>
                      <a:pt x="86" y="104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işľïḍê"/>
              <p:cNvSpPr/>
              <p:nvPr/>
            </p:nvSpPr>
            <p:spPr bwMode="auto">
              <a:xfrm>
                <a:off x="4147" y="325"/>
                <a:ext cx="137" cy="222"/>
              </a:xfrm>
              <a:custGeom>
                <a:avLst/>
                <a:gdLst>
                  <a:gd name="T0" fmla="*/ 0 w 137"/>
                  <a:gd name="T1" fmla="*/ 213 h 222"/>
                  <a:gd name="T2" fmla="*/ 36 w 137"/>
                  <a:gd name="T3" fmla="*/ 1 h 222"/>
                  <a:gd name="T4" fmla="*/ 64 w 137"/>
                  <a:gd name="T5" fmla="*/ 1 h 222"/>
                  <a:gd name="T6" fmla="*/ 53 w 137"/>
                  <a:gd name="T7" fmla="*/ 88 h 222"/>
                  <a:gd name="T8" fmla="*/ 129 w 137"/>
                  <a:gd name="T9" fmla="*/ 0 h 222"/>
                  <a:gd name="T10" fmla="*/ 137 w 137"/>
                  <a:gd name="T11" fmla="*/ 17 h 222"/>
                  <a:gd name="T12" fmla="*/ 64 w 137"/>
                  <a:gd name="T13" fmla="*/ 106 h 222"/>
                  <a:gd name="T14" fmla="*/ 36 w 137"/>
                  <a:gd name="T15" fmla="*/ 222 h 222"/>
                  <a:gd name="T16" fmla="*/ 0 w 137"/>
                  <a:gd name="T17" fmla="*/ 213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222">
                    <a:moveTo>
                      <a:pt x="0" y="213"/>
                    </a:moveTo>
                    <a:lnTo>
                      <a:pt x="36" y="1"/>
                    </a:lnTo>
                    <a:lnTo>
                      <a:pt x="64" y="1"/>
                    </a:lnTo>
                    <a:lnTo>
                      <a:pt x="53" y="88"/>
                    </a:lnTo>
                    <a:lnTo>
                      <a:pt x="129" y="0"/>
                    </a:lnTo>
                    <a:lnTo>
                      <a:pt x="137" y="17"/>
                    </a:lnTo>
                    <a:lnTo>
                      <a:pt x="64" y="106"/>
                    </a:lnTo>
                    <a:lnTo>
                      <a:pt x="36" y="222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íSḷïďè"/>
              <p:cNvSpPr/>
              <p:nvPr/>
            </p:nvSpPr>
            <p:spPr bwMode="auto">
              <a:xfrm>
                <a:off x="5075" y="1691"/>
                <a:ext cx="289" cy="34"/>
              </a:xfrm>
              <a:custGeom>
                <a:avLst/>
                <a:gdLst>
                  <a:gd name="T0" fmla="*/ 2 w 289"/>
                  <a:gd name="T1" fmla="*/ 34 h 34"/>
                  <a:gd name="T2" fmla="*/ 289 w 289"/>
                  <a:gd name="T3" fmla="*/ 4 h 34"/>
                  <a:gd name="T4" fmla="*/ 0 w 289"/>
                  <a:gd name="T5" fmla="*/ 0 h 34"/>
                  <a:gd name="T6" fmla="*/ 2 w 289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9" h="34">
                    <a:moveTo>
                      <a:pt x="2" y="34"/>
                    </a:moveTo>
                    <a:lnTo>
                      <a:pt x="289" y="4"/>
                    </a:lnTo>
                    <a:lnTo>
                      <a:pt x="0" y="0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ïśḻîḑé"/>
              <p:cNvSpPr/>
              <p:nvPr/>
            </p:nvSpPr>
            <p:spPr bwMode="auto">
              <a:xfrm>
                <a:off x="4291" y="309"/>
                <a:ext cx="116" cy="291"/>
              </a:xfrm>
              <a:custGeom>
                <a:avLst/>
                <a:gdLst>
                  <a:gd name="T0" fmla="*/ 116 w 116"/>
                  <a:gd name="T1" fmla="*/ 0 h 291"/>
                  <a:gd name="T2" fmla="*/ 0 w 116"/>
                  <a:gd name="T3" fmla="*/ 270 h 291"/>
                  <a:gd name="T4" fmla="*/ 27 w 116"/>
                  <a:gd name="T5" fmla="*/ 291 h 291"/>
                  <a:gd name="T6" fmla="*/ 116 w 116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291">
                    <a:moveTo>
                      <a:pt x="116" y="0"/>
                    </a:moveTo>
                    <a:lnTo>
                      <a:pt x="0" y="270"/>
                    </a:lnTo>
                    <a:lnTo>
                      <a:pt x="27" y="29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íṣļïḓè"/>
              <p:cNvSpPr/>
              <p:nvPr/>
            </p:nvSpPr>
            <p:spPr bwMode="auto">
              <a:xfrm>
                <a:off x="4418" y="460"/>
                <a:ext cx="380" cy="331"/>
              </a:xfrm>
              <a:custGeom>
                <a:avLst/>
                <a:gdLst>
                  <a:gd name="T0" fmla="*/ 114 w 380"/>
                  <a:gd name="T1" fmla="*/ 0 h 331"/>
                  <a:gd name="T2" fmla="*/ 0 w 380"/>
                  <a:gd name="T3" fmla="*/ 191 h 331"/>
                  <a:gd name="T4" fmla="*/ 36 w 380"/>
                  <a:gd name="T5" fmla="*/ 196 h 331"/>
                  <a:gd name="T6" fmla="*/ 140 w 380"/>
                  <a:gd name="T7" fmla="*/ 12 h 331"/>
                  <a:gd name="T8" fmla="*/ 176 w 380"/>
                  <a:gd name="T9" fmla="*/ 44 h 331"/>
                  <a:gd name="T10" fmla="*/ 58 w 380"/>
                  <a:gd name="T11" fmla="*/ 218 h 331"/>
                  <a:gd name="T12" fmla="*/ 66 w 380"/>
                  <a:gd name="T13" fmla="*/ 235 h 331"/>
                  <a:gd name="T14" fmla="*/ 202 w 380"/>
                  <a:gd name="T15" fmla="*/ 42 h 331"/>
                  <a:gd name="T16" fmla="*/ 340 w 380"/>
                  <a:gd name="T17" fmla="*/ 116 h 331"/>
                  <a:gd name="T18" fmla="*/ 196 w 380"/>
                  <a:gd name="T19" fmla="*/ 322 h 331"/>
                  <a:gd name="T20" fmla="*/ 210 w 380"/>
                  <a:gd name="T21" fmla="*/ 331 h 331"/>
                  <a:gd name="T22" fmla="*/ 380 w 380"/>
                  <a:gd name="T23" fmla="*/ 100 h 331"/>
                  <a:gd name="T24" fmla="*/ 114 w 380"/>
                  <a:gd name="T25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0" h="331">
                    <a:moveTo>
                      <a:pt x="114" y="0"/>
                    </a:moveTo>
                    <a:lnTo>
                      <a:pt x="0" y="191"/>
                    </a:lnTo>
                    <a:lnTo>
                      <a:pt x="36" y="196"/>
                    </a:lnTo>
                    <a:lnTo>
                      <a:pt x="140" y="12"/>
                    </a:lnTo>
                    <a:lnTo>
                      <a:pt x="176" y="44"/>
                    </a:lnTo>
                    <a:lnTo>
                      <a:pt x="58" y="218"/>
                    </a:lnTo>
                    <a:lnTo>
                      <a:pt x="66" y="235"/>
                    </a:lnTo>
                    <a:lnTo>
                      <a:pt x="202" y="42"/>
                    </a:lnTo>
                    <a:lnTo>
                      <a:pt x="340" y="116"/>
                    </a:lnTo>
                    <a:lnTo>
                      <a:pt x="196" y="322"/>
                    </a:lnTo>
                    <a:lnTo>
                      <a:pt x="210" y="331"/>
                    </a:lnTo>
                    <a:lnTo>
                      <a:pt x="380" y="10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ïṡļîďê"/>
              <p:cNvSpPr/>
              <p:nvPr/>
            </p:nvSpPr>
            <p:spPr bwMode="auto">
              <a:xfrm>
                <a:off x="2807" y="697"/>
                <a:ext cx="134" cy="154"/>
              </a:xfrm>
              <a:custGeom>
                <a:avLst/>
                <a:gdLst>
                  <a:gd name="T0" fmla="*/ 0 w 134"/>
                  <a:gd name="T1" fmla="*/ 0 h 154"/>
                  <a:gd name="T2" fmla="*/ 134 w 134"/>
                  <a:gd name="T3" fmla="*/ 132 h 154"/>
                  <a:gd name="T4" fmla="*/ 115 w 134"/>
                  <a:gd name="T5" fmla="*/ 154 h 154"/>
                  <a:gd name="T6" fmla="*/ 0 w 134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54">
                    <a:moveTo>
                      <a:pt x="0" y="0"/>
                    </a:moveTo>
                    <a:lnTo>
                      <a:pt x="134" y="132"/>
                    </a:lnTo>
                    <a:lnTo>
                      <a:pt x="115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iSļide"/>
              <p:cNvSpPr/>
              <p:nvPr/>
            </p:nvSpPr>
            <p:spPr bwMode="auto">
              <a:xfrm>
                <a:off x="2552" y="801"/>
                <a:ext cx="257" cy="202"/>
              </a:xfrm>
              <a:custGeom>
                <a:avLst/>
                <a:gdLst>
                  <a:gd name="T0" fmla="*/ 0 w 257"/>
                  <a:gd name="T1" fmla="*/ 0 h 202"/>
                  <a:gd name="T2" fmla="*/ 257 w 257"/>
                  <a:gd name="T3" fmla="*/ 176 h 202"/>
                  <a:gd name="T4" fmla="*/ 236 w 257"/>
                  <a:gd name="T5" fmla="*/ 202 h 202"/>
                  <a:gd name="T6" fmla="*/ 0 w 257"/>
                  <a:gd name="T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202">
                    <a:moveTo>
                      <a:pt x="0" y="0"/>
                    </a:moveTo>
                    <a:lnTo>
                      <a:pt x="257" y="176"/>
                    </a:lnTo>
                    <a:lnTo>
                      <a:pt x="236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iṡļïḑê"/>
              <p:cNvSpPr/>
              <p:nvPr/>
            </p:nvSpPr>
            <p:spPr bwMode="auto">
              <a:xfrm>
                <a:off x="2405" y="2036"/>
                <a:ext cx="205" cy="65"/>
              </a:xfrm>
              <a:custGeom>
                <a:avLst/>
                <a:gdLst>
                  <a:gd name="T0" fmla="*/ 0 w 205"/>
                  <a:gd name="T1" fmla="*/ 65 h 65"/>
                  <a:gd name="T2" fmla="*/ 200 w 205"/>
                  <a:gd name="T3" fmla="*/ 0 h 65"/>
                  <a:gd name="T4" fmla="*/ 205 w 205"/>
                  <a:gd name="T5" fmla="*/ 46 h 65"/>
                  <a:gd name="T6" fmla="*/ 0 w 205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65">
                    <a:moveTo>
                      <a:pt x="0" y="65"/>
                    </a:moveTo>
                    <a:lnTo>
                      <a:pt x="200" y="0"/>
                    </a:lnTo>
                    <a:lnTo>
                      <a:pt x="205" y="4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îşḻíḓe"/>
              <p:cNvSpPr/>
              <p:nvPr/>
            </p:nvSpPr>
            <p:spPr bwMode="auto">
              <a:xfrm>
                <a:off x="4082" y="99"/>
                <a:ext cx="331" cy="279"/>
              </a:xfrm>
              <a:custGeom>
                <a:avLst/>
                <a:gdLst>
                  <a:gd name="T0" fmla="*/ 140 w 193"/>
                  <a:gd name="T1" fmla="*/ 39 h 163"/>
                  <a:gd name="T2" fmla="*/ 112 w 193"/>
                  <a:gd name="T3" fmla="*/ 14 h 163"/>
                  <a:gd name="T4" fmla="*/ 60 w 193"/>
                  <a:gd name="T5" fmla="*/ 11 h 163"/>
                  <a:gd name="T6" fmla="*/ 44 w 193"/>
                  <a:gd name="T7" fmla="*/ 32 h 163"/>
                  <a:gd name="T8" fmla="*/ 23 w 193"/>
                  <a:gd name="T9" fmla="*/ 53 h 163"/>
                  <a:gd name="T10" fmla="*/ 20 w 193"/>
                  <a:gd name="T11" fmla="*/ 107 h 163"/>
                  <a:gd name="T12" fmla="*/ 24 w 193"/>
                  <a:gd name="T13" fmla="*/ 122 h 163"/>
                  <a:gd name="T14" fmla="*/ 27 w 193"/>
                  <a:gd name="T15" fmla="*/ 144 h 163"/>
                  <a:gd name="T16" fmla="*/ 70 w 193"/>
                  <a:gd name="T17" fmla="*/ 163 h 163"/>
                  <a:gd name="T18" fmla="*/ 103 w 193"/>
                  <a:gd name="T19" fmla="*/ 159 h 163"/>
                  <a:gd name="T20" fmla="*/ 128 w 193"/>
                  <a:gd name="T21" fmla="*/ 157 h 163"/>
                  <a:gd name="T22" fmla="*/ 173 w 193"/>
                  <a:gd name="T23" fmla="*/ 109 h 163"/>
                  <a:gd name="T24" fmla="*/ 140 w 193"/>
                  <a:gd name="T25" fmla="*/ 3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63">
                    <a:moveTo>
                      <a:pt x="140" y="39"/>
                    </a:moveTo>
                    <a:cubicBezTo>
                      <a:pt x="126" y="24"/>
                      <a:pt x="127" y="16"/>
                      <a:pt x="112" y="14"/>
                    </a:cubicBezTo>
                    <a:cubicBezTo>
                      <a:pt x="93" y="11"/>
                      <a:pt x="81" y="0"/>
                      <a:pt x="60" y="11"/>
                    </a:cubicBezTo>
                    <a:cubicBezTo>
                      <a:pt x="46" y="18"/>
                      <a:pt x="50" y="22"/>
                      <a:pt x="44" y="32"/>
                    </a:cubicBezTo>
                    <a:cubicBezTo>
                      <a:pt x="39" y="41"/>
                      <a:pt x="31" y="45"/>
                      <a:pt x="23" y="53"/>
                    </a:cubicBezTo>
                    <a:cubicBezTo>
                      <a:pt x="0" y="75"/>
                      <a:pt x="6" y="84"/>
                      <a:pt x="20" y="107"/>
                    </a:cubicBezTo>
                    <a:cubicBezTo>
                      <a:pt x="26" y="116"/>
                      <a:pt x="25" y="111"/>
                      <a:pt x="24" y="122"/>
                    </a:cubicBezTo>
                    <a:cubicBezTo>
                      <a:pt x="24" y="133"/>
                      <a:pt x="21" y="136"/>
                      <a:pt x="27" y="144"/>
                    </a:cubicBezTo>
                    <a:cubicBezTo>
                      <a:pt x="35" y="155"/>
                      <a:pt x="57" y="163"/>
                      <a:pt x="70" y="163"/>
                    </a:cubicBezTo>
                    <a:cubicBezTo>
                      <a:pt x="81" y="163"/>
                      <a:pt x="93" y="159"/>
                      <a:pt x="103" y="159"/>
                    </a:cubicBezTo>
                    <a:cubicBezTo>
                      <a:pt x="113" y="160"/>
                      <a:pt x="118" y="162"/>
                      <a:pt x="128" y="157"/>
                    </a:cubicBezTo>
                    <a:cubicBezTo>
                      <a:pt x="147" y="147"/>
                      <a:pt x="164" y="127"/>
                      <a:pt x="173" y="109"/>
                    </a:cubicBezTo>
                    <a:cubicBezTo>
                      <a:pt x="193" y="67"/>
                      <a:pt x="140" y="39"/>
                      <a:pt x="140" y="39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îslïḑé"/>
              <p:cNvSpPr/>
              <p:nvPr/>
            </p:nvSpPr>
            <p:spPr bwMode="auto">
              <a:xfrm>
                <a:off x="3242" y="338"/>
                <a:ext cx="108" cy="250"/>
              </a:xfrm>
              <a:custGeom>
                <a:avLst/>
                <a:gdLst>
                  <a:gd name="T0" fmla="*/ 74 w 108"/>
                  <a:gd name="T1" fmla="*/ 250 h 250"/>
                  <a:gd name="T2" fmla="*/ 0 w 108"/>
                  <a:gd name="T3" fmla="*/ 46 h 250"/>
                  <a:gd name="T4" fmla="*/ 24 w 108"/>
                  <a:gd name="T5" fmla="*/ 33 h 250"/>
                  <a:gd name="T6" fmla="*/ 58 w 108"/>
                  <a:gd name="T7" fmla="*/ 115 h 250"/>
                  <a:gd name="T8" fmla="*/ 80 w 108"/>
                  <a:gd name="T9" fmla="*/ 0 h 250"/>
                  <a:gd name="T10" fmla="*/ 96 w 108"/>
                  <a:gd name="T11" fmla="*/ 11 h 250"/>
                  <a:gd name="T12" fmla="*/ 75 w 108"/>
                  <a:gd name="T13" fmla="*/ 125 h 250"/>
                  <a:gd name="T14" fmla="*/ 108 w 108"/>
                  <a:gd name="T15" fmla="*/ 239 h 250"/>
                  <a:gd name="T16" fmla="*/ 74 w 108"/>
                  <a:gd name="T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0">
                    <a:moveTo>
                      <a:pt x="74" y="250"/>
                    </a:moveTo>
                    <a:lnTo>
                      <a:pt x="0" y="46"/>
                    </a:lnTo>
                    <a:lnTo>
                      <a:pt x="24" y="33"/>
                    </a:lnTo>
                    <a:lnTo>
                      <a:pt x="58" y="115"/>
                    </a:lnTo>
                    <a:lnTo>
                      <a:pt x="80" y="0"/>
                    </a:lnTo>
                    <a:lnTo>
                      <a:pt x="96" y="11"/>
                    </a:lnTo>
                    <a:lnTo>
                      <a:pt x="75" y="125"/>
                    </a:lnTo>
                    <a:lnTo>
                      <a:pt x="108" y="239"/>
                    </a:lnTo>
                    <a:lnTo>
                      <a:pt x="74" y="250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iṩlïdê"/>
              <p:cNvSpPr/>
              <p:nvPr/>
            </p:nvSpPr>
            <p:spPr bwMode="auto">
              <a:xfrm>
                <a:off x="3107" y="154"/>
                <a:ext cx="287" cy="285"/>
              </a:xfrm>
              <a:custGeom>
                <a:avLst/>
                <a:gdLst>
                  <a:gd name="T0" fmla="*/ 104 w 168"/>
                  <a:gd name="T1" fmla="*/ 13 h 167"/>
                  <a:gd name="T2" fmla="*/ 68 w 168"/>
                  <a:gd name="T3" fmla="*/ 6 h 167"/>
                  <a:gd name="T4" fmla="*/ 21 w 168"/>
                  <a:gd name="T5" fmla="*/ 29 h 167"/>
                  <a:gd name="T6" fmla="*/ 17 w 168"/>
                  <a:gd name="T7" fmla="*/ 55 h 167"/>
                  <a:gd name="T8" fmla="*/ 9 w 168"/>
                  <a:gd name="T9" fmla="*/ 83 h 167"/>
                  <a:gd name="T10" fmla="*/ 33 w 168"/>
                  <a:gd name="T11" fmla="*/ 131 h 167"/>
                  <a:gd name="T12" fmla="*/ 44 w 168"/>
                  <a:gd name="T13" fmla="*/ 143 h 167"/>
                  <a:gd name="T14" fmla="*/ 57 w 168"/>
                  <a:gd name="T15" fmla="*/ 161 h 167"/>
                  <a:gd name="T16" fmla="*/ 103 w 168"/>
                  <a:gd name="T17" fmla="*/ 156 h 167"/>
                  <a:gd name="T18" fmla="*/ 131 w 168"/>
                  <a:gd name="T19" fmla="*/ 136 h 167"/>
                  <a:gd name="T20" fmla="*/ 151 w 168"/>
                  <a:gd name="T21" fmla="*/ 122 h 167"/>
                  <a:gd name="T22" fmla="*/ 167 w 168"/>
                  <a:gd name="T23" fmla="*/ 59 h 167"/>
                  <a:gd name="T24" fmla="*/ 104 w 168"/>
                  <a:gd name="T25" fmla="*/ 1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7">
                    <a:moveTo>
                      <a:pt x="104" y="13"/>
                    </a:moveTo>
                    <a:cubicBezTo>
                      <a:pt x="84" y="8"/>
                      <a:pt x="82" y="0"/>
                      <a:pt x="68" y="6"/>
                    </a:cubicBezTo>
                    <a:cubicBezTo>
                      <a:pt x="50" y="13"/>
                      <a:pt x="33" y="9"/>
                      <a:pt x="21" y="29"/>
                    </a:cubicBezTo>
                    <a:cubicBezTo>
                      <a:pt x="13" y="41"/>
                      <a:pt x="17" y="43"/>
                      <a:pt x="17" y="55"/>
                    </a:cubicBezTo>
                    <a:cubicBezTo>
                      <a:pt x="17" y="65"/>
                      <a:pt x="12" y="72"/>
                      <a:pt x="9" y="83"/>
                    </a:cubicBezTo>
                    <a:cubicBezTo>
                      <a:pt x="0" y="113"/>
                      <a:pt x="9" y="118"/>
                      <a:pt x="33" y="131"/>
                    </a:cubicBezTo>
                    <a:cubicBezTo>
                      <a:pt x="42" y="137"/>
                      <a:pt x="39" y="133"/>
                      <a:pt x="44" y="143"/>
                    </a:cubicBezTo>
                    <a:cubicBezTo>
                      <a:pt x="49" y="152"/>
                      <a:pt x="47" y="156"/>
                      <a:pt x="57" y="161"/>
                    </a:cubicBezTo>
                    <a:cubicBezTo>
                      <a:pt x="69" y="167"/>
                      <a:pt x="92" y="162"/>
                      <a:pt x="103" y="156"/>
                    </a:cubicBezTo>
                    <a:cubicBezTo>
                      <a:pt x="113" y="150"/>
                      <a:pt x="121" y="141"/>
                      <a:pt x="131" y="136"/>
                    </a:cubicBezTo>
                    <a:cubicBezTo>
                      <a:pt x="140" y="132"/>
                      <a:pt x="145" y="132"/>
                      <a:pt x="151" y="122"/>
                    </a:cubicBezTo>
                    <a:cubicBezTo>
                      <a:pt x="163" y="104"/>
                      <a:pt x="168" y="79"/>
                      <a:pt x="167" y="59"/>
                    </a:cubicBezTo>
                    <a:cubicBezTo>
                      <a:pt x="164" y="12"/>
                      <a:pt x="104" y="13"/>
                      <a:pt x="104" y="13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5" name="íṣ1ïḓê"/>
              <p:cNvSpPr/>
              <p:nvPr/>
            </p:nvSpPr>
            <p:spPr bwMode="auto">
              <a:xfrm>
                <a:off x="4306" y="171"/>
                <a:ext cx="581" cy="454"/>
              </a:xfrm>
              <a:custGeom>
                <a:avLst/>
                <a:gdLst>
                  <a:gd name="T0" fmla="*/ 328 w 339"/>
                  <a:gd name="T1" fmla="*/ 172 h 266"/>
                  <a:gd name="T2" fmla="*/ 284 w 339"/>
                  <a:gd name="T3" fmla="*/ 163 h 266"/>
                  <a:gd name="T4" fmla="*/ 269 w 339"/>
                  <a:gd name="T5" fmla="*/ 126 h 266"/>
                  <a:gd name="T6" fmla="*/ 245 w 339"/>
                  <a:gd name="T7" fmla="*/ 103 h 266"/>
                  <a:gd name="T8" fmla="*/ 210 w 339"/>
                  <a:gd name="T9" fmla="*/ 56 h 266"/>
                  <a:gd name="T10" fmla="*/ 170 w 339"/>
                  <a:gd name="T11" fmla="*/ 52 h 266"/>
                  <a:gd name="T12" fmla="*/ 15 w 339"/>
                  <a:gd name="T13" fmla="*/ 48 h 266"/>
                  <a:gd name="T14" fmla="*/ 43 w 339"/>
                  <a:gd name="T15" fmla="*/ 114 h 266"/>
                  <a:gd name="T16" fmla="*/ 58 w 339"/>
                  <a:gd name="T17" fmla="*/ 145 h 266"/>
                  <a:gd name="T18" fmla="*/ 89 w 339"/>
                  <a:gd name="T19" fmla="*/ 150 h 266"/>
                  <a:gd name="T20" fmla="*/ 99 w 339"/>
                  <a:gd name="T21" fmla="*/ 165 h 266"/>
                  <a:gd name="T22" fmla="*/ 101 w 339"/>
                  <a:gd name="T23" fmla="*/ 188 h 266"/>
                  <a:gd name="T24" fmla="*/ 132 w 339"/>
                  <a:gd name="T25" fmla="*/ 202 h 266"/>
                  <a:gd name="T26" fmla="*/ 145 w 339"/>
                  <a:gd name="T27" fmla="*/ 236 h 266"/>
                  <a:gd name="T28" fmla="*/ 204 w 339"/>
                  <a:gd name="T29" fmla="*/ 232 h 266"/>
                  <a:gd name="T30" fmla="*/ 238 w 339"/>
                  <a:gd name="T31" fmla="*/ 262 h 266"/>
                  <a:gd name="T32" fmla="*/ 276 w 339"/>
                  <a:gd name="T33" fmla="*/ 254 h 266"/>
                  <a:gd name="T34" fmla="*/ 314 w 339"/>
                  <a:gd name="T35" fmla="*/ 248 h 266"/>
                  <a:gd name="T36" fmla="*/ 324 w 339"/>
                  <a:gd name="T37" fmla="*/ 217 h 266"/>
                  <a:gd name="T38" fmla="*/ 328 w 339"/>
                  <a:gd name="T39" fmla="*/ 17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9" h="266">
                    <a:moveTo>
                      <a:pt x="328" y="172"/>
                    </a:moveTo>
                    <a:cubicBezTo>
                      <a:pt x="320" y="163"/>
                      <a:pt x="295" y="166"/>
                      <a:pt x="284" y="163"/>
                    </a:cubicBezTo>
                    <a:cubicBezTo>
                      <a:pt x="261" y="157"/>
                      <a:pt x="266" y="145"/>
                      <a:pt x="269" y="126"/>
                    </a:cubicBezTo>
                    <a:cubicBezTo>
                      <a:pt x="273" y="105"/>
                      <a:pt x="266" y="93"/>
                      <a:pt x="245" y="103"/>
                    </a:cubicBezTo>
                    <a:cubicBezTo>
                      <a:pt x="235" y="87"/>
                      <a:pt x="228" y="64"/>
                      <a:pt x="210" y="56"/>
                    </a:cubicBezTo>
                    <a:cubicBezTo>
                      <a:pt x="197" y="51"/>
                      <a:pt x="184" y="55"/>
                      <a:pt x="170" y="52"/>
                    </a:cubicBezTo>
                    <a:cubicBezTo>
                      <a:pt x="127" y="44"/>
                      <a:pt x="48" y="0"/>
                      <a:pt x="15" y="48"/>
                    </a:cubicBezTo>
                    <a:cubicBezTo>
                      <a:pt x="0" y="70"/>
                      <a:pt x="18" y="108"/>
                      <a:pt x="43" y="114"/>
                    </a:cubicBezTo>
                    <a:cubicBezTo>
                      <a:pt x="71" y="120"/>
                      <a:pt x="47" y="130"/>
                      <a:pt x="58" y="145"/>
                    </a:cubicBezTo>
                    <a:cubicBezTo>
                      <a:pt x="63" y="151"/>
                      <a:pt x="82" y="147"/>
                      <a:pt x="89" y="150"/>
                    </a:cubicBezTo>
                    <a:cubicBezTo>
                      <a:pt x="101" y="155"/>
                      <a:pt x="98" y="153"/>
                      <a:pt x="99" y="165"/>
                    </a:cubicBezTo>
                    <a:cubicBezTo>
                      <a:pt x="100" y="174"/>
                      <a:pt x="95" y="179"/>
                      <a:pt x="101" y="188"/>
                    </a:cubicBezTo>
                    <a:cubicBezTo>
                      <a:pt x="107" y="196"/>
                      <a:pt x="123" y="204"/>
                      <a:pt x="132" y="202"/>
                    </a:cubicBezTo>
                    <a:cubicBezTo>
                      <a:pt x="139" y="217"/>
                      <a:pt x="131" y="227"/>
                      <a:pt x="145" y="236"/>
                    </a:cubicBezTo>
                    <a:cubicBezTo>
                      <a:pt x="162" y="248"/>
                      <a:pt x="188" y="242"/>
                      <a:pt x="204" y="232"/>
                    </a:cubicBezTo>
                    <a:cubicBezTo>
                      <a:pt x="212" y="248"/>
                      <a:pt x="221" y="258"/>
                      <a:pt x="238" y="262"/>
                    </a:cubicBezTo>
                    <a:cubicBezTo>
                      <a:pt x="255" y="266"/>
                      <a:pt x="260" y="259"/>
                      <a:pt x="276" y="254"/>
                    </a:cubicBezTo>
                    <a:cubicBezTo>
                      <a:pt x="287" y="250"/>
                      <a:pt x="302" y="254"/>
                      <a:pt x="314" y="248"/>
                    </a:cubicBezTo>
                    <a:cubicBezTo>
                      <a:pt x="329" y="240"/>
                      <a:pt x="322" y="231"/>
                      <a:pt x="324" y="217"/>
                    </a:cubicBezTo>
                    <a:cubicBezTo>
                      <a:pt x="325" y="205"/>
                      <a:pt x="339" y="184"/>
                      <a:pt x="328" y="172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îšlïḋè"/>
              <p:cNvSpPr/>
              <p:nvPr/>
            </p:nvSpPr>
            <p:spPr bwMode="auto">
              <a:xfrm>
                <a:off x="2328" y="1534"/>
                <a:ext cx="233" cy="109"/>
              </a:xfrm>
              <a:custGeom>
                <a:avLst/>
                <a:gdLst>
                  <a:gd name="T0" fmla="*/ 229 w 233"/>
                  <a:gd name="T1" fmla="*/ 109 h 109"/>
                  <a:gd name="T2" fmla="*/ 12 w 233"/>
                  <a:gd name="T3" fmla="*/ 102 h 109"/>
                  <a:gd name="T4" fmla="*/ 9 w 233"/>
                  <a:gd name="T5" fmla="*/ 75 h 109"/>
                  <a:gd name="T6" fmla="*/ 98 w 233"/>
                  <a:gd name="T7" fmla="*/ 73 h 109"/>
                  <a:gd name="T8" fmla="*/ 0 w 233"/>
                  <a:gd name="T9" fmla="*/ 12 h 109"/>
                  <a:gd name="T10" fmla="*/ 16 w 233"/>
                  <a:gd name="T11" fmla="*/ 0 h 109"/>
                  <a:gd name="T12" fmla="*/ 113 w 233"/>
                  <a:gd name="T13" fmla="*/ 62 h 109"/>
                  <a:gd name="T14" fmla="*/ 233 w 233"/>
                  <a:gd name="T15" fmla="*/ 73 h 109"/>
                  <a:gd name="T16" fmla="*/ 229 w 233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09">
                    <a:moveTo>
                      <a:pt x="229" y="109"/>
                    </a:moveTo>
                    <a:lnTo>
                      <a:pt x="12" y="102"/>
                    </a:lnTo>
                    <a:lnTo>
                      <a:pt x="9" y="75"/>
                    </a:lnTo>
                    <a:lnTo>
                      <a:pt x="98" y="73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13" y="62"/>
                    </a:lnTo>
                    <a:lnTo>
                      <a:pt x="233" y="73"/>
                    </a:lnTo>
                    <a:lnTo>
                      <a:pt x="229" y="109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iṥḻïdé"/>
              <p:cNvSpPr/>
              <p:nvPr/>
            </p:nvSpPr>
            <p:spPr bwMode="auto">
              <a:xfrm>
                <a:off x="2294" y="1416"/>
                <a:ext cx="301" cy="80"/>
              </a:xfrm>
              <a:custGeom>
                <a:avLst/>
                <a:gdLst>
                  <a:gd name="T0" fmla="*/ 0 w 301"/>
                  <a:gd name="T1" fmla="*/ 0 h 80"/>
                  <a:gd name="T2" fmla="*/ 284 w 301"/>
                  <a:gd name="T3" fmla="*/ 80 h 80"/>
                  <a:gd name="T4" fmla="*/ 301 w 301"/>
                  <a:gd name="T5" fmla="*/ 50 h 80"/>
                  <a:gd name="T6" fmla="*/ 0 w 301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1" h="80">
                    <a:moveTo>
                      <a:pt x="0" y="0"/>
                    </a:moveTo>
                    <a:lnTo>
                      <a:pt x="284" y="80"/>
                    </a:lnTo>
                    <a:lnTo>
                      <a:pt x="301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îṩļîďê"/>
              <p:cNvSpPr/>
              <p:nvPr/>
            </p:nvSpPr>
            <p:spPr bwMode="auto">
              <a:xfrm>
                <a:off x="2111" y="1425"/>
                <a:ext cx="280" cy="324"/>
              </a:xfrm>
              <a:custGeom>
                <a:avLst/>
                <a:gdLst>
                  <a:gd name="T0" fmla="*/ 30 w 164"/>
                  <a:gd name="T1" fmla="*/ 57 h 190"/>
                  <a:gd name="T2" fmla="*/ 10 w 164"/>
                  <a:gd name="T3" fmla="*/ 87 h 190"/>
                  <a:gd name="T4" fmla="*/ 14 w 164"/>
                  <a:gd name="T5" fmla="*/ 139 h 190"/>
                  <a:gd name="T6" fmla="*/ 37 w 164"/>
                  <a:gd name="T7" fmla="*/ 152 h 190"/>
                  <a:gd name="T8" fmla="*/ 60 w 164"/>
                  <a:gd name="T9" fmla="*/ 170 h 190"/>
                  <a:gd name="T10" fmla="*/ 114 w 164"/>
                  <a:gd name="T11" fmla="*/ 166 h 190"/>
                  <a:gd name="T12" fmla="*/ 129 w 164"/>
                  <a:gd name="T13" fmla="*/ 160 h 190"/>
                  <a:gd name="T14" fmla="*/ 150 w 164"/>
                  <a:gd name="T15" fmla="*/ 154 h 190"/>
                  <a:gd name="T16" fmla="*/ 163 w 164"/>
                  <a:gd name="T17" fmla="*/ 109 h 190"/>
                  <a:gd name="T18" fmla="*/ 155 w 164"/>
                  <a:gd name="T19" fmla="*/ 76 h 190"/>
                  <a:gd name="T20" fmla="*/ 149 w 164"/>
                  <a:gd name="T21" fmla="*/ 53 h 190"/>
                  <a:gd name="T22" fmla="*/ 96 w 164"/>
                  <a:gd name="T23" fmla="*/ 14 h 190"/>
                  <a:gd name="T24" fmla="*/ 30 w 164"/>
                  <a:gd name="T25" fmla="*/ 5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4" h="190">
                    <a:moveTo>
                      <a:pt x="30" y="57"/>
                    </a:moveTo>
                    <a:cubicBezTo>
                      <a:pt x="18" y="72"/>
                      <a:pt x="10" y="72"/>
                      <a:pt x="10" y="87"/>
                    </a:cubicBezTo>
                    <a:cubicBezTo>
                      <a:pt x="10" y="106"/>
                      <a:pt x="0" y="120"/>
                      <a:pt x="14" y="139"/>
                    </a:cubicBezTo>
                    <a:cubicBezTo>
                      <a:pt x="23" y="151"/>
                      <a:pt x="26" y="147"/>
                      <a:pt x="37" y="152"/>
                    </a:cubicBezTo>
                    <a:cubicBezTo>
                      <a:pt x="47" y="156"/>
                      <a:pt x="51" y="163"/>
                      <a:pt x="60" y="170"/>
                    </a:cubicBezTo>
                    <a:cubicBezTo>
                      <a:pt x="85" y="190"/>
                      <a:pt x="93" y="183"/>
                      <a:pt x="114" y="166"/>
                    </a:cubicBezTo>
                    <a:cubicBezTo>
                      <a:pt x="122" y="159"/>
                      <a:pt x="117" y="161"/>
                      <a:pt x="129" y="160"/>
                    </a:cubicBezTo>
                    <a:cubicBezTo>
                      <a:pt x="139" y="158"/>
                      <a:pt x="143" y="161"/>
                      <a:pt x="150" y="154"/>
                    </a:cubicBezTo>
                    <a:cubicBezTo>
                      <a:pt x="160" y="145"/>
                      <a:pt x="164" y="122"/>
                      <a:pt x="163" y="109"/>
                    </a:cubicBezTo>
                    <a:cubicBezTo>
                      <a:pt x="161" y="98"/>
                      <a:pt x="156" y="87"/>
                      <a:pt x="155" y="76"/>
                    </a:cubicBezTo>
                    <a:cubicBezTo>
                      <a:pt x="154" y="67"/>
                      <a:pt x="156" y="61"/>
                      <a:pt x="149" y="53"/>
                    </a:cubicBezTo>
                    <a:cubicBezTo>
                      <a:pt x="137" y="35"/>
                      <a:pt x="115" y="21"/>
                      <a:pt x="96" y="14"/>
                    </a:cubicBezTo>
                    <a:cubicBezTo>
                      <a:pt x="52" y="0"/>
                      <a:pt x="30" y="57"/>
                      <a:pt x="30" y="57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î$ľïďé"/>
              <p:cNvSpPr/>
              <p:nvPr/>
            </p:nvSpPr>
            <p:spPr bwMode="auto">
              <a:xfrm>
                <a:off x="2364" y="1648"/>
                <a:ext cx="279" cy="315"/>
              </a:xfrm>
              <a:custGeom>
                <a:avLst/>
                <a:gdLst>
                  <a:gd name="T0" fmla="*/ 141 w 163"/>
                  <a:gd name="T1" fmla="*/ 125 h 184"/>
                  <a:gd name="T2" fmla="*/ 158 w 163"/>
                  <a:gd name="T3" fmla="*/ 92 h 184"/>
                  <a:gd name="T4" fmla="*/ 147 w 163"/>
                  <a:gd name="T5" fmla="*/ 41 h 184"/>
                  <a:gd name="T6" fmla="*/ 123 w 163"/>
                  <a:gd name="T7" fmla="*/ 31 h 184"/>
                  <a:gd name="T8" fmla="*/ 98 w 163"/>
                  <a:gd name="T9" fmla="*/ 16 h 184"/>
                  <a:gd name="T10" fmla="*/ 45 w 163"/>
                  <a:gd name="T11" fmla="*/ 27 h 184"/>
                  <a:gd name="T12" fmla="*/ 31 w 163"/>
                  <a:gd name="T13" fmla="*/ 35 h 184"/>
                  <a:gd name="T14" fmla="*/ 10 w 163"/>
                  <a:gd name="T15" fmla="*/ 43 h 184"/>
                  <a:gd name="T16" fmla="*/ 3 w 163"/>
                  <a:gd name="T17" fmla="*/ 89 h 184"/>
                  <a:gd name="T18" fmla="*/ 15 w 163"/>
                  <a:gd name="T19" fmla="*/ 121 h 184"/>
                  <a:gd name="T20" fmla="*/ 24 w 163"/>
                  <a:gd name="T21" fmla="*/ 144 h 184"/>
                  <a:gd name="T22" fmla="*/ 81 w 163"/>
                  <a:gd name="T23" fmla="*/ 175 h 184"/>
                  <a:gd name="T24" fmla="*/ 141 w 163"/>
                  <a:gd name="T25" fmla="*/ 12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" h="184">
                    <a:moveTo>
                      <a:pt x="141" y="125"/>
                    </a:moveTo>
                    <a:cubicBezTo>
                      <a:pt x="151" y="108"/>
                      <a:pt x="159" y="107"/>
                      <a:pt x="158" y="92"/>
                    </a:cubicBezTo>
                    <a:cubicBezTo>
                      <a:pt x="156" y="73"/>
                      <a:pt x="163" y="59"/>
                      <a:pt x="147" y="41"/>
                    </a:cubicBezTo>
                    <a:cubicBezTo>
                      <a:pt x="137" y="30"/>
                      <a:pt x="135" y="34"/>
                      <a:pt x="123" y="31"/>
                    </a:cubicBezTo>
                    <a:cubicBezTo>
                      <a:pt x="113" y="29"/>
                      <a:pt x="107" y="22"/>
                      <a:pt x="98" y="16"/>
                    </a:cubicBezTo>
                    <a:cubicBezTo>
                      <a:pt x="71" y="0"/>
                      <a:pt x="64" y="7"/>
                      <a:pt x="45" y="27"/>
                    </a:cubicBezTo>
                    <a:cubicBezTo>
                      <a:pt x="38" y="34"/>
                      <a:pt x="42" y="32"/>
                      <a:pt x="31" y="35"/>
                    </a:cubicBezTo>
                    <a:cubicBezTo>
                      <a:pt x="21" y="37"/>
                      <a:pt x="17" y="35"/>
                      <a:pt x="10" y="43"/>
                    </a:cubicBezTo>
                    <a:cubicBezTo>
                      <a:pt x="2" y="53"/>
                      <a:pt x="0" y="77"/>
                      <a:pt x="3" y="89"/>
                    </a:cubicBezTo>
                    <a:cubicBezTo>
                      <a:pt x="6" y="100"/>
                      <a:pt x="13" y="110"/>
                      <a:pt x="15" y="121"/>
                    </a:cubicBezTo>
                    <a:cubicBezTo>
                      <a:pt x="17" y="130"/>
                      <a:pt x="16" y="135"/>
                      <a:pt x="24" y="144"/>
                    </a:cubicBezTo>
                    <a:cubicBezTo>
                      <a:pt x="38" y="159"/>
                      <a:pt x="61" y="171"/>
                      <a:pt x="81" y="175"/>
                    </a:cubicBezTo>
                    <a:cubicBezTo>
                      <a:pt x="127" y="184"/>
                      <a:pt x="141" y="125"/>
                      <a:pt x="141" y="125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0" name="ïślîḍê"/>
              <p:cNvSpPr/>
              <p:nvPr/>
            </p:nvSpPr>
            <p:spPr bwMode="auto">
              <a:xfrm>
                <a:off x="4599" y="731"/>
                <a:ext cx="279" cy="316"/>
              </a:xfrm>
              <a:custGeom>
                <a:avLst/>
                <a:gdLst>
                  <a:gd name="T0" fmla="*/ 141 w 163"/>
                  <a:gd name="T1" fmla="*/ 126 h 185"/>
                  <a:gd name="T2" fmla="*/ 158 w 163"/>
                  <a:gd name="T3" fmla="*/ 93 h 185"/>
                  <a:gd name="T4" fmla="*/ 147 w 163"/>
                  <a:gd name="T5" fmla="*/ 42 h 185"/>
                  <a:gd name="T6" fmla="*/ 123 w 163"/>
                  <a:gd name="T7" fmla="*/ 32 h 185"/>
                  <a:gd name="T8" fmla="*/ 97 w 163"/>
                  <a:gd name="T9" fmla="*/ 17 h 185"/>
                  <a:gd name="T10" fmla="*/ 45 w 163"/>
                  <a:gd name="T11" fmla="*/ 27 h 185"/>
                  <a:gd name="T12" fmla="*/ 31 w 163"/>
                  <a:gd name="T13" fmla="*/ 35 h 185"/>
                  <a:gd name="T14" fmla="*/ 10 w 163"/>
                  <a:gd name="T15" fmla="*/ 43 h 185"/>
                  <a:gd name="T16" fmla="*/ 3 w 163"/>
                  <a:gd name="T17" fmla="*/ 90 h 185"/>
                  <a:gd name="T18" fmla="*/ 15 w 163"/>
                  <a:gd name="T19" fmla="*/ 121 h 185"/>
                  <a:gd name="T20" fmla="*/ 23 w 163"/>
                  <a:gd name="T21" fmla="*/ 144 h 185"/>
                  <a:gd name="T22" fmla="*/ 81 w 163"/>
                  <a:gd name="T23" fmla="*/ 175 h 185"/>
                  <a:gd name="T24" fmla="*/ 141 w 163"/>
                  <a:gd name="T25" fmla="*/ 126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" h="185">
                    <a:moveTo>
                      <a:pt x="141" y="126"/>
                    </a:moveTo>
                    <a:cubicBezTo>
                      <a:pt x="151" y="109"/>
                      <a:pt x="159" y="108"/>
                      <a:pt x="158" y="93"/>
                    </a:cubicBezTo>
                    <a:cubicBezTo>
                      <a:pt x="155" y="74"/>
                      <a:pt x="163" y="59"/>
                      <a:pt x="147" y="42"/>
                    </a:cubicBezTo>
                    <a:cubicBezTo>
                      <a:pt x="137" y="31"/>
                      <a:pt x="134" y="35"/>
                      <a:pt x="123" y="32"/>
                    </a:cubicBezTo>
                    <a:cubicBezTo>
                      <a:pt x="113" y="29"/>
                      <a:pt x="107" y="23"/>
                      <a:pt x="97" y="17"/>
                    </a:cubicBezTo>
                    <a:cubicBezTo>
                      <a:pt x="71" y="0"/>
                      <a:pt x="64" y="8"/>
                      <a:pt x="45" y="27"/>
                    </a:cubicBezTo>
                    <a:cubicBezTo>
                      <a:pt x="37" y="35"/>
                      <a:pt x="42" y="33"/>
                      <a:pt x="31" y="35"/>
                    </a:cubicBezTo>
                    <a:cubicBezTo>
                      <a:pt x="21" y="38"/>
                      <a:pt x="17" y="35"/>
                      <a:pt x="10" y="43"/>
                    </a:cubicBezTo>
                    <a:cubicBezTo>
                      <a:pt x="1" y="54"/>
                      <a:pt x="0" y="77"/>
                      <a:pt x="3" y="90"/>
                    </a:cubicBezTo>
                    <a:cubicBezTo>
                      <a:pt x="6" y="100"/>
                      <a:pt x="13" y="111"/>
                      <a:pt x="15" y="121"/>
                    </a:cubicBezTo>
                    <a:cubicBezTo>
                      <a:pt x="17" y="131"/>
                      <a:pt x="16" y="136"/>
                      <a:pt x="23" y="144"/>
                    </a:cubicBezTo>
                    <a:cubicBezTo>
                      <a:pt x="38" y="160"/>
                      <a:pt x="61" y="171"/>
                      <a:pt x="81" y="175"/>
                    </a:cubicBezTo>
                    <a:cubicBezTo>
                      <a:pt x="126" y="185"/>
                      <a:pt x="141" y="126"/>
                      <a:pt x="141" y="126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îšlïḓê"/>
              <p:cNvSpPr/>
              <p:nvPr/>
            </p:nvSpPr>
            <p:spPr bwMode="auto">
              <a:xfrm>
                <a:off x="2819" y="2697"/>
                <a:ext cx="194" cy="209"/>
              </a:xfrm>
              <a:custGeom>
                <a:avLst/>
                <a:gdLst>
                  <a:gd name="T0" fmla="*/ 194 w 194"/>
                  <a:gd name="T1" fmla="*/ 19 h 209"/>
                  <a:gd name="T2" fmla="*/ 89 w 194"/>
                  <a:gd name="T3" fmla="*/ 209 h 209"/>
                  <a:gd name="T4" fmla="*/ 64 w 194"/>
                  <a:gd name="T5" fmla="*/ 200 h 209"/>
                  <a:gd name="T6" fmla="*/ 103 w 194"/>
                  <a:gd name="T7" fmla="*/ 120 h 209"/>
                  <a:gd name="T8" fmla="*/ 2 w 194"/>
                  <a:gd name="T9" fmla="*/ 180 h 209"/>
                  <a:gd name="T10" fmla="*/ 0 w 194"/>
                  <a:gd name="T11" fmla="*/ 161 h 209"/>
                  <a:gd name="T12" fmla="*/ 98 w 194"/>
                  <a:gd name="T13" fmla="*/ 101 h 209"/>
                  <a:gd name="T14" fmla="*/ 163 w 194"/>
                  <a:gd name="T15" fmla="*/ 0 h 209"/>
                  <a:gd name="T16" fmla="*/ 194 w 194"/>
                  <a:gd name="T17" fmla="*/ 1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209">
                    <a:moveTo>
                      <a:pt x="194" y="19"/>
                    </a:moveTo>
                    <a:lnTo>
                      <a:pt x="89" y="209"/>
                    </a:lnTo>
                    <a:lnTo>
                      <a:pt x="64" y="200"/>
                    </a:lnTo>
                    <a:lnTo>
                      <a:pt x="103" y="120"/>
                    </a:lnTo>
                    <a:lnTo>
                      <a:pt x="2" y="180"/>
                    </a:lnTo>
                    <a:lnTo>
                      <a:pt x="0" y="161"/>
                    </a:lnTo>
                    <a:lnTo>
                      <a:pt x="98" y="101"/>
                    </a:lnTo>
                    <a:lnTo>
                      <a:pt x="163" y="0"/>
                    </a:lnTo>
                    <a:lnTo>
                      <a:pt x="194" y="19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2" name="ïšḷiďe"/>
              <p:cNvSpPr/>
              <p:nvPr/>
            </p:nvSpPr>
            <p:spPr bwMode="auto">
              <a:xfrm>
                <a:off x="2691" y="2602"/>
                <a:ext cx="200" cy="246"/>
              </a:xfrm>
              <a:custGeom>
                <a:avLst/>
                <a:gdLst>
                  <a:gd name="T0" fmla="*/ 0 w 200"/>
                  <a:gd name="T1" fmla="*/ 246 h 246"/>
                  <a:gd name="T2" fmla="*/ 200 w 200"/>
                  <a:gd name="T3" fmla="*/ 30 h 246"/>
                  <a:gd name="T4" fmla="*/ 180 w 200"/>
                  <a:gd name="T5" fmla="*/ 0 h 246"/>
                  <a:gd name="T6" fmla="*/ 0 w 200"/>
                  <a:gd name="T7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46">
                    <a:moveTo>
                      <a:pt x="0" y="246"/>
                    </a:moveTo>
                    <a:lnTo>
                      <a:pt x="200" y="30"/>
                    </a:lnTo>
                    <a:lnTo>
                      <a:pt x="180" y="0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3" name="îṡlîḋé"/>
              <p:cNvSpPr/>
              <p:nvPr/>
            </p:nvSpPr>
            <p:spPr bwMode="auto">
              <a:xfrm>
                <a:off x="2407" y="2321"/>
                <a:ext cx="388" cy="342"/>
              </a:xfrm>
              <a:custGeom>
                <a:avLst/>
                <a:gdLst>
                  <a:gd name="T0" fmla="*/ 215 w 388"/>
                  <a:gd name="T1" fmla="*/ 342 h 342"/>
                  <a:gd name="T2" fmla="*/ 388 w 388"/>
                  <a:gd name="T3" fmla="*/ 200 h 342"/>
                  <a:gd name="T4" fmla="*/ 354 w 388"/>
                  <a:gd name="T5" fmla="*/ 183 h 342"/>
                  <a:gd name="T6" fmla="*/ 197 w 388"/>
                  <a:gd name="T7" fmla="*/ 323 h 342"/>
                  <a:gd name="T8" fmla="*/ 173 w 388"/>
                  <a:gd name="T9" fmla="*/ 281 h 342"/>
                  <a:gd name="T10" fmla="*/ 342 w 388"/>
                  <a:gd name="T11" fmla="*/ 156 h 342"/>
                  <a:gd name="T12" fmla="*/ 339 w 388"/>
                  <a:gd name="T13" fmla="*/ 137 h 342"/>
                  <a:gd name="T14" fmla="*/ 149 w 388"/>
                  <a:gd name="T15" fmla="*/ 274 h 342"/>
                  <a:gd name="T16" fmla="*/ 41 w 388"/>
                  <a:gd name="T17" fmla="*/ 159 h 342"/>
                  <a:gd name="T18" fmla="*/ 245 w 388"/>
                  <a:gd name="T19" fmla="*/ 12 h 342"/>
                  <a:gd name="T20" fmla="*/ 234 w 388"/>
                  <a:gd name="T21" fmla="*/ 0 h 342"/>
                  <a:gd name="T22" fmla="*/ 0 w 388"/>
                  <a:gd name="T23" fmla="*/ 161 h 342"/>
                  <a:gd name="T24" fmla="*/ 215 w 388"/>
                  <a:gd name="T25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8" h="342">
                    <a:moveTo>
                      <a:pt x="215" y="342"/>
                    </a:moveTo>
                    <a:lnTo>
                      <a:pt x="388" y="200"/>
                    </a:lnTo>
                    <a:lnTo>
                      <a:pt x="354" y="183"/>
                    </a:lnTo>
                    <a:lnTo>
                      <a:pt x="197" y="323"/>
                    </a:lnTo>
                    <a:lnTo>
                      <a:pt x="173" y="281"/>
                    </a:lnTo>
                    <a:lnTo>
                      <a:pt x="342" y="156"/>
                    </a:lnTo>
                    <a:lnTo>
                      <a:pt x="339" y="137"/>
                    </a:lnTo>
                    <a:lnTo>
                      <a:pt x="149" y="274"/>
                    </a:lnTo>
                    <a:lnTo>
                      <a:pt x="41" y="159"/>
                    </a:lnTo>
                    <a:lnTo>
                      <a:pt x="245" y="12"/>
                    </a:lnTo>
                    <a:lnTo>
                      <a:pt x="234" y="0"/>
                    </a:lnTo>
                    <a:lnTo>
                      <a:pt x="0" y="161"/>
                    </a:lnTo>
                    <a:lnTo>
                      <a:pt x="215" y="342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4" name="íšḷíḋé"/>
              <p:cNvSpPr/>
              <p:nvPr/>
            </p:nvSpPr>
            <p:spPr bwMode="auto">
              <a:xfrm>
                <a:off x="2655" y="2825"/>
                <a:ext cx="317" cy="282"/>
              </a:xfrm>
              <a:custGeom>
                <a:avLst/>
                <a:gdLst>
                  <a:gd name="T0" fmla="*/ 41 w 185"/>
                  <a:gd name="T1" fmla="*/ 109 h 165"/>
                  <a:gd name="T2" fmla="*/ 59 w 185"/>
                  <a:gd name="T3" fmla="*/ 141 h 165"/>
                  <a:gd name="T4" fmla="*/ 107 w 185"/>
                  <a:gd name="T5" fmla="*/ 161 h 165"/>
                  <a:gd name="T6" fmla="*/ 129 w 185"/>
                  <a:gd name="T7" fmla="*/ 147 h 165"/>
                  <a:gd name="T8" fmla="*/ 156 w 185"/>
                  <a:gd name="T9" fmla="*/ 134 h 165"/>
                  <a:gd name="T10" fmla="*/ 176 w 185"/>
                  <a:gd name="T11" fmla="*/ 84 h 165"/>
                  <a:gd name="T12" fmla="*/ 177 w 185"/>
                  <a:gd name="T13" fmla="*/ 68 h 165"/>
                  <a:gd name="T14" fmla="*/ 182 w 185"/>
                  <a:gd name="T15" fmla="*/ 47 h 165"/>
                  <a:gd name="T16" fmla="*/ 148 w 185"/>
                  <a:gd name="T17" fmla="*/ 15 h 165"/>
                  <a:gd name="T18" fmla="*/ 115 w 185"/>
                  <a:gd name="T19" fmla="*/ 8 h 165"/>
                  <a:gd name="T20" fmla="*/ 91 w 185"/>
                  <a:gd name="T21" fmla="*/ 2 h 165"/>
                  <a:gd name="T22" fmla="*/ 33 w 185"/>
                  <a:gd name="T23" fmla="*/ 32 h 165"/>
                  <a:gd name="T24" fmla="*/ 41 w 185"/>
                  <a:gd name="T25" fmla="*/ 10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65">
                    <a:moveTo>
                      <a:pt x="41" y="109"/>
                    </a:moveTo>
                    <a:cubicBezTo>
                      <a:pt x="50" y="127"/>
                      <a:pt x="46" y="134"/>
                      <a:pt x="59" y="141"/>
                    </a:cubicBezTo>
                    <a:cubicBezTo>
                      <a:pt x="76" y="150"/>
                      <a:pt x="84" y="165"/>
                      <a:pt x="107" y="161"/>
                    </a:cubicBezTo>
                    <a:cubicBezTo>
                      <a:pt x="122" y="159"/>
                      <a:pt x="120" y="155"/>
                      <a:pt x="129" y="147"/>
                    </a:cubicBezTo>
                    <a:cubicBezTo>
                      <a:pt x="137" y="140"/>
                      <a:pt x="145" y="139"/>
                      <a:pt x="156" y="134"/>
                    </a:cubicBezTo>
                    <a:cubicBezTo>
                      <a:pt x="184" y="121"/>
                      <a:pt x="182" y="111"/>
                      <a:pt x="176" y="84"/>
                    </a:cubicBezTo>
                    <a:cubicBezTo>
                      <a:pt x="174" y="74"/>
                      <a:pt x="173" y="79"/>
                      <a:pt x="177" y="68"/>
                    </a:cubicBezTo>
                    <a:cubicBezTo>
                      <a:pt x="181" y="59"/>
                      <a:pt x="185" y="57"/>
                      <a:pt x="182" y="47"/>
                    </a:cubicBezTo>
                    <a:cubicBezTo>
                      <a:pt x="178" y="34"/>
                      <a:pt x="160" y="19"/>
                      <a:pt x="148" y="15"/>
                    </a:cubicBezTo>
                    <a:cubicBezTo>
                      <a:pt x="137" y="12"/>
                      <a:pt x="125" y="11"/>
                      <a:pt x="115" y="8"/>
                    </a:cubicBezTo>
                    <a:cubicBezTo>
                      <a:pt x="106" y="4"/>
                      <a:pt x="102" y="0"/>
                      <a:pt x="91" y="2"/>
                    </a:cubicBezTo>
                    <a:cubicBezTo>
                      <a:pt x="70" y="5"/>
                      <a:pt x="48" y="18"/>
                      <a:pt x="33" y="32"/>
                    </a:cubicBezTo>
                    <a:cubicBezTo>
                      <a:pt x="0" y="65"/>
                      <a:pt x="41" y="109"/>
                      <a:pt x="41" y="109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5" name="íš1îďe"/>
              <p:cNvSpPr/>
              <p:nvPr/>
            </p:nvSpPr>
            <p:spPr bwMode="auto">
              <a:xfrm>
                <a:off x="2297" y="2431"/>
                <a:ext cx="485" cy="553"/>
              </a:xfrm>
              <a:custGeom>
                <a:avLst/>
                <a:gdLst>
                  <a:gd name="T0" fmla="*/ 6 w 283"/>
                  <a:gd name="T1" fmla="*/ 69 h 324"/>
                  <a:gd name="T2" fmla="*/ 45 w 283"/>
                  <a:gd name="T3" fmla="*/ 92 h 324"/>
                  <a:gd name="T4" fmla="*/ 47 w 283"/>
                  <a:gd name="T5" fmla="*/ 132 h 324"/>
                  <a:gd name="T6" fmla="*/ 62 w 283"/>
                  <a:gd name="T7" fmla="*/ 162 h 324"/>
                  <a:gd name="T8" fmla="*/ 80 w 283"/>
                  <a:gd name="T9" fmla="*/ 218 h 324"/>
                  <a:gd name="T10" fmla="*/ 116 w 283"/>
                  <a:gd name="T11" fmla="*/ 235 h 324"/>
                  <a:gd name="T12" fmla="*/ 261 w 283"/>
                  <a:gd name="T13" fmla="*/ 290 h 324"/>
                  <a:gd name="T14" fmla="*/ 257 w 283"/>
                  <a:gd name="T15" fmla="*/ 219 h 324"/>
                  <a:gd name="T16" fmla="*/ 252 w 283"/>
                  <a:gd name="T17" fmla="*/ 184 h 324"/>
                  <a:gd name="T18" fmla="*/ 225 w 283"/>
                  <a:gd name="T19" fmla="*/ 169 h 324"/>
                  <a:gd name="T20" fmla="*/ 220 w 283"/>
                  <a:gd name="T21" fmla="*/ 151 h 324"/>
                  <a:gd name="T22" fmla="*/ 226 w 283"/>
                  <a:gd name="T23" fmla="*/ 129 h 324"/>
                  <a:gd name="T24" fmla="*/ 201 w 283"/>
                  <a:gd name="T25" fmla="*/ 105 h 324"/>
                  <a:gd name="T26" fmla="*/ 200 w 283"/>
                  <a:gd name="T27" fmla="*/ 69 h 324"/>
                  <a:gd name="T28" fmla="*/ 143 w 283"/>
                  <a:gd name="T29" fmla="*/ 54 h 324"/>
                  <a:gd name="T30" fmla="*/ 121 w 283"/>
                  <a:gd name="T31" fmla="*/ 14 h 324"/>
                  <a:gd name="T32" fmla="*/ 83 w 283"/>
                  <a:gd name="T33" fmla="*/ 9 h 324"/>
                  <a:gd name="T34" fmla="*/ 45 w 283"/>
                  <a:gd name="T35" fmla="*/ 2 h 324"/>
                  <a:gd name="T36" fmla="*/ 25 w 283"/>
                  <a:gd name="T37" fmla="*/ 28 h 324"/>
                  <a:gd name="T38" fmla="*/ 6 w 283"/>
                  <a:gd name="T39" fmla="*/ 6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24">
                    <a:moveTo>
                      <a:pt x="6" y="69"/>
                    </a:moveTo>
                    <a:cubicBezTo>
                      <a:pt x="11" y="81"/>
                      <a:pt x="36" y="86"/>
                      <a:pt x="45" y="92"/>
                    </a:cubicBezTo>
                    <a:cubicBezTo>
                      <a:pt x="65" y="105"/>
                      <a:pt x="56" y="115"/>
                      <a:pt x="47" y="132"/>
                    </a:cubicBezTo>
                    <a:cubicBezTo>
                      <a:pt x="36" y="151"/>
                      <a:pt x="39" y="164"/>
                      <a:pt x="62" y="162"/>
                    </a:cubicBezTo>
                    <a:cubicBezTo>
                      <a:pt x="66" y="181"/>
                      <a:pt x="65" y="204"/>
                      <a:pt x="80" y="218"/>
                    </a:cubicBezTo>
                    <a:cubicBezTo>
                      <a:pt x="90" y="227"/>
                      <a:pt x="104" y="228"/>
                      <a:pt x="116" y="235"/>
                    </a:cubicBezTo>
                    <a:cubicBezTo>
                      <a:pt x="154" y="257"/>
                      <a:pt x="214" y="324"/>
                      <a:pt x="261" y="290"/>
                    </a:cubicBezTo>
                    <a:cubicBezTo>
                      <a:pt x="283" y="274"/>
                      <a:pt x="278" y="232"/>
                      <a:pt x="257" y="219"/>
                    </a:cubicBezTo>
                    <a:cubicBezTo>
                      <a:pt x="232" y="203"/>
                      <a:pt x="258" y="201"/>
                      <a:pt x="252" y="184"/>
                    </a:cubicBezTo>
                    <a:cubicBezTo>
                      <a:pt x="250" y="177"/>
                      <a:pt x="230" y="175"/>
                      <a:pt x="225" y="169"/>
                    </a:cubicBezTo>
                    <a:cubicBezTo>
                      <a:pt x="215" y="160"/>
                      <a:pt x="217" y="163"/>
                      <a:pt x="220" y="151"/>
                    </a:cubicBezTo>
                    <a:cubicBezTo>
                      <a:pt x="222" y="142"/>
                      <a:pt x="228" y="139"/>
                      <a:pt x="226" y="129"/>
                    </a:cubicBezTo>
                    <a:cubicBezTo>
                      <a:pt x="223" y="120"/>
                      <a:pt x="211" y="107"/>
                      <a:pt x="201" y="105"/>
                    </a:cubicBezTo>
                    <a:cubicBezTo>
                      <a:pt x="199" y="90"/>
                      <a:pt x="210" y="83"/>
                      <a:pt x="200" y="69"/>
                    </a:cubicBezTo>
                    <a:cubicBezTo>
                      <a:pt x="188" y="53"/>
                      <a:pt x="162" y="50"/>
                      <a:pt x="143" y="54"/>
                    </a:cubicBezTo>
                    <a:cubicBezTo>
                      <a:pt x="141" y="36"/>
                      <a:pt x="136" y="24"/>
                      <a:pt x="121" y="14"/>
                    </a:cubicBezTo>
                    <a:cubicBezTo>
                      <a:pt x="106" y="5"/>
                      <a:pt x="99" y="9"/>
                      <a:pt x="83" y="9"/>
                    </a:cubicBezTo>
                    <a:cubicBezTo>
                      <a:pt x="70" y="9"/>
                      <a:pt x="58" y="0"/>
                      <a:pt x="45" y="2"/>
                    </a:cubicBezTo>
                    <a:cubicBezTo>
                      <a:pt x="28" y="5"/>
                      <a:pt x="31" y="16"/>
                      <a:pt x="25" y="28"/>
                    </a:cubicBezTo>
                    <a:cubicBezTo>
                      <a:pt x="20" y="39"/>
                      <a:pt x="0" y="54"/>
                      <a:pt x="6" y="69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6" name="ïṥ1idè"/>
              <p:cNvSpPr/>
              <p:nvPr/>
            </p:nvSpPr>
            <p:spPr bwMode="auto">
              <a:xfrm>
                <a:off x="2159" y="919"/>
                <a:ext cx="404" cy="601"/>
              </a:xfrm>
              <a:custGeom>
                <a:avLst/>
                <a:gdLst>
                  <a:gd name="T0" fmla="*/ 133 w 236"/>
                  <a:gd name="T1" fmla="*/ 12 h 352"/>
                  <a:gd name="T2" fmla="*/ 131 w 236"/>
                  <a:gd name="T3" fmla="*/ 57 h 352"/>
                  <a:gd name="T4" fmla="*/ 96 w 236"/>
                  <a:gd name="T5" fmla="*/ 77 h 352"/>
                  <a:gd name="T6" fmla="*/ 76 w 236"/>
                  <a:gd name="T7" fmla="*/ 104 h 352"/>
                  <a:gd name="T8" fmla="*/ 34 w 236"/>
                  <a:gd name="T9" fmla="*/ 145 h 352"/>
                  <a:gd name="T10" fmla="*/ 36 w 236"/>
                  <a:gd name="T11" fmla="*/ 185 h 352"/>
                  <a:gd name="T12" fmla="*/ 52 w 236"/>
                  <a:gd name="T13" fmla="*/ 339 h 352"/>
                  <a:gd name="T14" fmla="*/ 114 w 236"/>
                  <a:gd name="T15" fmla="*/ 303 h 352"/>
                  <a:gd name="T16" fmla="*/ 142 w 236"/>
                  <a:gd name="T17" fmla="*/ 284 h 352"/>
                  <a:gd name="T18" fmla="*/ 143 w 236"/>
                  <a:gd name="T19" fmla="*/ 252 h 352"/>
                  <a:gd name="T20" fmla="*/ 157 w 236"/>
                  <a:gd name="T21" fmla="*/ 240 h 352"/>
                  <a:gd name="T22" fmla="*/ 179 w 236"/>
                  <a:gd name="T23" fmla="*/ 235 h 352"/>
                  <a:gd name="T24" fmla="*/ 190 w 236"/>
                  <a:gd name="T25" fmla="*/ 203 h 352"/>
                  <a:gd name="T26" fmla="*/ 222 w 236"/>
                  <a:gd name="T27" fmla="*/ 185 h 352"/>
                  <a:gd name="T28" fmla="*/ 209 w 236"/>
                  <a:gd name="T29" fmla="*/ 128 h 352"/>
                  <a:gd name="T30" fmla="*/ 234 w 236"/>
                  <a:gd name="T31" fmla="*/ 89 h 352"/>
                  <a:gd name="T32" fmla="*/ 222 w 236"/>
                  <a:gd name="T33" fmla="*/ 53 h 352"/>
                  <a:gd name="T34" fmla="*/ 211 w 236"/>
                  <a:gd name="T35" fmla="*/ 17 h 352"/>
                  <a:gd name="T36" fmla="*/ 179 w 236"/>
                  <a:gd name="T37" fmla="*/ 10 h 352"/>
                  <a:gd name="T38" fmla="*/ 133 w 236"/>
                  <a:gd name="T39" fmla="*/ 1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6" h="352">
                    <a:moveTo>
                      <a:pt x="133" y="12"/>
                    </a:moveTo>
                    <a:cubicBezTo>
                      <a:pt x="125" y="21"/>
                      <a:pt x="132" y="46"/>
                      <a:pt x="131" y="57"/>
                    </a:cubicBezTo>
                    <a:cubicBezTo>
                      <a:pt x="128" y="81"/>
                      <a:pt x="115" y="78"/>
                      <a:pt x="96" y="77"/>
                    </a:cubicBezTo>
                    <a:cubicBezTo>
                      <a:pt x="74" y="76"/>
                      <a:pt x="63" y="84"/>
                      <a:pt x="76" y="104"/>
                    </a:cubicBezTo>
                    <a:cubicBezTo>
                      <a:pt x="61" y="116"/>
                      <a:pt x="40" y="126"/>
                      <a:pt x="34" y="145"/>
                    </a:cubicBezTo>
                    <a:cubicBezTo>
                      <a:pt x="31" y="158"/>
                      <a:pt x="37" y="171"/>
                      <a:pt x="36" y="185"/>
                    </a:cubicBezTo>
                    <a:cubicBezTo>
                      <a:pt x="33" y="229"/>
                      <a:pt x="0" y="313"/>
                      <a:pt x="52" y="339"/>
                    </a:cubicBezTo>
                    <a:cubicBezTo>
                      <a:pt x="76" y="352"/>
                      <a:pt x="111" y="329"/>
                      <a:pt x="114" y="303"/>
                    </a:cubicBezTo>
                    <a:cubicBezTo>
                      <a:pt x="117" y="274"/>
                      <a:pt x="130" y="296"/>
                      <a:pt x="142" y="284"/>
                    </a:cubicBezTo>
                    <a:cubicBezTo>
                      <a:pt x="148" y="278"/>
                      <a:pt x="141" y="260"/>
                      <a:pt x="143" y="252"/>
                    </a:cubicBezTo>
                    <a:cubicBezTo>
                      <a:pt x="147" y="240"/>
                      <a:pt x="146" y="243"/>
                      <a:pt x="157" y="240"/>
                    </a:cubicBezTo>
                    <a:cubicBezTo>
                      <a:pt x="166" y="238"/>
                      <a:pt x="171" y="242"/>
                      <a:pt x="179" y="235"/>
                    </a:cubicBezTo>
                    <a:cubicBezTo>
                      <a:pt x="187" y="229"/>
                      <a:pt x="192" y="212"/>
                      <a:pt x="190" y="203"/>
                    </a:cubicBezTo>
                    <a:cubicBezTo>
                      <a:pt x="203" y="194"/>
                      <a:pt x="214" y="200"/>
                      <a:pt x="222" y="185"/>
                    </a:cubicBezTo>
                    <a:cubicBezTo>
                      <a:pt x="231" y="167"/>
                      <a:pt x="221" y="142"/>
                      <a:pt x="209" y="128"/>
                    </a:cubicBezTo>
                    <a:cubicBezTo>
                      <a:pt x="224" y="117"/>
                      <a:pt x="233" y="107"/>
                      <a:pt x="234" y="89"/>
                    </a:cubicBezTo>
                    <a:cubicBezTo>
                      <a:pt x="236" y="72"/>
                      <a:pt x="229" y="68"/>
                      <a:pt x="222" y="53"/>
                    </a:cubicBezTo>
                    <a:cubicBezTo>
                      <a:pt x="216" y="42"/>
                      <a:pt x="218" y="27"/>
                      <a:pt x="211" y="17"/>
                    </a:cubicBezTo>
                    <a:cubicBezTo>
                      <a:pt x="201" y="3"/>
                      <a:pt x="192" y="10"/>
                      <a:pt x="179" y="10"/>
                    </a:cubicBezTo>
                    <a:cubicBezTo>
                      <a:pt x="166" y="11"/>
                      <a:pt x="144" y="0"/>
                      <a:pt x="133" y="12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7" name="íṣḷîḓe"/>
              <p:cNvSpPr/>
              <p:nvPr/>
            </p:nvSpPr>
            <p:spPr bwMode="auto">
              <a:xfrm>
                <a:off x="5184" y="1580"/>
                <a:ext cx="302" cy="268"/>
              </a:xfrm>
              <a:custGeom>
                <a:avLst/>
                <a:gdLst>
                  <a:gd name="T0" fmla="*/ 150 w 176"/>
                  <a:gd name="T1" fmla="*/ 58 h 157"/>
                  <a:gd name="T2" fmla="*/ 137 w 176"/>
                  <a:gd name="T3" fmla="*/ 9 h 157"/>
                  <a:gd name="T4" fmla="*/ 85 w 176"/>
                  <a:gd name="T5" fmla="*/ 4 h 157"/>
                  <a:gd name="T6" fmla="*/ 52 w 176"/>
                  <a:gd name="T7" fmla="*/ 14 h 157"/>
                  <a:gd name="T8" fmla="*/ 29 w 176"/>
                  <a:gd name="T9" fmla="*/ 14 h 157"/>
                  <a:gd name="T10" fmla="*/ 6 w 176"/>
                  <a:gd name="T11" fmla="*/ 86 h 157"/>
                  <a:gd name="T12" fmla="*/ 50 w 176"/>
                  <a:gd name="T13" fmla="*/ 147 h 157"/>
                  <a:gd name="T14" fmla="*/ 131 w 176"/>
                  <a:gd name="T15" fmla="*/ 139 h 157"/>
                  <a:gd name="T16" fmla="*/ 175 w 176"/>
                  <a:gd name="T17" fmla="*/ 64 h 157"/>
                  <a:gd name="T18" fmla="*/ 147 w 176"/>
                  <a:gd name="T19" fmla="*/ 29 h 157"/>
                  <a:gd name="T20" fmla="*/ 150 w 176"/>
                  <a:gd name="T21" fmla="*/ 5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6" h="157">
                    <a:moveTo>
                      <a:pt x="150" y="58"/>
                    </a:moveTo>
                    <a:cubicBezTo>
                      <a:pt x="157" y="48"/>
                      <a:pt x="149" y="17"/>
                      <a:pt x="137" y="9"/>
                    </a:cubicBezTo>
                    <a:cubicBezTo>
                      <a:pt x="121" y="0"/>
                      <a:pt x="102" y="0"/>
                      <a:pt x="85" y="4"/>
                    </a:cubicBezTo>
                    <a:cubicBezTo>
                      <a:pt x="74" y="7"/>
                      <a:pt x="63" y="13"/>
                      <a:pt x="52" y="14"/>
                    </a:cubicBezTo>
                    <a:cubicBezTo>
                      <a:pt x="44" y="15"/>
                      <a:pt x="37" y="13"/>
                      <a:pt x="29" y="14"/>
                    </a:cubicBezTo>
                    <a:cubicBezTo>
                      <a:pt x="7" y="19"/>
                      <a:pt x="0" y="67"/>
                      <a:pt x="6" y="86"/>
                    </a:cubicBezTo>
                    <a:cubicBezTo>
                      <a:pt x="15" y="109"/>
                      <a:pt x="31" y="135"/>
                      <a:pt x="50" y="147"/>
                    </a:cubicBezTo>
                    <a:cubicBezTo>
                      <a:pt x="70" y="157"/>
                      <a:pt x="111" y="146"/>
                      <a:pt x="131" y="139"/>
                    </a:cubicBezTo>
                    <a:cubicBezTo>
                      <a:pt x="150" y="133"/>
                      <a:pt x="176" y="84"/>
                      <a:pt x="175" y="64"/>
                    </a:cubicBezTo>
                    <a:cubicBezTo>
                      <a:pt x="174" y="44"/>
                      <a:pt x="159" y="39"/>
                      <a:pt x="147" y="29"/>
                    </a:cubicBezTo>
                    <a:lnTo>
                      <a:pt x="150" y="58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ïṣlíḋè"/>
              <p:cNvSpPr/>
              <p:nvPr/>
            </p:nvSpPr>
            <p:spPr bwMode="auto">
              <a:xfrm>
                <a:off x="4857" y="2004"/>
                <a:ext cx="302" cy="270"/>
              </a:xfrm>
              <a:custGeom>
                <a:avLst/>
                <a:gdLst>
                  <a:gd name="T0" fmla="*/ 150 w 176"/>
                  <a:gd name="T1" fmla="*/ 58 h 158"/>
                  <a:gd name="T2" fmla="*/ 137 w 176"/>
                  <a:gd name="T3" fmla="*/ 10 h 158"/>
                  <a:gd name="T4" fmla="*/ 85 w 176"/>
                  <a:gd name="T5" fmla="*/ 5 h 158"/>
                  <a:gd name="T6" fmla="*/ 52 w 176"/>
                  <a:gd name="T7" fmla="*/ 14 h 158"/>
                  <a:gd name="T8" fmla="*/ 29 w 176"/>
                  <a:gd name="T9" fmla="*/ 15 h 158"/>
                  <a:gd name="T10" fmla="*/ 6 w 176"/>
                  <a:gd name="T11" fmla="*/ 87 h 158"/>
                  <a:gd name="T12" fmla="*/ 51 w 176"/>
                  <a:gd name="T13" fmla="*/ 147 h 158"/>
                  <a:gd name="T14" fmla="*/ 132 w 176"/>
                  <a:gd name="T15" fmla="*/ 140 h 158"/>
                  <a:gd name="T16" fmla="*/ 175 w 176"/>
                  <a:gd name="T17" fmla="*/ 65 h 158"/>
                  <a:gd name="T18" fmla="*/ 147 w 176"/>
                  <a:gd name="T19" fmla="*/ 29 h 158"/>
                  <a:gd name="T20" fmla="*/ 150 w 176"/>
                  <a:gd name="T21" fmla="*/ 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6" h="158">
                    <a:moveTo>
                      <a:pt x="150" y="58"/>
                    </a:moveTo>
                    <a:cubicBezTo>
                      <a:pt x="157" y="49"/>
                      <a:pt x="149" y="17"/>
                      <a:pt x="137" y="10"/>
                    </a:cubicBezTo>
                    <a:cubicBezTo>
                      <a:pt x="121" y="0"/>
                      <a:pt x="102" y="1"/>
                      <a:pt x="85" y="5"/>
                    </a:cubicBezTo>
                    <a:cubicBezTo>
                      <a:pt x="74" y="8"/>
                      <a:pt x="63" y="13"/>
                      <a:pt x="52" y="14"/>
                    </a:cubicBezTo>
                    <a:cubicBezTo>
                      <a:pt x="44" y="15"/>
                      <a:pt x="37" y="13"/>
                      <a:pt x="29" y="15"/>
                    </a:cubicBezTo>
                    <a:cubicBezTo>
                      <a:pt x="8" y="19"/>
                      <a:pt x="0" y="68"/>
                      <a:pt x="6" y="87"/>
                    </a:cubicBezTo>
                    <a:cubicBezTo>
                      <a:pt x="15" y="109"/>
                      <a:pt x="31" y="136"/>
                      <a:pt x="51" y="147"/>
                    </a:cubicBezTo>
                    <a:cubicBezTo>
                      <a:pt x="70" y="158"/>
                      <a:pt x="111" y="147"/>
                      <a:pt x="132" y="140"/>
                    </a:cubicBezTo>
                    <a:cubicBezTo>
                      <a:pt x="150" y="134"/>
                      <a:pt x="176" y="85"/>
                      <a:pt x="175" y="65"/>
                    </a:cubicBezTo>
                    <a:cubicBezTo>
                      <a:pt x="174" y="45"/>
                      <a:pt x="160" y="39"/>
                      <a:pt x="147" y="29"/>
                    </a:cubicBezTo>
                    <a:lnTo>
                      <a:pt x="150" y="58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íṩ1ïdé"/>
              <p:cNvSpPr/>
              <p:nvPr/>
            </p:nvSpPr>
            <p:spPr bwMode="auto">
              <a:xfrm>
                <a:off x="3316" y="401"/>
                <a:ext cx="304" cy="243"/>
              </a:xfrm>
              <a:custGeom>
                <a:avLst/>
                <a:gdLst>
                  <a:gd name="T0" fmla="*/ 147 w 178"/>
                  <a:gd name="T1" fmla="*/ 52 h 142"/>
                  <a:gd name="T2" fmla="*/ 126 w 178"/>
                  <a:gd name="T3" fmla="*/ 6 h 142"/>
                  <a:gd name="T4" fmla="*/ 75 w 178"/>
                  <a:gd name="T5" fmla="*/ 10 h 142"/>
                  <a:gd name="T6" fmla="*/ 43 w 178"/>
                  <a:gd name="T7" fmla="*/ 26 h 142"/>
                  <a:gd name="T8" fmla="*/ 21 w 178"/>
                  <a:gd name="T9" fmla="*/ 30 h 142"/>
                  <a:gd name="T10" fmla="*/ 11 w 178"/>
                  <a:gd name="T11" fmla="*/ 104 h 142"/>
                  <a:gd name="T12" fmla="*/ 81 w 178"/>
                  <a:gd name="T13" fmla="*/ 135 h 142"/>
                  <a:gd name="T14" fmla="*/ 148 w 178"/>
                  <a:gd name="T15" fmla="*/ 106 h 142"/>
                  <a:gd name="T16" fmla="*/ 174 w 178"/>
                  <a:gd name="T17" fmla="*/ 53 h 142"/>
                  <a:gd name="T18" fmla="*/ 139 w 178"/>
                  <a:gd name="T19" fmla="*/ 24 h 142"/>
                  <a:gd name="T20" fmla="*/ 147 w 178"/>
                  <a:gd name="T21" fmla="*/ 5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42">
                    <a:moveTo>
                      <a:pt x="147" y="52"/>
                    </a:moveTo>
                    <a:cubicBezTo>
                      <a:pt x="153" y="41"/>
                      <a:pt x="140" y="11"/>
                      <a:pt x="126" y="6"/>
                    </a:cubicBezTo>
                    <a:cubicBezTo>
                      <a:pt x="109" y="0"/>
                      <a:pt x="91" y="3"/>
                      <a:pt x="75" y="10"/>
                    </a:cubicBezTo>
                    <a:cubicBezTo>
                      <a:pt x="64" y="15"/>
                      <a:pt x="54" y="22"/>
                      <a:pt x="43" y="26"/>
                    </a:cubicBezTo>
                    <a:cubicBezTo>
                      <a:pt x="35" y="28"/>
                      <a:pt x="29" y="27"/>
                      <a:pt x="21" y="30"/>
                    </a:cubicBezTo>
                    <a:cubicBezTo>
                      <a:pt x="0" y="38"/>
                      <a:pt x="1" y="87"/>
                      <a:pt x="11" y="104"/>
                    </a:cubicBezTo>
                    <a:cubicBezTo>
                      <a:pt x="23" y="125"/>
                      <a:pt x="60" y="127"/>
                      <a:pt x="81" y="135"/>
                    </a:cubicBezTo>
                    <a:cubicBezTo>
                      <a:pt x="102" y="142"/>
                      <a:pt x="129" y="116"/>
                      <a:pt x="148" y="106"/>
                    </a:cubicBezTo>
                    <a:cubicBezTo>
                      <a:pt x="164" y="96"/>
                      <a:pt x="178" y="73"/>
                      <a:pt x="174" y="53"/>
                    </a:cubicBezTo>
                    <a:cubicBezTo>
                      <a:pt x="169" y="34"/>
                      <a:pt x="154" y="31"/>
                      <a:pt x="139" y="24"/>
                    </a:cubicBezTo>
                    <a:lnTo>
                      <a:pt x="147" y="52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iṩļîḑê"/>
              <p:cNvSpPr/>
              <p:nvPr/>
            </p:nvSpPr>
            <p:spPr bwMode="auto">
              <a:xfrm>
                <a:off x="3468" y="301"/>
                <a:ext cx="310" cy="241"/>
              </a:xfrm>
              <a:custGeom>
                <a:avLst/>
                <a:gdLst>
                  <a:gd name="T0" fmla="*/ 34 w 181"/>
                  <a:gd name="T1" fmla="*/ 97 h 141"/>
                  <a:gd name="T2" fmla="*/ 64 w 181"/>
                  <a:gd name="T3" fmla="*/ 138 h 141"/>
                  <a:gd name="T4" fmla="*/ 114 w 181"/>
                  <a:gd name="T5" fmla="*/ 124 h 141"/>
                  <a:gd name="T6" fmla="*/ 142 w 181"/>
                  <a:gd name="T7" fmla="*/ 103 h 141"/>
                  <a:gd name="T8" fmla="*/ 163 w 181"/>
                  <a:gd name="T9" fmla="*/ 94 h 141"/>
                  <a:gd name="T10" fmla="*/ 158 w 181"/>
                  <a:gd name="T11" fmla="*/ 19 h 141"/>
                  <a:gd name="T12" fmla="*/ 83 w 181"/>
                  <a:gd name="T13" fmla="*/ 3 h 141"/>
                  <a:gd name="T14" fmla="*/ 24 w 181"/>
                  <a:gd name="T15" fmla="*/ 44 h 141"/>
                  <a:gd name="T16" fmla="*/ 8 w 181"/>
                  <a:gd name="T17" fmla="*/ 101 h 141"/>
                  <a:gd name="T18" fmla="*/ 48 w 181"/>
                  <a:gd name="T19" fmla="*/ 123 h 141"/>
                  <a:gd name="T20" fmla="*/ 34 w 181"/>
                  <a:gd name="T21" fmla="*/ 9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141">
                    <a:moveTo>
                      <a:pt x="34" y="97"/>
                    </a:moveTo>
                    <a:cubicBezTo>
                      <a:pt x="31" y="109"/>
                      <a:pt x="50" y="136"/>
                      <a:pt x="64" y="138"/>
                    </a:cubicBezTo>
                    <a:cubicBezTo>
                      <a:pt x="82" y="141"/>
                      <a:pt x="100" y="134"/>
                      <a:pt x="114" y="124"/>
                    </a:cubicBezTo>
                    <a:cubicBezTo>
                      <a:pt x="123" y="117"/>
                      <a:pt x="132" y="108"/>
                      <a:pt x="142" y="103"/>
                    </a:cubicBezTo>
                    <a:cubicBezTo>
                      <a:pt x="149" y="99"/>
                      <a:pt x="156" y="99"/>
                      <a:pt x="163" y="94"/>
                    </a:cubicBezTo>
                    <a:cubicBezTo>
                      <a:pt x="181" y="82"/>
                      <a:pt x="171" y="34"/>
                      <a:pt x="158" y="19"/>
                    </a:cubicBezTo>
                    <a:cubicBezTo>
                      <a:pt x="142" y="1"/>
                      <a:pt x="106" y="7"/>
                      <a:pt x="83" y="3"/>
                    </a:cubicBezTo>
                    <a:cubicBezTo>
                      <a:pt x="62" y="0"/>
                      <a:pt x="40" y="31"/>
                      <a:pt x="24" y="44"/>
                    </a:cubicBezTo>
                    <a:cubicBezTo>
                      <a:pt x="9" y="57"/>
                      <a:pt x="0" y="82"/>
                      <a:pt x="8" y="101"/>
                    </a:cubicBezTo>
                    <a:cubicBezTo>
                      <a:pt x="16" y="119"/>
                      <a:pt x="32" y="119"/>
                      <a:pt x="48" y="123"/>
                    </a:cubicBezTo>
                    <a:lnTo>
                      <a:pt x="34" y="97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ïsḻïdè"/>
              <p:cNvSpPr/>
              <p:nvPr/>
            </p:nvSpPr>
            <p:spPr bwMode="auto">
              <a:xfrm>
                <a:off x="3971" y="253"/>
                <a:ext cx="58" cy="289"/>
              </a:xfrm>
              <a:custGeom>
                <a:avLst/>
                <a:gdLst>
                  <a:gd name="T0" fmla="*/ 33 w 58"/>
                  <a:gd name="T1" fmla="*/ 289 h 289"/>
                  <a:gd name="T2" fmla="*/ 58 w 58"/>
                  <a:gd name="T3" fmla="*/ 0 h 289"/>
                  <a:gd name="T4" fmla="*/ 0 w 58"/>
                  <a:gd name="T5" fmla="*/ 283 h 289"/>
                  <a:gd name="T6" fmla="*/ 33 w 58"/>
                  <a:gd name="T7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89">
                    <a:moveTo>
                      <a:pt x="33" y="289"/>
                    </a:moveTo>
                    <a:lnTo>
                      <a:pt x="58" y="0"/>
                    </a:lnTo>
                    <a:lnTo>
                      <a:pt x="0" y="283"/>
                    </a:lnTo>
                    <a:lnTo>
                      <a:pt x="33" y="289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iṣlidé"/>
              <p:cNvSpPr/>
              <p:nvPr/>
            </p:nvSpPr>
            <p:spPr bwMode="auto">
              <a:xfrm>
                <a:off x="3918" y="109"/>
                <a:ext cx="236" cy="301"/>
              </a:xfrm>
              <a:custGeom>
                <a:avLst/>
                <a:gdLst>
                  <a:gd name="T0" fmla="*/ 58 w 138"/>
                  <a:gd name="T1" fmla="*/ 26 h 176"/>
                  <a:gd name="T2" fmla="*/ 9 w 138"/>
                  <a:gd name="T3" fmla="*/ 38 h 176"/>
                  <a:gd name="T4" fmla="*/ 4 w 138"/>
                  <a:gd name="T5" fmla="*/ 90 h 176"/>
                  <a:gd name="T6" fmla="*/ 12 w 138"/>
                  <a:gd name="T7" fmla="*/ 123 h 176"/>
                  <a:gd name="T8" fmla="*/ 12 w 138"/>
                  <a:gd name="T9" fmla="*/ 146 h 176"/>
                  <a:gd name="T10" fmla="*/ 84 w 138"/>
                  <a:gd name="T11" fmla="*/ 170 h 176"/>
                  <a:gd name="T12" fmla="*/ 127 w 138"/>
                  <a:gd name="T13" fmla="*/ 107 h 176"/>
                  <a:gd name="T14" fmla="*/ 111 w 138"/>
                  <a:gd name="T15" fmla="*/ 36 h 176"/>
                  <a:gd name="T16" fmla="*/ 65 w 138"/>
                  <a:gd name="T17" fmla="*/ 1 h 176"/>
                  <a:gd name="T18" fmla="*/ 29 w 138"/>
                  <a:gd name="T19" fmla="*/ 28 h 176"/>
                  <a:gd name="T20" fmla="*/ 58 w 138"/>
                  <a:gd name="T21" fmla="*/ 2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76">
                    <a:moveTo>
                      <a:pt x="58" y="26"/>
                    </a:moveTo>
                    <a:cubicBezTo>
                      <a:pt x="49" y="19"/>
                      <a:pt x="17" y="26"/>
                      <a:pt x="9" y="38"/>
                    </a:cubicBezTo>
                    <a:cubicBezTo>
                      <a:pt x="0" y="54"/>
                      <a:pt x="0" y="73"/>
                      <a:pt x="4" y="90"/>
                    </a:cubicBezTo>
                    <a:cubicBezTo>
                      <a:pt x="6" y="101"/>
                      <a:pt x="11" y="112"/>
                      <a:pt x="12" y="123"/>
                    </a:cubicBezTo>
                    <a:cubicBezTo>
                      <a:pt x="13" y="131"/>
                      <a:pt x="11" y="138"/>
                      <a:pt x="12" y="146"/>
                    </a:cubicBezTo>
                    <a:cubicBezTo>
                      <a:pt x="16" y="168"/>
                      <a:pt x="65" y="176"/>
                      <a:pt x="84" y="170"/>
                    </a:cubicBezTo>
                    <a:cubicBezTo>
                      <a:pt x="107" y="162"/>
                      <a:pt x="115" y="126"/>
                      <a:pt x="127" y="107"/>
                    </a:cubicBezTo>
                    <a:cubicBezTo>
                      <a:pt x="138" y="88"/>
                      <a:pt x="118" y="57"/>
                      <a:pt x="111" y="36"/>
                    </a:cubicBezTo>
                    <a:cubicBezTo>
                      <a:pt x="105" y="18"/>
                      <a:pt x="85" y="0"/>
                      <a:pt x="65" y="1"/>
                    </a:cubicBezTo>
                    <a:cubicBezTo>
                      <a:pt x="45" y="1"/>
                      <a:pt x="39" y="16"/>
                      <a:pt x="29" y="28"/>
                    </a:cubicBezTo>
                    <a:lnTo>
                      <a:pt x="58" y="26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ïŝlîḋé"/>
              <p:cNvSpPr/>
              <p:nvPr/>
            </p:nvSpPr>
            <p:spPr bwMode="auto">
              <a:xfrm>
                <a:off x="2617" y="536"/>
                <a:ext cx="406" cy="313"/>
              </a:xfrm>
              <a:custGeom>
                <a:avLst/>
                <a:gdLst>
                  <a:gd name="T0" fmla="*/ 161 w 237"/>
                  <a:gd name="T1" fmla="*/ 69 h 183"/>
                  <a:gd name="T2" fmla="*/ 162 w 237"/>
                  <a:gd name="T3" fmla="*/ 18 h 183"/>
                  <a:gd name="T4" fmla="*/ 119 w 237"/>
                  <a:gd name="T5" fmla="*/ 11 h 183"/>
                  <a:gd name="T6" fmla="*/ 66 w 237"/>
                  <a:gd name="T7" fmla="*/ 13 h 183"/>
                  <a:gd name="T8" fmla="*/ 33 w 237"/>
                  <a:gd name="T9" fmla="*/ 52 h 183"/>
                  <a:gd name="T10" fmla="*/ 10 w 237"/>
                  <a:gd name="T11" fmla="*/ 88 h 183"/>
                  <a:gd name="T12" fmla="*/ 15 w 237"/>
                  <a:gd name="T13" fmla="*/ 132 h 183"/>
                  <a:gd name="T14" fmla="*/ 36 w 237"/>
                  <a:gd name="T15" fmla="*/ 166 h 183"/>
                  <a:gd name="T16" fmla="*/ 96 w 237"/>
                  <a:gd name="T17" fmla="*/ 172 h 183"/>
                  <a:gd name="T18" fmla="*/ 109 w 237"/>
                  <a:gd name="T19" fmla="*/ 145 h 183"/>
                  <a:gd name="T20" fmla="*/ 129 w 237"/>
                  <a:gd name="T21" fmla="*/ 143 h 183"/>
                  <a:gd name="T22" fmla="*/ 124 w 237"/>
                  <a:gd name="T23" fmla="*/ 17 h 183"/>
                  <a:gd name="T24" fmla="*/ 161 w 237"/>
                  <a:gd name="T25" fmla="*/ 6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7" h="183">
                    <a:moveTo>
                      <a:pt x="161" y="69"/>
                    </a:moveTo>
                    <a:cubicBezTo>
                      <a:pt x="181" y="60"/>
                      <a:pt x="171" y="32"/>
                      <a:pt x="162" y="18"/>
                    </a:cubicBezTo>
                    <a:cubicBezTo>
                      <a:pt x="148" y="23"/>
                      <a:pt x="133" y="13"/>
                      <a:pt x="119" y="11"/>
                    </a:cubicBezTo>
                    <a:cubicBezTo>
                      <a:pt x="102" y="8"/>
                      <a:pt x="82" y="7"/>
                      <a:pt x="66" y="13"/>
                    </a:cubicBezTo>
                    <a:cubicBezTo>
                      <a:pt x="43" y="21"/>
                      <a:pt x="39" y="31"/>
                      <a:pt x="33" y="52"/>
                    </a:cubicBezTo>
                    <a:cubicBezTo>
                      <a:pt x="29" y="67"/>
                      <a:pt x="17" y="74"/>
                      <a:pt x="10" y="88"/>
                    </a:cubicBezTo>
                    <a:cubicBezTo>
                      <a:pt x="0" y="106"/>
                      <a:pt x="10" y="114"/>
                      <a:pt x="15" y="132"/>
                    </a:cubicBezTo>
                    <a:cubicBezTo>
                      <a:pt x="19" y="149"/>
                      <a:pt x="18" y="159"/>
                      <a:pt x="36" y="166"/>
                    </a:cubicBezTo>
                    <a:cubicBezTo>
                      <a:pt x="53" y="172"/>
                      <a:pt x="81" y="183"/>
                      <a:pt x="96" y="172"/>
                    </a:cubicBezTo>
                    <a:cubicBezTo>
                      <a:pt x="103" y="166"/>
                      <a:pt x="102" y="149"/>
                      <a:pt x="109" y="145"/>
                    </a:cubicBezTo>
                    <a:cubicBezTo>
                      <a:pt x="115" y="141"/>
                      <a:pt x="123" y="143"/>
                      <a:pt x="129" y="143"/>
                    </a:cubicBezTo>
                    <a:cubicBezTo>
                      <a:pt x="187" y="138"/>
                      <a:pt x="237" y="0"/>
                      <a:pt x="124" y="17"/>
                    </a:cubicBezTo>
                    <a:lnTo>
                      <a:pt x="161" y="69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4" name="í$ļîḋè"/>
              <p:cNvSpPr/>
              <p:nvPr/>
            </p:nvSpPr>
            <p:spPr bwMode="auto">
              <a:xfrm>
                <a:off x="3517" y="354"/>
                <a:ext cx="389" cy="334"/>
              </a:xfrm>
              <a:custGeom>
                <a:avLst/>
                <a:gdLst>
                  <a:gd name="T0" fmla="*/ 69 w 227"/>
                  <a:gd name="T1" fmla="*/ 120 h 196"/>
                  <a:gd name="T2" fmla="*/ 72 w 227"/>
                  <a:gd name="T3" fmla="*/ 171 h 196"/>
                  <a:gd name="T4" fmla="*/ 116 w 227"/>
                  <a:gd name="T5" fmla="*/ 175 h 196"/>
                  <a:gd name="T6" fmla="*/ 169 w 227"/>
                  <a:gd name="T7" fmla="*/ 169 h 196"/>
                  <a:gd name="T8" fmla="*/ 198 w 227"/>
                  <a:gd name="T9" fmla="*/ 127 h 196"/>
                  <a:gd name="T10" fmla="*/ 219 w 227"/>
                  <a:gd name="T11" fmla="*/ 89 h 196"/>
                  <a:gd name="T12" fmla="*/ 210 w 227"/>
                  <a:gd name="T13" fmla="*/ 46 h 196"/>
                  <a:gd name="T14" fmla="*/ 186 w 227"/>
                  <a:gd name="T15" fmla="*/ 14 h 196"/>
                  <a:gd name="T16" fmla="*/ 126 w 227"/>
                  <a:gd name="T17" fmla="*/ 12 h 196"/>
                  <a:gd name="T18" fmla="*/ 115 w 227"/>
                  <a:gd name="T19" fmla="*/ 41 h 196"/>
                  <a:gd name="T20" fmla="*/ 95 w 227"/>
                  <a:gd name="T21" fmla="*/ 44 h 196"/>
                  <a:gd name="T22" fmla="*/ 111 w 227"/>
                  <a:gd name="T23" fmla="*/ 169 h 196"/>
                  <a:gd name="T24" fmla="*/ 69 w 227"/>
                  <a:gd name="T25" fmla="*/ 1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96">
                    <a:moveTo>
                      <a:pt x="69" y="120"/>
                    </a:moveTo>
                    <a:cubicBezTo>
                      <a:pt x="50" y="131"/>
                      <a:pt x="63" y="158"/>
                      <a:pt x="72" y="171"/>
                    </a:cubicBezTo>
                    <a:cubicBezTo>
                      <a:pt x="86" y="165"/>
                      <a:pt x="102" y="174"/>
                      <a:pt x="116" y="175"/>
                    </a:cubicBezTo>
                    <a:cubicBezTo>
                      <a:pt x="133" y="177"/>
                      <a:pt x="153" y="176"/>
                      <a:pt x="169" y="169"/>
                    </a:cubicBezTo>
                    <a:cubicBezTo>
                      <a:pt x="191" y="158"/>
                      <a:pt x="194" y="148"/>
                      <a:pt x="198" y="127"/>
                    </a:cubicBezTo>
                    <a:cubicBezTo>
                      <a:pt x="201" y="111"/>
                      <a:pt x="212" y="103"/>
                      <a:pt x="219" y="89"/>
                    </a:cubicBezTo>
                    <a:cubicBezTo>
                      <a:pt x="227" y="70"/>
                      <a:pt x="216" y="63"/>
                      <a:pt x="210" y="46"/>
                    </a:cubicBezTo>
                    <a:cubicBezTo>
                      <a:pt x="204" y="29"/>
                      <a:pt x="205" y="19"/>
                      <a:pt x="186" y="14"/>
                    </a:cubicBezTo>
                    <a:cubicBezTo>
                      <a:pt x="168" y="9"/>
                      <a:pt x="140" y="0"/>
                      <a:pt x="126" y="12"/>
                    </a:cubicBezTo>
                    <a:cubicBezTo>
                      <a:pt x="119" y="18"/>
                      <a:pt x="121" y="36"/>
                      <a:pt x="115" y="41"/>
                    </a:cubicBezTo>
                    <a:cubicBezTo>
                      <a:pt x="109" y="45"/>
                      <a:pt x="102" y="43"/>
                      <a:pt x="95" y="44"/>
                    </a:cubicBezTo>
                    <a:cubicBezTo>
                      <a:pt x="38" y="54"/>
                      <a:pt x="0" y="196"/>
                      <a:pt x="111" y="169"/>
                    </a:cubicBezTo>
                    <a:lnTo>
                      <a:pt x="69" y="120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5" name="ï$ľîďé"/>
              <p:cNvSpPr/>
              <p:nvPr/>
            </p:nvSpPr>
            <p:spPr bwMode="auto">
              <a:xfrm>
                <a:off x="2367" y="630"/>
                <a:ext cx="404" cy="311"/>
              </a:xfrm>
              <a:custGeom>
                <a:avLst/>
                <a:gdLst>
                  <a:gd name="T0" fmla="*/ 170 w 236"/>
                  <a:gd name="T1" fmla="*/ 21 h 182"/>
                  <a:gd name="T2" fmla="*/ 130 w 236"/>
                  <a:gd name="T3" fmla="*/ 5 h 182"/>
                  <a:gd name="T4" fmla="*/ 106 w 236"/>
                  <a:gd name="T5" fmla="*/ 2 h 182"/>
                  <a:gd name="T6" fmla="*/ 90 w 236"/>
                  <a:gd name="T7" fmla="*/ 17 h 182"/>
                  <a:gd name="T8" fmla="*/ 72 w 236"/>
                  <a:gd name="T9" fmla="*/ 23 h 182"/>
                  <a:gd name="T10" fmla="*/ 48 w 236"/>
                  <a:gd name="T11" fmla="*/ 24 h 182"/>
                  <a:gd name="T12" fmla="*/ 35 w 236"/>
                  <a:gd name="T13" fmla="*/ 67 h 182"/>
                  <a:gd name="T14" fmla="*/ 17 w 236"/>
                  <a:gd name="T15" fmla="*/ 124 h 182"/>
                  <a:gd name="T16" fmla="*/ 35 w 236"/>
                  <a:gd name="T17" fmla="*/ 134 h 182"/>
                  <a:gd name="T18" fmla="*/ 43 w 236"/>
                  <a:gd name="T19" fmla="*/ 162 h 182"/>
                  <a:gd name="T20" fmla="*/ 76 w 236"/>
                  <a:gd name="T21" fmla="*/ 162 h 182"/>
                  <a:gd name="T22" fmla="*/ 105 w 236"/>
                  <a:gd name="T23" fmla="*/ 180 h 182"/>
                  <a:gd name="T24" fmla="*/ 143 w 236"/>
                  <a:gd name="T25" fmla="*/ 164 h 182"/>
                  <a:gd name="T26" fmla="*/ 186 w 236"/>
                  <a:gd name="T27" fmla="*/ 154 h 182"/>
                  <a:gd name="T28" fmla="*/ 198 w 236"/>
                  <a:gd name="T29" fmla="*/ 123 h 182"/>
                  <a:gd name="T30" fmla="*/ 227 w 236"/>
                  <a:gd name="T31" fmla="*/ 90 h 182"/>
                  <a:gd name="T32" fmla="*/ 186 w 236"/>
                  <a:gd name="T33" fmla="*/ 27 h 182"/>
                  <a:gd name="T34" fmla="*/ 170 w 236"/>
                  <a:gd name="T35" fmla="*/ 2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182">
                    <a:moveTo>
                      <a:pt x="170" y="21"/>
                    </a:moveTo>
                    <a:cubicBezTo>
                      <a:pt x="166" y="3"/>
                      <a:pt x="142" y="6"/>
                      <a:pt x="130" y="5"/>
                    </a:cubicBezTo>
                    <a:cubicBezTo>
                      <a:pt x="121" y="4"/>
                      <a:pt x="115" y="0"/>
                      <a:pt x="106" y="2"/>
                    </a:cubicBezTo>
                    <a:cubicBezTo>
                      <a:pt x="93" y="5"/>
                      <a:pt x="97" y="10"/>
                      <a:pt x="90" y="17"/>
                    </a:cubicBezTo>
                    <a:cubicBezTo>
                      <a:pt x="83" y="25"/>
                      <a:pt x="84" y="24"/>
                      <a:pt x="72" y="23"/>
                    </a:cubicBezTo>
                    <a:cubicBezTo>
                      <a:pt x="63" y="22"/>
                      <a:pt x="56" y="20"/>
                      <a:pt x="48" y="24"/>
                    </a:cubicBezTo>
                    <a:cubicBezTo>
                      <a:pt x="34" y="31"/>
                      <a:pt x="29" y="53"/>
                      <a:pt x="35" y="67"/>
                    </a:cubicBezTo>
                    <a:cubicBezTo>
                      <a:pt x="27" y="80"/>
                      <a:pt x="0" y="107"/>
                      <a:pt x="17" y="124"/>
                    </a:cubicBezTo>
                    <a:cubicBezTo>
                      <a:pt x="24" y="131"/>
                      <a:pt x="30" y="126"/>
                      <a:pt x="35" y="134"/>
                    </a:cubicBezTo>
                    <a:cubicBezTo>
                      <a:pt x="39" y="142"/>
                      <a:pt x="36" y="153"/>
                      <a:pt x="43" y="162"/>
                    </a:cubicBezTo>
                    <a:cubicBezTo>
                      <a:pt x="56" y="164"/>
                      <a:pt x="64" y="157"/>
                      <a:pt x="76" y="162"/>
                    </a:cubicBezTo>
                    <a:cubicBezTo>
                      <a:pt x="87" y="167"/>
                      <a:pt x="91" y="179"/>
                      <a:pt x="105" y="180"/>
                    </a:cubicBezTo>
                    <a:cubicBezTo>
                      <a:pt x="123" y="182"/>
                      <a:pt x="129" y="166"/>
                      <a:pt x="143" y="164"/>
                    </a:cubicBezTo>
                    <a:cubicBezTo>
                      <a:pt x="158" y="161"/>
                      <a:pt x="171" y="169"/>
                      <a:pt x="186" y="154"/>
                    </a:cubicBezTo>
                    <a:cubicBezTo>
                      <a:pt x="193" y="146"/>
                      <a:pt x="192" y="132"/>
                      <a:pt x="198" y="123"/>
                    </a:cubicBezTo>
                    <a:cubicBezTo>
                      <a:pt x="208" y="109"/>
                      <a:pt x="222" y="106"/>
                      <a:pt x="227" y="90"/>
                    </a:cubicBezTo>
                    <a:cubicBezTo>
                      <a:pt x="236" y="60"/>
                      <a:pt x="207" y="40"/>
                      <a:pt x="186" y="27"/>
                    </a:cubicBezTo>
                    <a:lnTo>
                      <a:pt x="170" y="21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6" name="îṧ1ïḓé"/>
              <p:cNvSpPr/>
              <p:nvPr/>
            </p:nvSpPr>
            <p:spPr bwMode="auto">
              <a:xfrm>
                <a:off x="4822" y="890"/>
                <a:ext cx="379" cy="338"/>
              </a:xfrm>
              <a:custGeom>
                <a:avLst/>
                <a:gdLst>
                  <a:gd name="T0" fmla="*/ 282 w 379"/>
                  <a:gd name="T1" fmla="*/ 166 h 338"/>
                  <a:gd name="T2" fmla="*/ 244 w 379"/>
                  <a:gd name="T3" fmla="*/ 224 h 338"/>
                  <a:gd name="T4" fmla="*/ 224 w 379"/>
                  <a:gd name="T5" fmla="*/ 263 h 338"/>
                  <a:gd name="T6" fmla="*/ 119 w 379"/>
                  <a:gd name="T7" fmla="*/ 326 h 338"/>
                  <a:gd name="T8" fmla="*/ 128 w 379"/>
                  <a:gd name="T9" fmla="*/ 338 h 338"/>
                  <a:gd name="T10" fmla="*/ 379 w 379"/>
                  <a:gd name="T11" fmla="*/ 207 h 338"/>
                  <a:gd name="T12" fmla="*/ 186 w 379"/>
                  <a:gd name="T13" fmla="*/ 0 h 338"/>
                  <a:gd name="T14" fmla="*/ 0 w 379"/>
                  <a:gd name="T15" fmla="*/ 121 h 338"/>
                  <a:gd name="T16" fmla="*/ 30 w 379"/>
                  <a:gd name="T17" fmla="*/ 142 h 338"/>
                  <a:gd name="T18" fmla="*/ 203 w 379"/>
                  <a:gd name="T19" fmla="*/ 21 h 338"/>
                  <a:gd name="T20" fmla="*/ 222 w 379"/>
                  <a:gd name="T21" fmla="*/ 67 h 338"/>
                  <a:gd name="T22" fmla="*/ 39 w 379"/>
                  <a:gd name="T23" fmla="*/ 173 h 338"/>
                  <a:gd name="T24" fmla="*/ 41 w 379"/>
                  <a:gd name="T25" fmla="*/ 191 h 338"/>
                  <a:gd name="T26" fmla="*/ 244 w 379"/>
                  <a:gd name="T27" fmla="*/ 77 h 338"/>
                  <a:gd name="T28" fmla="*/ 338 w 379"/>
                  <a:gd name="T29" fmla="*/ 203 h 338"/>
                  <a:gd name="T30" fmla="*/ 246 w 379"/>
                  <a:gd name="T31" fmla="*/ 256 h 338"/>
                  <a:gd name="T32" fmla="*/ 255 w 379"/>
                  <a:gd name="T33" fmla="*/ 224 h 338"/>
                  <a:gd name="T34" fmla="*/ 282 w 379"/>
                  <a:gd name="T35" fmla="*/ 16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9" h="338">
                    <a:moveTo>
                      <a:pt x="282" y="166"/>
                    </a:moveTo>
                    <a:lnTo>
                      <a:pt x="244" y="224"/>
                    </a:lnTo>
                    <a:lnTo>
                      <a:pt x="224" y="263"/>
                    </a:lnTo>
                    <a:lnTo>
                      <a:pt x="119" y="326"/>
                    </a:lnTo>
                    <a:lnTo>
                      <a:pt x="128" y="338"/>
                    </a:lnTo>
                    <a:lnTo>
                      <a:pt x="379" y="207"/>
                    </a:lnTo>
                    <a:lnTo>
                      <a:pt x="186" y="0"/>
                    </a:lnTo>
                    <a:lnTo>
                      <a:pt x="0" y="121"/>
                    </a:lnTo>
                    <a:lnTo>
                      <a:pt x="30" y="142"/>
                    </a:lnTo>
                    <a:lnTo>
                      <a:pt x="203" y="21"/>
                    </a:lnTo>
                    <a:lnTo>
                      <a:pt x="222" y="67"/>
                    </a:lnTo>
                    <a:lnTo>
                      <a:pt x="39" y="173"/>
                    </a:lnTo>
                    <a:lnTo>
                      <a:pt x="41" y="191"/>
                    </a:lnTo>
                    <a:lnTo>
                      <a:pt x="244" y="77"/>
                    </a:lnTo>
                    <a:lnTo>
                      <a:pt x="338" y="203"/>
                    </a:lnTo>
                    <a:lnTo>
                      <a:pt x="246" y="256"/>
                    </a:lnTo>
                    <a:lnTo>
                      <a:pt x="255" y="224"/>
                    </a:lnTo>
                    <a:lnTo>
                      <a:pt x="282" y="166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7" name="isľïḋé"/>
              <p:cNvSpPr/>
              <p:nvPr/>
            </p:nvSpPr>
            <p:spPr bwMode="auto">
              <a:xfrm>
                <a:off x="5085" y="1525"/>
                <a:ext cx="192" cy="38"/>
              </a:xfrm>
              <a:custGeom>
                <a:avLst/>
                <a:gdLst>
                  <a:gd name="T0" fmla="*/ 192 w 192"/>
                  <a:gd name="T1" fmla="*/ 0 h 38"/>
                  <a:gd name="T2" fmla="*/ 9 w 192"/>
                  <a:gd name="T3" fmla="*/ 38 h 38"/>
                  <a:gd name="T4" fmla="*/ 0 w 192"/>
                  <a:gd name="T5" fmla="*/ 11 h 38"/>
                  <a:gd name="T6" fmla="*/ 192 w 192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38">
                    <a:moveTo>
                      <a:pt x="192" y="0"/>
                    </a:moveTo>
                    <a:lnTo>
                      <a:pt x="9" y="38"/>
                    </a:lnTo>
                    <a:lnTo>
                      <a:pt x="0" y="11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iśľíďè"/>
              <p:cNvSpPr/>
              <p:nvPr/>
            </p:nvSpPr>
            <p:spPr bwMode="auto">
              <a:xfrm>
                <a:off x="5032" y="1256"/>
                <a:ext cx="300" cy="114"/>
              </a:xfrm>
              <a:custGeom>
                <a:avLst/>
                <a:gdLst>
                  <a:gd name="T0" fmla="*/ 300 w 300"/>
                  <a:gd name="T1" fmla="*/ 0 h 114"/>
                  <a:gd name="T2" fmla="*/ 12 w 300"/>
                  <a:gd name="T3" fmla="*/ 114 h 114"/>
                  <a:gd name="T4" fmla="*/ 0 w 300"/>
                  <a:gd name="T5" fmla="*/ 83 h 114"/>
                  <a:gd name="T6" fmla="*/ 300 w 300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14">
                    <a:moveTo>
                      <a:pt x="300" y="0"/>
                    </a:moveTo>
                    <a:lnTo>
                      <a:pt x="12" y="114"/>
                    </a:lnTo>
                    <a:lnTo>
                      <a:pt x="0" y="83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9" name="íṥlïḍè"/>
              <p:cNvSpPr/>
              <p:nvPr/>
            </p:nvSpPr>
            <p:spPr bwMode="auto">
              <a:xfrm>
                <a:off x="5136" y="1274"/>
                <a:ext cx="344" cy="526"/>
              </a:xfrm>
              <a:custGeom>
                <a:avLst/>
                <a:gdLst>
                  <a:gd name="T0" fmla="*/ 82 w 201"/>
                  <a:gd name="T1" fmla="*/ 192 h 308"/>
                  <a:gd name="T2" fmla="*/ 129 w 201"/>
                  <a:gd name="T3" fmla="*/ 225 h 308"/>
                  <a:gd name="T4" fmla="*/ 163 w 201"/>
                  <a:gd name="T5" fmla="*/ 189 h 308"/>
                  <a:gd name="T6" fmla="*/ 195 w 201"/>
                  <a:gd name="T7" fmla="*/ 138 h 308"/>
                  <a:gd name="T8" fmla="*/ 178 w 201"/>
                  <a:gd name="T9" fmla="*/ 82 h 308"/>
                  <a:gd name="T10" fmla="*/ 159 w 201"/>
                  <a:gd name="T11" fmla="*/ 37 h 308"/>
                  <a:gd name="T12" fmla="*/ 114 w 201"/>
                  <a:gd name="T13" fmla="*/ 15 h 308"/>
                  <a:gd name="T14" fmla="*/ 69 w 201"/>
                  <a:gd name="T15" fmla="*/ 14 h 308"/>
                  <a:gd name="T16" fmla="*/ 25 w 201"/>
                  <a:gd name="T17" fmla="*/ 66 h 308"/>
                  <a:gd name="T18" fmla="*/ 43 w 201"/>
                  <a:gd name="T19" fmla="*/ 96 h 308"/>
                  <a:gd name="T20" fmla="*/ 32 w 201"/>
                  <a:gd name="T21" fmla="*/ 116 h 308"/>
                  <a:gd name="T22" fmla="*/ 154 w 201"/>
                  <a:gd name="T23" fmla="*/ 190 h 308"/>
                  <a:gd name="T24" fmla="*/ 82 w 201"/>
                  <a:gd name="T25" fmla="*/ 192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1" h="308">
                    <a:moveTo>
                      <a:pt x="82" y="192"/>
                    </a:moveTo>
                    <a:cubicBezTo>
                      <a:pt x="78" y="217"/>
                      <a:pt x="111" y="225"/>
                      <a:pt x="129" y="225"/>
                    </a:cubicBezTo>
                    <a:cubicBezTo>
                      <a:pt x="133" y="209"/>
                      <a:pt x="152" y="201"/>
                      <a:pt x="163" y="189"/>
                    </a:cubicBezTo>
                    <a:cubicBezTo>
                      <a:pt x="177" y="175"/>
                      <a:pt x="190" y="157"/>
                      <a:pt x="195" y="138"/>
                    </a:cubicBezTo>
                    <a:cubicBezTo>
                      <a:pt x="201" y="111"/>
                      <a:pt x="194" y="101"/>
                      <a:pt x="178" y="82"/>
                    </a:cubicBezTo>
                    <a:cubicBezTo>
                      <a:pt x="166" y="68"/>
                      <a:pt x="167" y="53"/>
                      <a:pt x="159" y="37"/>
                    </a:cubicBezTo>
                    <a:cubicBezTo>
                      <a:pt x="148" y="17"/>
                      <a:pt x="134" y="22"/>
                      <a:pt x="114" y="15"/>
                    </a:cubicBezTo>
                    <a:cubicBezTo>
                      <a:pt x="95" y="8"/>
                      <a:pt x="87" y="0"/>
                      <a:pt x="69" y="14"/>
                    </a:cubicBezTo>
                    <a:cubicBezTo>
                      <a:pt x="52" y="26"/>
                      <a:pt x="25" y="45"/>
                      <a:pt x="25" y="66"/>
                    </a:cubicBezTo>
                    <a:cubicBezTo>
                      <a:pt x="26" y="77"/>
                      <a:pt x="43" y="87"/>
                      <a:pt x="43" y="96"/>
                    </a:cubicBezTo>
                    <a:cubicBezTo>
                      <a:pt x="43" y="104"/>
                      <a:pt x="36" y="109"/>
                      <a:pt x="32" y="116"/>
                    </a:cubicBezTo>
                    <a:cubicBezTo>
                      <a:pt x="0" y="174"/>
                      <a:pt x="100" y="308"/>
                      <a:pt x="154" y="190"/>
                    </a:cubicBezTo>
                    <a:lnTo>
                      <a:pt x="82" y="192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0" name="íṡḻíďê"/>
              <p:cNvSpPr/>
              <p:nvPr/>
            </p:nvSpPr>
            <p:spPr bwMode="auto">
              <a:xfrm>
                <a:off x="5124" y="1034"/>
                <a:ext cx="380" cy="442"/>
              </a:xfrm>
              <a:custGeom>
                <a:avLst/>
                <a:gdLst>
                  <a:gd name="T0" fmla="*/ 144 w 222"/>
                  <a:gd name="T1" fmla="*/ 220 h 259"/>
                  <a:gd name="T2" fmla="*/ 186 w 222"/>
                  <a:gd name="T3" fmla="*/ 191 h 259"/>
                  <a:gd name="T4" fmla="*/ 204 w 222"/>
                  <a:gd name="T5" fmla="*/ 170 h 259"/>
                  <a:gd name="T6" fmla="*/ 199 w 222"/>
                  <a:gd name="T7" fmla="*/ 145 h 259"/>
                  <a:gd name="T8" fmla="*/ 206 w 222"/>
                  <a:gd name="T9" fmla="*/ 123 h 259"/>
                  <a:gd name="T10" fmla="*/ 220 w 222"/>
                  <a:gd name="T11" fmla="*/ 99 h 259"/>
                  <a:gd name="T12" fmla="*/ 187 w 222"/>
                  <a:gd name="T13" fmla="*/ 58 h 259"/>
                  <a:gd name="T14" fmla="*/ 143 w 222"/>
                  <a:gd name="T15" fmla="*/ 5 h 259"/>
                  <a:gd name="T16" fmla="*/ 121 w 222"/>
                  <a:gd name="T17" fmla="*/ 16 h 259"/>
                  <a:gd name="T18" fmla="*/ 90 w 222"/>
                  <a:gd name="T19" fmla="*/ 6 h 259"/>
                  <a:gd name="T20" fmla="*/ 68 w 222"/>
                  <a:gd name="T21" fmla="*/ 37 h 259"/>
                  <a:gd name="T22" fmla="*/ 31 w 222"/>
                  <a:gd name="T23" fmla="*/ 54 h 259"/>
                  <a:gd name="T24" fmla="*/ 23 w 222"/>
                  <a:gd name="T25" fmla="*/ 101 h 259"/>
                  <a:gd name="T26" fmla="*/ 5 w 222"/>
                  <a:gd name="T27" fmla="*/ 149 h 259"/>
                  <a:gd name="T28" fmla="*/ 27 w 222"/>
                  <a:gd name="T29" fmla="*/ 181 h 259"/>
                  <a:gd name="T30" fmla="*/ 41 w 222"/>
                  <a:gd name="T31" fmla="*/ 231 h 259"/>
                  <a:gd name="T32" fmla="*/ 128 w 222"/>
                  <a:gd name="T33" fmla="*/ 231 h 259"/>
                  <a:gd name="T34" fmla="*/ 144 w 222"/>
                  <a:gd name="T35" fmla="*/ 22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2" h="259">
                    <a:moveTo>
                      <a:pt x="144" y="220"/>
                    </a:moveTo>
                    <a:cubicBezTo>
                      <a:pt x="164" y="227"/>
                      <a:pt x="176" y="202"/>
                      <a:pt x="186" y="191"/>
                    </a:cubicBezTo>
                    <a:cubicBezTo>
                      <a:pt x="192" y="183"/>
                      <a:pt x="200" y="180"/>
                      <a:pt x="204" y="170"/>
                    </a:cubicBezTo>
                    <a:cubicBezTo>
                      <a:pt x="209" y="155"/>
                      <a:pt x="201" y="156"/>
                      <a:pt x="199" y="145"/>
                    </a:cubicBezTo>
                    <a:cubicBezTo>
                      <a:pt x="196" y="133"/>
                      <a:pt x="197" y="135"/>
                      <a:pt x="206" y="123"/>
                    </a:cubicBezTo>
                    <a:cubicBezTo>
                      <a:pt x="212" y="115"/>
                      <a:pt x="218" y="110"/>
                      <a:pt x="220" y="99"/>
                    </a:cubicBezTo>
                    <a:cubicBezTo>
                      <a:pt x="222" y="81"/>
                      <a:pt x="204" y="62"/>
                      <a:pt x="187" y="58"/>
                    </a:cubicBezTo>
                    <a:cubicBezTo>
                      <a:pt x="179" y="43"/>
                      <a:pt x="170" y="0"/>
                      <a:pt x="143" y="5"/>
                    </a:cubicBezTo>
                    <a:cubicBezTo>
                      <a:pt x="132" y="7"/>
                      <a:pt x="132" y="17"/>
                      <a:pt x="121" y="16"/>
                    </a:cubicBezTo>
                    <a:cubicBezTo>
                      <a:pt x="111" y="15"/>
                      <a:pt x="103" y="5"/>
                      <a:pt x="90" y="6"/>
                    </a:cubicBezTo>
                    <a:cubicBezTo>
                      <a:pt x="79" y="17"/>
                      <a:pt x="81" y="29"/>
                      <a:pt x="68" y="37"/>
                    </a:cubicBezTo>
                    <a:cubicBezTo>
                      <a:pt x="56" y="45"/>
                      <a:pt x="42" y="41"/>
                      <a:pt x="31" y="54"/>
                    </a:cubicBezTo>
                    <a:cubicBezTo>
                      <a:pt x="19" y="70"/>
                      <a:pt x="30" y="86"/>
                      <a:pt x="23" y="101"/>
                    </a:cubicBezTo>
                    <a:cubicBezTo>
                      <a:pt x="16" y="118"/>
                      <a:pt x="0" y="125"/>
                      <a:pt x="5" y="149"/>
                    </a:cubicBezTo>
                    <a:cubicBezTo>
                      <a:pt x="9" y="162"/>
                      <a:pt x="22" y="169"/>
                      <a:pt x="27" y="181"/>
                    </a:cubicBezTo>
                    <a:cubicBezTo>
                      <a:pt x="34" y="199"/>
                      <a:pt x="28" y="215"/>
                      <a:pt x="41" y="231"/>
                    </a:cubicBezTo>
                    <a:cubicBezTo>
                      <a:pt x="63" y="259"/>
                      <a:pt x="102" y="244"/>
                      <a:pt x="128" y="231"/>
                    </a:cubicBezTo>
                    <a:lnTo>
                      <a:pt x="144" y="220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1" name="ïṩḷîḍe"/>
              <p:cNvSpPr/>
              <p:nvPr/>
            </p:nvSpPr>
            <p:spPr bwMode="auto">
              <a:xfrm>
                <a:off x="2133" y="1949"/>
                <a:ext cx="351" cy="309"/>
              </a:xfrm>
              <a:custGeom>
                <a:avLst/>
                <a:gdLst>
                  <a:gd name="T0" fmla="*/ 25 w 205"/>
                  <a:gd name="T1" fmla="*/ 136 h 181"/>
                  <a:gd name="T2" fmla="*/ 37 w 205"/>
                  <a:gd name="T3" fmla="*/ 169 h 181"/>
                  <a:gd name="T4" fmla="*/ 52 w 205"/>
                  <a:gd name="T5" fmla="*/ 168 h 181"/>
                  <a:gd name="T6" fmla="*/ 76 w 205"/>
                  <a:gd name="T7" fmla="*/ 175 h 181"/>
                  <a:gd name="T8" fmla="*/ 102 w 205"/>
                  <a:gd name="T9" fmla="*/ 173 h 181"/>
                  <a:gd name="T10" fmla="*/ 118 w 205"/>
                  <a:gd name="T11" fmla="*/ 165 h 181"/>
                  <a:gd name="T12" fmla="*/ 133 w 205"/>
                  <a:gd name="T13" fmla="*/ 156 h 181"/>
                  <a:gd name="T14" fmla="*/ 175 w 205"/>
                  <a:gd name="T15" fmla="*/ 140 h 181"/>
                  <a:gd name="T16" fmla="*/ 199 w 205"/>
                  <a:gd name="T17" fmla="*/ 81 h 181"/>
                  <a:gd name="T18" fmla="*/ 167 w 205"/>
                  <a:gd name="T19" fmla="*/ 50 h 181"/>
                  <a:gd name="T20" fmla="*/ 139 w 205"/>
                  <a:gd name="T21" fmla="*/ 36 h 181"/>
                  <a:gd name="T22" fmla="*/ 95 w 205"/>
                  <a:gd name="T23" fmla="*/ 9 h 181"/>
                  <a:gd name="T24" fmla="*/ 71 w 205"/>
                  <a:gd name="T25" fmla="*/ 34 h 181"/>
                  <a:gd name="T26" fmla="*/ 45 w 205"/>
                  <a:gd name="T27" fmla="*/ 42 h 181"/>
                  <a:gd name="T28" fmla="*/ 31 w 205"/>
                  <a:gd name="T29" fmla="*/ 71 h 181"/>
                  <a:gd name="T30" fmla="*/ 11 w 205"/>
                  <a:gd name="T31" fmla="*/ 99 h 181"/>
                  <a:gd name="T32" fmla="*/ 21 w 205"/>
                  <a:gd name="T33" fmla="*/ 141 h 181"/>
                  <a:gd name="T34" fmla="*/ 25 w 205"/>
                  <a:gd name="T35" fmla="*/ 13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5" h="181">
                    <a:moveTo>
                      <a:pt x="25" y="136"/>
                    </a:moveTo>
                    <a:cubicBezTo>
                      <a:pt x="27" y="143"/>
                      <a:pt x="31" y="164"/>
                      <a:pt x="37" y="169"/>
                    </a:cubicBezTo>
                    <a:cubicBezTo>
                      <a:pt x="45" y="174"/>
                      <a:pt x="45" y="168"/>
                      <a:pt x="52" y="168"/>
                    </a:cubicBezTo>
                    <a:cubicBezTo>
                      <a:pt x="62" y="168"/>
                      <a:pt x="67" y="171"/>
                      <a:pt x="76" y="175"/>
                    </a:cubicBezTo>
                    <a:cubicBezTo>
                      <a:pt x="88" y="181"/>
                      <a:pt x="90" y="180"/>
                      <a:pt x="102" y="173"/>
                    </a:cubicBezTo>
                    <a:cubicBezTo>
                      <a:pt x="108" y="170"/>
                      <a:pt x="111" y="168"/>
                      <a:pt x="118" y="165"/>
                    </a:cubicBezTo>
                    <a:cubicBezTo>
                      <a:pt x="125" y="163"/>
                      <a:pt x="127" y="159"/>
                      <a:pt x="133" y="156"/>
                    </a:cubicBezTo>
                    <a:cubicBezTo>
                      <a:pt x="147" y="150"/>
                      <a:pt x="164" y="150"/>
                      <a:pt x="175" y="140"/>
                    </a:cubicBezTo>
                    <a:cubicBezTo>
                      <a:pt x="190" y="125"/>
                      <a:pt x="205" y="101"/>
                      <a:pt x="199" y="81"/>
                    </a:cubicBezTo>
                    <a:cubicBezTo>
                      <a:pt x="194" y="63"/>
                      <a:pt x="186" y="50"/>
                      <a:pt x="167" y="50"/>
                    </a:cubicBezTo>
                    <a:cubicBezTo>
                      <a:pt x="148" y="50"/>
                      <a:pt x="145" y="56"/>
                      <a:pt x="139" y="36"/>
                    </a:cubicBezTo>
                    <a:cubicBezTo>
                      <a:pt x="133" y="16"/>
                      <a:pt x="119" y="0"/>
                      <a:pt x="95" y="9"/>
                    </a:cubicBezTo>
                    <a:cubicBezTo>
                      <a:pt x="82" y="13"/>
                      <a:pt x="81" y="27"/>
                      <a:pt x="71" y="34"/>
                    </a:cubicBezTo>
                    <a:cubicBezTo>
                      <a:pt x="63" y="39"/>
                      <a:pt x="54" y="35"/>
                      <a:pt x="45" y="42"/>
                    </a:cubicBezTo>
                    <a:cubicBezTo>
                      <a:pt x="36" y="50"/>
                      <a:pt x="38" y="62"/>
                      <a:pt x="31" y="71"/>
                    </a:cubicBezTo>
                    <a:cubicBezTo>
                      <a:pt x="24" y="82"/>
                      <a:pt x="17" y="87"/>
                      <a:pt x="11" y="99"/>
                    </a:cubicBezTo>
                    <a:cubicBezTo>
                      <a:pt x="5" y="112"/>
                      <a:pt x="0" y="138"/>
                      <a:pt x="21" y="141"/>
                    </a:cubicBezTo>
                    <a:lnTo>
                      <a:pt x="25" y="136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2" name="íSḻîḑe"/>
              <p:cNvSpPr/>
              <p:nvPr/>
            </p:nvSpPr>
            <p:spPr bwMode="auto">
              <a:xfrm>
                <a:off x="3906" y="2965"/>
                <a:ext cx="293" cy="323"/>
              </a:xfrm>
              <a:custGeom>
                <a:avLst/>
                <a:gdLst>
                  <a:gd name="T0" fmla="*/ 103 w 293"/>
                  <a:gd name="T1" fmla="*/ 246 h 323"/>
                  <a:gd name="T2" fmla="*/ 63 w 293"/>
                  <a:gd name="T3" fmla="*/ 190 h 323"/>
                  <a:gd name="T4" fmla="*/ 36 w 293"/>
                  <a:gd name="T5" fmla="*/ 156 h 323"/>
                  <a:gd name="T6" fmla="*/ 15 w 293"/>
                  <a:gd name="T7" fmla="*/ 36 h 323"/>
                  <a:gd name="T8" fmla="*/ 0 w 293"/>
                  <a:gd name="T9" fmla="*/ 40 h 323"/>
                  <a:gd name="T10" fmla="*/ 29 w 293"/>
                  <a:gd name="T11" fmla="*/ 323 h 323"/>
                  <a:gd name="T12" fmla="*/ 293 w 293"/>
                  <a:gd name="T13" fmla="*/ 221 h 323"/>
                  <a:gd name="T14" fmla="*/ 250 w 293"/>
                  <a:gd name="T15" fmla="*/ 0 h 323"/>
                  <a:gd name="T16" fmla="*/ 219 w 293"/>
                  <a:gd name="T17" fmla="*/ 23 h 323"/>
                  <a:gd name="T18" fmla="*/ 267 w 293"/>
                  <a:gd name="T19" fmla="*/ 229 h 323"/>
                  <a:gd name="T20" fmla="*/ 219 w 293"/>
                  <a:gd name="T21" fmla="*/ 228 h 323"/>
                  <a:gd name="T22" fmla="*/ 188 w 293"/>
                  <a:gd name="T23" fmla="*/ 21 h 323"/>
                  <a:gd name="T24" fmla="*/ 171 w 293"/>
                  <a:gd name="T25" fmla="*/ 14 h 323"/>
                  <a:gd name="T26" fmla="*/ 200 w 293"/>
                  <a:gd name="T27" fmla="*/ 246 h 323"/>
                  <a:gd name="T28" fmla="*/ 48 w 293"/>
                  <a:gd name="T29" fmla="*/ 286 h 323"/>
                  <a:gd name="T30" fmla="*/ 32 w 293"/>
                  <a:gd name="T31" fmla="*/ 180 h 323"/>
                  <a:gd name="T32" fmla="*/ 60 w 293"/>
                  <a:gd name="T33" fmla="*/ 200 h 323"/>
                  <a:gd name="T34" fmla="*/ 103 w 293"/>
                  <a:gd name="T35" fmla="*/ 24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323">
                    <a:moveTo>
                      <a:pt x="103" y="246"/>
                    </a:moveTo>
                    <a:lnTo>
                      <a:pt x="63" y="190"/>
                    </a:lnTo>
                    <a:lnTo>
                      <a:pt x="36" y="156"/>
                    </a:lnTo>
                    <a:lnTo>
                      <a:pt x="15" y="36"/>
                    </a:lnTo>
                    <a:lnTo>
                      <a:pt x="0" y="40"/>
                    </a:lnTo>
                    <a:lnTo>
                      <a:pt x="29" y="323"/>
                    </a:lnTo>
                    <a:lnTo>
                      <a:pt x="293" y="221"/>
                    </a:lnTo>
                    <a:lnTo>
                      <a:pt x="250" y="0"/>
                    </a:lnTo>
                    <a:lnTo>
                      <a:pt x="219" y="23"/>
                    </a:lnTo>
                    <a:lnTo>
                      <a:pt x="267" y="229"/>
                    </a:lnTo>
                    <a:lnTo>
                      <a:pt x="219" y="228"/>
                    </a:lnTo>
                    <a:lnTo>
                      <a:pt x="188" y="21"/>
                    </a:lnTo>
                    <a:lnTo>
                      <a:pt x="171" y="14"/>
                    </a:lnTo>
                    <a:lnTo>
                      <a:pt x="200" y="246"/>
                    </a:lnTo>
                    <a:lnTo>
                      <a:pt x="48" y="286"/>
                    </a:lnTo>
                    <a:lnTo>
                      <a:pt x="32" y="180"/>
                    </a:lnTo>
                    <a:lnTo>
                      <a:pt x="60" y="200"/>
                    </a:lnTo>
                    <a:lnTo>
                      <a:pt x="103" y="246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3" name="iṡḻiḍe"/>
              <p:cNvSpPr/>
              <p:nvPr/>
            </p:nvSpPr>
            <p:spPr bwMode="auto">
              <a:xfrm>
                <a:off x="3559" y="3018"/>
                <a:ext cx="73" cy="212"/>
              </a:xfrm>
              <a:custGeom>
                <a:avLst/>
                <a:gdLst>
                  <a:gd name="T0" fmla="*/ 0 w 73"/>
                  <a:gd name="T1" fmla="*/ 212 h 212"/>
                  <a:gd name="T2" fmla="*/ 39 w 73"/>
                  <a:gd name="T3" fmla="*/ 0 h 212"/>
                  <a:gd name="T4" fmla="*/ 73 w 73"/>
                  <a:gd name="T5" fmla="*/ 4 h 212"/>
                  <a:gd name="T6" fmla="*/ 0 w 73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12">
                    <a:moveTo>
                      <a:pt x="0" y="212"/>
                    </a:moveTo>
                    <a:lnTo>
                      <a:pt x="39" y="0"/>
                    </a:lnTo>
                    <a:lnTo>
                      <a:pt x="73" y="4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4" name="iṥlïdè"/>
              <p:cNvSpPr/>
              <p:nvPr/>
            </p:nvSpPr>
            <p:spPr bwMode="auto">
              <a:xfrm>
                <a:off x="3738" y="3039"/>
                <a:ext cx="34" cy="309"/>
              </a:xfrm>
              <a:custGeom>
                <a:avLst/>
                <a:gdLst>
                  <a:gd name="T0" fmla="*/ 0 w 34"/>
                  <a:gd name="T1" fmla="*/ 309 h 309"/>
                  <a:gd name="T2" fmla="*/ 2 w 34"/>
                  <a:gd name="T3" fmla="*/ 0 h 309"/>
                  <a:gd name="T4" fmla="*/ 34 w 34"/>
                  <a:gd name="T5" fmla="*/ 2 h 309"/>
                  <a:gd name="T6" fmla="*/ 0 w 34"/>
                  <a:gd name="T7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09">
                    <a:moveTo>
                      <a:pt x="0" y="309"/>
                    </a:moveTo>
                    <a:lnTo>
                      <a:pt x="2" y="0"/>
                    </a:lnTo>
                    <a:lnTo>
                      <a:pt x="34" y="2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5" name="íŝľïḍè"/>
              <p:cNvSpPr/>
              <p:nvPr/>
            </p:nvSpPr>
            <p:spPr bwMode="auto">
              <a:xfrm>
                <a:off x="3689" y="2977"/>
                <a:ext cx="34" cy="311"/>
              </a:xfrm>
              <a:custGeom>
                <a:avLst/>
                <a:gdLst>
                  <a:gd name="T0" fmla="*/ 0 w 34"/>
                  <a:gd name="T1" fmla="*/ 311 h 311"/>
                  <a:gd name="T2" fmla="*/ 1 w 34"/>
                  <a:gd name="T3" fmla="*/ 0 h 311"/>
                  <a:gd name="T4" fmla="*/ 34 w 34"/>
                  <a:gd name="T5" fmla="*/ 2 h 311"/>
                  <a:gd name="T6" fmla="*/ 0 w 34"/>
                  <a:gd name="T7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11">
                    <a:moveTo>
                      <a:pt x="0" y="311"/>
                    </a:moveTo>
                    <a:lnTo>
                      <a:pt x="1" y="0"/>
                    </a:lnTo>
                    <a:lnTo>
                      <a:pt x="34" y="2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6" name="îṣlîďê"/>
              <p:cNvSpPr/>
              <p:nvPr/>
            </p:nvSpPr>
            <p:spPr bwMode="auto">
              <a:xfrm>
                <a:off x="4822" y="2443"/>
                <a:ext cx="189" cy="128"/>
              </a:xfrm>
              <a:custGeom>
                <a:avLst/>
                <a:gdLst>
                  <a:gd name="T0" fmla="*/ 189 w 189"/>
                  <a:gd name="T1" fmla="*/ 128 h 128"/>
                  <a:gd name="T2" fmla="*/ 0 w 189"/>
                  <a:gd name="T3" fmla="*/ 37 h 128"/>
                  <a:gd name="T4" fmla="*/ 27 w 189"/>
                  <a:gd name="T5" fmla="*/ 0 h 128"/>
                  <a:gd name="T6" fmla="*/ 189 w 189"/>
                  <a:gd name="T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28">
                    <a:moveTo>
                      <a:pt x="189" y="128"/>
                    </a:moveTo>
                    <a:lnTo>
                      <a:pt x="0" y="37"/>
                    </a:lnTo>
                    <a:lnTo>
                      <a:pt x="27" y="0"/>
                    </a:lnTo>
                    <a:lnTo>
                      <a:pt x="189" y="128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7" name="ïṩḻiďê"/>
              <p:cNvSpPr/>
              <p:nvPr/>
            </p:nvSpPr>
            <p:spPr bwMode="auto">
              <a:xfrm>
                <a:off x="4921" y="2296"/>
                <a:ext cx="248" cy="130"/>
              </a:xfrm>
              <a:custGeom>
                <a:avLst/>
                <a:gdLst>
                  <a:gd name="T0" fmla="*/ 0 w 248"/>
                  <a:gd name="T1" fmla="*/ 34 h 130"/>
                  <a:gd name="T2" fmla="*/ 193 w 248"/>
                  <a:gd name="T3" fmla="*/ 130 h 130"/>
                  <a:gd name="T4" fmla="*/ 210 w 248"/>
                  <a:gd name="T5" fmla="*/ 107 h 130"/>
                  <a:gd name="T6" fmla="*/ 132 w 248"/>
                  <a:gd name="T7" fmla="*/ 65 h 130"/>
                  <a:gd name="T8" fmla="*/ 248 w 248"/>
                  <a:gd name="T9" fmla="*/ 55 h 130"/>
                  <a:gd name="T10" fmla="*/ 239 w 248"/>
                  <a:gd name="T11" fmla="*/ 37 h 130"/>
                  <a:gd name="T12" fmla="*/ 125 w 248"/>
                  <a:gd name="T13" fmla="*/ 46 h 130"/>
                  <a:gd name="T14" fmla="*/ 13 w 248"/>
                  <a:gd name="T15" fmla="*/ 0 h 130"/>
                  <a:gd name="T16" fmla="*/ 0 w 248"/>
                  <a:gd name="T17" fmla="*/ 3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130">
                    <a:moveTo>
                      <a:pt x="0" y="34"/>
                    </a:moveTo>
                    <a:lnTo>
                      <a:pt x="193" y="130"/>
                    </a:lnTo>
                    <a:lnTo>
                      <a:pt x="210" y="107"/>
                    </a:lnTo>
                    <a:lnTo>
                      <a:pt x="132" y="65"/>
                    </a:lnTo>
                    <a:lnTo>
                      <a:pt x="248" y="55"/>
                    </a:lnTo>
                    <a:lnTo>
                      <a:pt x="239" y="37"/>
                    </a:lnTo>
                    <a:lnTo>
                      <a:pt x="125" y="46"/>
                    </a:lnTo>
                    <a:lnTo>
                      <a:pt x="13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8" name="íṧḻiḓe"/>
              <p:cNvSpPr/>
              <p:nvPr/>
            </p:nvSpPr>
            <p:spPr bwMode="auto">
              <a:xfrm>
                <a:off x="4264" y="2935"/>
                <a:ext cx="130" cy="278"/>
              </a:xfrm>
              <a:custGeom>
                <a:avLst/>
                <a:gdLst>
                  <a:gd name="T0" fmla="*/ 130 w 130"/>
                  <a:gd name="T1" fmla="*/ 278 h 278"/>
                  <a:gd name="T2" fmla="*/ 36 w 130"/>
                  <a:gd name="T3" fmla="*/ 0 h 278"/>
                  <a:gd name="T4" fmla="*/ 0 w 130"/>
                  <a:gd name="T5" fmla="*/ 3 h 278"/>
                  <a:gd name="T6" fmla="*/ 130 w 130"/>
                  <a:gd name="T7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278">
                    <a:moveTo>
                      <a:pt x="130" y="278"/>
                    </a:moveTo>
                    <a:lnTo>
                      <a:pt x="36" y="0"/>
                    </a:lnTo>
                    <a:lnTo>
                      <a:pt x="0" y="3"/>
                    </a:lnTo>
                    <a:lnTo>
                      <a:pt x="130" y="278"/>
                    </a:lnTo>
                    <a:close/>
                  </a:path>
                </a:pathLst>
              </a:custGeom>
              <a:solidFill>
                <a:srgbClr val="6D2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9" name="íśḻïḍè"/>
              <p:cNvSpPr/>
              <p:nvPr/>
            </p:nvSpPr>
            <p:spPr bwMode="auto">
              <a:xfrm>
                <a:off x="5059" y="2286"/>
                <a:ext cx="286" cy="278"/>
              </a:xfrm>
              <a:custGeom>
                <a:avLst/>
                <a:gdLst>
                  <a:gd name="T0" fmla="*/ 156 w 167"/>
                  <a:gd name="T1" fmla="*/ 71 h 163"/>
                  <a:gd name="T2" fmla="*/ 159 w 167"/>
                  <a:gd name="T3" fmla="*/ 108 h 163"/>
                  <a:gd name="T4" fmla="*/ 131 w 167"/>
                  <a:gd name="T5" fmla="*/ 152 h 163"/>
                  <a:gd name="T6" fmla="*/ 105 w 167"/>
                  <a:gd name="T7" fmla="*/ 152 h 163"/>
                  <a:gd name="T8" fmla="*/ 76 w 167"/>
                  <a:gd name="T9" fmla="*/ 157 h 163"/>
                  <a:gd name="T10" fmla="*/ 31 w 167"/>
                  <a:gd name="T11" fmla="*/ 129 h 163"/>
                  <a:gd name="T12" fmla="*/ 21 w 167"/>
                  <a:gd name="T13" fmla="*/ 116 h 163"/>
                  <a:gd name="T14" fmla="*/ 4 w 167"/>
                  <a:gd name="T15" fmla="*/ 101 h 163"/>
                  <a:gd name="T16" fmla="*/ 14 w 167"/>
                  <a:gd name="T17" fmla="*/ 55 h 163"/>
                  <a:gd name="T18" fmla="*/ 37 w 167"/>
                  <a:gd name="T19" fmla="*/ 30 h 163"/>
                  <a:gd name="T20" fmla="*/ 53 w 167"/>
                  <a:gd name="T21" fmla="*/ 12 h 163"/>
                  <a:gd name="T22" fmla="*/ 118 w 167"/>
                  <a:gd name="T23" fmla="*/ 3 h 163"/>
                  <a:gd name="T24" fmla="*/ 156 w 167"/>
                  <a:gd name="T25" fmla="*/ 7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163">
                    <a:moveTo>
                      <a:pt x="156" y="71"/>
                    </a:moveTo>
                    <a:cubicBezTo>
                      <a:pt x="159" y="91"/>
                      <a:pt x="167" y="95"/>
                      <a:pt x="159" y="108"/>
                    </a:cubicBezTo>
                    <a:cubicBezTo>
                      <a:pt x="151" y="125"/>
                      <a:pt x="153" y="142"/>
                      <a:pt x="131" y="152"/>
                    </a:cubicBezTo>
                    <a:cubicBezTo>
                      <a:pt x="118" y="159"/>
                      <a:pt x="117" y="154"/>
                      <a:pt x="105" y="152"/>
                    </a:cubicBezTo>
                    <a:cubicBezTo>
                      <a:pt x="95" y="151"/>
                      <a:pt x="87" y="155"/>
                      <a:pt x="76" y="157"/>
                    </a:cubicBezTo>
                    <a:cubicBezTo>
                      <a:pt x="45" y="163"/>
                      <a:pt x="41" y="153"/>
                      <a:pt x="31" y="129"/>
                    </a:cubicBezTo>
                    <a:cubicBezTo>
                      <a:pt x="27" y="119"/>
                      <a:pt x="30" y="122"/>
                      <a:pt x="21" y="116"/>
                    </a:cubicBezTo>
                    <a:cubicBezTo>
                      <a:pt x="12" y="110"/>
                      <a:pt x="7" y="111"/>
                      <a:pt x="4" y="101"/>
                    </a:cubicBezTo>
                    <a:cubicBezTo>
                      <a:pt x="0" y="88"/>
                      <a:pt x="7" y="66"/>
                      <a:pt x="14" y="55"/>
                    </a:cubicBezTo>
                    <a:cubicBezTo>
                      <a:pt x="21" y="46"/>
                      <a:pt x="31" y="39"/>
                      <a:pt x="37" y="30"/>
                    </a:cubicBezTo>
                    <a:cubicBezTo>
                      <a:pt x="42" y="22"/>
                      <a:pt x="43" y="17"/>
                      <a:pt x="53" y="12"/>
                    </a:cubicBezTo>
                    <a:cubicBezTo>
                      <a:pt x="72" y="2"/>
                      <a:pt x="98" y="0"/>
                      <a:pt x="118" y="3"/>
                    </a:cubicBezTo>
                    <a:cubicBezTo>
                      <a:pt x="164" y="11"/>
                      <a:pt x="156" y="71"/>
                      <a:pt x="156" y="71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0" name="îSlíḋé"/>
              <p:cNvSpPr/>
              <p:nvPr/>
            </p:nvSpPr>
            <p:spPr bwMode="auto">
              <a:xfrm>
                <a:off x="4281" y="3049"/>
                <a:ext cx="286" cy="280"/>
              </a:xfrm>
              <a:custGeom>
                <a:avLst/>
                <a:gdLst>
                  <a:gd name="T0" fmla="*/ 156 w 167"/>
                  <a:gd name="T1" fmla="*/ 72 h 164"/>
                  <a:gd name="T2" fmla="*/ 160 w 167"/>
                  <a:gd name="T3" fmla="*/ 108 h 164"/>
                  <a:gd name="T4" fmla="*/ 131 w 167"/>
                  <a:gd name="T5" fmla="*/ 152 h 164"/>
                  <a:gd name="T6" fmla="*/ 105 w 167"/>
                  <a:gd name="T7" fmla="*/ 153 h 164"/>
                  <a:gd name="T8" fmla="*/ 76 w 167"/>
                  <a:gd name="T9" fmla="*/ 158 h 164"/>
                  <a:gd name="T10" fmla="*/ 31 w 167"/>
                  <a:gd name="T11" fmla="*/ 129 h 164"/>
                  <a:gd name="T12" fmla="*/ 21 w 167"/>
                  <a:gd name="T13" fmla="*/ 116 h 164"/>
                  <a:gd name="T14" fmla="*/ 4 w 167"/>
                  <a:gd name="T15" fmla="*/ 101 h 164"/>
                  <a:gd name="T16" fmla="*/ 15 w 167"/>
                  <a:gd name="T17" fmla="*/ 56 h 164"/>
                  <a:gd name="T18" fmla="*/ 37 w 167"/>
                  <a:gd name="T19" fmla="*/ 31 h 164"/>
                  <a:gd name="T20" fmla="*/ 53 w 167"/>
                  <a:gd name="T21" fmla="*/ 12 h 164"/>
                  <a:gd name="T22" fmla="*/ 118 w 167"/>
                  <a:gd name="T23" fmla="*/ 4 h 164"/>
                  <a:gd name="T24" fmla="*/ 156 w 167"/>
                  <a:gd name="T25" fmla="*/ 7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164">
                    <a:moveTo>
                      <a:pt x="156" y="72"/>
                    </a:moveTo>
                    <a:cubicBezTo>
                      <a:pt x="159" y="91"/>
                      <a:pt x="167" y="95"/>
                      <a:pt x="160" y="108"/>
                    </a:cubicBezTo>
                    <a:cubicBezTo>
                      <a:pt x="151" y="125"/>
                      <a:pt x="153" y="142"/>
                      <a:pt x="131" y="152"/>
                    </a:cubicBezTo>
                    <a:cubicBezTo>
                      <a:pt x="118" y="159"/>
                      <a:pt x="117" y="154"/>
                      <a:pt x="105" y="153"/>
                    </a:cubicBezTo>
                    <a:cubicBezTo>
                      <a:pt x="95" y="151"/>
                      <a:pt x="88" y="156"/>
                      <a:pt x="76" y="158"/>
                    </a:cubicBezTo>
                    <a:cubicBezTo>
                      <a:pt x="45" y="164"/>
                      <a:pt x="42" y="154"/>
                      <a:pt x="31" y="129"/>
                    </a:cubicBezTo>
                    <a:cubicBezTo>
                      <a:pt x="27" y="119"/>
                      <a:pt x="30" y="123"/>
                      <a:pt x="21" y="116"/>
                    </a:cubicBezTo>
                    <a:cubicBezTo>
                      <a:pt x="12" y="110"/>
                      <a:pt x="8" y="111"/>
                      <a:pt x="4" y="101"/>
                    </a:cubicBezTo>
                    <a:cubicBezTo>
                      <a:pt x="0" y="88"/>
                      <a:pt x="7" y="66"/>
                      <a:pt x="15" y="56"/>
                    </a:cubicBezTo>
                    <a:cubicBezTo>
                      <a:pt x="21" y="47"/>
                      <a:pt x="31" y="39"/>
                      <a:pt x="37" y="31"/>
                    </a:cubicBezTo>
                    <a:cubicBezTo>
                      <a:pt x="42" y="22"/>
                      <a:pt x="43" y="17"/>
                      <a:pt x="53" y="12"/>
                    </a:cubicBezTo>
                    <a:cubicBezTo>
                      <a:pt x="72" y="3"/>
                      <a:pt x="98" y="0"/>
                      <a:pt x="118" y="4"/>
                    </a:cubicBezTo>
                    <a:cubicBezTo>
                      <a:pt x="164" y="12"/>
                      <a:pt x="156" y="72"/>
                      <a:pt x="156" y="7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1" name="ïŝļîďê"/>
              <p:cNvSpPr/>
              <p:nvPr/>
            </p:nvSpPr>
            <p:spPr bwMode="auto">
              <a:xfrm>
                <a:off x="3220" y="2795"/>
                <a:ext cx="279" cy="302"/>
              </a:xfrm>
              <a:custGeom>
                <a:avLst/>
                <a:gdLst>
                  <a:gd name="T0" fmla="*/ 76 w 163"/>
                  <a:gd name="T1" fmla="*/ 22 h 177"/>
                  <a:gd name="T2" fmla="*/ 40 w 163"/>
                  <a:gd name="T3" fmla="*/ 27 h 177"/>
                  <a:gd name="T4" fmla="*/ 3 w 163"/>
                  <a:gd name="T5" fmla="*/ 64 h 177"/>
                  <a:gd name="T6" fmla="*/ 9 w 163"/>
                  <a:gd name="T7" fmla="*/ 90 h 177"/>
                  <a:gd name="T8" fmla="*/ 11 w 163"/>
                  <a:gd name="T9" fmla="*/ 119 h 177"/>
                  <a:gd name="T10" fmla="*/ 49 w 163"/>
                  <a:gd name="T11" fmla="*/ 157 h 177"/>
                  <a:gd name="T12" fmla="*/ 64 w 163"/>
                  <a:gd name="T13" fmla="*/ 164 h 177"/>
                  <a:gd name="T14" fmla="*/ 82 w 163"/>
                  <a:gd name="T15" fmla="*/ 176 h 177"/>
                  <a:gd name="T16" fmla="*/ 124 w 163"/>
                  <a:gd name="T17" fmla="*/ 156 h 177"/>
                  <a:gd name="T18" fmla="*/ 143 w 163"/>
                  <a:gd name="T19" fmla="*/ 128 h 177"/>
                  <a:gd name="T20" fmla="*/ 158 w 163"/>
                  <a:gd name="T21" fmla="*/ 108 h 177"/>
                  <a:gd name="T22" fmla="*/ 151 w 163"/>
                  <a:gd name="T23" fmla="*/ 43 h 177"/>
                  <a:gd name="T24" fmla="*/ 76 w 163"/>
                  <a:gd name="T25" fmla="*/ 2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" h="177">
                    <a:moveTo>
                      <a:pt x="76" y="22"/>
                    </a:moveTo>
                    <a:cubicBezTo>
                      <a:pt x="56" y="23"/>
                      <a:pt x="51" y="17"/>
                      <a:pt x="40" y="27"/>
                    </a:cubicBezTo>
                    <a:cubicBezTo>
                      <a:pt x="25" y="39"/>
                      <a:pt x="9" y="41"/>
                      <a:pt x="3" y="64"/>
                    </a:cubicBezTo>
                    <a:cubicBezTo>
                      <a:pt x="0" y="79"/>
                      <a:pt x="5" y="78"/>
                      <a:pt x="9" y="90"/>
                    </a:cubicBezTo>
                    <a:cubicBezTo>
                      <a:pt x="13" y="99"/>
                      <a:pt x="10" y="108"/>
                      <a:pt x="11" y="119"/>
                    </a:cubicBezTo>
                    <a:cubicBezTo>
                      <a:pt x="12" y="151"/>
                      <a:pt x="23" y="152"/>
                      <a:pt x="49" y="157"/>
                    </a:cubicBezTo>
                    <a:cubicBezTo>
                      <a:pt x="60" y="158"/>
                      <a:pt x="56" y="156"/>
                      <a:pt x="64" y="164"/>
                    </a:cubicBezTo>
                    <a:cubicBezTo>
                      <a:pt x="72" y="171"/>
                      <a:pt x="72" y="175"/>
                      <a:pt x="82" y="176"/>
                    </a:cubicBezTo>
                    <a:cubicBezTo>
                      <a:pt x="96" y="177"/>
                      <a:pt x="116" y="165"/>
                      <a:pt x="124" y="156"/>
                    </a:cubicBezTo>
                    <a:cubicBezTo>
                      <a:pt x="131" y="147"/>
                      <a:pt x="136" y="136"/>
                      <a:pt x="143" y="128"/>
                    </a:cubicBezTo>
                    <a:cubicBezTo>
                      <a:pt x="150" y="121"/>
                      <a:pt x="155" y="119"/>
                      <a:pt x="158" y="108"/>
                    </a:cubicBezTo>
                    <a:cubicBezTo>
                      <a:pt x="163" y="87"/>
                      <a:pt x="159" y="62"/>
                      <a:pt x="151" y="43"/>
                    </a:cubicBezTo>
                    <a:cubicBezTo>
                      <a:pt x="133" y="0"/>
                      <a:pt x="76" y="22"/>
                      <a:pt x="76" y="2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2" name="ïṥľidê"/>
              <p:cNvSpPr/>
              <p:nvPr/>
            </p:nvSpPr>
            <p:spPr bwMode="auto">
              <a:xfrm>
                <a:off x="4613" y="2508"/>
                <a:ext cx="277" cy="302"/>
              </a:xfrm>
              <a:custGeom>
                <a:avLst/>
                <a:gdLst>
                  <a:gd name="T0" fmla="*/ 76 w 162"/>
                  <a:gd name="T1" fmla="*/ 22 h 177"/>
                  <a:gd name="T2" fmla="*/ 39 w 162"/>
                  <a:gd name="T3" fmla="*/ 27 h 177"/>
                  <a:gd name="T4" fmla="*/ 3 w 162"/>
                  <a:gd name="T5" fmla="*/ 64 h 177"/>
                  <a:gd name="T6" fmla="*/ 9 w 162"/>
                  <a:gd name="T7" fmla="*/ 90 h 177"/>
                  <a:gd name="T8" fmla="*/ 10 w 162"/>
                  <a:gd name="T9" fmla="*/ 119 h 177"/>
                  <a:gd name="T10" fmla="*/ 49 w 162"/>
                  <a:gd name="T11" fmla="*/ 157 h 177"/>
                  <a:gd name="T12" fmla="*/ 63 w 162"/>
                  <a:gd name="T13" fmla="*/ 164 h 177"/>
                  <a:gd name="T14" fmla="*/ 82 w 162"/>
                  <a:gd name="T15" fmla="*/ 176 h 177"/>
                  <a:gd name="T16" fmla="*/ 124 w 162"/>
                  <a:gd name="T17" fmla="*/ 156 h 177"/>
                  <a:gd name="T18" fmla="*/ 143 w 162"/>
                  <a:gd name="T19" fmla="*/ 128 h 177"/>
                  <a:gd name="T20" fmla="*/ 157 w 162"/>
                  <a:gd name="T21" fmla="*/ 108 h 177"/>
                  <a:gd name="T22" fmla="*/ 151 w 162"/>
                  <a:gd name="T23" fmla="*/ 43 h 177"/>
                  <a:gd name="T24" fmla="*/ 76 w 162"/>
                  <a:gd name="T25" fmla="*/ 2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177">
                    <a:moveTo>
                      <a:pt x="76" y="22"/>
                    </a:moveTo>
                    <a:cubicBezTo>
                      <a:pt x="56" y="23"/>
                      <a:pt x="51" y="17"/>
                      <a:pt x="39" y="27"/>
                    </a:cubicBezTo>
                    <a:cubicBezTo>
                      <a:pt x="25" y="39"/>
                      <a:pt x="8" y="41"/>
                      <a:pt x="3" y="64"/>
                    </a:cubicBezTo>
                    <a:cubicBezTo>
                      <a:pt x="0" y="79"/>
                      <a:pt x="4" y="78"/>
                      <a:pt x="9" y="90"/>
                    </a:cubicBezTo>
                    <a:cubicBezTo>
                      <a:pt x="12" y="99"/>
                      <a:pt x="10" y="108"/>
                      <a:pt x="10" y="119"/>
                    </a:cubicBezTo>
                    <a:cubicBezTo>
                      <a:pt x="12" y="151"/>
                      <a:pt x="22" y="152"/>
                      <a:pt x="49" y="157"/>
                    </a:cubicBezTo>
                    <a:cubicBezTo>
                      <a:pt x="59" y="158"/>
                      <a:pt x="55" y="156"/>
                      <a:pt x="63" y="164"/>
                    </a:cubicBezTo>
                    <a:cubicBezTo>
                      <a:pt x="71" y="171"/>
                      <a:pt x="71" y="175"/>
                      <a:pt x="82" y="176"/>
                    </a:cubicBezTo>
                    <a:cubicBezTo>
                      <a:pt x="95" y="177"/>
                      <a:pt x="116" y="165"/>
                      <a:pt x="124" y="156"/>
                    </a:cubicBezTo>
                    <a:cubicBezTo>
                      <a:pt x="131" y="147"/>
                      <a:pt x="136" y="136"/>
                      <a:pt x="143" y="128"/>
                    </a:cubicBezTo>
                    <a:cubicBezTo>
                      <a:pt x="150" y="121"/>
                      <a:pt x="155" y="119"/>
                      <a:pt x="157" y="108"/>
                    </a:cubicBezTo>
                    <a:cubicBezTo>
                      <a:pt x="162" y="87"/>
                      <a:pt x="158" y="62"/>
                      <a:pt x="151" y="43"/>
                    </a:cubicBezTo>
                    <a:cubicBezTo>
                      <a:pt x="132" y="0"/>
                      <a:pt x="76" y="22"/>
                      <a:pt x="76" y="22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3" name="išļíḑè"/>
              <p:cNvSpPr/>
              <p:nvPr/>
            </p:nvSpPr>
            <p:spPr bwMode="auto">
              <a:xfrm>
                <a:off x="4534" y="2678"/>
                <a:ext cx="329" cy="281"/>
              </a:xfrm>
              <a:custGeom>
                <a:avLst/>
                <a:gdLst>
                  <a:gd name="T0" fmla="*/ 137 w 192"/>
                  <a:gd name="T1" fmla="*/ 34 h 164"/>
                  <a:gd name="T2" fmla="*/ 107 w 192"/>
                  <a:gd name="T3" fmla="*/ 12 h 164"/>
                  <a:gd name="T4" fmla="*/ 55 w 192"/>
                  <a:gd name="T5" fmla="*/ 13 h 164"/>
                  <a:gd name="T6" fmla="*/ 41 w 192"/>
                  <a:gd name="T7" fmla="*/ 35 h 164"/>
                  <a:gd name="T8" fmla="*/ 21 w 192"/>
                  <a:gd name="T9" fmla="*/ 57 h 164"/>
                  <a:gd name="T10" fmla="*/ 22 w 192"/>
                  <a:gd name="T11" fmla="*/ 110 h 164"/>
                  <a:gd name="T12" fmla="*/ 28 w 192"/>
                  <a:gd name="T13" fmla="*/ 126 h 164"/>
                  <a:gd name="T14" fmla="*/ 32 w 192"/>
                  <a:gd name="T15" fmla="*/ 148 h 164"/>
                  <a:gd name="T16" fmla="*/ 76 w 192"/>
                  <a:gd name="T17" fmla="*/ 163 h 164"/>
                  <a:gd name="T18" fmla="*/ 109 w 192"/>
                  <a:gd name="T19" fmla="*/ 157 h 164"/>
                  <a:gd name="T20" fmla="*/ 133 w 192"/>
                  <a:gd name="T21" fmla="*/ 153 h 164"/>
                  <a:gd name="T22" fmla="*/ 174 w 192"/>
                  <a:gd name="T23" fmla="*/ 102 h 164"/>
                  <a:gd name="T24" fmla="*/ 137 w 192"/>
                  <a:gd name="T25" fmla="*/ 3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64">
                    <a:moveTo>
                      <a:pt x="137" y="34"/>
                    </a:moveTo>
                    <a:cubicBezTo>
                      <a:pt x="122" y="21"/>
                      <a:pt x="122" y="13"/>
                      <a:pt x="107" y="12"/>
                    </a:cubicBezTo>
                    <a:cubicBezTo>
                      <a:pt x="88" y="10"/>
                      <a:pt x="75" y="0"/>
                      <a:pt x="55" y="13"/>
                    </a:cubicBezTo>
                    <a:cubicBezTo>
                      <a:pt x="42" y="21"/>
                      <a:pt x="46" y="24"/>
                      <a:pt x="41" y="35"/>
                    </a:cubicBezTo>
                    <a:cubicBezTo>
                      <a:pt x="37" y="44"/>
                      <a:pt x="29" y="48"/>
                      <a:pt x="21" y="57"/>
                    </a:cubicBezTo>
                    <a:cubicBezTo>
                      <a:pt x="0" y="80"/>
                      <a:pt x="7" y="88"/>
                      <a:pt x="22" y="110"/>
                    </a:cubicBezTo>
                    <a:cubicBezTo>
                      <a:pt x="28" y="119"/>
                      <a:pt x="27" y="114"/>
                      <a:pt x="28" y="126"/>
                    </a:cubicBezTo>
                    <a:cubicBezTo>
                      <a:pt x="28" y="136"/>
                      <a:pt x="25" y="140"/>
                      <a:pt x="32" y="148"/>
                    </a:cubicBezTo>
                    <a:cubicBezTo>
                      <a:pt x="40" y="158"/>
                      <a:pt x="63" y="164"/>
                      <a:pt x="76" y="163"/>
                    </a:cubicBezTo>
                    <a:cubicBezTo>
                      <a:pt x="87" y="162"/>
                      <a:pt x="98" y="157"/>
                      <a:pt x="109" y="157"/>
                    </a:cubicBezTo>
                    <a:cubicBezTo>
                      <a:pt x="119" y="157"/>
                      <a:pt x="124" y="159"/>
                      <a:pt x="133" y="153"/>
                    </a:cubicBezTo>
                    <a:cubicBezTo>
                      <a:pt x="151" y="142"/>
                      <a:pt x="167" y="121"/>
                      <a:pt x="174" y="102"/>
                    </a:cubicBezTo>
                    <a:cubicBezTo>
                      <a:pt x="192" y="59"/>
                      <a:pt x="137" y="34"/>
                      <a:pt x="137" y="34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4" name="íśḻíḋe"/>
              <p:cNvSpPr/>
              <p:nvPr/>
            </p:nvSpPr>
            <p:spPr bwMode="auto">
              <a:xfrm>
                <a:off x="3796" y="3092"/>
                <a:ext cx="673" cy="365"/>
              </a:xfrm>
              <a:custGeom>
                <a:avLst/>
                <a:gdLst>
                  <a:gd name="T0" fmla="*/ 49 w 393"/>
                  <a:gd name="T1" fmla="*/ 195 h 214"/>
                  <a:gd name="T2" fmla="*/ 91 w 393"/>
                  <a:gd name="T3" fmla="*/ 171 h 214"/>
                  <a:gd name="T4" fmla="*/ 130 w 393"/>
                  <a:gd name="T5" fmla="*/ 190 h 214"/>
                  <a:gd name="T6" fmla="*/ 166 w 393"/>
                  <a:gd name="T7" fmla="*/ 190 h 214"/>
                  <a:gd name="T8" fmla="*/ 228 w 393"/>
                  <a:gd name="T9" fmla="*/ 203 h 214"/>
                  <a:gd name="T10" fmla="*/ 263 w 393"/>
                  <a:gd name="T11" fmla="*/ 177 h 214"/>
                  <a:gd name="T12" fmla="*/ 300 w 393"/>
                  <a:gd name="T13" fmla="*/ 160 h 214"/>
                  <a:gd name="T14" fmla="*/ 345 w 393"/>
                  <a:gd name="T15" fmla="*/ 152 h 214"/>
                  <a:gd name="T16" fmla="*/ 390 w 393"/>
                  <a:gd name="T17" fmla="*/ 69 h 214"/>
                  <a:gd name="T18" fmla="*/ 337 w 393"/>
                  <a:gd name="T19" fmla="*/ 15 h 214"/>
                  <a:gd name="T20" fmla="*/ 303 w 393"/>
                  <a:gd name="T21" fmla="*/ 2 h 214"/>
                  <a:gd name="T22" fmla="*/ 257 w 393"/>
                  <a:gd name="T23" fmla="*/ 41 h 214"/>
                  <a:gd name="T24" fmla="*/ 237 w 393"/>
                  <a:gd name="T25" fmla="*/ 36 h 214"/>
                  <a:gd name="T26" fmla="*/ 219 w 393"/>
                  <a:gd name="T27" fmla="*/ 19 h 214"/>
                  <a:gd name="T28" fmla="*/ 184 w 393"/>
                  <a:gd name="T29" fmla="*/ 30 h 214"/>
                  <a:gd name="T30" fmla="*/ 149 w 393"/>
                  <a:gd name="T31" fmla="*/ 12 h 214"/>
                  <a:gd name="T32" fmla="*/ 106 w 393"/>
                  <a:gd name="T33" fmla="*/ 58 h 214"/>
                  <a:gd name="T34" fmla="*/ 56 w 393"/>
                  <a:gd name="T35" fmla="*/ 59 h 214"/>
                  <a:gd name="T36" fmla="*/ 32 w 393"/>
                  <a:gd name="T37" fmla="*/ 92 h 214"/>
                  <a:gd name="T38" fmla="*/ 6 w 393"/>
                  <a:gd name="T39" fmla="*/ 124 h 214"/>
                  <a:gd name="T40" fmla="*/ 20 w 393"/>
                  <a:gd name="T41" fmla="*/ 156 h 214"/>
                  <a:gd name="T42" fmla="*/ 49 w 393"/>
                  <a:gd name="T43" fmla="*/ 19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3" h="214">
                    <a:moveTo>
                      <a:pt x="49" y="195"/>
                    </a:moveTo>
                    <a:cubicBezTo>
                      <a:pt x="63" y="197"/>
                      <a:pt x="81" y="176"/>
                      <a:pt x="91" y="171"/>
                    </a:cubicBezTo>
                    <a:cubicBezTo>
                      <a:pt x="113" y="159"/>
                      <a:pt x="119" y="172"/>
                      <a:pt x="130" y="190"/>
                    </a:cubicBezTo>
                    <a:cubicBezTo>
                      <a:pt x="142" y="209"/>
                      <a:pt x="156" y="214"/>
                      <a:pt x="166" y="190"/>
                    </a:cubicBezTo>
                    <a:cubicBezTo>
                      <a:pt x="186" y="196"/>
                      <a:pt x="207" y="210"/>
                      <a:pt x="228" y="203"/>
                    </a:cubicBezTo>
                    <a:cubicBezTo>
                      <a:pt x="242" y="198"/>
                      <a:pt x="255" y="190"/>
                      <a:pt x="263" y="177"/>
                    </a:cubicBezTo>
                    <a:cubicBezTo>
                      <a:pt x="270" y="163"/>
                      <a:pt x="279" y="170"/>
                      <a:pt x="300" y="160"/>
                    </a:cubicBezTo>
                    <a:cubicBezTo>
                      <a:pt x="316" y="153"/>
                      <a:pt x="331" y="161"/>
                      <a:pt x="345" y="152"/>
                    </a:cubicBezTo>
                    <a:cubicBezTo>
                      <a:pt x="366" y="140"/>
                      <a:pt x="393" y="93"/>
                      <a:pt x="390" y="69"/>
                    </a:cubicBezTo>
                    <a:cubicBezTo>
                      <a:pt x="386" y="40"/>
                      <a:pt x="361" y="2"/>
                      <a:pt x="337" y="15"/>
                    </a:cubicBezTo>
                    <a:cubicBezTo>
                      <a:pt x="310" y="31"/>
                      <a:pt x="321" y="5"/>
                      <a:pt x="303" y="2"/>
                    </a:cubicBezTo>
                    <a:cubicBezTo>
                      <a:pt x="294" y="0"/>
                      <a:pt x="265" y="38"/>
                      <a:pt x="257" y="41"/>
                    </a:cubicBezTo>
                    <a:cubicBezTo>
                      <a:pt x="244" y="45"/>
                      <a:pt x="247" y="44"/>
                      <a:pt x="237" y="36"/>
                    </a:cubicBezTo>
                    <a:cubicBezTo>
                      <a:pt x="230" y="29"/>
                      <a:pt x="230" y="22"/>
                      <a:pt x="219" y="19"/>
                    </a:cubicBezTo>
                    <a:cubicBezTo>
                      <a:pt x="209" y="16"/>
                      <a:pt x="191" y="22"/>
                      <a:pt x="184" y="30"/>
                    </a:cubicBezTo>
                    <a:cubicBezTo>
                      <a:pt x="168" y="23"/>
                      <a:pt x="167" y="10"/>
                      <a:pt x="149" y="12"/>
                    </a:cubicBezTo>
                    <a:cubicBezTo>
                      <a:pt x="128" y="15"/>
                      <a:pt x="112" y="38"/>
                      <a:pt x="106" y="58"/>
                    </a:cubicBezTo>
                    <a:cubicBezTo>
                      <a:pt x="88" y="51"/>
                      <a:pt x="73" y="49"/>
                      <a:pt x="56" y="59"/>
                    </a:cubicBezTo>
                    <a:cubicBezTo>
                      <a:pt x="41" y="68"/>
                      <a:pt x="41" y="77"/>
                      <a:pt x="32" y="92"/>
                    </a:cubicBezTo>
                    <a:cubicBezTo>
                      <a:pt x="26" y="104"/>
                      <a:pt x="11" y="111"/>
                      <a:pt x="6" y="124"/>
                    </a:cubicBezTo>
                    <a:cubicBezTo>
                      <a:pt x="0" y="142"/>
                      <a:pt x="12" y="144"/>
                      <a:pt x="20" y="156"/>
                    </a:cubicBezTo>
                    <a:cubicBezTo>
                      <a:pt x="28" y="168"/>
                      <a:pt x="32" y="193"/>
                      <a:pt x="49" y="195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5" name="íš1iďê"/>
              <p:cNvSpPr/>
              <p:nvPr/>
            </p:nvSpPr>
            <p:spPr bwMode="auto">
              <a:xfrm>
                <a:off x="3280" y="3070"/>
                <a:ext cx="436" cy="329"/>
              </a:xfrm>
              <a:custGeom>
                <a:avLst/>
                <a:gdLst>
                  <a:gd name="T0" fmla="*/ 100 w 255"/>
                  <a:gd name="T1" fmla="*/ 69 h 193"/>
                  <a:gd name="T2" fmla="*/ 58 w 255"/>
                  <a:gd name="T3" fmla="*/ 97 h 193"/>
                  <a:gd name="T4" fmla="*/ 76 w 255"/>
                  <a:gd name="T5" fmla="*/ 137 h 193"/>
                  <a:gd name="T6" fmla="*/ 108 w 255"/>
                  <a:gd name="T7" fmla="*/ 180 h 193"/>
                  <a:gd name="T8" fmla="*/ 158 w 255"/>
                  <a:gd name="T9" fmla="*/ 184 h 193"/>
                  <a:gd name="T10" fmla="*/ 202 w 255"/>
                  <a:gd name="T11" fmla="*/ 183 h 193"/>
                  <a:gd name="T12" fmla="*/ 235 w 255"/>
                  <a:gd name="T13" fmla="*/ 154 h 193"/>
                  <a:gd name="T14" fmla="*/ 250 w 255"/>
                  <a:gd name="T15" fmla="*/ 118 h 193"/>
                  <a:gd name="T16" fmla="*/ 222 w 255"/>
                  <a:gd name="T17" fmla="*/ 65 h 193"/>
                  <a:gd name="T18" fmla="*/ 204 w 255"/>
                  <a:gd name="T19" fmla="*/ 60 h 193"/>
                  <a:gd name="T20" fmla="*/ 191 w 255"/>
                  <a:gd name="T21" fmla="*/ 44 h 193"/>
                  <a:gd name="T22" fmla="*/ 78 w 255"/>
                  <a:gd name="T23" fmla="*/ 129 h 193"/>
                  <a:gd name="T24" fmla="*/ 100 w 255"/>
                  <a:gd name="T25" fmla="*/ 6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93">
                    <a:moveTo>
                      <a:pt x="100" y="69"/>
                    </a:moveTo>
                    <a:cubicBezTo>
                      <a:pt x="81" y="58"/>
                      <a:pt x="64" y="82"/>
                      <a:pt x="58" y="97"/>
                    </a:cubicBezTo>
                    <a:cubicBezTo>
                      <a:pt x="70" y="106"/>
                      <a:pt x="70" y="124"/>
                      <a:pt x="76" y="137"/>
                    </a:cubicBezTo>
                    <a:cubicBezTo>
                      <a:pt x="83" y="153"/>
                      <a:pt x="93" y="170"/>
                      <a:pt x="108" y="180"/>
                    </a:cubicBezTo>
                    <a:cubicBezTo>
                      <a:pt x="127" y="193"/>
                      <a:pt x="138" y="191"/>
                      <a:pt x="158" y="184"/>
                    </a:cubicBezTo>
                    <a:cubicBezTo>
                      <a:pt x="173" y="179"/>
                      <a:pt x="186" y="185"/>
                      <a:pt x="202" y="183"/>
                    </a:cubicBezTo>
                    <a:cubicBezTo>
                      <a:pt x="222" y="181"/>
                      <a:pt x="222" y="169"/>
                      <a:pt x="235" y="154"/>
                    </a:cubicBezTo>
                    <a:cubicBezTo>
                      <a:pt x="246" y="141"/>
                      <a:pt x="255" y="137"/>
                      <a:pt x="250" y="118"/>
                    </a:cubicBezTo>
                    <a:cubicBezTo>
                      <a:pt x="246" y="100"/>
                      <a:pt x="239" y="71"/>
                      <a:pt x="222" y="65"/>
                    </a:cubicBezTo>
                    <a:cubicBezTo>
                      <a:pt x="213" y="62"/>
                      <a:pt x="212" y="63"/>
                      <a:pt x="204" y="60"/>
                    </a:cubicBezTo>
                    <a:cubicBezTo>
                      <a:pt x="198" y="57"/>
                      <a:pt x="196" y="50"/>
                      <a:pt x="191" y="44"/>
                    </a:cubicBezTo>
                    <a:cubicBezTo>
                      <a:pt x="154" y="0"/>
                      <a:pt x="0" y="46"/>
                      <a:pt x="78" y="129"/>
                    </a:cubicBezTo>
                    <a:lnTo>
                      <a:pt x="100" y="69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6" name="íṩ1iḍe"/>
              <p:cNvSpPr/>
              <p:nvPr/>
            </p:nvSpPr>
            <p:spPr bwMode="auto">
              <a:xfrm>
                <a:off x="3547" y="3182"/>
                <a:ext cx="342" cy="337"/>
              </a:xfrm>
              <a:custGeom>
                <a:avLst/>
                <a:gdLst>
                  <a:gd name="T0" fmla="*/ 12 w 200"/>
                  <a:gd name="T1" fmla="*/ 90 h 197"/>
                  <a:gd name="T2" fmla="*/ 22 w 200"/>
                  <a:gd name="T3" fmla="*/ 133 h 197"/>
                  <a:gd name="T4" fmla="*/ 33 w 200"/>
                  <a:gd name="T5" fmla="*/ 154 h 197"/>
                  <a:gd name="T6" fmla="*/ 54 w 200"/>
                  <a:gd name="T7" fmla="*/ 158 h 197"/>
                  <a:gd name="T8" fmla="*/ 69 w 200"/>
                  <a:gd name="T9" fmla="*/ 171 h 197"/>
                  <a:gd name="T10" fmla="*/ 84 w 200"/>
                  <a:gd name="T11" fmla="*/ 190 h 197"/>
                  <a:gd name="T12" fmla="*/ 127 w 200"/>
                  <a:gd name="T13" fmla="*/ 176 h 197"/>
                  <a:gd name="T14" fmla="*/ 184 w 200"/>
                  <a:gd name="T15" fmla="*/ 159 h 197"/>
                  <a:gd name="T16" fmla="*/ 182 w 200"/>
                  <a:gd name="T17" fmla="*/ 138 h 197"/>
                  <a:gd name="T18" fmla="*/ 200 w 200"/>
                  <a:gd name="T19" fmla="*/ 116 h 197"/>
                  <a:gd name="T20" fmla="*/ 182 w 200"/>
                  <a:gd name="T21" fmla="*/ 89 h 197"/>
                  <a:gd name="T22" fmla="*/ 180 w 200"/>
                  <a:gd name="T23" fmla="*/ 54 h 197"/>
                  <a:gd name="T24" fmla="*/ 145 w 200"/>
                  <a:gd name="T25" fmla="*/ 33 h 197"/>
                  <a:gd name="T26" fmla="*/ 113 w 200"/>
                  <a:gd name="T27" fmla="*/ 3 h 197"/>
                  <a:gd name="T28" fmla="*/ 80 w 200"/>
                  <a:gd name="T29" fmla="*/ 10 h 197"/>
                  <a:gd name="T30" fmla="*/ 37 w 200"/>
                  <a:gd name="T31" fmla="*/ 5 h 197"/>
                  <a:gd name="T32" fmla="*/ 8 w 200"/>
                  <a:gd name="T33" fmla="*/ 74 h 197"/>
                  <a:gd name="T34" fmla="*/ 12 w 200"/>
                  <a:gd name="T35" fmla="*/ 9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197">
                    <a:moveTo>
                      <a:pt x="12" y="90"/>
                    </a:moveTo>
                    <a:cubicBezTo>
                      <a:pt x="0" y="104"/>
                      <a:pt x="16" y="122"/>
                      <a:pt x="22" y="133"/>
                    </a:cubicBezTo>
                    <a:cubicBezTo>
                      <a:pt x="26" y="141"/>
                      <a:pt x="26" y="148"/>
                      <a:pt x="33" y="154"/>
                    </a:cubicBezTo>
                    <a:cubicBezTo>
                      <a:pt x="43" y="163"/>
                      <a:pt x="44" y="157"/>
                      <a:pt x="54" y="158"/>
                    </a:cubicBezTo>
                    <a:cubicBezTo>
                      <a:pt x="65" y="160"/>
                      <a:pt x="63" y="160"/>
                      <a:pt x="69" y="171"/>
                    </a:cubicBezTo>
                    <a:cubicBezTo>
                      <a:pt x="74" y="179"/>
                      <a:pt x="76" y="185"/>
                      <a:pt x="84" y="190"/>
                    </a:cubicBezTo>
                    <a:cubicBezTo>
                      <a:pt x="98" y="197"/>
                      <a:pt x="119" y="189"/>
                      <a:pt x="127" y="176"/>
                    </a:cubicBezTo>
                    <a:cubicBezTo>
                      <a:pt x="142" y="176"/>
                      <a:pt x="179" y="182"/>
                      <a:pt x="184" y="159"/>
                    </a:cubicBezTo>
                    <a:cubicBezTo>
                      <a:pt x="186" y="149"/>
                      <a:pt x="178" y="147"/>
                      <a:pt x="182" y="138"/>
                    </a:cubicBezTo>
                    <a:cubicBezTo>
                      <a:pt x="186" y="130"/>
                      <a:pt x="197" y="127"/>
                      <a:pt x="200" y="116"/>
                    </a:cubicBezTo>
                    <a:cubicBezTo>
                      <a:pt x="194" y="104"/>
                      <a:pt x="184" y="101"/>
                      <a:pt x="182" y="89"/>
                    </a:cubicBezTo>
                    <a:cubicBezTo>
                      <a:pt x="179" y="77"/>
                      <a:pt x="187" y="67"/>
                      <a:pt x="180" y="54"/>
                    </a:cubicBezTo>
                    <a:cubicBezTo>
                      <a:pt x="172" y="39"/>
                      <a:pt x="155" y="43"/>
                      <a:pt x="145" y="33"/>
                    </a:cubicBezTo>
                    <a:cubicBezTo>
                      <a:pt x="135" y="21"/>
                      <a:pt x="134" y="6"/>
                      <a:pt x="113" y="3"/>
                    </a:cubicBezTo>
                    <a:cubicBezTo>
                      <a:pt x="102" y="1"/>
                      <a:pt x="91" y="10"/>
                      <a:pt x="80" y="10"/>
                    </a:cubicBezTo>
                    <a:cubicBezTo>
                      <a:pt x="64" y="10"/>
                      <a:pt x="53" y="0"/>
                      <a:pt x="37" y="5"/>
                    </a:cubicBezTo>
                    <a:cubicBezTo>
                      <a:pt x="7" y="14"/>
                      <a:pt x="7" y="49"/>
                      <a:pt x="8" y="74"/>
                    </a:cubicBez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7" name="íṧḻiḋè"/>
              <p:cNvSpPr/>
              <p:nvPr/>
            </p:nvSpPr>
            <p:spPr bwMode="auto">
              <a:xfrm>
                <a:off x="4922" y="2470"/>
                <a:ext cx="386" cy="369"/>
              </a:xfrm>
              <a:custGeom>
                <a:avLst/>
                <a:gdLst>
                  <a:gd name="T0" fmla="*/ 33 w 225"/>
                  <a:gd name="T1" fmla="*/ 32 h 216"/>
                  <a:gd name="T2" fmla="*/ 2 w 225"/>
                  <a:gd name="T3" fmla="*/ 60 h 216"/>
                  <a:gd name="T4" fmla="*/ 10 w 225"/>
                  <a:gd name="T5" fmla="*/ 77 h 216"/>
                  <a:gd name="T6" fmla="*/ 12 w 225"/>
                  <a:gd name="T7" fmla="*/ 105 h 216"/>
                  <a:gd name="T8" fmla="*/ 25 w 225"/>
                  <a:gd name="T9" fmla="*/ 134 h 216"/>
                  <a:gd name="T10" fmla="*/ 41 w 225"/>
                  <a:gd name="T11" fmla="*/ 148 h 216"/>
                  <a:gd name="T12" fmla="*/ 58 w 225"/>
                  <a:gd name="T13" fmla="*/ 160 h 216"/>
                  <a:gd name="T14" fmla="*/ 94 w 225"/>
                  <a:gd name="T15" fmla="*/ 200 h 216"/>
                  <a:gd name="T16" fmla="*/ 170 w 225"/>
                  <a:gd name="T17" fmla="*/ 201 h 216"/>
                  <a:gd name="T18" fmla="*/ 190 w 225"/>
                  <a:gd name="T19" fmla="*/ 151 h 216"/>
                  <a:gd name="T20" fmla="*/ 193 w 225"/>
                  <a:gd name="T21" fmla="*/ 115 h 216"/>
                  <a:gd name="T22" fmla="*/ 204 w 225"/>
                  <a:gd name="T23" fmla="*/ 54 h 216"/>
                  <a:gd name="T24" fmla="*/ 166 w 225"/>
                  <a:gd name="T25" fmla="*/ 38 h 216"/>
                  <a:gd name="T26" fmla="*/ 146 w 225"/>
                  <a:gd name="T27" fmla="*/ 14 h 216"/>
                  <a:gd name="T28" fmla="*/ 107 w 225"/>
                  <a:gd name="T29" fmla="*/ 11 h 216"/>
                  <a:gd name="T30" fmla="*/ 68 w 225"/>
                  <a:gd name="T31" fmla="*/ 1 h 216"/>
                  <a:gd name="T32" fmla="*/ 25 w 225"/>
                  <a:gd name="T33" fmla="*/ 30 h 216"/>
                  <a:gd name="T34" fmla="*/ 33 w 225"/>
                  <a:gd name="T35" fmla="*/ 3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5" h="216">
                    <a:moveTo>
                      <a:pt x="33" y="32"/>
                    </a:moveTo>
                    <a:cubicBezTo>
                      <a:pt x="26" y="37"/>
                      <a:pt x="5" y="51"/>
                      <a:pt x="2" y="60"/>
                    </a:cubicBezTo>
                    <a:cubicBezTo>
                      <a:pt x="0" y="71"/>
                      <a:pt x="6" y="68"/>
                      <a:pt x="10" y="77"/>
                    </a:cubicBezTo>
                    <a:cubicBezTo>
                      <a:pt x="14" y="87"/>
                      <a:pt x="13" y="94"/>
                      <a:pt x="12" y="105"/>
                    </a:cubicBezTo>
                    <a:cubicBezTo>
                      <a:pt x="11" y="121"/>
                      <a:pt x="12" y="123"/>
                      <a:pt x="25" y="134"/>
                    </a:cubicBezTo>
                    <a:cubicBezTo>
                      <a:pt x="31" y="139"/>
                      <a:pt x="35" y="141"/>
                      <a:pt x="41" y="148"/>
                    </a:cubicBezTo>
                    <a:cubicBezTo>
                      <a:pt x="47" y="154"/>
                      <a:pt x="52" y="155"/>
                      <a:pt x="58" y="160"/>
                    </a:cubicBezTo>
                    <a:cubicBezTo>
                      <a:pt x="71" y="173"/>
                      <a:pt x="78" y="192"/>
                      <a:pt x="94" y="200"/>
                    </a:cubicBezTo>
                    <a:cubicBezTo>
                      <a:pt x="117" y="210"/>
                      <a:pt x="150" y="216"/>
                      <a:pt x="170" y="201"/>
                    </a:cubicBezTo>
                    <a:cubicBezTo>
                      <a:pt x="188" y="187"/>
                      <a:pt x="198" y="172"/>
                      <a:pt x="190" y="151"/>
                    </a:cubicBezTo>
                    <a:cubicBezTo>
                      <a:pt x="181" y="130"/>
                      <a:pt x="174" y="129"/>
                      <a:pt x="193" y="115"/>
                    </a:cubicBezTo>
                    <a:cubicBezTo>
                      <a:pt x="213" y="99"/>
                      <a:pt x="225" y="77"/>
                      <a:pt x="204" y="54"/>
                    </a:cubicBezTo>
                    <a:cubicBezTo>
                      <a:pt x="194" y="42"/>
                      <a:pt x="178" y="47"/>
                      <a:pt x="166" y="38"/>
                    </a:cubicBezTo>
                    <a:cubicBezTo>
                      <a:pt x="157" y="32"/>
                      <a:pt x="157" y="20"/>
                      <a:pt x="146" y="14"/>
                    </a:cubicBezTo>
                    <a:cubicBezTo>
                      <a:pt x="133" y="7"/>
                      <a:pt x="120" y="14"/>
                      <a:pt x="107" y="11"/>
                    </a:cubicBezTo>
                    <a:cubicBezTo>
                      <a:pt x="93" y="7"/>
                      <a:pt x="83" y="2"/>
                      <a:pt x="68" y="1"/>
                    </a:cubicBezTo>
                    <a:cubicBezTo>
                      <a:pt x="50" y="0"/>
                      <a:pt x="19" y="6"/>
                      <a:pt x="25" y="30"/>
                    </a:cubicBezTo>
                    <a:lnTo>
                      <a:pt x="33" y="32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8" name="îṡ1iḑé"/>
              <p:cNvSpPr/>
              <p:nvPr/>
            </p:nvSpPr>
            <p:spPr bwMode="auto">
              <a:xfrm>
                <a:off x="2944" y="606"/>
                <a:ext cx="2179" cy="2313"/>
              </a:xfrm>
              <a:custGeom>
                <a:avLst/>
                <a:gdLst>
                  <a:gd name="T0" fmla="*/ 1169 w 1273"/>
                  <a:gd name="T1" fmla="*/ 707 h 1354"/>
                  <a:gd name="T2" fmla="*/ 1011 w 1273"/>
                  <a:gd name="T3" fmla="*/ 762 h 1354"/>
                  <a:gd name="T4" fmla="*/ 942 w 1273"/>
                  <a:gd name="T5" fmla="*/ 789 h 1354"/>
                  <a:gd name="T6" fmla="*/ 873 w 1273"/>
                  <a:gd name="T7" fmla="*/ 778 h 1354"/>
                  <a:gd name="T8" fmla="*/ 783 w 1273"/>
                  <a:gd name="T9" fmla="*/ 783 h 1354"/>
                  <a:gd name="T10" fmla="*/ 683 w 1273"/>
                  <a:gd name="T11" fmla="*/ 738 h 1354"/>
                  <a:gd name="T12" fmla="*/ 545 w 1273"/>
                  <a:gd name="T13" fmla="*/ 696 h 1354"/>
                  <a:gd name="T14" fmla="*/ 452 w 1273"/>
                  <a:gd name="T15" fmla="*/ 666 h 1354"/>
                  <a:gd name="T16" fmla="*/ 401 w 1273"/>
                  <a:gd name="T17" fmla="*/ 553 h 1354"/>
                  <a:gd name="T18" fmla="*/ 340 w 1273"/>
                  <a:gd name="T19" fmla="*/ 412 h 1354"/>
                  <a:gd name="T20" fmla="*/ 156 w 1273"/>
                  <a:gd name="T21" fmla="*/ 224 h 1354"/>
                  <a:gd name="T22" fmla="*/ 132 w 1273"/>
                  <a:gd name="T23" fmla="*/ 35 h 1354"/>
                  <a:gd name="T24" fmla="*/ 139 w 1273"/>
                  <a:gd name="T25" fmla="*/ 0 h 1354"/>
                  <a:gd name="T26" fmla="*/ 136 w 1273"/>
                  <a:gd name="T27" fmla="*/ 2 h 1354"/>
                  <a:gd name="T28" fmla="*/ 0 w 1273"/>
                  <a:gd name="T29" fmla="*/ 95 h 1354"/>
                  <a:gd name="T30" fmla="*/ 18 w 1273"/>
                  <a:gd name="T31" fmla="*/ 150 h 1354"/>
                  <a:gd name="T32" fmla="*/ 58 w 1273"/>
                  <a:gd name="T33" fmla="*/ 207 h 1354"/>
                  <a:gd name="T34" fmla="*/ 167 w 1273"/>
                  <a:gd name="T35" fmla="*/ 340 h 1354"/>
                  <a:gd name="T36" fmla="*/ 283 w 1273"/>
                  <a:gd name="T37" fmla="*/ 456 h 1354"/>
                  <a:gd name="T38" fmla="*/ 355 w 1273"/>
                  <a:gd name="T39" fmla="*/ 643 h 1354"/>
                  <a:gd name="T40" fmla="*/ 315 w 1273"/>
                  <a:gd name="T41" fmla="*/ 784 h 1354"/>
                  <a:gd name="T42" fmla="*/ 231 w 1273"/>
                  <a:gd name="T43" fmla="*/ 906 h 1354"/>
                  <a:gd name="T44" fmla="*/ 198 w 1273"/>
                  <a:gd name="T45" fmla="*/ 995 h 1354"/>
                  <a:gd name="T46" fmla="*/ 184 w 1273"/>
                  <a:gd name="T47" fmla="*/ 1082 h 1354"/>
                  <a:gd name="T48" fmla="*/ 115 w 1273"/>
                  <a:gd name="T49" fmla="*/ 1264 h 1354"/>
                  <a:gd name="T50" fmla="*/ 80 w 1273"/>
                  <a:gd name="T51" fmla="*/ 1327 h 1354"/>
                  <a:gd name="T52" fmla="*/ 124 w 1273"/>
                  <a:gd name="T53" fmla="*/ 1354 h 1354"/>
                  <a:gd name="T54" fmla="*/ 128 w 1273"/>
                  <a:gd name="T55" fmla="*/ 1341 h 1354"/>
                  <a:gd name="T56" fmla="*/ 190 w 1273"/>
                  <a:gd name="T57" fmla="*/ 1253 h 1354"/>
                  <a:gd name="T58" fmla="*/ 253 w 1273"/>
                  <a:gd name="T59" fmla="*/ 1115 h 1354"/>
                  <a:gd name="T60" fmla="*/ 256 w 1273"/>
                  <a:gd name="T61" fmla="*/ 1065 h 1354"/>
                  <a:gd name="T62" fmla="*/ 278 w 1273"/>
                  <a:gd name="T63" fmla="*/ 1016 h 1354"/>
                  <a:gd name="T64" fmla="*/ 336 w 1273"/>
                  <a:gd name="T65" fmla="*/ 914 h 1354"/>
                  <a:gd name="T66" fmla="*/ 467 w 1273"/>
                  <a:gd name="T67" fmla="*/ 818 h 1354"/>
                  <a:gd name="T68" fmla="*/ 579 w 1273"/>
                  <a:gd name="T69" fmla="*/ 825 h 1354"/>
                  <a:gd name="T70" fmla="*/ 683 w 1273"/>
                  <a:gd name="T71" fmla="*/ 840 h 1354"/>
                  <a:gd name="T72" fmla="*/ 756 w 1273"/>
                  <a:gd name="T73" fmla="*/ 864 h 1354"/>
                  <a:gd name="T74" fmla="*/ 986 w 1273"/>
                  <a:gd name="T75" fmla="*/ 865 h 1354"/>
                  <a:gd name="T76" fmla="*/ 1053 w 1273"/>
                  <a:gd name="T77" fmla="*/ 809 h 1354"/>
                  <a:gd name="T78" fmla="*/ 1169 w 1273"/>
                  <a:gd name="T79" fmla="*/ 772 h 1354"/>
                  <a:gd name="T80" fmla="*/ 1267 w 1273"/>
                  <a:gd name="T81" fmla="*/ 779 h 1354"/>
                  <a:gd name="T82" fmla="*/ 1273 w 1273"/>
                  <a:gd name="T83" fmla="*/ 706 h 1354"/>
                  <a:gd name="T84" fmla="*/ 1243 w 1273"/>
                  <a:gd name="T85" fmla="*/ 708 h 1354"/>
                  <a:gd name="T86" fmla="*/ 1169 w 1273"/>
                  <a:gd name="T87" fmla="*/ 707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3" h="1354">
                    <a:moveTo>
                      <a:pt x="1169" y="707"/>
                    </a:moveTo>
                    <a:cubicBezTo>
                      <a:pt x="1110" y="707"/>
                      <a:pt x="1057" y="723"/>
                      <a:pt x="1011" y="762"/>
                    </a:cubicBezTo>
                    <a:cubicBezTo>
                      <a:pt x="986" y="784"/>
                      <a:pt x="976" y="793"/>
                      <a:pt x="942" y="789"/>
                    </a:cubicBezTo>
                    <a:cubicBezTo>
                      <a:pt x="919" y="786"/>
                      <a:pt x="898" y="778"/>
                      <a:pt x="873" y="778"/>
                    </a:cubicBezTo>
                    <a:cubicBezTo>
                      <a:pt x="842" y="778"/>
                      <a:pt x="813" y="782"/>
                      <a:pt x="783" y="783"/>
                    </a:cubicBezTo>
                    <a:cubicBezTo>
                      <a:pt x="744" y="785"/>
                      <a:pt x="715" y="756"/>
                      <a:pt x="683" y="738"/>
                    </a:cubicBezTo>
                    <a:cubicBezTo>
                      <a:pt x="639" y="713"/>
                      <a:pt x="594" y="705"/>
                      <a:pt x="545" y="696"/>
                    </a:cubicBezTo>
                    <a:cubicBezTo>
                      <a:pt x="517" y="691"/>
                      <a:pt x="475" y="685"/>
                      <a:pt x="452" y="666"/>
                    </a:cubicBezTo>
                    <a:cubicBezTo>
                      <a:pt x="420" y="640"/>
                      <a:pt x="412" y="590"/>
                      <a:pt x="401" y="553"/>
                    </a:cubicBezTo>
                    <a:cubicBezTo>
                      <a:pt x="388" y="505"/>
                      <a:pt x="372" y="452"/>
                      <a:pt x="340" y="412"/>
                    </a:cubicBezTo>
                    <a:cubicBezTo>
                      <a:pt x="286" y="343"/>
                      <a:pt x="209" y="294"/>
                      <a:pt x="156" y="224"/>
                    </a:cubicBezTo>
                    <a:cubicBezTo>
                      <a:pt x="115" y="172"/>
                      <a:pt x="120" y="96"/>
                      <a:pt x="132" y="35"/>
                    </a:cubicBezTo>
                    <a:cubicBezTo>
                      <a:pt x="134" y="24"/>
                      <a:pt x="135" y="12"/>
                      <a:pt x="139" y="0"/>
                    </a:cubicBezTo>
                    <a:cubicBezTo>
                      <a:pt x="138" y="1"/>
                      <a:pt x="137" y="2"/>
                      <a:pt x="136" y="2"/>
                    </a:cubicBezTo>
                    <a:cubicBezTo>
                      <a:pt x="86" y="29"/>
                      <a:pt x="41" y="60"/>
                      <a:pt x="0" y="95"/>
                    </a:cubicBezTo>
                    <a:cubicBezTo>
                      <a:pt x="11" y="111"/>
                      <a:pt x="10" y="130"/>
                      <a:pt x="18" y="150"/>
                    </a:cubicBezTo>
                    <a:cubicBezTo>
                      <a:pt x="28" y="173"/>
                      <a:pt x="42" y="189"/>
                      <a:pt x="58" y="207"/>
                    </a:cubicBezTo>
                    <a:cubicBezTo>
                      <a:pt x="97" y="249"/>
                      <a:pt x="125" y="300"/>
                      <a:pt x="167" y="340"/>
                    </a:cubicBezTo>
                    <a:cubicBezTo>
                      <a:pt x="207" y="379"/>
                      <a:pt x="255" y="404"/>
                      <a:pt x="283" y="456"/>
                    </a:cubicBezTo>
                    <a:cubicBezTo>
                      <a:pt x="315" y="516"/>
                      <a:pt x="351" y="574"/>
                      <a:pt x="355" y="643"/>
                    </a:cubicBezTo>
                    <a:cubicBezTo>
                      <a:pt x="359" y="698"/>
                      <a:pt x="340" y="737"/>
                      <a:pt x="315" y="784"/>
                    </a:cubicBezTo>
                    <a:cubicBezTo>
                      <a:pt x="291" y="829"/>
                      <a:pt x="253" y="861"/>
                      <a:pt x="231" y="906"/>
                    </a:cubicBezTo>
                    <a:cubicBezTo>
                      <a:pt x="216" y="935"/>
                      <a:pt x="208" y="963"/>
                      <a:pt x="198" y="995"/>
                    </a:cubicBezTo>
                    <a:cubicBezTo>
                      <a:pt x="189" y="1024"/>
                      <a:pt x="191" y="1053"/>
                      <a:pt x="184" y="1082"/>
                    </a:cubicBezTo>
                    <a:cubicBezTo>
                      <a:pt x="170" y="1146"/>
                      <a:pt x="134" y="1202"/>
                      <a:pt x="115" y="1264"/>
                    </a:cubicBezTo>
                    <a:cubicBezTo>
                      <a:pt x="107" y="1290"/>
                      <a:pt x="97" y="1306"/>
                      <a:pt x="80" y="1327"/>
                    </a:cubicBezTo>
                    <a:cubicBezTo>
                      <a:pt x="95" y="1337"/>
                      <a:pt x="109" y="1345"/>
                      <a:pt x="124" y="1354"/>
                    </a:cubicBezTo>
                    <a:cubicBezTo>
                      <a:pt x="125" y="1350"/>
                      <a:pt x="126" y="1345"/>
                      <a:pt x="128" y="1341"/>
                    </a:cubicBezTo>
                    <a:cubicBezTo>
                      <a:pt x="140" y="1301"/>
                      <a:pt x="161" y="1283"/>
                      <a:pt x="190" y="1253"/>
                    </a:cubicBezTo>
                    <a:cubicBezTo>
                      <a:pt x="224" y="1218"/>
                      <a:pt x="244" y="1163"/>
                      <a:pt x="253" y="1115"/>
                    </a:cubicBezTo>
                    <a:cubicBezTo>
                      <a:pt x="256" y="1099"/>
                      <a:pt x="253" y="1081"/>
                      <a:pt x="256" y="1065"/>
                    </a:cubicBezTo>
                    <a:cubicBezTo>
                      <a:pt x="259" y="1047"/>
                      <a:pt x="270" y="1032"/>
                      <a:pt x="278" y="1016"/>
                    </a:cubicBezTo>
                    <a:cubicBezTo>
                      <a:pt x="297" y="980"/>
                      <a:pt x="312" y="946"/>
                      <a:pt x="336" y="914"/>
                    </a:cubicBezTo>
                    <a:cubicBezTo>
                      <a:pt x="368" y="871"/>
                      <a:pt x="415" y="832"/>
                      <a:pt x="467" y="818"/>
                    </a:cubicBezTo>
                    <a:cubicBezTo>
                      <a:pt x="508" y="807"/>
                      <a:pt x="539" y="819"/>
                      <a:pt x="579" y="825"/>
                    </a:cubicBezTo>
                    <a:cubicBezTo>
                      <a:pt x="617" y="830"/>
                      <a:pt x="648" y="826"/>
                      <a:pt x="683" y="840"/>
                    </a:cubicBezTo>
                    <a:cubicBezTo>
                      <a:pt x="706" y="849"/>
                      <a:pt x="731" y="860"/>
                      <a:pt x="756" y="864"/>
                    </a:cubicBezTo>
                    <a:cubicBezTo>
                      <a:pt x="821" y="873"/>
                      <a:pt x="927" y="906"/>
                      <a:pt x="986" y="865"/>
                    </a:cubicBezTo>
                    <a:cubicBezTo>
                      <a:pt x="1011" y="848"/>
                      <a:pt x="1025" y="824"/>
                      <a:pt x="1053" y="809"/>
                    </a:cubicBezTo>
                    <a:cubicBezTo>
                      <a:pt x="1092" y="788"/>
                      <a:pt x="1124" y="774"/>
                      <a:pt x="1169" y="772"/>
                    </a:cubicBezTo>
                    <a:cubicBezTo>
                      <a:pt x="1199" y="770"/>
                      <a:pt x="1235" y="771"/>
                      <a:pt x="1267" y="779"/>
                    </a:cubicBezTo>
                    <a:cubicBezTo>
                      <a:pt x="1271" y="755"/>
                      <a:pt x="1273" y="730"/>
                      <a:pt x="1273" y="706"/>
                    </a:cubicBezTo>
                    <a:cubicBezTo>
                      <a:pt x="1263" y="707"/>
                      <a:pt x="1252" y="707"/>
                      <a:pt x="1243" y="708"/>
                    </a:cubicBezTo>
                    <a:cubicBezTo>
                      <a:pt x="1218" y="712"/>
                      <a:pt x="1194" y="707"/>
                      <a:pt x="1169" y="707"/>
                    </a:cubicBezTo>
                    <a:close/>
                  </a:path>
                </a:pathLst>
              </a:custGeom>
              <a:solidFill>
                <a:srgbClr val="72E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9" name="î$ļïde"/>
              <p:cNvSpPr/>
              <p:nvPr/>
            </p:nvSpPr>
            <p:spPr bwMode="auto">
              <a:xfrm>
                <a:off x="3175" y="273"/>
                <a:ext cx="1951" cy="1654"/>
              </a:xfrm>
              <a:custGeom>
                <a:avLst/>
                <a:gdLst>
                  <a:gd name="T0" fmla="*/ 40 w 1140"/>
                  <a:gd name="T1" fmla="*/ 399 h 968"/>
                  <a:gd name="T2" fmla="*/ 225 w 1140"/>
                  <a:gd name="T3" fmla="*/ 587 h 968"/>
                  <a:gd name="T4" fmla="*/ 286 w 1140"/>
                  <a:gd name="T5" fmla="*/ 728 h 968"/>
                  <a:gd name="T6" fmla="*/ 337 w 1140"/>
                  <a:gd name="T7" fmla="*/ 841 h 968"/>
                  <a:gd name="T8" fmla="*/ 430 w 1140"/>
                  <a:gd name="T9" fmla="*/ 871 h 968"/>
                  <a:gd name="T10" fmla="*/ 568 w 1140"/>
                  <a:gd name="T11" fmla="*/ 913 h 968"/>
                  <a:gd name="T12" fmla="*/ 667 w 1140"/>
                  <a:gd name="T13" fmla="*/ 958 h 968"/>
                  <a:gd name="T14" fmla="*/ 757 w 1140"/>
                  <a:gd name="T15" fmla="*/ 953 h 968"/>
                  <a:gd name="T16" fmla="*/ 827 w 1140"/>
                  <a:gd name="T17" fmla="*/ 964 h 968"/>
                  <a:gd name="T18" fmla="*/ 896 w 1140"/>
                  <a:gd name="T19" fmla="*/ 937 h 968"/>
                  <a:gd name="T20" fmla="*/ 1053 w 1140"/>
                  <a:gd name="T21" fmla="*/ 882 h 968"/>
                  <a:gd name="T22" fmla="*/ 1128 w 1140"/>
                  <a:gd name="T23" fmla="*/ 883 h 968"/>
                  <a:gd name="T24" fmla="*/ 1139 w 1140"/>
                  <a:gd name="T25" fmla="*/ 882 h 968"/>
                  <a:gd name="T26" fmla="*/ 1046 w 1140"/>
                  <a:gd name="T27" fmla="*/ 509 h 968"/>
                  <a:gd name="T28" fmla="*/ 20 w 1140"/>
                  <a:gd name="T29" fmla="*/ 187 h 968"/>
                  <a:gd name="T30" fmla="*/ 16 w 1140"/>
                  <a:gd name="T31" fmla="*/ 210 h 968"/>
                  <a:gd name="T32" fmla="*/ 40 w 1140"/>
                  <a:gd name="T33" fmla="*/ 399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0" h="968">
                    <a:moveTo>
                      <a:pt x="40" y="399"/>
                    </a:moveTo>
                    <a:cubicBezTo>
                      <a:pt x="94" y="469"/>
                      <a:pt x="171" y="518"/>
                      <a:pt x="225" y="587"/>
                    </a:cubicBezTo>
                    <a:cubicBezTo>
                      <a:pt x="256" y="627"/>
                      <a:pt x="272" y="679"/>
                      <a:pt x="286" y="728"/>
                    </a:cubicBezTo>
                    <a:cubicBezTo>
                      <a:pt x="296" y="765"/>
                      <a:pt x="305" y="815"/>
                      <a:pt x="337" y="841"/>
                    </a:cubicBezTo>
                    <a:cubicBezTo>
                      <a:pt x="360" y="859"/>
                      <a:pt x="402" y="866"/>
                      <a:pt x="430" y="871"/>
                    </a:cubicBezTo>
                    <a:cubicBezTo>
                      <a:pt x="479" y="880"/>
                      <a:pt x="523" y="888"/>
                      <a:pt x="568" y="913"/>
                    </a:cubicBezTo>
                    <a:cubicBezTo>
                      <a:pt x="600" y="931"/>
                      <a:pt x="629" y="960"/>
                      <a:pt x="667" y="958"/>
                    </a:cubicBezTo>
                    <a:cubicBezTo>
                      <a:pt x="698" y="957"/>
                      <a:pt x="727" y="953"/>
                      <a:pt x="757" y="953"/>
                    </a:cubicBezTo>
                    <a:cubicBezTo>
                      <a:pt x="782" y="953"/>
                      <a:pt x="803" y="961"/>
                      <a:pt x="827" y="964"/>
                    </a:cubicBezTo>
                    <a:cubicBezTo>
                      <a:pt x="860" y="968"/>
                      <a:pt x="871" y="959"/>
                      <a:pt x="896" y="937"/>
                    </a:cubicBezTo>
                    <a:cubicBezTo>
                      <a:pt x="941" y="898"/>
                      <a:pt x="994" y="882"/>
                      <a:pt x="1053" y="882"/>
                    </a:cubicBezTo>
                    <a:cubicBezTo>
                      <a:pt x="1079" y="882"/>
                      <a:pt x="1102" y="886"/>
                      <a:pt x="1128" y="883"/>
                    </a:cubicBezTo>
                    <a:cubicBezTo>
                      <a:pt x="1131" y="883"/>
                      <a:pt x="1135" y="883"/>
                      <a:pt x="1139" y="882"/>
                    </a:cubicBezTo>
                    <a:cubicBezTo>
                      <a:pt x="1140" y="756"/>
                      <a:pt x="1110" y="628"/>
                      <a:pt x="1046" y="509"/>
                    </a:cubicBezTo>
                    <a:cubicBezTo>
                      <a:pt x="847" y="141"/>
                      <a:pt x="392" y="0"/>
                      <a:pt x="20" y="187"/>
                    </a:cubicBezTo>
                    <a:cubicBezTo>
                      <a:pt x="19" y="195"/>
                      <a:pt x="17" y="203"/>
                      <a:pt x="16" y="210"/>
                    </a:cubicBezTo>
                    <a:cubicBezTo>
                      <a:pt x="4" y="271"/>
                      <a:pt x="0" y="347"/>
                      <a:pt x="40" y="399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0" name="ïṩľíḋe"/>
              <p:cNvSpPr/>
              <p:nvPr/>
            </p:nvSpPr>
            <p:spPr bwMode="auto">
              <a:xfrm>
                <a:off x="3141" y="593"/>
                <a:ext cx="1983" cy="1368"/>
              </a:xfrm>
              <a:custGeom>
                <a:avLst/>
                <a:gdLst>
                  <a:gd name="T0" fmla="*/ 17 w 1159"/>
                  <a:gd name="T1" fmla="*/ 43 h 801"/>
                  <a:gd name="T2" fmla="*/ 41 w 1159"/>
                  <a:gd name="T3" fmla="*/ 232 h 801"/>
                  <a:gd name="T4" fmla="*/ 225 w 1159"/>
                  <a:gd name="T5" fmla="*/ 420 h 801"/>
                  <a:gd name="T6" fmla="*/ 286 w 1159"/>
                  <a:gd name="T7" fmla="*/ 561 h 801"/>
                  <a:gd name="T8" fmla="*/ 337 w 1159"/>
                  <a:gd name="T9" fmla="*/ 674 h 801"/>
                  <a:gd name="T10" fmla="*/ 430 w 1159"/>
                  <a:gd name="T11" fmla="*/ 704 h 801"/>
                  <a:gd name="T12" fmla="*/ 568 w 1159"/>
                  <a:gd name="T13" fmla="*/ 746 h 801"/>
                  <a:gd name="T14" fmla="*/ 668 w 1159"/>
                  <a:gd name="T15" fmla="*/ 791 h 801"/>
                  <a:gd name="T16" fmla="*/ 758 w 1159"/>
                  <a:gd name="T17" fmla="*/ 786 h 801"/>
                  <a:gd name="T18" fmla="*/ 827 w 1159"/>
                  <a:gd name="T19" fmla="*/ 797 h 801"/>
                  <a:gd name="T20" fmla="*/ 896 w 1159"/>
                  <a:gd name="T21" fmla="*/ 770 h 801"/>
                  <a:gd name="T22" fmla="*/ 1054 w 1159"/>
                  <a:gd name="T23" fmla="*/ 715 h 801"/>
                  <a:gd name="T24" fmla="*/ 1128 w 1159"/>
                  <a:gd name="T25" fmla="*/ 716 h 801"/>
                  <a:gd name="T26" fmla="*/ 1158 w 1159"/>
                  <a:gd name="T27" fmla="*/ 714 h 801"/>
                  <a:gd name="T28" fmla="*/ 1159 w 1159"/>
                  <a:gd name="T29" fmla="*/ 695 h 801"/>
                  <a:gd name="T30" fmla="*/ 1148 w 1159"/>
                  <a:gd name="T31" fmla="*/ 696 h 801"/>
                  <a:gd name="T32" fmla="*/ 1073 w 1159"/>
                  <a:gd name="T33" fmla="*/ 695 h 801"/>
                  <a:gd name="T34" fmla="*/ 916 w 1159"/>
                  <a:gd name="T35" fmla="*/ 750 h 801"/>
                  <a:gd name="T36" fmla="*/ 847 w 1159"/>
                  <a:gd name="T37" fmla="*/ 777 h 801"/>
                  <a:gd name="T38" fmla="*/ 777 w 1159"/>
                  <a:gd name="T39" fmla="*/ 766 h 801"/>
                  <a:gd name="T40" fmla="*/ 689 w 1159"/>
                  <a:gd name="T41" fmla="*/ 771 h 801"/>
                  <a:gd name="T42" fmla="*/ 687 w 1159"/>
                  <a:gd name="T43" fmla="*/ 771 h 801"/>
                  <a:gd name="T44" fmla="*/ 588 w 1159"/>
                  <a:gd name="T45" fmla="*/ 726 h 801"/>
                  <a:gd name="T46" fmla="*/ 450 w 1159"/>
                  <a:gd name="T47" fmla="*/ 684 h 801"/>
                  <a:gd name="T48" fmla="*/ 357 w 1159"/>
                  <a:gd name="T49" fmla="*/ 654 h 801"/>
                  <a:gd name="T50" fmla="*/ 306 w 1159"/>
                  <a:gd name="T51" fmla="*/ 541 h 801"/>
                  <a:gd name="T52" fmla="*/ 245 w 1159"/>
                  <a:gd name="T53" fmla="*/ 400 h 801"/>
                  <a:gd name="T54" fmla="*/ 60 w 1159"/>
                  <a:gd name="T55" fmla="*/ 212 h 801"/>
                  <a:gd name="T56" fmla="*/ 36 w 1159"/>
                  <a:gd name="T57" fmla="*/ 23 h 801"/>
                  <a:gd name="T58" fmla="*/ 40 w 1159"/>
                  <a:gd name="T59" fmla="*/ 0 h 801"/>
                  <a:gd name="T60" fmla="*/ 24 w 1159"/>
                  <a:gd name="T61" fmla="*/ 8 h 801"/>
                  <a:gd name="T62" fmla="*/ 17 w 1159"/>
                  <a:gd name="T63" fmla="*/ 43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9" h="801">
                    <a:moveTo>
                      <a:pt x="17" y="43"/>
                    </a:moveTo>
                    <a:cubicBezTo>
                      <a:pt x="5" y="104"/>
                      <a:pt x="0" y="180"/>
                      <a:pt x="41" y="232"/>
                    </a:cubicBezTo>
                    <a:cubicBezTo>
                      <a:pt x="94" y="302"/>
                      <a:pt x="171" y="351"/>
                      <a:pt x="225" y="420"/>
                    </a:cubicBezTo>
                    <a:cubicBezTo>
                      <a:pt x="257" y="460"/>
                      <a:pt x="273" y="513"/>
                      <a:pt x="286" y="561"/>
                    </a:cubicBezTo>
                    <a:cubicBezTo>
                      <a:pt x="297" y="598"/>
                      <a:pt x="305" y="648"/>
                      <a:pt x="337" y="674"/>
                    </a:cubicBezTo>
                    <a:cubicBezTo>
                      <a:pt x="360" y="693"/>
                      <a:pt x="402" y="699"/>
                      <a:pt x="430" y="704"/>
                    </a:cubicBezTo>
                    <a:cubicBezTo>
                      <a:pt x="479" y="713"/>
                      <a:pt x="524" y="721"/>
                      <a:pt x="568" y="746"/>
                    </a:cubicBezTo>
                    <a:cubicBezTo>
                      <a:pt x="600" y="764"/>
                      <a:pt x="629" y="793"/>
                      <a:pt x="668" y="791"/>
                    </a:cubicBezTo>
                    <a:cubicBezTo>
                      <a:pt x="698" y="790"/>
                      <a:pt x="727" y="786"/>
                      <a:pt x="758" y="786"/>
                    </a:cubicBezTo>
                    <a:cubicBezTo>
                      <a:pt x="783" y="786"/>
                      <a:pt x="804" y="794"/>
                      <a:pt x="827" y="797"/>
                    </a:cubicBezTo>
                    <a:cubicBezTo>
                      <a:pt x="861" y="801"/>
                      <a:pt x="871" y="792"/>
                      <a:pt x="896" y="770"/>
                    </a:cubicBezTo>
                    <a:cubicBezTo>
                      <a:pt x="942" y="731"/>
                      <a:pt x="995" y="715"/>
                      <a:pt x="1054" y="715"/>
                    </a:cubicBezTo>
                    <a:cubicBezTo>
                      <a:pt x="1079" y="715"/>
                      <a:pt x="1103" y="720"/>
                      <a:pt x="1128" y="716"/>
                    </a:cubicBezTo>
                    <a:cubicBezTo>
                      <a:pt x="1137" y="715"/>
                      <a:pt x="1148" y="715"/>
                      <a:pt x="1158" y="714"/>
                    </a:cubicBezTo>
                    <a:cubicBezTo>
                      <a:pt x="1159" y="707"/>
                      <a:pt x="1159" y="701"/>
                      <a:pt x="1159" y="695"/>
                    </a:cubicBezTo>
                    <a:cubicBezTo>
                      <a:pt x="1155" y="696"/>
                      <a:pt x="1151" y="696"/>
                      <a:pt x="1148" y="696"/>
                    </a:cubicBezTo>
                    <a:cubicBezTo>
                      <a:pt x="1122" y="699"/>
                      <a:pt x="1099" y="695"/>
                      <a:pt x="1073" y="695"/>
                    </a:cubicBezTo>
                    <a:cubicBezTo>
                      <a:pt x="1014" y="695"/>
                      <a:pt x="961" y="711"/>
                      <a:pt x="916" y="750"/>
                    </a:cubicBezTo>
                    <a:cubicBezTo>
                      <a:pt x="891" y="772"/>
                      <a:pt x="880" y="781"/>
                      <a:pt x="847" y="777"/>
                    </a:cubicBezTo>
                    <a:cubicBezTo>
                      <a:pt x="823" y="774"/>
                      <a:pt x="802" y="766"/>
                      <a:pt x="777" y="766"/>
                    </a:cubicBezTo>
                    <a:cubicBezTo>
                      <a:pt x="747" y="766"/>
                      <a:pt x="718" y="770"/>
                      <a:pt x="689" y="771"/>
                    </a:cubicBezTo>
                    <a:cubicBezTo>
                      <a:pt x="688" y="771"/>
                      <a:pt x="688" y="771"/>
                      <a:pt x="687" y="771"/>
                    </a:cubicBezTo>
                    <a:cubicBezTo>
                      <a:pt x="649" y="773"/>
                      <a:pt x="620" y="744"/>
                      <a:pt x="588" y="726"/>
                    </a:cubicBezTo>
                    <a:cubicBezTo>
                      <a:pt x="543" y="701"/>
                      <a:pt x="499" y="693"/>
                      <a:pt x="450" y="684"/>
                    </a:cubicBezTo>
                    <a:cubicBezTo>
                      <a:pt x="422" y="679"/>
                      <a:pt x="380" y="672"/>
                      <a:pt x="357" y="654"/>
                    </a:cubicBezTo>
                    <a:cubicBezTo>
                      <a:pt x="325" y="628"/>
                      <a:pt x="316" y="578"/>
                      <a:pt x="306" y="541"/>
                    </a:cubicBezTo>
                    <a:cubicBezTo>
                      <a:pt x="292" y="492"/>
                      <a:pt x="276" y="440"/>
                      <a:pt x="245" y="400"/>
                    </a:cubicBezTo>
                    <a:cubicBezTo>
                      <a:pt x="191" y="331"/>
                      <a:pt x="114" y="282"/>
                      <a:pt x="60" y="212"/>
                    </a:cubicBezTo>
                    <a:cubicBezTo>
                      <a:pt x="20" y="160"/>
                      <a:pt x="24" y="84"/>
                      <a:pt x="36" y="23"/>
                    </a:cubicBezTo>
                    <a:cubicBezTo>
                      <a:pt x="37" y="16"/>
                      <a:pt x="39" y="8"/>
                      <a:pt x="40" y="0"/>
                    </a:cubicBezTo>
                    <a:cubicBezTo>
                      <a:pt x="35" y="3"/>
                      <a:pt x="29" y="6"/>
                      <a:pt x="24" y="8"/>
                    </a:cubicBezTo>
                    <a:cubicBezTo>
                      <a:pt x="20" y="20"/>
                      <a:pt x="19" y="32"/>
                      <a:pt x="17" y="43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1" name="ïŝļíḑé"/>
              <p:cNvSpPr/>
              <p:nvPr/>
            </p:nvSpPr>
            <p:spPr bwMode="auto">
              <a:xfrm>
                <a:off x="3156" y="1922"/>
                <a:ext cx="1956" cy="1013"/>
              </a:xfrm>
              <a:custGeom>
                <a:avLst/>
                <a:gdLst>
                  <a:gd name="T0" fmla="*/ 80 w 1143"/>
                  <a:gd name="T1" fmla="*/ 508 h 593"/>
                  <a:gd name="T2" fmla="*/ 143 w 1143"/>
                  <a:gd name="T3" fmla="*/ 370 h 593"/>
                  <a:gd name="T4" fmla="*/ 146 w 1143"/>
                  <a:gd name="T5" fmla="*/ 319 h 593"/>
                  <a:gd name="T6" fmla="*/ 168 w 1143"/>
                  <a:gd name="T7" fmla="*/ 270 h 593"/>
                  <a:gd name="T8" fmla="*/ 226 w 1143"/>
                  <a:gd name="T9" fmla="*/ 169 h 593"/>
                  <a:gd name="T10" fmla="*/ 357 w 1143"/>
                  <a:gd name="T11" fmla="*/ 72 h 593"/>
                  <a:gd name="T12" fmla="*/ 469 w 1143"/>
                  <a:gd name="T13" fmla="*/ 79 h 593"/>
                  <a:gd name="T14" fmla="*/ 573 w 1143"/>
                  <a:gd name="T15" fmla="*/ 94 h 593"/>
                  <a:gd name="T16" fmla="*/ 645 w 1143"/>
                  <a:gd name="T17" fmla="*/ 118 h 593"/>
                  <a:gd name="T18" fmla="*/ 876 w 1143"/>
                  <a:gd name="T19" fmla="*/ 120 h 593"/>
                  <a:gd name="T20" fmla="*/ 942 w 1143"/>
                  <a:gd name="T21" fmla="*/ 63 h 593"/>
                  <a:gd name="T22" fmla="*/ 1058 w 1143"/>
                  <a:gd name="T23" fmla="*/ 26 h 593"/>
                  <a:gd name="T24" fmla="*/ 1140 w 1143"/>
                  <a:gd name="T25" fmla="*/ 30 h 593"/>
                  <a:gd name="T26" fmla="*/ 1143 w 1143"/>
                  <a:gd name="T27" fmla="*/ 9 h 593"/>
                  <a:gd name="T28" fmla="*/ 1045 w 1143"/>
                  <a:gd name="T29" fmla="*/ 2 h 593"/>
                  <a:gd name="T30" fmla="*/ 929 w 1143"/>
                  <a:gd name="T31" fmla="*/ 39 h 593"/>
                  <a:gd name="T32" fmla="*/ 862 w 1143"/>
                  <a:gd name="T33" fmla="*/ 95 h 593"/>
                  <a:gd name="T34" fmla="*/ 632 w 1143"/>
                  <a:gd name="T35" fmla="*/ 94 h 593"/>
                  <a:gd name="T36" fmla="*/ 559 w 1143"/>
                  <a:gd name="T37" fmla="*/ 70 h 593"/>
                  <a:gd name="T38" fmla="*/ 455 w 1143"/>
                  <a:gd name="T39" fmla="*/ 55 h 593"/>
                  <a:gd name="T40" fmla="*/ 343 w 1143"/>
                  <a:gd name="T41" fmla="*/ 48 h 593"/>
                  <a:gd name="T42" fmla="*/ 212 w 1143"/>
                  <a:gd name="T43" fmla="*/ 144 h 593"/>
                  <a:gd name="T44" fmla="*/ 154 w 1143"/>
                  <a:gd name="T45" fmla="*/ 246 h 593"/>
                  <a:gd name="T46" fmla="*/ 132 w 1143"/>
                  <a:gd name="T47" fmla="*/ 295 h 593"/>
                  <a:gd name="T48" fmla="*/ 129 w 1143"/>
                  <a:gd name="T49" fmla="*/ 345 h 593"/>
                  <a:gd name="T50" fmla="*/ 66 w 1143"/>
                  <a:gd name="T51" fmla="*/ 483 h 593"/>
                  <a:gd name="T52" fmla="*/ 4 w 1143"/>
                  <a:gd name="T53" fmla="*/ 571 h 593"/>
                  <a:gd name="T54" fmla="*/ 0 w 1143"/>
                  <a:gd name="T55" fmla="*/ 584 h 593"/>
                  <a:gd name="T56" fmla="*/ 18 w 1143"/>
                  <a:gd name="T57" fmla="*/ 593 h 593"/>
                  <a:gd name="T58" fmla="*/ 80 w 1143"/>
                  <a:gd name="T59" fmla="*/ 508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43" h="593">
                    <a:moveTo>
                      <a:pt x="80" y="508"/>
                    </a:moveTo>
                    <a:cubicBezTo>
                      <a:pt x="114" y="473"/>
                      <a:pt x="133" y="418"/>
                      <a:pt x="143" y="370"/>
                    </a:cubicBezTo>
                    <a:cubicBezTo>
                      <a:pt x="146" y="353"/>
                      <a:pt x="143" y="336"/>
                      <a:pt x="146" y="319"/>
                    </a:cubicBezTo>
                    <a:cubicBezTo>
                      <a:pt x="149" y="302"/>
                      <a:pt x="159" y="287"/>
                      <a:pt x="168" y="270"/>
                    </a:cubicBezTo>
                    <a:cubicBezTo>
                      <a:pt x="187" y="234"/>
                      <a:pt x="201" y="201"/>
                      <a:pt x="226" y="169"/>
                    </a:cubicBezTo>
                    <a:cubicBezTo>
                      <a:pt x="258" y="126"/>
                      <a:pt x="305" y="86"/>
                      <a:pt x="357" y="72"/>
                    </a:cubicBezTo>
                    <a:cubicBezTo>
                      <a:pt x="398" y="62"/>
                      <a:pt x="429" y="74"/>
                      <a:pt x="469" y="79"/>
                    </a:cubicBezTo>
                    <a:cubicBezTo>
                      <a:pt x="507" y="84"/>
                      <a:pt x="538" y="80"/>
                      <a:pt x="573" y="94"/>
                    </a:cubicBezTo>
                    <a:cubicBezTo>
                      <a:pt x="596" y="103"/>
                      <a:pt x="621" y="115"/>
                      <a:pt x="645" y="118"/>
                    </a:cubicBezTo>
                    <a:cubicBezTo>
                      <a:pt x="710" y="128"/>
                      <a:pt x="816" y="160"/>
                      <a:pt x="876" y="120"/>
                    </a:cubicBezTo>
                    <a:cubicBezTo>
                      <a:pt x="901" y="102"/>
                      <a:pt x="915" y="78"/>
                      <a:pt x="942" y="63"/>
                    </a:cubicBezTo>
                    <a:cubicBezTo>
                      <a:pt x="982" y="42"/>
                      <a:pt x="1014" y="28"/>
                      <a:pt x="1058" y="26"/>
                    </a:cubicBezTo>
                    <a:cubicBezTo>
                      <a:pt x="1084" y="25"/>
                      <a:pt x="1113" y="25"/>
                      <a:pt x="1140" y="30"/>
                    </a:cubicBezTo>
                    <a:cubicBezTo>
                      <a:pt x="1142" y="23"/>
                      <a:pt x="1143" y="16"/>
                      <a:pt x="1143" y="9"/>
                    </a:cubicBezTo>
                    <a:cubicBezTo>
                      <a:pt x="1111" y="1"/>
                      <a:pt x="1075" y="0"/>
                      <a:pt x="1045" y="2"/>
                    </a:cubicBezTo>
                    <a:cubicBezTo>
                      <a:pt x="1000" y="4"/>
                      <a:pt x="968" y="18"/>
                      <a:pt x="929" y="39"/>
                    </a:cubicBezTo>
                    <a:cubicBezTo>
                      <a:pt x="901" y="54"/>
                      <a:pt x="887" y="78"/>
                      <a:pt x="862" y="95"/>
                    </a:cubicBezTo>
                    <a:cubicBezTo>
                      <a:pt x="803" y="136"/>
                      <a:pt x="697" y="103"/>
                      <a:pt x="632" y="94"/>
                    </a:cubicBezTo>
                    <a:cubicBezTo>
                      <a:pt x="607" y="90"/>
                      <a:pt x="582" y="79"/>
                      <a:pt x="559" y="70"/>
                    </a:cubicBezTo>
                    <a:cubicBezTo>
                      <a:pt x="524" y="56"/>
                      <a:pt x="493" y="60"/>
                      <a:pt x="455" y="55"/>
                    </a:cubicBezTo>
                    <a:cubicBezTo>
                      <a:pt x="415" y="49"/>
                      <a:pt x="384" y="37"/>
                      <a:pt x="343" y="48"/>
                    </a:cubicBezTo>
                    <a:cubicBezTo>
                      <a:pt x="291" y="62"/>
                      <a:pt x="244" y="101"/>
                      <a:pt x="212" y="144"/>
                    </a:cubicBezTo>
                    <a:cubicBezTo>
                      <a:pt x="188" y="176"/>
                      <a:pt x="173" y="210"/>
                      <a:pt x="154" y="246"/>
                    </a:cubicBezTo>
                    <a:cubicBezTo>
                      <a:pt x="146" y="262"/>
                      <a:pt x="135" y="277"/>
                      <a:pt x="132" y="295"/>
                    </a:cubicBezTo>
                    <a:cubicBezTo>
                      <a:pt x="129" y="311"/>
                      <a:pt x="132" y="329"/>
                      <a:pt x="129" y="345"/>
                    </a:cubicBezTo>
                    <a:cubicBezTo>
                      <a:pt x="120" y="393"/>
                      <a:pt x="100" y="448"/>
                      <a:pt x="66" y="483"/>
                    </a:cubicBezTo>
                    <a:cubicBezTo>
                      <a:pt x="37" y="513"/>
                      <a:pt x="16" y="531"/>
                      <a:pt x="4" y="571"/>
                    </a:cubicBezTo>
                    <a:cubicBezTo>
                      <a:pt x="2" y="575"/>
                      <a:pt x="1" y="580"/>
                      <a:pt x="0" y="584"/>
                    </a:cubicBezTo>
                    <a:cubicBezTo>
                      <a:pt x="6" y="587"/>
                      <a:pt x="12" y="590"/>
                      <a:pt x="18" y="593"/>
                    </a:cubicBezTo>
                    <a:cubicBezTo>
                      <a:pt x="31" y="555"/>
                      <a:pt x="52" y="537"/>
                      <a:pt x="80" y="508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2" name="îSľídé"/>
              <p:cNvSpPr/>
              <p:nvPr/>
            </p:nvSpPr>
            <p:spPr bwMode="auto">
              <a:xfrm>
                <a:off x="3187" y="1964"/>
                <a:ext cx="1920" cy="1183"/>
              </a:xfrm>
              <a:custGeom>
                <a:avLst/>
                <a:gdLst>
                  <a:gd name="T0" fmla="*/ 727 w 1122"/>
                  <a:gd name="T1" fmla="*/ 565 h 692"/>
                  <a:gd name="T2" fmla="*/ 1122 w 1122"/>
                  <a:gd name="T3" fmla="*/ 5 h 692"/>
                  <a:gd name="T4" fmla="*/ 1040 w 1122"/>
                  <a:gd name="T5" fmla="*/ 1 h 692"/>
                  <a:gd name="T6" fmla="*/ 924 w 1122"/>
                  <a:gd name="T7" fmla="*/ 38 h 692"/>
                  <a:gd name="T8" fmla="*/ 858 w 1122"/>
                  <a:gd name="T9" fmla="*/ 95 h 692"/>
                  <a:gd name="T10" fmla="*/ 627 w 1122"/>
                  <a:gd name="T11" fmla="*/ 93 h 692"/>
                  <a:gd name="T12" fmla="*/ 555 w 1122"/>
                  <a:gd name="T13" fmla="*/ 69 h 692"/>
                  <a:gd name="T14" fmla="*/ 451 w 1122"/>
                  <a:gd name="T15" fmla="*/ 54 h 692"/>
                  <a:gd name="T16" fmla="*/ 339 w 1122"/>
                  <a:gd name="T17" fmla="*/ 47 h 692"/>
                  <a:gd name="T18" fmla="*/ 208 w 1122"/>
                  <a:gd name="T19" fmla="*/ 144 h 692"/>
                  <a:gd name="T20" fmla="*/ 150 w 1122"/>
                  <a:gd name="T21" fmla="*/ 245 h 692"/>
                  <a:gd name="T22" fmla="*/ 128 w 1122"/>
                  <a:gd name="T23" fmla="*/ 294 h 692"/>
                  <a:gd name="T24" fmla="*/ 125 w 1122"/>
                  <a:gd name="T25" fmla="*/ 345 h 692"/>
                  <a:gd name="T26" fmla="*/ 62 w 1122"/>
                  <a:gd name="T27" fmla="*/ 483 h 692"/>
                  <a:gd name="T28" fmla="*/ 0 w 1122"/>
                  <a:gd name="T29" fmla="*/ 568 h 692"/>
                  <a:gd name="T30" fmla="*/ 727 w 1122"/>
                  <a:gd name="T31" fmla="*/ 56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692">
                    <a:moveTo>
                      <a:pt x="727" y="565"/>
                    </a:moveTo>
                    <a:cubicBezTo>
                      <a:pt x="947" y="446"/>
                      <a:pt x="1086" y="235"/>
                      <a:pt x="1122" y="5"/>
                    </a:cubicBezTo>
                    <a:cubicBezTo>
                      <a:pt x="1095" y="0"/>
                      <a:pt x="1066" y="0"/>
                      <a:pt x="1040" y="1"/>
                    </a:cubicBezTo>
                    <a:cubicBezTo>
                      <a:pt x="996" y="3"/>
                      <a:pt x="964" y="17"/>
                      <a:pt x="924" y="38"/>
                    </a:cubicBezTo>
                    <a:cubicBezTo>
                      <a:pt x="897" y="53"/>
                      <a:pt x="883" y="77"/>
                      <a:pt x="858" y="95"/>
                    </a:cubicBezTo>
                    <a:cubicBezTo>
                      <a:pt x="798" y="135"/>
                      <a:pt x="692" y="103"/>
                      <a:pt x="627" y="93"/>
                    </a:cubicBezTo>
                    <a:cubicBezTo>
                      <a:pt x="603" y="90"/>
                      <a:pt x="578" y="78"/>
                      <a:pt x="555" y="69"/>
                    </a:cubicBezTo>
                    <a:cubicBezTo>
                      <a:pt x="520" y="55"/>
                      <a:pt x="489" y="59"/>
                      <a:pt x="451" y="54"/>
                    </a:cubicBezTo>
                    <a:cubicBezTo>
                      <a:pt x="411" y="49"/>
                      <a:pt x="380" y="37"/>
                      <a:pt x="339" y="47"/>
                    </a:cubicBezTo>
                    <a:cubicBezTo>
                      <a:pt x="287" y="61"/>
                      <a:pt x="240" y="101"/>
                      <a:pt x="208" y="144"/>
                    </a:cubicBezTo>
                    <a:cubicBezTo>
                      <a:pt x="183" y="176"/>
                      <a:pt x="169" y="209"/>
                      <a:pt x="150" y="245"/>
                    </a:cubicBezTo>
                    <a:cubicBezTo>
                      <a:pt x="141" y="262"/>
                      <a:pt x="131" y="277"/>
                      <a:pt x="128" y="294"/>
                    </a:cubicBezTo>
                    <a:cubicBezTo>
                      <a:pt x="125" y="311"/>
                      <a:pt x="128" y="328"/>
                      <a:pt x="125" y="345"/>
                    </a:cubicBezTo>
                    <a:cubicBezTo>
                      <a:pt x="115" y="393"/>
                      <a:pt x="96" y="448"/>
                      <a:pt x="62" y="483"/>
                    </a:cubicBezTo>
                    <a:cubicBezTo>
                      <a:pt x="34" y="512"/>
                      <a:pt x="13" y="530"/>
                      <a:pt x="0" y="568"/>
                    </a:cubicBezTo>
                    <a:cubicBezTo>
                      <a:pt x="220" y="684"/>
                      <a:pt x="492" y="692"/>
                      <a:pt x="727" y="565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3" name="îṡ1îḑê"/>
              <p:cNvSpPr/>
              <p:nvPr/>
            </p:nvSpPr>
            <p:spPr bwMode="auto">
              <a:xfrm>
                <a:off x="2908" y="769"/>
                <a:ext cx="651" cy="2104"/>
              </a:xfrm>
              <a:custGeom>
                <a:avLst/>
                <a:gdLst>
                  <a:gd name="T0" fmla="*/ 304 w 380"/>
                  <a:gd name="T1" fmla="*/ 361 h 1232"/>
                  <a:gd name="T2" fmla="*/ 188 w 380"/>
                  <a:gd name="T3" fmla="*/ 245 h 1232"/>
                  <a:gd name="T4" fmla="*/ 79 w 380"/>
                  <a:gd name="T5" fmla="*/ 112 h 1232"/>
                  <a:gd name="T6" fmla="*/ 39 w 380"/>
                  <a:gd name="T7" fmla="*/ 55 h 1232"/>
                  <a:gd name="T8" fmla="*/ 21 w 380"/>
                  <a:gd name="T9" fmla="*/ 0 h 1232"/>
                  <a:gd name="T10" fmla="*/ 0 w 380"/>
                  <a:gd name="T11" fmla="*/ 19 h 1232"/>
                  <a:gd name="T12" fmla="*/ 10 w 380"/>
                  <a:gd name="T13" fmla="*/ 59 h 1232"/>
                  <a:gd name="T14" fmla="*/ 51 w 380"/>
                  <a:gd name="T15" fmla="*/ 116 h 1232"/>
                  <a:gd name="T16" fmla="*/ 160 w 380"/>
                  <a:gd name="T17" fmla="*/ 250 h 1232"/>
                  <a:gd name="T18" fmla="*/ 275 w 380"/>
                  <a:gd name="T19" fmla="*/ 365 h 1232"/>
                  <a:gd name="T20" fmla="*/ 348 w 380"/>
                  <a:gd name="T21" fmla="*/ 552 h 1232"/>
                  <a:gd name="T22" fmla="*/ 307 w 380"/>
                  <a:gd name="T23" fmla="*/ 693 h 1232"/>
                  <a:gd name="T24" fmla="*/ 223 w 380"/>
                  <a:gd name="T25" fmla="*/ 815 h 1232"/>
                  <a:gd name="T26" fmla="*/ 191 w 380"/>
                  <a:gd name="T27" fmla="*/ 904 h 1232"/>
                  <a:gd name="T28" fmla="*/ 177 w 380"/>
                  <a:gd name="T29" fmla="*/ 991 h 1232"/>
                  <a:gd name="T30" fmla="*/ 107 w 380"/>
                  <a:gd name="T31" fmla="*/ 1174 h 1232"/>
                  <a:gd name="T32" fmla="*/ 85 w 380"/>
                  <a:gd name="T33" fmla="*/ 1221 h 1232"/>
                  <a:gd name="T34" fmla="*/ 101 w 380"/>
                  <a:gd name="T35" fmla="*/ 1232 h 1232"/>
                  <a:gd name="T36" fmla="*/ 136 w 380"/>
                  <a:gd name="T37" fmla="*/ 1169 h 1232"/>
                  <a:gd name="T38" fmla="*/ 205 w 380"/>
                  <a:gd name="T39" fmla="*/ 987 h 1232"/>
                  <a:gd name="T40" fmla="*/ 219 w 380"/>
                  <a:gd name="T41" fmla="*/ 900 h 1232"/>
                  <a:gd name="T42" fmla="*/ 252 w 380"/>
                  <a:gd name="T43" fmla="*/ 811 h 1232"/>
                  <a:gd name="T44" fmla="*/ 336 w 380"/>
                  <a:gd name="T45" fmla="*/ 689 h 1232"/>
                  <a:gd name="T46" fmla="*/ 376 w 380"/>
                  <a:gd name="T47" fmla="*/ 548 h 1232"/>
                  <a:gd name="T48" fmla="*/ 304 w 380"/>
                  <a:gd name="T49" fmla="*/ 361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0" h="1232">
                    <a:moveTo>
                      <a:pt x="304" y="361"/>
                    </a:moveTo>
                    <a:cubicBezTo>
                      <a:pt x="276" y="309"/>
                      <a:pt x="228" y="284"/>
                      <a:pt x="188" y="245"/>
                    </a:cubicBezTo>
                    <a:cubicBezTo>
                      <a:pt x="146" y="205"/>
                      <a:pt x="118" y="154"/>
                      <a:pt x="79" y="112"/>
                    </a:cubicBezTo>
                    <a:cubicBezTo>
                      <a:pt x="63" y="94"/>
                      <a:pt x="49" y="78"/>
                      <a:pt x="39" y="55"/>
                    </a:cubicBezTo>
                    <a:cubicBezTo>
                      <a:pt x="31" y="35"/>
                      <a:pt x="32" y="16"/>
                      <a:pt x="21" y="0"/>
                    </a:cubicBezTo>
                    <a:cubicBezTo>
                      <a:pt x="14" y="7"/>
                      <a:pt x="7" y="13"/>
                      <a:pt x="0" y="19"/>
                    </a:cubicBezTo>
                    <a:cubicBezTo>
                      <a:pt x="4" y="32"/>
                      <a:pt x="5" y="45"/>
                      <a:pt x="10" y="59"/>
                    </a:cubicBezTo>
                    <a:cubicBezTo>
                      <a:pt x="20" y="83"/>
                      <a:pt x="34" y="98"/>
                      <a:pt x="51" y="116"/>
                    </a:cubicBezTo>
                    <a:cubicBezTo>
                      <a:pt x="90" y="158"/>
                      <a:pt x="118" y="209"/>
                      <a:pt x="160" y="250"/>
                    </a:cubicBezTo>
                    <a:cubicBezTo>
                      <a:pt x="199" y="288"/>
                      <a:pt x="247" y="313"/>
                      <a:pt x="275" y="365"/>
                    </a:cubicBezTo>
                    <a:cubicBezTo>
                      <a:pt x="308" y="425"/>
                      <a:pt x="343" y="484"/>
                      <a:pt x="348" y="552"/>
                    </a:cubicBezTo>
                    <a:cubicBezTo>
                      <a:pt x="352" y="607"/>
                      <a:pt x="333" y="646"/>
                      <a:pt x="307" y="693"/>
                    </a:cubicBezTo>
                    <a:cubicBezTo>
                      <a:pt x="284" y="739"/>
                      <a:pt x="246" y="770"/>
                      <a:pt x="223" y="815"/>
                    </a:cubicBezTo>
                    <a:cubicBezTo>
                      <a:pt x="208" y="844"/>
                      <a:pt x="201" y="873"/>
                      <a:pt x="191" y="904"/>
                    </a:cubicBezTo>
                    <a:cubicBezTo>
                      <a:pt x="182" y="933"/>
                      <a:pt x="184" y="962"/>
                      <a:pt x="177" y="991"/>
                    </a:cubicBezTo>
                    <a:cubicBezTo>
                      <a:pt x="162" y="1055"/>
                      <a:pt x="126" y="1111"/>
                      <a:pt x="107" y="1174"/>
                    </a:cubicBezTo>
                    <a:cubicBezTo>
                      <a:pt x="101" y="1193"/>
                      <a:pt x="95" y="1207"/>
                      <a:pt x="85" y="1221"/>
                    </a:cubicBezTo>
                    <a:cubicBezTo>
                      <a:pt x="90" y="1225"/>
                      <a:pt x="96" y="1229"/>
                      <a:pt x="101" y="1232"/>
                    </a:cubicBezTo>
                    <a:cubicBezTo>
                      <a:pt x="118" y="1211"/>
                      <a:pt x="128" y="1195"/>
                      <a:pt x="136" y="1169"/>
                    </a:cubicBezTo>
                    <a:cubicBezTo>
                      <a:pt x="155" y="1107"/>
                      <a:pt x="191" y="1051"/>
                      <a:pt x="205" y="987"/>
                    </a:cubicBezTo>
                    <a:cubicBezTo>
                      <a:pt x="212" y="958"/>
                      <a:pt x="210" y="929"/>
                      <a:pt x="219" y="900"/>
                    </a:cubicBezTo>
                    <a:cubicBezTo>
                      <a:pt x="229" y="868"/>
                      <a:pt x="237" y="840"/>
                      <a:pt x="252" y="811"/>
                    </a:cubicBezTo>
                    <a:cubicBezTo>
                      <a:pt x="274" y="766"/>
                      <a:pt x="312" y="734"/>
                      <a:pt x="336" y="689"/>
                    </a:cubicBezTo>
                    <a:cubicBezTo>
                      <a:pt x="361" y="642"/>
                      <a:pt x="380" y="603"/>
                      <a:pt x="376" y="548"/>
                    </a:cubicBezTo>
                    <a:cubicBezTo>
                      <a:pt x="372" y="479"/>
                      <a:pt x="336" y="421"/>
                      <a:pt x="304" y="361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4" name="iślîḍé"/>
              <p:cNvSpPr/>
              <p:nvPr/>
            </p:nvSpPr>
            <p:spPr bwMode="auto">
              <a:xfrm>
                <a:off x="2349" y="801"/>
                <a:ext cx="1162" cy="2053"/>
              </a:xfrm>
              <a:custGeom>
                <a:avLst/>
                <a:gdLst>
                  <a:gd name="T0" fmla="*/ 504 w 679"/>
                  <a:gd name="T1" fmla="*/ 972 h 1202"/>
                  <a:gd name="T2" fmla="*/ 518 w 679"/>
                  <a:gd name="T3" fmla="*/ 885 h 1202"/>
                  <a:gd name="T4" fmla="*/ 550 w 679"/>
                  <a:gd name="T5" fmla="*/ 796 h 1202"/>
                  <a:gd name="T6" fmla="*/ 634 w 679"/>
                  <a:gd name="T7" fmla="*/ 674 h 1202"/>
                  <a:gd name="T8" fmla="*/ 675 w 679"/>
                  <a:gd name="T9" fmla="*/ 533 h 1202"/>
                  <a:gd name="T10" fmla="*/ 602 w 679"/>
                  <a:gd name="T11" fmla="*/ 346 h 1202"/>
                  <a:gd name="T12" fmla="*/ 487 w 679"/>
                  <a:gd name="T13" fmla="*/ 231 h 1202"/>
                  <a:gd name="T14" fmla="*/ 378 w 679"/>
                  <a:gd name="T15" fmla="*/ 97 h 1202"/>
                  <a:gd name="T16" fmla="*/ 337 w 679"/>
                  <a:gd name="T17" fmla="*/ 40 h 1202"/>
                  <a:gd name="T18" fmla="*/ 327 w 679"/>
                  <a:gd name="T19" fmla="*/ 0 h 1202"/>
                  <a:gd name="T20" fmla="*/ 171 w 679"/>
                  <a:gd name="T21" fmla="*/ 934 h 1202"/>
                  <a:gd name="T22" fmla="*/ 412 w 679"/>
                  <a:gd name="T23" fmla="*/ 1202 h 1202"/>
                  <a:gd name="T24" fmla="*/ 434 w 679"/>
                  <a:gd name="T25" fmla="*/ 1155 h 1202"/>
                  <a:gd name="T26" fmla="*/ 504 w 679"/>
                  <a:gd name="T27" fmla="*/ 972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9" h="1202">
                    <a:moveTo>
                      <a:pt x="504" y="972"/>
                    </a:moveTo>
                    <a:cubicBezTo>
                      <a:pt x="511" y="943"/>
                      <a:pt x="509" y="914"/>
                      <a:pt x="518" y="885"/>
                    </a:cubicBezTo>
                    <a:cubicBezTo>
                      <a:pt x="528" y="854"/>
                      <a:pt x="535" y="825"/>
                      <a:pt x="550" y="796"/>
                    </a:cubicBezTo>
                    <a:cubicBezTo>
                      <a:pt x="573" y="751"/>
                      <a:pt x="611" y="720"/>
                      <a:pt x="634" y="674"/>
                    </a:cubicBezTo>
                    <a:cubicBezTo>
                      <a:pt x="660" y="627"/>
                      <a:pt x="679" y="588"/>
                      <a:pt x="675" y="533"/>
                    </a:cubicBezTo>
                    <a:cubicBezTo>
                      <a:pt x="670" y="465"/>
                      <a:pt x="635" y="406"/>
                      <a:pt x="602" y="346"/>
                    </a:cubicBezTo>
                    <a:cubicBezTo>
                      <a:pt x="574" y="294"/>
                      <a:pt x="526" y="269"/>
                      <a:pt x="487" y="231"/>
                    </a:cubicBezTo>
                    <a:cubicBezTo>
                      <a:pt x="445" y="190"/>
                      <a:pt x="417" y="139"/>
                      <a:pt x="378" y="97"/>
                    </a:cubicBezTo>
                    <a:cubicBezTo>
                      <a:pt x="361" y="79"/>
                      <a:pt x="347" y="64"/>
                      <a:pt x="337" y="40"/>
                    </a:cubicBezTo>
                    <a:cubicBezTo>
                      <a:pt x="332" y="26"/>
                      <a:pt x="331" y="13"/>
                      <a:pt x="327" y="0"/>
                    </a:cubicBezTo>
                    <a:cubicBezTo>
                      <a:pt x="74" y="234"/>
                      <a:pt x="0" y="617"/>
                      <a:pt x="171" y="934"/>
                    </a:cubicBezTo>
                    <a:cubicBezTo>
                      <a:pt x="231" y="1045"/>
                      <a:pt x="315" y="1135"/>
                      <a:pt x="412" y="1202"/>
                    </a:cubicBezTo>
                    <a:cubicBezTo>
                      <a:pt x="422" y="1188"/>
                      <a:pt x="428" y="1174"/>
                      <a:pt x="434" y="1155"/>
                    </a:cubicBezTo>
                    <a:cubicBezTo>
                      <a:pt x="453" y="1092"/>
                      <a:pt x="489" y="1036"/>
                      <a:pt x="504" y="972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5" name="íṥľiḋê"/>
              <p:cNvSpPr/>
              <p:nvPr/>
            </p:nvSpPr>
            <p:spPr bwMode="auto">
              <a:xfrm>
                <a:off x="4857" y="542"/>
                <a:ext cx="475" cy="632"/>
              </a:xfrm>
              <a:custGeom>
                <a:avLst/>
                <a:gdLst>
                  <a:gd name="T0" fmla="*/ 273 w 277"/>
                  <a:gd name="T1" fmla="*/ 302 h 370"/>
                  <a:gd name="T2" fmla="*/ 234 w 277"/>
                  <a:gd name="T3" fmla="*/ 272 h 370"/>
                  <a:gd name="T4" fmla="*/ 237 w 277"/>
                  <a:gd name="T5" fmla="*/ 229 h 370"/>
                  <a:gd name="T6" fmla="*/ 224 w 277"/>
                  <a:gd name="T7" fmla="*/ 195 h 370"/>
                  <a:gd name="T8" fmla="*/ 212 w 277"/>
                  <a:gd name="T9" fmla="*/ 132 h 370"/>
                  <a:gd name="T10" fmla="*/ 175 w 277"/>
                  <a:gd name="T11" fmla="*/ 109 h 370"/>
                  <a:gd name="T12" fmla="*/ 26 w 277"/>
                  <a:gd name="T13" fmla="*/ 31 h 370"/>
                  <a:gd name="T14" fmla="*/ 22 w 277"/>
                  <a:gd name="T15" fmla="*/ 109 h 370"/>
                  <a:gd name="T16" fmla="*/ 22 w 277"/>
                  <a:gd name="T17" fmla="*/ 146 h 370"/>
                  <a:gd name="T18" fmla="*/ 50 w 277"/>
                  <a:gd name="T19" fmla="*/ 166 h 370"/>
                  <a:gd name="T20" fmla="*/ 52 w 277"/>
                  <a:gd name="T21" fmla="*/ 186 h 370"/>
                  <a:gd name="T22" fmla="*/ 44 w 277"/>
                  <a:gd name="T23" fmla="*/ 209 h 370"/>
                  <a:gd name="T24" fmla="*/ 67 w 277"/>
                  <a:gd name="T25" fmla="*/ 238 h 370"/>
                  <a:gd name="T26" fmla="*/ 64 w 277"/>
                  <a:gd name="T27" fmla="*/ 278 h 370"/>
                  <a:gd name="T28" fmla="*/ 123 w 277"/>
                  <a:gd name="T29" fmla="*/ 301 h 370"/>
                  <a:gd name="T30" fmla="*/ 142 w 277"/>
                  <a:gd name="T31" fmla="*/ 347 h 370"/>
                  <a:gd name="T32" fmla="*/ 183 w 277"/>
                  <a:gd name="T33" fmla="*/ 357 h 370"/>
                  <a:gd name="T34" fmla="*/ 223 w 277"/>
                  <a:gd name="T35" fmla="*/ 369 h 370"/>
                  <a:gd name="T36" fmla="*/ 247 w 277"/>
                  <a:gd name="T37" fmla="*/ 344 h 370"/>
                  <a:gd name="T38" fmla="*/ 273 w 277"/>
                  <a:gd name="T39" fmla="*/ 302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7" h="370">
                    <a:moveTo>
                      <a:pt x="273" y="302"/>
                    </a:moveTo>
                    <a:cubicBezTo>
                      <a:pt x="270" y="289"/>
                      <a:pt x="243" y="280"/>
                      <a:pt x="234" y="272"/>
                    </a:cubicBezTo>
                    <a:cubicBezTo>
                      <a:pt x="215" y="256"/>
                      <a:pt x="225" y="246"/>
                      <a:pt x="237" y="229"/>
                    </a:cubicBezTo>
                    <a:cubicBezTo>
                      <a:pt x="251" y="210"/>
                      <a:pt x="250" y="195"/>
                      <a:pt x="224" y="195"/>
                    </a:cubicBezTo>
                    <a:cubicBezTo>
                      <a:pt x="222" y="174"/>
                      <a:pt x="227" y="149"/>
                      <a:pt x="212" y="132"/>
                    </a:cubicBezTo>
                    <a:cubicBezTo>
                      <a:pt x="203" y="121"/>
                      <a:pt x="188" y="118"/>
                      <a:pt x="175" y="109"/>
                    </a:cubicBezTo>
                    <a:cubicBezTo>
                      <a:pt x="137" y="81"/>
                      <a:pt x="81" y="0"/>
                      <a:pt x="26" y="31"/>
                    </a:cubicBezTo>
                    <a:cubicBezTo>
                      <a:pt x="0" y="45"/>
                      <a:pt x="0" y="91"/>
                      <a:pt x="22" y="109"/>
                    </a:cubicBezTo>
                    <a:cubicBezTo>
                      <a:pt x="46" y="129"/>
                      <a:pt x="18" y="128"/>
                      <a:pt x="22" y="146"/>
                    </a:cubicBezTo>
                    <a:cubicBezTo>
                      <a:pt x="24" y="155"/>
                      <a:pt x="44" y="160"/>
                      <a:pt x="50" y="166"/>
                    </a:cubicBezTo>
                    <a:cubicBezTo>
                      <a:pt x="59" y="177"/>
                      <a:pt x="57" y="174"/>
                      <a:pt x="52" y="186"/>
                    </a:cubicBezTo>
                    <a:cubicBezTo>
                      <a:pt x="49" y="196"/>
                      <a:pt x="42" y="198"/>
                      <a:pt x="44" y="209"/>
                    </a:cubicBezTo>
                    <a:cubicBezTo>
                      <a:pt x="45" y="220"/>
                      <a:pt x="57" y="235"/>
                      <a:pt x="67" y="238"/>
                    </a:cubicBezTo>
                    <a:cubicBezTo>
                      <a:pt x="67" y="255"/>
                      <a:pt x="55" y="261"/>
                      <a:pt x="64" y="278"/>
                    </a:cubicBezTo>
                    <a:cubicBezTo>
                      <a:pt x="74" y="297"/>
                      <a:pt x="103" y="303"/>
                      <a:pt x="123" y="301"/>
                    </a:cubicBezTo>
                    <a:cubicBezTo>
                      <a:pt x="124" y="320"/>
                      <a:pt x="127" y="335"/>
                      <a:pt x="142" y="347"/>
                    </a:cubicBezTo>
                    <a:cubicBezTo>
                      <a:pt x="157" y="358"/>
                      <a:pt x="165" y="355"/>
                      <a:pt x="183" y="357"/>
                    </a:cubicBezTo>
                    <a:cubicBezTo>
                      <a:pt x="196" y="359"/>
                      <a:pt x="209" y="370"/>
                      <a:pt x="223" y="369"/>
                    </a:cubicBezTo>
                    <a:cubicBezTo>
                      <a:pt x="241" y="368"/>
                      <a:pt x="239" y="357"/>
                      <a:pt x="247" y="344"/>
                    </a:cubicBezTo>
                    <a:cubicBezTo>
                      <a:pt x="255" y="332"/>
                      <a:pt x="277" y="319"/>
                      <a:pt x="273" y="302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6" name="ïšļïḋé"/>
              <p:cNvSpPr/>
              <p:nvPr/>
            </p:nvSpPr>
            <p:spPr bwMode="auto">
              <a:xfrm>
                <a:off x="3834" y="1336"/>
                <a:ext cx="471" cy="365"/>
              </a:xfrm>
              <a:custGeom>
                <a:avLst/>
                <a:gdLst>
                  <a:gd name="T0" fmla="*/ 194 w 275"/>
                  <a:gd name="T1" fmla="*/ 21 h 214"/>
                  <a:gd name="T2" fmla="*/ 145 w 275"/>
                  <a:gd name="T3" fmla="*/ 5 h 214"/>
                  <a:gd name="T4" fmla="*/ 117 w 275"/>
                  <a:gd name="T5" fmla="*/ 3 h 214"/>
                  <a:gd name="T6" fmla="*/ 100 w 275"/>
                  <a:gd name="T7" fmla="*/ 22 h 214"/>
                  <a:gd name="T8" fmla="*/ 78 w 275"/>
                  <a:gd name="T9" fmla="*/ 30 h 214"/>
                  <a:gd name="T10" fmla="*/ 50 w 275"/>
                  <a:gd name="T11" fmla="*/ 34 h 214"/>
                  <a:gd name="T12" fmla="*/ 38 w 275"/>
                  <a:gd name="T13" fmla="*/ 85 h 214"/>
                  <a:gd name="T14" fmla="*/ 21 w 275"/>
                  <a:gd name="T15" fmla="*/ 154 h 214"/>
                  <a:gd name="T16" fmla="*/ 43 w 275"/>
                  <a:gd name="T17" fmla="*/ 164 h 214"/>
                  <a:gd name="T18" fmla="*/ 55 w 275"/>
                  <a:gd name="T19" fmla="*/ 196 h 214"/>
                  <a:gd name="T20" fmla="*/ 93 w 275"/>
                  <a:gd name="T21" fmla="*/ 194 h 214"/>
                  <a:gd name="T22" fmla="*/ 130 w 275"/>
                  <a:gd name="T23" fmla="*/ 213 h 214"/>
                  <a:gd name="T24" fmla="*/ 173 w 275"/>
                  <a:gd name="T25" fmla="*/ 191 h 214"/>
                  <a:gd name="T26" fmla="*/ 222 w 275"/>
                  <a:gd name="T27" fmla="*/ 176 h 214"/>
                  <a:gd name="T28" fmla="*/ 235 w 275"/>
                  <a:gd name="T29" fmla="*/ 139 h 214"/>
                  <a:gd name="T30" fmla="*/ 266 w 275"/>
                  <a:gd name="T31" fmla="*/ 97 h 214"/>
                  <a:gd name="T32" fmla="*/ 214 w 275"/>
                  <a:gd name="T33" fmla="*/ 27 h 214"/>
                  <a:gd name="T34" fmla="*/ 194 w 275"/>
                  <a:gd name="T35" fmla="*/ 2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5" h="214">
                    <a:moveTo>
                      <a:pt x="194" y="21"/>
                    </a:moveTo>
                    <a:cubicBezTo>
                      <a:pt x="188" y="0"/>
                      <a:pt x="160" y="5"/>
                      <a:pt x="145" y="5"/>
                    </a:cubicBezTo>
                    <a:cubicBezTo>
                      <a:pt x="135" y="5"/>
                      <a:pt x="127" y="0"/>
                      <a:pt x="117" y="3"/>
                    </a:cubicBezTo>
                    <a:cubicBezTo>
                      <a:pt x="102" y="8"/>
                      <a:pt x="108" y="13"/>
                      <a:pt x="100" y="22"/>
                    </a:cubicBezTo>
                    <a:cubicBezTo>
                      <a:pt x="92" y="32"/>
                      <a:pt x="93" y="30"/>
                      <a:pt x="78" y="30"/>
                    </a:cubicBezTo>
                    <a:cubicBezTo>
                      <a:pt x="68" y="30"/>
                      <a:pt x="60" y="28"/>
                      <a:pt x="50" y="34"/>
                    </a:cubicBezTo>
                    <a:cubicBezTo>
                      <a:pt x="34" y="43"/>
                      <a:pt x="29" y="69"/>
                      <a:pt x="38" y="85"/>
                    </a:cubicBezTo>
                    <a:cubicBezTo>
                      <a:pt x="29" y="101"/>
                      <a:pt x="0" y="135"/>
                      <a:pt x="21" y="154"/>
                    </a:cubicBezTo>
                    <a:cubicBezTo>
                      <a:pt x="30" y="162"/>
                      <a:pt x="37" y="155"/>
                      <a:pt x="43" y="164"/>
                    </a:cubicBezTo>
                    <a:cubicBezTo>
                      <a:pt x="49" y="173"/>
                      <a:pt x="46" y="186"/>
                      <a:pt x="55" y="196"/>
                    </a:cubicBezTo>
                    <a:cubicBezTo>
                      <a:pt x="70" y="198"/>
                      <a:pt x="79" y="189"/>
                      <a:pt x="93" y="194"/>
                    </a:cubicBezTo>
                    <a:cubicBezTo>
                      <a:pt x="107" y="199"/>
                      <a:pt x="112" y="213"/>
                      <a:pt x="130" y="213"/>
                    </a:cubicBezTo>
                    <a:cubicBezTo>
                      <a:pt x="150" y="214"/>
                      <a:pt x="157" y="195"/>
                      <a:pt x="173" y="191"/>
                    </a:cubicBezTo>
                    <a:cubicBezTo>
                      <a:pt x="190" y="187"/>
                      <a:pt x="207" y="195"/>
                      <a:pt x="222" y="176"/>
                    </a:cubicBezTo>
                    <a:cubicBezTo>
                      <a:pt x="230" y="166"/>
                      <a:pt x="228" y="150"/>
                      <a:pt x="235" y="139"/>
                    </a:cubicBezTo>
                    <a:cubicBezTo>
                      <a:pt x="245" y="122"/>
                      <a:pt x="262" y="117"/>
                      <a:pt x="266" y="97"/>
                    </a:cubicBezTo>
                    <a:cubicBezTo>
                      <a:pt x="275" y="62"/>
                      <a:pt x="240" y="40"/>
                      <a:pt x="214" y="27"/>
                    </a:cubicBezTo>
                    <a:lnTo>
                      <a:pt x="194" y="21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7" name="îśḷíḍé"/>
              <p:cNvSpPr/>
              <p:nvPr/>
            </p:nvSpPr>
            <p:spPr bwMode="auto">
              <a:xfrm>
                <a:off x="3055" y="1510"/>
                <a:ext cx="293" cy="449"/>
              </a:xfrm>
              <a:custGeom>
                <a:avLst/>
                <a:gdLst>
                  <a:gd name="T0" fmla="*/ 69 w 171"/>
                  <a:gd name="T1" fmla="*/ 164 h 263"/>
                  <a:gd name="T2" fmla="*/ 109 w 171"/>
                  <a:gd name="T3" fmla="*/ 192 h 263"/>
                  <a:gd name="T4" fmla="*/ 138 w 171"/>
                  <a:gd name="T5" fmla="*/ 162 h 263"/>
                  <a:gd name="T6" fmla="*/ 165 w 171"/>
                  <a:gd name="T7" fmla="*/ 118 h 263"/>
                  <a:gd name="T8" fmla="*/ 151 w 171"/>
                  <a:gd name="T9" fmla="*/ 71 h 263"/>
                  <a:gd name="T10" fmla="*/ 135 w 171"/>
                  <a:gd name="T11" fmla="*/ 32 h 263"/>
                  <a:gd name="T12" fmla="*/ 97 w 171"/>
                  <a:gd name="T13" fmla="*/ 13 h 263"/>
                  <a:gd name="T14" fmla="*/ 58 w 171"/>
                  <a:gd name="T15" fmla="*/ 12 h 263"/>
                  <a:gd name="T16" fmla="*/ 21 w 171"/>
                  <a:gd name="T17" fmla="*/ 57 h 263"/>
                  <a:gd name="T18" fmla="*/ 36 w 171"/>
                  <a:gd name="T19" fmla="*/ 82 h 263"/>
                  <a:gd name="T20" fmla="*/ 27 w 171"/>
                  <a:gd name="T21" fmla="*/ 99 h 263"/>
                  <a:gd name="T22" fmla="*/ 131 w 171"/>
                  <a:gd name="T23" fmla="*/ 162 h 263"/>
                  <a:gd name="T24" fmla="*/ 69 w 171"/>
                  <a:gd name="T25" fmla="*/ 16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" h="263">
                    <a:moveTo>
                      <a:pt x="69" y="164"/>
                    </a:moveTo>
                    <a:cubicBezTo>
                      <a:pt x="66" y="186"/>
                      <a:pt x="94" y="192"/>
                      <a:pt x="109" y="192"/>
                    </a:cubicBezTo>
                    <a:cubicBezTo>
                      <a:pt x="113" y="178"/>
                      <a:pt x="129" y="172"/>
                      <a:pt x="138" y="162"/>
                    </a:cubicBezTo>
                    <a:cubicBezTo>
                      <a:pt x="150" y="150"/>
                      <a:pt x="162" y="134"/>
                      <a:pt x="165" y="118"/>
                    </a:cubicBezTo>
                    <a:cubicBezTo>
                      <a:pt x="171" y="95"/>
                      <a:pt x="165" y="87"/>
                      <a:pt x="151" y="71"/>
                    </a:cubicBezTo>
                    <a:cubicBezTo>
                      <a:pt x="141" y="59"/>
                      <a:pt x="142" y="46"/>
                      <a:pt x="135" y="32"/>
                    </a:cubicBezTo>
                    <a:cubicBezTo>
                      <a:pt x="126" y="15"/>
                      <a:pt x="114" y="19"/>
                      <a:pt x="97" y="13"/>
                    </a:cubicBezTo>
                    <a:cubicBezTo>
                      <a:pt x="81" y="7"/>
                      <a:pt x="73" y="0"/>
                      <a:pt x="58" y="12"/>
                    </a:cubicBezTo>
                    <a:cubicBezTo>
                      <a:pt x="44" y="22"/>
                      <a:pt x="20" y="39"/>
                      <a:pt x="21" y="57"/>
                    </a:cubicBezTo>
                    <a:cubicBezTo>
                      <a:pt x="21" y="66"/>
                      <a:pt x="36" y="74"/>
                      <a:pt x="36" y="82"/>
                    </a:cubicBezTo>
                    <a:cubicBezTo>
                      <a:pt x="36" y="89"/>
                      <a:pt x="30" y="93"/>
                      <a:pt x="27" y="99"/>
                    </a:cubicBezTo>
                    <a:cubicBezTo>
                      <a:pt x="0" y="149"/>
                      <a:pt x="84" y="263"/>
                      <a:pt x="131" y="162"/>
                    </a:cubicBezTo>
                    <a:lnTo>
                      <a:pt x="69" y="164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is1ïḍé"/>
              <p:cNvSpPr/>
              <p:nvPr/>
            </p:nvSpPr>
            <p:spPr bwMode="auto">
              <a:xfrm>
                <a:off x="3471" y="673"/>
                <a:ext cx="661" cy="613"/>
              </a:xfrm>
              <a:custGeom>
                <a:avLst/>
                <a:gdLst>
                  <a:gd name="T0" fmla="*/ 53 w 386"/>
                  <a:gd name="T1" fmla="*/ 58 h 359"/>
                  <a:gd name="T2" fmla="*/ 3 w 386"/>
                  <a:gd name="T3" fmla="*/ 109 h 359"/>
                  <a:gd name="T4" fmla="*/ 18 w 386"/>
                  <a:gd name="T5" fmla="*/ 136 h 359"/>
                  <a:gd name="T6" fmla="*/ 24 w 386"/>
                  <a:gd name="T7" fmla="*/ 185 h 359"/>
                  <a:gd name="T8" fmla="*/ 51 w 386"/>
                  <a:gd name="T9" fmla="*/ 232 h 359"/>
                  <a:gd name="T10" fmla="*/ 79 w 386"/>
                  <a:gd name="T11" fmla="*/ 254 h 359"/>
                  <a:gd name="T12" fmla="*/ 109 w 386"/>
                  <a:gd name="T13" fmla="*/ 274 h 359"/>
                  <a:gd name="T14" fmla="*/ 176 w 386"/>
                  <a:gd name="T15" fmla="*/ 338 h 359"/>
                  <a:gd name="T16" fmla="*/ 306 w 386"/>
                  <a:gd name="T17" fmla="*/ 331 h 359"/>
                  <a:gd name="T18" fmla="*/ 334 w 386"/>
                  <a:gd name="T19" fmla="*/ 245 h 359"/>
                  <a:gd name="T20" fmla="*/ 336 w 386"/>
                  <a:gd name="T21" fmla="*/ 181 h 359"/>
                  <a:gd name="T22" fmla="*/ 348 w 386"/>
                  <a:gd name="T23" fmla="*/ 75 h 359"/>
                  <a:gd name="T24" fmla="*/ 281 w 386"/>
                  <a:gd name="T25" fmla="*/ 54 h 359"/>
                  <a:gd name="T26" fmla="*/ 244 w 386"/>
                  <a:gd name="T27" fmla="*/ 13 h 359"/>
                  <a:gd name="T28" fmla="*/ 178 w 386"/>
                  <a:gd name="T29" fmla="*/ 13 h 359"/>
                  <a:gd name="T30" fmla="*/ 109 w 386"/>
                  <a:gd name="T31" fmla="*/ 0 h 359"/>
                  <a:gd name="T32" fmla="*/ 39 w 386"/>
                  <a:gd name="T33" fmla="*/ 55 h 359"/>
                  <a:gd name="T34" fmla="*/ 53 w 386"/>
                  <a:gd name="T35" fmla="*/ 58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6" h="359">
                    <a:moveTo>
                      <a:pt x="53" y="58"/>
                    </a:moveTo>
                    <a:cubicBezTo>
                      <a:pt x="41" y="67"/>
                      <a:pt x="6" y="92"/>
                      <a:pt x="3" y="109"/>
                    </a:cubicBezTo>
                    <a:cubicBezTo>
                      <a:pt x="0" y="128"/>
                      <a:pt x="11" y="122"/>
                      <a:pt x="18" y="136"/>
                    </a:cubicBezTo>
                    <a:cubicBezTo>
                      <a:pt x="26" y="153"/>
                      <a:pt x="25" y="165"/>
                      <a:pt x="24" y="185"/>
                    </a:cubicBezTo>
                    <a:cubicBezTo>
                      <a:pt x="24" y="212"/>
                      <a:pt x="27" y="216"/>
                      <a:pt x="51" y="232"/>
                    </a:cubicBezTo>
                    <a:cubicBezTo>
                      <a:pt x="61" y="240"/>
                      <a:pt x="68" y="244"/>
                      <a:pt x="79" y="254"/>
                    </a:cubicBezTo>
                    <a:cubicBezTo>
                      <a:pt x="90" y="265"/>
                      <a:pt x="99" y="266"/>
                      <a:pt x="109" y="274"/>
                    </a:cubicBezTo>
                    <a:cubicBezTo>
                      <a:pt x="134" y="294"/>
                      <a:pt x="147" y="326"/>
                      <a:pt x="176" y="338"/>
                    </a:cubicBezTo>
                    <a:cubicBezTo>
                      <a:pt x="216" y="354"/>
                      <a:pt x="273" y="359"/>
                      <a:pt x="306" y="331"/>
                    </a:cubicBezTo>
                    <a:cubicBezTo>
                      <a:pt x="334" y="307"/>
                      <a:pt x="351" y="280"/>
                      <a:pt x="334" y="245"/>
                    </a:cubicBezTo>
                    <a:cubicBezTo>
                      <a:pt x="317" y="209"/>
                      <a:pt x="305" y="209"/>
                      <a:pt x="336" y="181"/>
                    </a:cubicBezTo>
                    <a:cubicBezTo>
                      <a:pt x="369" y="152"/>
                      <a:pt x="386" y="113"/>
                      <a:pt x="348" y="75"/>
                    </a:cubicBezTo>
                    <a:cubicBezTo>
                      <a:pt x="330" y="57"/>
                      <a:pt x="302" y="67"/>
                      <a:pt x="281" y="54"/>
                    </a:cubicBezTo>
                    <a:cubicBezTo>
                      <a:pt x="266" y="44"/>
                      <a:pt x="265" y="22"/>
                      <a:pt x="244" y="13"/>
                    </a:cubicBezTo>
                    <a:cubicBezTo>
                      <a:pt x="222" y="3"/>
                      <a:pt x="200" y="17"/>
                      <a:pt x="178" y="13"/>
                    </a:cubicBezTo>
                    <a:cubicBezTo>
                      <a:pt x="152" y="8"/>
                      <a:pt x="136" y="0"/>
                      <a:pt x="109" y="0"/>
                    </a:cubicBezTo>
                    <a:cubicBezTo>
                      <a:pt x="79" y="0"/>
                      <a:pt x="27" y="13"/>
                      <a:pt x="39" y="55"/>
                    </a:cubicBezTo>
                    <a:lnTo>
                      <a:pt x="53" y="58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9" name="iśḷíḋê"/>
              <p:cNvSpPr/>
              <p:nvPr/>
            </p:nvSpPr>
            <p:spPr bwMode="auto">
              <a:xfrm>
                <a:off x="4057" y="1215"/>
                <a:ext cx="285" cy="283"/>
              </a:xfrm>
              <a:custGeom>
                <a:avLst/>
                <a:gdLst>
                  <a:gd name="T0" fmla="*/ 155 w 167"/>
                  <a:gd name="T1" fmla="*/ 68 h 166"/>
                  <a:gd name="T2" fmla="*/ 161 w 167"/>
                  <a:gd name="T3" fmla="*/ 104 h 166"/>
                  <a:gd name="T4" fmla="*/ 136 w 167"/>
                  <a:gd name="T5" fmla="*/ 150 h 166"/>
                  <a:gd name="T6" fmla="*/ 110 w 167"/>
                  <a:gd name="T7" fmla="*/ 151 h 166"/>
                  <a:gd name="T8" fmla="*/ 81 w 167"/>
                  <a:gd name="T9" fmla="*/ 158 h 166"/>
                  <a:gd name="T10" fmla="*/ 34 w 167"/>
                  <a:gd name="T11" fmla="*/ 132 h 166"/>
                  <a:gd name="T12" fmla="*/ 23 w 167"/>
                  <a:gd name="T13" fmla="*/ 120 h 166"/>
                  <a:gd name="T14" fmla="*/ 5 w 167"/>
                  <a:gd name="T15" fmla="*/ 107 h 166"/>
                  <a:gd name="T16" fmla="*/ 13 w 167"/>
                  <a:gd name="T17" fmla="*/ 60 h 166"/>
                  <a:gd name="T18" fmla="*/ 34 w 167"/>
                  <a:gd name="T19" fmla="*/ 34 h 166"/>
                  <a:gd name="T20" fmla="*/ 49 w 167"/>
                  <a:gd name="T21" fmla="*/ 15 h 166"/>
                  <a:gd name="T22" fmla="*/ 113 w 167"/>
                  <a:gd name="T23" fmla="*/ 2 h 166"/>
                  <a:gd name="T24" fmla="*/ 155 w 167"/>
                  <a:gd name="T25" fmla="*/ 6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166">
                    <a:moveTo>
                      <a:pt x="155" y="68"/>
                    </a:moveTo>
                    <a:cubicBezTo>
                      <a:pt x="160" y="87"/>
                      <a:pt x="167" y="90"/>
                      <a:pt x="161" y="104"/>
                    </a:cubicBezTo>
                    <a:cubicBezTo>
                      <a:pt x="153" y="121"/>
                      <a:pt x="156" y="138"/>
                      <a:pt x="136" y="150"/>
                    </a:cubicBezTo>
                    <a:cubicBezTo>
                      <a:pt x="123" y="157"/>
                      <a:pt x="122" y="152"/>
                      <a:pt x="110" y="151"/>
                    </a:cubicBezTo>
                    <a:cubicBezTo>
                      <a:pt x="99" y="151"/>
                      <a:pt x="92" y="156"/>
                      <a:pt x="81" y="158"/>
                    </a:cubicBezTo>
                    <a:cubicBezTo>
                      <a:pt x="50" y="166"/>
                      <a:pt x="46" y="157"/>
                      <a:pt x="34" y="132"/>
                    </a:cubicBezTo>
                    <a:cubicBezTo>
                      <a:pt x="29" y="123"/>
                      <a:pt x="33" y="126"/>
                      <a:pt x="23" y="120"/>
                    </a:cubicBezTo>
                    <a:cubicBezTo>
                      <a:pt x="14" y="115"/>
                      <a:pt x="9" y="116"/>
                      <a:pt x="5" y="107"/>
                    </a:cubicBezTo>
                    <a:cubicBezTo>
                      <a:pt x="0" y="94"/>
                      <a:pt x="6" y="71"/>
                      <a:pt x="13" y="60"/>
                    </a:cubicBezTo>
                    <a:cubicBezTo>
                      <a:pt x="19" y="51"/>
                      <a:pt x="29" y="43"/>
                      <a:pt x="34" y="34"/>
                    </a:cubicBezTo>
                    <a:cubicBezTo>
                      <a:pt x="39" y="25"/>
                      <a:pt x="39" y="20"/>
                      <a:pt x="49" y="15"/>
                    </a:cubicBezTo>
                    <a:cubicBezTo>
                      <a:pt x="67" y="4"/>
                      <a:pt x="93" y="0"/>
                      <a:pt x="113" y="2"/>
                    </a:cubicBezTo>
                    <a:cubicBezTo>
                      <a:pt x="159" y="7"/>
                      <a:pt x="155" y="68"/>
                      <a:pt x="155" y="68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0" name="î$lïde"/>
              <p:cNvSpPr/>
              <p:nvPr/>
            </p:nvSpPr>
            <p:spPr bwMode="auto">
              <a:xfrm>
                <a:off x="4508" y="685"/>
                <a:ext cx="204" cy="174"/>
              </a:xfrm>
              <a:custGeom>
                <a:avLst/>
                <a:gdLst>
                  <a:gd name="T0" fmla="*/ 84 w 119"/>
                  <a:gd name="T1" fmla="*/ 81 h 102"/>
                  <a:gd name="T2" fmla="*/ 66 w 119"/>
                  <a:gd name="T3" fmla="*/ 95 h 102"/>
                  <a:gd name="T4" fmla="*/ 34 w 119"/>
                  <a:gd name="T5" fmla="*/ 94 h 102"/>
                  <a:gd name="T6" fmla="*/ 25 w 119"/>
                  <a:gd name="T7" fmla="*/ 80 h 102"/>
                  <a:gd name="T8" fmla="*/ 13 w 119"/>
                  <a:gd name="T9" fmla="*/ 66 h 102"/>
                  <a:gd name="T10" fmla="*/ 14 w 119"/>
                  <a:gd name="T11" fmla="*/ 33 h 102"/>
                  <a:gd name="T12" fmla="*/ 18 w 119"/>
                  <a:gd name="T13" fmla="*/ 23 h 102"/>
                  <a:gd name="T14" fmla="*/ 21 w 119"/>
                  <a:gd name="T15" fmla="*/ 10 h 102"/>
                  <a:gd name="T16" fmla="*/ 48 w 119"/>
                  <a:gd name="T17" fmla="*/ 1 h 102"/>
                  <a:gd name="T18" fmla="*/ 69 w 119"/>
                  <a:gd name="T19" fmla="*/ 5 h 102"/>
                  <a:gd name="T20" fmla="*/ 84 w 119"/>
                  <a:gd name="T21" fmla="*/ 8 h 102"/>
                  <a:gd name="T22" fmla="*/ 109 w 119"/>
                  <a:gd name="T23" fmla="*/ 40 h 102"/>
                  <a:gd name="T24" fmla="*/ 84 w 119"/>
                  <a:gd name="T25" fmla="*/ 8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102">
                    <a:moveTo>
                      <a:pt x="84" y="81"/>
                    </a:moveTo>
                    <a:cubicBezTo>
                      <a:pt x="75" y="90"/>
                      <a:pt x="75" y="95"/>
                      <a:pt x="66" y="95"/>
                    </a:cubicBezTo>
                    <a:cubicBezTo>
                      <a:pt x="54" y="96"/>
                      <a:pt x="46" y="102"/>
                      <a:pt x="34" y="94"/>
                    </a:cubicBezTo>
                    <a:cubicBezTo>
                      <a:pt x="26" y="89"/>
                      <a:pt x="28" y="87"/>
                      <a:pt x="25" y="80"/>
                    </a:cubicBezTo>
                    <a:cubicBezTo>
                      <a:pt x="23" y="74"/>
                      <a:pt x="18" y="72"/>
                      <a:pt x="13" y="66"/>
                    </a:cubicBezTo>
                    <a:cubicBezTo>
                      <a:pt x="0" y="51"/>
                      <a:pt x="5" y="46"/>
                      <a:pt x="14" y="33"/>
                    </a:cubicBezTo>
                    <a:cubicBezTo>
                      <a:pt x="18" y="28"/>
                      <a:pt x="17" y="31"/>
                      <a:pt x="18" y="23"/>
                    </a:cubicBezTo>
                    <a:cubicBezTo>
                      <a:pt x="18" y="17"/>
                      <a:pt x="16" y="15"/>
                      <a:pt x="21" y="10"/>
                    </a:cubicBezTo>
                    <a:cubicBezTo>
                      <a:pt x="26" y="4"/>
                      <a:pt x="40" y="0"/>
                      <a:pt x="48" y="1"/>
                    </a:cubicBezTo>
                    <a:cubicBezTo>
                      <a:pt x="55" y="2"/>
                      <a:pt x="62" y="5"/>
                      <a:pt x="69" y="5"/>
                    </a:cubicBezTo>
                    <a:cubicBezTo>
                      <a:pt x="75" y="5"/>
                      <a:pt x="78" y="4"/>
                      <a:pt x="84" y="8"/>
                    </a:cubicBezTo>
                    <a:cubicBezTo>
                      <a:pt x="95" y="15"/>
                      <a:pt x="104" y="28"/>
                      <a:pt x="109" y="40"/>
                    </a:cubicBezTo>
                    <a:cubicBezTo>
                      <a:pt x="119" y="67"/>
                      <a:pt x="84" y="81"/>
                      <a:pt x="84" y="81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1" name="íṥḷíḑè"/>
              <p:cNvSpPr/>
              <p:nvPr/>
            </p:nvSpPr>
            <p:spPr bwMode="auto">
              <a:xfrm>
                <a:off x="2722" y="1983"/>
                <a:ext cx="460" cy="407"/>
              </a:xfrm>
              <a:custGeom>
                <a:avLst/>
                <a:gdLst>
                  <a:gd name="T0" fmla="*/ 33 w 269"/>
                  <a:gd name="T1" fmla="*/ 179 h 238"/>
                  <a:gd name="T2" fmla="*/ 49 w 269"/>
                  <a:gd name="T3" fmla="*/ 221 h 238"/>
                  <a:gd name="T4" fmla="*/ 69 w 269"/>
                  <a:gd name="T5" fmla="*/ 221 h 238"/>
                  <a:gd name="T6" fmla="*/ 99 w 269"/>
                  <a:gd name="T7" fmla="*/ 230 h 238"/>
                  <a:gd name="T8" fmla="*/ 134 w 269"/>
                  <a:gd name="T9" fmla="*/ 228 h 238"/>
                  <a:gd name="T10" fmla="*/ 155 w 269"/>
                  <a:gd name="T11" fmla="*/ 217 h 238"/>
                  <a:gd name="T12" fmla="*/ 175 w 269"/>
                  <a:gd name="T13" fmla="*/ 205 h 238"/>
                  <a:gd name="T14" fmla="*/ 230 w 269"/>
                  <a:gd name="T15" fmla="*/ 183 h 238"/>
                  <a:gd name="T16" fmla="*/ 261 w 269"/>
                  <a:gd name="T17" fmla="*/ 106 h 238"/>
                  <a:gd name="T18" fmla="*/ 219 w 269"/>
                  <a:gd name="T19" fmla="*/ 66 h 238"/>
                  <a:gd name="T20" fmla="*/ 182 w 269"/>
                  <a:gd name="T21" fmla="*/ 48 h 238"/>
                  <a:gd name="T22" fmla="*/ 124 w 269"/>
                  <a:gd name="T23" fmla="*/ 12 h 238"/>
                  <a:gd name="T24" fmla="*/ 93 w 269"/>
                  <a:gd name="T25" fmla="*/ 45 h 238"/>
                  <a:gd name="T26" fmla="*/ 60 w 269"/>
                  <a:gd name="T27" fmla="*/ 55 h 238"/>
                  <a:gd name="T28" fmla="*/ 41 w 269"/>
                  <a:gd name="T29" fmla="*/ 94 h 238"/>
                  <a:gd name="T30" fmla="*/ 15 w 269"/>
                  <a:gd name="T31" fmla="*/ 130 h 238"/>
                  <a:gd name="T32" fmla="*/ 28 w 269"/>
                  <a:gd name="T33" fmla="*/ 186 h 238"/>
                  <a:gd name="T34" fmla="*/ 33 w 269"/>
                  <a:gd name="T35" fmla="*/ 17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9" h="238">
                    <a:moveTo>
                      <a:pt x="33" y="179"/>
                    </a:moveTo>
                    <a:cubicBezTo>
                      <a:pt x="35" y="188"/>
                      <a:pt x="40" y="215"/>
                      <a:pt x="49" y="221"/>
                    </a:cubicBezTo>
                    <a:cubicBezTo>
                      <a:pt x="60" y="229"/>
                      <a:pt x="59" y="221"/>
                      <a:pt x="69" y="221"/>
                    </a:cubicBezTo>
                    <a:cubicBezTo>
                      <a:pt x="81" y="220"/>
                      <a:pt x="88" y="224"/>
                      <a:pt x="99" y="230"/>
                    </a:cubicBezTo>
                    <a:cubicBezTo>
                      <a:pt x="115" y="238"/>
                      <a:pt x="118" y="237"/>
                      <a:pt x="134" y="228"/>
                    </a:cubicBezTo>
                    <a:cubicBezTo>
                      <a:pt x="141" y="223"/>
                      <a:pt x="146" y="221"/>
                      <a:pt x="155" y="217"/>
                    </a:cubicBezTo>
                    <a:cubicBezTo>
                      <a:pt x="164" y="214"/>
                      <a:pt x="167" y="209"/>
                      <a:pt x="175" y="205"/>
                    </a:cubicBezTo>
                    <a:cubicBezTo>
                      <a:pt x="193" y="196"/>
                      <a:pt x="215" y="197"/>
                      <a:pt x="230" y="183"/>
                    </a:cubicBezTo>
                    <a:cubicBezTo>
                      <a:pt x="250" y="165"/>
                      <a:pt x="269" y="133"/>
                      <a:pt x="261" y="106"/>
                    </a:cubicBezTo>
                    <a:cubicBezTo>
                      <a:pt x="255" y="83"/>
                      <a:pt x="244" y="66"/>
                      <a:pt x="219" y="66"/>
                    </a:cubicBezTo>
                    <a:cubicBezTo>
                      <a:pt x="194" y="66"/>
                      <a:pt x="190" y="73"/>
                      <a:pt x="182" y="48"/>
                    </a:cubicBezTo>
                    <a:cubicBezTo>
                      <a:pt x="175" y="21"/>
                      <a:pt x="157" y="0"/>
                      <a:pt x="124" y="12"/>
                    </a:cubicBezTo>
                    <a:cubicBezTo>
                      <a:pt x="108" y="17"/>
                      <a:pt x="107" y="36"/>
                      <a:pt x="93" y="45"/>
                    </a:cubicBezTo>
                    <a:cubicBezTo>
                      <a:pt x="83" y="51"/>
                      <a:pt x="70" y="46"/>
                      <a:pt x="60" y="55"/>
                    </a:cubicBezTo>
                    <a:cubicBezTo>
                      <a:pt x="48" y="66"/>
                      <a:pt x="50" y="82"/>
                      <a:pt x="41" y="94"/>
                    </a:cubicBezTo>
                    <a:cubicBezTo>
                      <a:pt x="31" y="107"/>
                      <a:pt x="22" y="115"/>
                      <a:pt x="15" y="130"/>
                    </a:cubicBezTo>
                    <a:cubicBezTo>
                      <a:pt x="7" y="147"/>
                      <a:pt x="0" y="182"/>
                      <a:pt x="28" y="186"/>
                    </a:cubicBez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2" name="iŝ1íďè"/>
              <p:cNvSpPr/>
              <p:nvPr/>
            </p:nvSpPr>
            <p:spPr bwMode="auto">
              <a:xfrm>
                <a:off x="3502" y="2487"/>
                <a:ext cx="329" cy="280"/>
              </a:xfrm>
              <a:custGeom>
                <a:avLst/>
                <a:gdLst>
                  <a:gd name="T0" fmla="*/ 137 w 192"/>
                  <a:gd name="T1" fmla="*/ 34 h 164"/>
                  <a:gd name="T2" fmla="*/ 107 w 192"/>
                  <a:gd name="T3" fmla="*/ 12 h 164"/>
                  <a:gd name="T4" fmla="*/ 55 w 192"/>
                  <a:gd name="T5" fmla="*/ 13 h 164"/>
                  <a:gd name="T6" fmla="*/ 41 w 192"/>
                  <a:gd name="T7" fmla="*/ 35 h 164"/>
                  <a:gd name="T8" fmla="*/ 22 w 192"/>
                  <a:gd name="T9" fmla="*/ 57 h 164"/>
                  <a:gd name="T10" fmla="*/ 22 w 192"/>
                  <a:gd name="T11" fmla="*/ 111 h 164"/>
                  <a:gd name="T12" fmla="*/ 28 w 192"/>
                  <a:gd name="T13" fmla="*/ 126 h 164"/>
                  <a:gd name="T14" fmla="*/ 32 w 192"/>
                  <a:gd name="T15" fmla="*/ 148 h 164"/>
                  <a:gd name="T16" fmla="*/ 76 w 192"/>
                  <a:gd name="T17" fmla="*/ 163 h 164"/>
                  <a:gd name="T18" fmla="*/ 109 w 192"/>
                  <a:gd name="T19" fmla="*/ 157 h 164"/>
                  <a:gd name="T20" fmla="*/ 133 w 192"/>
                  <a:gd name="T21" fmla="*/ 153 h 164"/>
                  <a:gd name="T22" fmla="*/ 175 w 192"/>
                  <a:gd name="T23" fmla="*/ 102 h 164"/>
                  <a:gd name="T24" fmla="*/ 137 w 192"/>
                  <a:gd name="T25" fmla="*/ 3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64">
                    <a:moveTo>
                      <a:pt x="137" y="34"/>
                    </a:moveTo>
                    <a:cubicBezTo>
                      <a:pt x="122" y="21"/>
                      <a:pt x="123" y="13"/>
                      <a:pt x="107" y="12"/>
                    </a:cubicBezTo>
                    <a:cubicBezTo>
                      <a:pt x="88" y="11"/>
                      <a:pt x="75" y="0"/>
                      <a:pt x="55" y="13"/>
                    </a:cubicBezTo>
                    <a:cubicBezTo>
                      <a:pt x="42" y="21"/>
                      <a:pt x="46" y="24"/>
                      <a:pt x="41" y="35"/>
                    </a:cubicBezTo>
                    <a:cubicBezTo>
                      <a:pt x="37" y="44"/>
                      <a:pt x="29" y="48"/>
                      <a:pt x="22" y="57"/>
                    </a:cubicBezTo>
                    <a:cubicBezTo>
                      <a:pt x="0" y="80"/>
                      <a:pt x="7" y="89"/>
                      <a:pt x="22" y="111"/>
                    </a:cubicBezTo>
                    <a:cubicBezTo>
                      <a:pt x="28" y="119"/>
                      <a:pt x="27" y="114"/>
                      <a:pt x="28" y="126"/>
                    </a:cubicBezTo>
                    <a:cubicBezTo>
                      <a:pt x="28" y="136"/>
                      <a:pt x="25" y="140"/>
                      <a:pt x="32" y="148"/>
                    </a:cubicBezTo>
                    <a:cubicBezTo>
                      <a:pt x="40" y="158"/>
                      <a:pt x="63" y="164"/>
                      <a:pt x="76" y="163"/>
                    </a:cubicBezTo>
                    <a:cubicBezTo>
                      <a:pt x="87" y="162"/>
                      <a:pt x="99" y="157"/>
                      <a:pt x="109" y="157"/>
                    </a:cubicBezTo>
                    <a:cubicBezTo>
                      <a:pt x="119" y="157"/>
                      <a:pt x="124" y="159"/>
                      <a:pt x="133" y="153"/>
                    </a:cubicBezTo>
                    <a:cubicBezTo>
                      <a:pt x="151" y="142"/>
                      <a:pt x="167" y="121"/>
                      <a:pt x="175" y="102"/>
                    </a:cubicBezTo>
                    <a:cubicBezTo>
                      <a:pt x="192" y="59"/>
                      <a:pt x="137" y="34"/>
                      <a:pt x="137" y="34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3" name="iṣḻîḍè"/>
              <p:cNvSpPr/>
              <p:nvPr/>
            </p:nvSpPr>
            <p:spPr bwMode="auto">
              <a:xfrm>
                <a:off x="2753" y="2523"/>
                <a:ext cx="224" cy="220"/>
              </a:xfrm>
              <a:custGeom>
                <a:avLst/>
                <a:gdLst>
                  <a:gd name="T0" fmla="*/ 123 w 131"/>
                  <a:gd name="T1" fmla="*/ 57 h 129"/>
                  <a:gd name="T2" fmla="*/ 126 w 131"/>
                  <a:gd name="T3" fmla="*/ 86 h 129"/>
                  <a:gd name="T4" fmla="*/ 103 w 131"/>
                  <a:gd name="T5" fmla="*/ 120 h 129"/>
                  <a:gd name="T6" fmla="*/ 83 w 131"/>
                  <a:gd name="T7" fmla="*/ 120 h 129"/>
                  <a:gd name="T8" fmla="*/ 60 w 131"/>
                  <a:gd name="T9" fmla="*/ 124 h 129"/>
                  <a:gd name="T10" fmla="*/ 24 w 131"/>
                  <a:gd name="T11" fmla="*/ 102 h 129"/>
                  <a:gd name="T12" fmla="*/ 16 w 131"/>
                  <a:gd name="T13" fmla="*/ 92 h 129"/>
                  <a:gd name="T14" fmla="*/ 3 w 131"/>
                  <a:gd name="T15" fmla="*/ 80 h 129"/>
                  <a:gd name="T16" fmla="*/ 11 w 131"/>
                  <a:gd name="T17" fmla="*/ 44 h 129"/>
                  <a:gd name="T18" fmla="*/ 29 w 131"/>
                  <a:gd name="T19" fmla="*/ 24 h 129"/>
                  <a:gd name="T20" fmla="*/ 42 w 131"/>
                  <a:gd name="T21" fmla="*/ 10 h 129"/>
                  <a:gd name="T22" fmla="*/ 93 w 131"/>
                  <a:gd name="T23" fmla="*/ 3 h 129"/>
                  <a:gd name="T24" fmla="*/ 123 w 131"/>
                  <a:gd name="T25" fmla="*/ 5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29">
                    <a:moveTo>
                      <a:pt x="123" y="57"/>
                    </a:moveTo>
                    <a:cubicBezTo>
                      <a:pt x="125" y="72"/>
                      <a:pt x="131" y="75"/>
                      <a:pt x="126" y="86"/>
                    </a:cubicBezTo>
                    <a:cubicBezTo>
                      <a:pt x="119" y="99"/>
                      <a:pt x="120" y="112"/>
                      <a:pt x="103" y="120"/>
                    </a:cubicBezTo>
                    <a:cubicBezTo>
                      <a:pt x="93" y="125"/>
                      <a:pt x="92" y="122"/>
                      <a:pt x="83" y="120"/>
                    </a:cubicBezTo>
                    <a:cubicBezTo>
                      <a:pt x="75" y="120"/>
                      <a:pt x="69" y="123"/>
                      <a:pt x="60" y="124"/>
                    </a:cubicBezTo>
                    <a:cubicBezTo>
                      <a:pt x="35" y="129"/>
                      <a:pt x="32" y="121"/>
                      <a:pt x="24" y="102"/>
                    </a:cubicBezTo>
                    <a:cubicBezTo>
                      <a:pt x="21" y="94"/>
                      <a:pt x="24" y="97"/>
                      <a:pt x="16" y="92"/>
                    </a:cubicBezTo>
                    <a:cubicBezTo>
                      <a:pt x="9" y="87"/>
                      <a:pt x="6" y="88"/>
                      <a:pt x="3" y="80"/>
                    </a:cubicBezTo>
                    <a:cubicBezTo>
                      <a:pt x="0" y="70"/>
                      <a:pt x="5" y="52"/>
                      <a:pt x="11" y="44"/>
                    </a:cubicBezTo>
                    <a:cubicBezTo>
                      <a:pt x="16" y="37"/>
                      <a:pt x="24" y="31"/>
                      <a:pt x="29" y="24"/>
                    </a:cubicBezTo>
                    <a:cubicBezTo>
                      <a:pt x="33" y="18"/>
                      <a:pt x="34" y="14"/>
                      <a:pt x="42" y="10"/>
                    </a:cubicBezTo>
                    <a:cubicBezTo>
                      <a:pt x="57" y="2"/>
                      <a:pt x="77" y="0"/>
                      <a:pt x="93" y="3"/>
                    </a:cubicBezTo>
                    <a:cubicBezTo>
                      <a:pt x="129" y="9"/>
                      <a:pt x="123" y="57"/>
                      <a:pt x="123" y="57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4" name="îṣ1îdê"/>
              <p:cNvSpPr/>
              <p:nvPr/>
            </p:nvSpPr>
            <p:spPr bwMode="auto">
              <a:xfrm>
                <a:off x="3861" y="2207"/>
                <a:ext cx="606" cy="389"/>
              </a:xfrm>
              <a:custGeom>
                <a:avLst/>
                <a:gdLst>
                  <a:gd name="T0" fmla="*/ 12 w 354"/>
                  <a:gd name="T1" fmla="*/ 105 h 228"/>
                  <a:gd name="T2" fmla="*/ 58 w 354"/>
                  <a:gd name="T3" fmla="*/ 106 h 228"/>
                  <a:gd name="T4" fmla="*/ 78 w 354"/>
                  <a:gd name="T5" fmla="*/ 140 h 228"/>
                  <a:gd name="T6" fmla="*/ 106 w 354"/>
                  <a:gd name="T7" fmla="*/ 159 h 228"/>
                  <a:gd name="T8" fmla="*/ 149 w 354"/>
                  <a:gd name="T9" fmla="*/ 199 h 228"/>
                  <a:gd name="T10" fmla="*/ 188 w 354"/>
                  <a:gd name="T11" fmla="*/ 197 h 228"/>
                  <a:gd name="T12" fmla="*/ 342 w 354"/>
                  <a:gd name="T13" fmla="*/ 175 h 228"/>
                  <a:gd name="T14" fmla="*/ 304 w 354"/>
                  <a:gd name="T15" fmla="*/ 115 h 228"/>
                  <a:gd name="T16" fmla="*/ 283 w 354"/>
                  <a:gd name="T17" fmla="*/ 87 h 228"/>
                  <a:gd name="T18" fmla="*/ 252 w 354"/>
                  <a:gd name="T19" fmla="*/ 87 h 228"/>
                  <a:gd name="T20" fmla="*/ 239 w 354"/>
                  <a:gd name="T21" fmla="*/ 73 h 228"/>
                  <a:gd name="T22" fmla="*/ 233 w 354"/>
                  <a:gd name="T23" fmla="*/ 51 h 228"/>
                  <a:gd name="T24" fmla="*/ 201 w 354"/>
                  <a:gd name="T25" fmla="*/ 42 h 228"/>
                  <a:gd name="T26" fmla="*/ 182 w 354"/>
                  <a:gd name="T27" fmla="*/ 11 h 228"/>
                  <a:gd name="T28" fmla="*/ 125 w 354"/>
                  <a:gd name="T29" fmla="*/ 25 h 228"/>
                  <a:gd name="T30" fmla="*/ 86 w 354"/>
                  <a:gd name="T31" fmla="*/ 1 h 228"/>
                  <a:gd name="T32" fmla="*/ 51 w 354"/>
                  <a:gd name="T33" fmla="*/ 15 h 228"/>
                  <a:gd name="T34" fmla="*/ 14 w 354"/>
                  <a:gd name="T35" fmla="*/ 27 h 228"/>
                  <a:gd name="T36" fmla="*/ 9 w 354"/>
                  <a:gd name="T37" fmla="*/ 59 h 228"/>
                  <a:gd name="T38" fmla="*/ 12 w 354"/>
                  <a:gd name="T39" fmla="*/ 10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4" h="228">
                    <a:moveTo>
                      <a:pt x="12" y="105"/>
                    </a:moveTo>
                    <a:cubicBezTo>
                      <a:pt x="22" y="113"/>
                      <a:pt x="46" y="105"/>
                      <a:pt x="58" y="106"/>
                    </a:cubicBezTo>
                    <a:cubicBezTo>
                      <a:pt x="81" y="108"/>
                      <a:pt x="79" y="121"/>
                      <a:pt x="78" y="140"/>
                    </a:cubicBezTo>
                    <a:cubicBezTo>
                      <a:pt x="78" y="162"/>
                      <a:pt x="87" y="172"/>
                      <a:pt x="106" y="159"/>
                    </a:cubicBezTo>
                    <a:cubicBezTo>
                      <a:pt x="119" y="173"/>
                      <a:pt x="129" y="194"/>
                      <a:pt x="149" y="199"/>
                    </a:cubicBezTo>
                    <a:cubicBezTo>
                      <a:pt x="162" y="203"/>
                      <a:pt x="175" y="196"/>
                      <a:pt x="188" y="197"/>
                    </a:cubicBezTo>
                    <a:cubicBezTo>
                      <a:pt x="232" y="198"/>
                      <a:pt x="317" y="228"/>
                      <a:pt x="342" y="175"/>
                    </a:cubicBezTo>
                    <a:cubicBezTo>
                      <a:pt x="354" y="151"/>
                      <a:pt x="329" y="116"/>
                      <a:pt x="304" y="115"/>
                    </a:cubicBezTo>
                    <a:cubicBezTo>
                      <a:pt x="275" y="113"/>
                      <a:pt x="296" y="99"/>
                      <a:pt x="283" y="87"/>
                    </a:cubicBezTo>
                    <a:cubicBezTo>
                      <a:pt x="278" y="81"/>
                      <a:pt x="260" y="89"/>
                      <a:pt x="252" y="87"/>
                    </a:cubicBezTo>
                    <a:cubicBezTo>
                      <a:pt x="240" y="83"/>
                      <a:pt x="242" y="85"/>
                      <a:pt x="239" y="73"/>
                    </a:cubicBezTo>
                    <a:cubicBezTo>
                      <a:pt x="237" y="64"/>
                      <a:pt x="241" y="59"/>
                      <a:pt x="233" y="51"/>
                    </a:cubicBezTo>
                    <a:cubicBezTo>
                      <a:pt x="227" y="44"/>
                      <a:pt x="210" y="39"/>
                      <a:pt x="201" y="42"/>
                    </a:cubicBezTo>
                    <a:cubicBezTo>
                      <a:pt x="191" y="29"/>
                      <a:pt x="197" y="18"/>
                      <a:pt x="182" y="11"/>
                    </a:cubicBezTo>
                    <a:cubicBezTo>
                      <a:pt x="164" y="2"/>
                      <a:pt x="139" y="13"/>
                      <a:pt x="125" y="25"/>
                    </a:cubicBezTo>
                    <a:cubicBezTo>
                      <a:pt x="114" y="11"/>
                      <a:pt x="104" y="2"/>
                      <a:pt x="86" y="1"/>
                    </a:cubicBezTo>
                    <a:cubicBezTo>
                      <a:pt x="69" y="0"/>
                      <a:pt x="65" y="7"/>
                      <a:pt x="51" y="15"/>
                    </a:cubicBezTo>
                    <a:cubicBezTo>
                      <a:pt x="40" y="21"/>
                      <a:pt x="24" y="19"/>
                      <a:pt x="14" y="27"/>
                    </a:cubicBezTo>
                    <a:cubicBezTo>
                      <a:pt x="1" y="38"/>
                      <a:pt x="8" y="46"/>
                      <a:pt x="9" y="59"/>
                    </a:cubicBezTo>
                    <a:cubicBezTo>
                      <a:pt x="10" y="72"/>
                      <a:pt x="0" y="94"/>
                      <a:pt x="12" y="105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5" name="iśļîdê"/>
              <p:cNvSpPr/>
              <p:nvPr/>
            </p:nvSpPr>
            <p:spPr bwMode="auto">
              <a:xfrm>
                <a:off x="4265" y="2344"/>
                <a:ext cx="356" cy="478"/>
              </a:xfrm>
              <a:custGeom>
                <a:avLst/>
                <a:gdLst>
                  <a:gd name="T0" fmla="*/ 65 w 208"/>
                  <a:gd name="T1" fmla="*/ 169 h 280"/>
                  <a:gd name="T2" fmla="*/ 92 w 208"/>
                  <a:gd name="T3" fmla="*/ 220 h 280"/>
                  <a:gd name="T4" fmla="*/ 139 w 208"/>
                  <a:gd name="T5" fmla="*/ 203 h 280"/>
                  <a:gd name="T6" fmla="*/ 190 w 208"/>
                  <a:gd name="T7" fmla="*/ 171 h 280"/>
                  <a:gd name="T8" fmla="*/ 200 w 208"/>
                  <a:gd name="T9" fmla="*/ 114 h 280"/>
                  <a:gd name="T10" fmla="*/ 203 w 208"/>
                  <a:gd name="T11" fmla="*/ 65 h 280"/>
                  <a:gd name="T12" fmla="*/ 173 w 208"/>
                  <a:gd name="T13" fmla="*/ 25 h 280"/>
                  <a:gd name="T14" fmla="*/ 133 w 208"/>
                  <a:gd name="T15" fmla="*/ 4 h 280"/>
                  <a:gd name="T16" fmla="*/ 71 w 208"/>
                  <a:gd name="T17" fmla="*/ 31 h 280"/>
                  <a:gd name="T18" fmla="*/ 74 w 208"/>
                  <a:gd name="T19" fmla="*/ 66 h 280"/>
                  <a:gd name="T20" fmla="*/ 55 w 208"/>
                  <a:gd name="T21" fmla="*/ 79 h 280"/>
                  <a:gd name="T22" fmla="*/ 131 w 208"/>
                  <a:gd name="T23" fmla="*/ 200 h 280"/>
                  <a:gd name="T24" fmla="*/ 65 w 208"/>
                  <a:gd name="T25" fmla="*/ 16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8" h="280">
                    <a:moveTo>
                      <a:pt x="65" y="169"/>
                    </a:moveTo>
                    <a:cubicBezTo>
                      <a:pt x="50" y="190"/>
                      <a:pt x="76" y="211"/>
                      <a:pt x="92" y="220"/>
                    </a:cubicBezTo>
                    <a:cubicBezTo>
                      <a:pt x="103" y="207"/>
                      <a:pt x="124" y="209"/>
                      <a:pt x="139" y="203"/>
                    </a:cubicBezTo>
                    <a:cubicBezTo>
                      <a:pt x="158" y="197"/>
                      <a:pt x="178" y="187"/>
                      <a:pt x="190" y="171"/>
                    </a:cubicBezTo>
                    <a:cubicBezTo>
                      <a:pt x="208" y="150"/>
                      <a:pt x="206" y="138"/>
                      <a:pt x="200" y="114"/>
                    </a:cubicBezTo>
                    <a:cubicBezTo>
                      <a:pt x="196" y="97"/>
                      <a:pt x="204" y="83"/>
                      <a:pt x="203" y="65"/>
                    </a:cubicBezTo>
                    <a:cubicBezTo>
                      <a:pt x="203" y="42"/>
                      <a:pt x="188" y="40"/>
                      <a:pt x="173" y="25"/>
                    </a:cubicBezTo>
                    <a:cubicBezTo>
                      <a:pt x="159" y="11"/>
                      <a:pt x="155" y="0"/>
                      <a:pt x="133" y="4"/>
                    </a:cubicBezTo>
                    <a:cubicBezTo>
                      <a:pt x="113" y="7"/>
                      <a:pt x="79" y="12"/>
                      <a:pt x="71" y="31"/>
                    </a:cubicBezTo>
                    <a:cubicBezTo>
                      <a:pt x="67" y="41"/>
                      <a:pt x="78" y="58"/>
                      <a:pt x="74" y="66"/>
                    </a:cubicBezTo>
                    <a:cubicBezTo>
                      <a:pt x="70" y="73"/>
                      <a:pt x="61" y="74"/>
                      <a:pt x="55" y="79"/>
                    </a:cubicBezTo>
                    <a:cubicBezTo>
                      <a:pt x="0" y="117"/>
                      <a:pt x="29" y="280"/>
                      <a:pt x="131" y="200"/>
                    </a:cubicBezTo>
                    <a:lnTo>
                      <a:pt x="65" y="169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6" name="íŝlîdê"/>
              <p:cNvSpPr/>
              <p:nvPr/>
            </p:nvSpPr>
            <p:spPr bwMode="auto">
              <a:xfrm>
                <a:off x="2569" y="928"/>
                <a:ext cx="344" cy="526"/>
              </a:xfrm>
              <a:custGeom>
                <a:avLst/>
                <a:gdLst>
                  <a:gd name="T0" fmla="*/ 81 w 201"/>
                  <a:gd name="T1" fmla="*/ 192 h 308"/>
                  <a:gd name="T2" fmla="*/ 129 w 201"/>
                  <a:gd name="T3" fmla="*/ 225 h 308"/>
                  <a:gd name="T4" fmla="*/ 163 w 201"/>
                  <a:gd name="T5" fmla="*/ 189 h 308"/>
                  <a:gd name="T6" fmla="*/ 194 w 201"/>
                  <a:gd name="T7" fmla="*/ 138 h 308"/>
                  <a:gd name="T8" fmla="*/ 178 w 201"/>
                  <a:gd name="T9" fmla="*/ 82 h 308"/>
                  <a:gd name="T10" fmla="*/ 158 w 201"/>
                  <a:gd name="T11" fmla="*/ 37 h 308"/>
                  <a:gd name="T12" fmla="*/ 114 w 201"/>
                  <a:gd name="T13" fmla="*/ 15 h 308"/>
                  <a:gd name="T14" fmla="*/ 68 w 201"/>
                  <a:gd name="T15" fmla="*/ 14 h 308"/>
                  <a:gd name="T16" fmla="*/ 25 w 201"/>
                  <a:gd name="T17" fmla="*/ 66 h 308"/>
                  <a:gd name="T18" fmla="*/ 43 w 201"/>
                  <a:gd name="T19" fmla="*/ 96 h 308"/>
                  <a:gd name="T20" fmla="*/ 32 w 201"/>
                  <a:gd name="T21" fmla="*/ 116 h 308"/>
                  <a:gd name="T22" fmla="*/ 154 w 201"/>
                  <a:gd name="T23" fmla="*/ 190 h 308"/>
                  <a:gd name="T24" fmla="*/ 81 w 201"/>
                  <a:gd name="T25" fmla="*/ 192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1" h="308">
                    <a:moveTo>
                      <a:pt x="81" y="192"/>
                    </a:moveTo>
                    <a:cubicBezTo>
                      <a:pt x="78" y="217"/>
                      <a:pt x="110" y="225"/>
                      <a:pt x="129" y="225"/>
                    </a:cubicBezTo>
                    <a:cubicBezTo>
                      <a:pt x="133" y="209"/>
                      <a:pt x="152" y="201"/>
                      <a:pt x="163" y="189"/>
                    </a:cubicBezTo>
                    <a:cubicBezTo>
                      <a:pt x="177" y="175"/>
                      <a:pt x="190" y="157"/>
                      <a:pt x="194" y="138"/>
                    </a:cubicBezTo>
                    <a:cubicBezTo>
                      <a:pt x="201" y="111"/>
                      <a:pt x="194" y="101"/>
                      <a:pt x="178" y="82"/>
                    </a:cubicBezTo>
                    <a:cubicBezTo>
                      <a:pt x="166" y="69"/>
                      <a:pt x="167" y="53"/>
                      <a:pt x="158" y="37"/>
                    </a:cubicBezTo>
                    <a:cubicBezTo>
                      <a:pt x="148" y="17"/>
                      <a:pt x="134" y="22"/>
                      <a:pt x="114" y="15"/>
                    </a:cubicBezTo>
                    <a:cubicBezTo>
                      <a:pt x="95" y="8"/>
                      <a:pt x="87" y="0"/>
                      <a:pt x="68" y="14"/>
                    </a:cubicBezTo>
                    <a:cubicBezTo>
                      <a:pt x="52" y="26"/>
                      <a:pt x="24" y="45"/>
                      <a:pt x="25" y="66"/>
                    </a:cubicBezTo>
                    <a:cubicBezTo>
                      <a:pt x="26" y="77"/>
                      <a:pt x="43" y="87"/>
                      <a:pt x="43" y="96"/>
                    </a:cubicBezTo>
                    <a:cubicBezTo>
                      <a:pt x="43" y="104"/>
                      <a:pt x="35" y="109"/>
                      <a:pt x="32" y="116"/>
                    </a:cubicBezTo>
                    <a:cubicBezTo>
                      <a:pt x="0" y="174"/>
                      <a:pt x="99" y="308"/>
                      <a:pt x="154" y="190"/>
                    </a:cubicBezTo>
                    <a:lnTo>
                      <a:pt x="81" y="192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7" name="ïŝľïḑé"/>
              <p:cNvSpPr/>
              <p:nvPr/>
            </p:nvSpPr>
            <p:spPr bwMode="auto">
              <a:xfrm>
                <a:off x="3981" y="637"/>
                <a:ext cx="336" cy="523"/>
              </a:xfrm>
              <a:custGeom>
                <a:avLst/>
                <a:gdLst>
                  <a:gd name="T0" fmla="*/ 82 w 196"/>
                  <a:gd name="T1" fmla="*/ 192 h 306"/>
                  <a:gd name="T2" fmla="*/ 131 w 196"/>
                  <a:gd name="T3" fmla="*/ 222 h 306"/>
                  <a:gd name="T4" fmla="*/ 164 w 196"/>
                  <a:gd name="T5" fmla="*/ 184 h 306"/>
                  <a:gd name="T6" fmla="*/ 192 w 196"/>
                  <a:gd name="T7" fmla="*/ 131 h 306"/>
                  <a:gd name="T8" fmla="*/ 172 w 196"/>
                  <a:gd name="T9" fmla="*/ 77 h 306"/>
                  <a:gd name="T10" fmla="*/ 150 w 196"/>
                  <a:gd name="T11" fmla="*/ 33 h 306"/>
                  <a:gd name="T12" fmla="*/ 104 w 196"/>
                  <a:gd name="T13" fmla="*/ 13 h 306"/>
                  <a:gd name="T14" fmla="*/ 58 w 196"/>
                  <a:gd name="T15" fmla="*/ 15 h 306"/>
                  <a:gd name="T16" fmla="*/ 18 w 196"/>
                  <a:gd name="T17" fmla="*/ 70 h 306"/>
                  <a:gd name="T18" fmla="*/ 38 w 196"/>
                  <a:gd name="T19" fmla="*/ 98 h 306"/>
                  <a:gd name="T20" fmla="*/ 28 w 196"/>
                  <a:gd name="T21" fmla="*/ 119 h 306"/>
                  <a:gd name="T22" fmla="*/ 155 w 196"/>
                  <a:gd name="T23" fmla="*/ 185 h 306"/>
                  <a:gd name="T24" fmla="*/ 82 w 196"/>
                  <a:gd name="T25" fmla="*/ 19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" h="306">
                    <a:moveTo>
                      <a:pt x="82" y="192"/>
                    </a:moveTo>
                    <a:cubicBezTo>
                      <a:pt x="80" y="218"/>
                      <a:pt x="113" y="223"/>
                      <a:pt x="131" y="222"/>
                    </a:cubicBezTo>
                    <a:cubicBezTo>
                      <a:pt x="135" y="206"/>
                      <a:pt x="153" y="197"/>
                      <a:pt x="164" y="184"/>
                    </a:cubicBezTo>
                    <a:cubicBezTo>
                      <a:pt x="176" y="169"/>
                      <a:pt x="188" y="151"/>
                      <a:pt x="192" y="131"/>
                    </a:cubicBezTo>
                    <a:cubicBezTo>
                      <a:pt x="196" y="104"/>
                      <a:pt x="189" y="94"/>
                      <a:pt x="172" y="77"/>
                    </a:cubicBezTo>
                    <a:cubicBezTo>
                      <a:pt x="159" y="64"/>
                      <a:pt x="159" y="48"/>
                      <a:pt x="150" y="33"/>
                    </a:cubicBezTo>
                    <a:cubicBezTo>
                      <a:pt x="137" y="13"/>
                      <a:pt x="124" y="19"/>
                      <a:pt x="104" y="13"/>
                    </a:cubicBezTo>
                    <a:cubicBezTo>
                      <a:pt x="84" y="8"/>
                      <a:pt x="75" y="0"/>
                      <a:pt x="58" y="15"/>
                    </a:cubicBezTo>
                    <a:cubicBezTo>
                      <a:pt x="43" y="28"/>
                      <a:pt x="16" y="49"/>
                      <a:pt x="18" y="70"/>
                    </a:cubicBezTo>
                    <a:cubicBezTo>
                      <a:pt x="19" y="80"/>
                      <a:pt x="37" y="89"/>
                      <a:pt x="38" y="98"/>
                    </a:cubicBezTo>
                    <a:cubicBezTo>
                      <a:pt x="38" y="107"/>
                      <a:pt x="31" y="112"/>
                      <a:pt x="28" y="119"/>
                    </a:cubicBezTo>
                    <a:cubicBezTo>
                      <a:pt x="0" y="179"/>
                      <a:pt x="108" y="306"/>
                      <a:pt x="155" y="185"/>
                    </a:cubicBezTo>
                    <a:lnTo>
                      <a:pt x="82" y="192"/>
                    </a:ln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îṥlíḋé"/>
              <p:cNvSpPr/>
              <p:nvPr/>
            </p:nvSpPr>
            <p:spPr bwMode="auto">
              <a:xfrm>
                <a:off x="4407" y="1473"/>
                <a:ext cx="336" cy="302"/>
              </a:xfrm>
              <a:custGeom>
                <a:avLst/>
                <a:gdLst>
                  <a:gd name="T0" fmla="*/ 165 w 196"/>
                  <a:gd name="T1" fmla="*/ 62 h 177"/>
                  <a:gd name="T2" fmla="*/ 147 w 196"/>
                  <a:gd name="T3" fmla="*/ 9 h 177"/>
                  <a:gd name="T4" fmla="*/ 90 w 196"/>
                  <a:gd name="T5" fmla="*/ 7 h 177"/>
                  <a:gd name="T6" fmla="*/ 54 w 196"/>
                  <a:gd name="T7" fmla="*/ 20 h 177"/>
                  <a:gd name="T8" fmla="*/ 29 w 196"/>
                  <a:gd name="T9" fmla="*/ 22 h 177"/>
                  <a:gd name="T10" fmla="*/ 9 w 196"/>
                  <a:gd name="T11" fmla="*/ 103 h 177"/>
                  <a:gd name="T12" fmla="*/ 62 w 196"/>
                  <a:gd name="T13" fmla="*/ 166 h 177"/>
                  <a:gd name="T14" fmla="*/ 151 w 196"/>
                  <a:gd name="T15" fmla="*/ 153 h 177"/>
                  <a:gd name="T16" fmla="*/ 194 w 196"/>
                  <a:gd name="T17" fmla="*/ 67 h 177"/>
                  <a:gd name="T18" fmla="*/ 160 w 196"/>
                  <a:gd name="T19" fmla="*/ 30 h 177"/>
                  <a:gd name="T20" fmla="*/ 165 w 196"/>
                  <a:gd name="T21" fmla="*/ 6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77">
                    <a:moveTo>
                      <a:pt x="165" y="62"/>
                    </a:moveTo>
                    <a:cubicBezTo>
                      <a:pt x="172" y="50"/>
                      <a:pt x="162" y="16"/>
                      <a:pt x="147" y="9"/>
                    </a:cubicBezTo>
                    <a:cubicBezTo>
                      <a:pt x="129" y="0"/>
                      <a:pt x="109" y="1"/>
                      <a:pt x="90" y="7"/>
                    </a:cubicBezTo>
                    <a:cubicBezTo>
                      <a:pt x="78" y="11"/>
                      <a:pt x="66" y="18"/>
                      <a:pt x="54" y="20"/>
                    </a:cubicBezTo>
                    <a:cubicBezTo>
                      <a:pt x="45" y="22"/>
                      <a:pt x="38" y="19"/>
                      <a:pt x="29" y="22"/>
                    </a:cubicBezTo>
                    <a:cubicBezTo>
                      <a:pt x="5" y="28"/>
                      <a:pt x="0" y="82"/>
                      <a:pt x="9" y="103"/>
                    </a:cubicBezTo>
                    <a:cubicBezTo>
                      <a:pt x="19" y="127"/>
                      <a:pt x="39" y="155"/>
                      <a:pt x="62" y="166"/>
                    </a:cubicBezTo>
                    <a:cubicBezTo>
                      <a:pt x="83" y="177"/>
                      <a:pt x="128" y="162"/>
                      <a:pt x="151" y="153"/>
                    </a:cubicBezTo>
                    <a:cubicBezTo>
                      <a:pt x="170" y="145"/>
                      <a:pt x="196" y="89"/>
                      <a:pt x="194" y="67"/>
                    </a:cubicBezTo>
                    <a:cubicBezTo>
                      <a:pt x="191" y="45"/>
                      <a:pt x="175" y="40"/>
                      <a:pt x="160" y="30"/>
                    </a:cubicBezTo>
                    <a:lnTo>
                      <a:pt x="165" y="62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iSḷïḋè"/>
              <p:cNvSpPr/>
              <p:nvPr/>
            </p:nvSpPr>
            <p:spPr bwMode="auto">
              <a:xfrm>
                <a:off x="3144" y="513"/>
                <a:ext cx="331" cy="286"/>
              </a:xfrm>
              <a:custGeom>
                <a:avLst/>
                <a:gdLst>
                  <a:gd name="T0" fmla="*/ 163 w 193"/>
                  <a:gd name="T1" fmla="*/ 58 h 168"/>
                  <a:gd name="T2" fmla="*/ 147 w 193"/>
                  <a:gd name="T3" fmla="*/ 9 h 168"/>
                  <a:gd name="T4" fmla="*/ 91 w 193"/>
                  <a:gd name="T5" fmla="*/ 8 h 168"/>
                  <a:gd name="T6" fmla="*/ 55 w 193"/>
                  <a:gd name="T7" fmla="*/ 21 h 168"/>
                  <a:gd name="T8" fmla="*/ 30 w 193"/>
                  <a:gd name="T9" fmla="*/ 24 h 168"/>
                  <a:gd name="T10" fmla="*/ 9 w 193"/>
                  <a:gd name="T11" fmla="*/ 100 h 168"/>
                  <a:gd name="T12" fmla="*/ 59 w 193"/>
                  <a:gd name="T13" fmla="*/ 158 h 168"/>
                  <a:gd name="T14" fmla="*/ 147 w 193"/>
                  <a:gd name="T15" fmla="*/ 144 h 168"/>
                  <a:gd name="T16" fmla="*/ 191 w 193"/>
                  <a:gd name="T17" fmla="*/ 62 h 168"/>
                  <a:gd name="T18" fmla="*/ 159 w 193"/>
                  <a:gd name="T19" fmla="*/ 28 h 168"/>
                  <a:gd name="T20" fmla="*/ 163 w 193"/>
                  <a:gd name="T21" fmla="*/ 5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3" h="168">
                    <a:moveTo>
                      <a:pt x="163" y="58"/>
                    </a:moveTo>
                    <a:cubicBezTo>
                      <a:pt x="171" y="47"/>
                      <a:pt x="161" y="15"/>
                      <a:pt x="147" y="9"/>
                    </a:cubicBezTo>
                    <a:cubicBezTo>
                      <a:pt x="130" y="0"/>
                      <a:pt x="109" y="3"/>
                      <a:pt x="91" y="8"/>
                    </a:cubicBezTo>
                    <a:cubicBezTo>
                      <a:pt x="79" y="12"/>
                      <a:pt x="67" y="19"/>
                      <a:pt x="55" y="21"/>
                    </a:cubicBezTo>
                    <a:cubicBezTo>
                      <a:pt x="46" y="23"/>
                      <a:pt x="39" y="21"/>
                      <a:pt x="30" y="24"/>
                    </a:cubicBezTo>
                    <a:cubicBezTo>
                      <a:pt x="7" y="30"/>
                      <a:pt x="0" y="81"/>
                      <a:pt x="9" y="100"/>
                    </a:cubicBezTo>
                    <a:cubicBezTo>
                      <a:pt x="18" y="123"/>
                      <a:pt x="37" y="148"/>
                      <a:pt x="59" y="158"/>
                    </a:cubicBezTo>
                    <a:cubicBezTo>
                      <a:pt x="80" y="168"/>
                      <a:pt x="125" y="153"/>
                      <a:pt x="147" y="144"/>
                    </a:cubicBezTo>
                    <a:cubicBezTo>
                      <a:pt x="167" y="136"/>
                      <a:pt x="193" y="83"/>
                      <a:pt x="191" y="62"/>
                    </a:cubicBezTo>
                    <a:cubicBezTo>
                      <a:pt x="190" y="42"/>
                      <a:pt x="173" y="37"/>
                      <a:pt x="159" y="28"/>
                    </a:cubicBezTo>
                    <a:lnTo>
                      <a:pt x="163" y="58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ïṣľïḍè"/>
              <p:cNvSpPr/>
              <p:nvPr/>
            </p:nvSpPr>
            <p:spPr bwMode="auto">
              <a:xfrm>
                <a:off x="2658" y="1240"/>
                <a:ext cx="596" cy="443"/>
              </a:xfrm>
              <a:custGeom>
                <a:avLst/>
                <a:gdLst>
                  <a:gd name="T0" fmla="*/ 271 w 348"/>
                  <a:gd name="T1" fmla="*/ 53 h 259"/>
                  <a:gd name="T2" fmla="*/ 221 w 348"/>
                  <a:gd name="T3" fmla="*/ 14 h 259"/>
                  <a:gd name="T4" fmla="*/ 189 w 348"/>
                  <a:gd name="T5" fmla="*/ 1 h 259"/>
                  <a:gd name="T6" fmla="*/ 162 w 348"/>
                  <a:gd name="T7" fmla="*/ 16 h 259"/>
                  <a:gd name="T8" fmla="*/ 133 w 348"/>
                  <a:gd name="T9" fmla="*/ 16 h 259"/>
                  <a:gd name="T10" fmla="*/ 99 w 348"/>
                  <a:gd name="T11" fmla="*/ 8 h 259"/>
                  <a:gd name="T12" fmla="*/ 64 w 348"/>
                  <a:gd name="T13" fmla="*/ 63 h 259"/>
                  <a:gd name="T14" fmla="*/ 16 w 348"/>
                  <a:gd name="T15" fmla="*/ 135 h 259"/>
                  <a:gd name="T16" fmla="*/ 38 w 348"/>
                  <a:gd name="T17" fmla="*/ 156 h 259"/>
                  <a:gd name="T18" fmla="*/ 38 w 348"/>
                  <a:gd name="T19" fmla="*/ 198 h 259"/>
                  <a:gd name="T20" fmla="*/ 83 w 348"/>
                  <a:gd name="T21" fmla="*/ 211 h 259"/>
                  <a:gd name="T22" fmla="*/ 117 w 348"/>
                  <a:gd name="T23" fmla="*/ 248 h 259"/>
                  <a:gd name="T24" fmla="*/ 176 w 348"/>
                  <a:gd name="T25" fmla="*/ 240 h 259"/>
                  <a:gd name="T26" fmla="*/ 239 w 348"/>
                  <a:gd name="T27" fmla="*/ 244 h 259"/>
                  <a:gd name="T28" fmla="*/ 269 w 348"/>
                  <a:gd name="T29" fmla="*/ 206 h 259"/>
                  <a:gd name="T30" fmla="*/ 323 w 348"/>
                  <a:gd name="T31" fmla="*/ 171 h 259"/>
                  <a:gd name="T32" fmla="*/ 291 w 348"/>
                  <a:gd name="T33" fmla="*/ 68 h 259"/>
                  <a:gd name="T34" fmla="*/ 271 w 348"/>
                  <a:gd name="T35" fmla="*/ 5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8" h="259">
                    <a:moveTo>
                      <a:pt x="271" y="53"/>
                    </a:moveTo>
                    <a:cubicBezTo>
                      <a:pt x="272" y="26"/>
                      <a:pt x="238" y="21"/>
                      <a:pt x="221" y="14"/>
                    </a:cubicBezTo>
                    <a:cubicBezTo>
                      <a:pt x="210" y="10"/>
                      <a:pt x="202" y="1"/>
                      <a:pt x="189" y="1"/>
                    </a:cubicBezTo>
                    <a:cubicBezTo>
                      <a:pt x="170" y="0"/>
                      <a:pt x="174" y="9"/>
                      <a:pt x="162" y="16"/>
                    </a:cubicBezTo>
                    <a:cubicBezTo>
                      <a:pt x="148" y="24"/>
                      <a:pt x="150" y="22"/>
                      <a:pt x="133" y="16"/>
                    </a:cubicBezTo>
                    <a:cubicBezTo>
                      <a:pt x="121" y="11"/>
                      <a:pt x="113" y="6"/>
                      <a:pt x="99" y="8"/>
                    </a:cubicBezTo>
                    <a:cubicBezTo>
                      <a:pt x="77" y="12"/>
                      <a:pt x="61" y="41"/>
                      <a:pt x="64" y="63"/>
                    </a:cubicBezTo>
                    <a:cubicBezTo>
                      <a:pt x="48" y="77"/>
                      <a:pt x="0" y="104"/>
                      <a:pt x="16" y="135"/>
                    </a:cubicBezTo>
                    <a:cubicBezTo>
                      <a:pt x="23" y="147"/>
                      <a:pt x="35" y="143"/>
                      <a:pt x="38" y="156"/>
                    </a:cubicBezTo>
                    <a:cubicBezTo>
                      <a:pt x="41" y="168"/>
                      <a:pt x="32" y="182"/>
                      <a:pt x="38" y="198"/>
                    </a:cubicBezTo>
                    <a:cubicBezTo>
                      <a:pt x="55" y="206"/>
                      <a:pt x="69" y="200"/>
                      <a:pt x="83" y="211"/>
                    </a:cubicBezTo>
                    <a:cubicBezTo>
                      <a:pt x="97" y="222"/>
                      <a:pt x="97" y="241"/>
                      <a:pt x="117" y="248"/>
                    </a:cubicBezTo>
                    <a:cubicBezTo>
                      <a:pt x="141" y="257"/>
                      <a:pt x="156" y="238"/>
                      <a:pt x="176" y="240"/>
                    </a:cubicBezTo>
                    <a:cubicBezTo>
                      <a:pt x="198" y="243"/>
                      <a:pt x="213" y="259"/>
                      <a:pt x="239" y="244"/>
                    </a:cubicBezTo>
                    <a:cubicBezTo>
                      <a:pt x="253" y="235"/>
                      <a:pt x="257" y="216"/>
                      <a:pt x="269" y="206"/>
                    </a:cubicBezTo>
                    <a:cubicBezTo>
                      <a:pt x="288" y="191"/>
                      <a:pt x="309" y="192"/>
                      <a:pt x="323" y="171"/>
                    </a:cubicBezTo>
                    <a:cubicBezTo>
                      <a:pt x="348" y="134"/>
                      <a:pt x="315" y="94"/>
                      <a:pt x="291" y="68"/>
                    </a:cubicBezTo>
                    <a:lnTo>
                      <a:pt x="271" y="53"/>
                    </a:ln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îṥļidè"/>
              <p:cNvSpPr/>
              <p:nvPr/>
            </p:nvSpPr>
            <p:spPr bwMode="auto">
              <a:xfrm>
                <a:off x="4395" y="1047"/>
                <a:ext cx="185" cy="205"/>
              </a:xfrm>
              <a:custGeom>
                <a:avLst/>
                <a:gdLst>
                  <a:gd name="T0" fmla="*/ 96 w 108"/>
                  <a:gd name="T1" fmla="*/ 80 h 120"/>
                  <a:gd name="T2" fmla="*/ 106 w 108"/>
                  <a:gd name="T3" fmla="*/ 57 h 120"/>
                  <a:gd name="T4" fmla="*/ 97 w 108"/>
                  <a:gd name="T5" fmla="*/ 24 h 120"/>
                  <a:gd name="T6" fmla="*/ 80 w 108"/>
                  <a:gd name="T7" fmla="*/ 18 h 120"/>
                  <a:gd name="T8" fmla="*/ 63 w 108"/>
                  <a:gd name="T9" fmla="*/ 9 h 120"/>
                  <a:gd name="T10" fmla="*/ 28 w 108"/>
                  <a:gd name="T11" fmla="*/ 19 h 120"/>
                  <a:gd name="T12" fmla="*/ 19 w 108"/>
                  <a:gd name="T13" fmla="*/ 25 h 120"/>
                  <a:gd name="T14" fmla="*/ 6 w 108"/>
                  <a:gd name="T15" fmla="*/ 31 h 120"/>
                  <a:gd name="T16" fmla="*/ 3 w 108"/>
                  <a:gd name="T17" fmla="*/ 62 h 120"/>
                  <a:gd name="T18" fmla="*/ 12 w 108"/>
                  <a:gd name="T19" fmla="*/ 82 h 120"/>
                  <a:gd name="T20" fmla="*/ 19 w 108"/>
                  <a:gd name="T21" fmla="*/ 97 h 120"/>
                  <a:gd name="T22" fmla="*/ 59 w 108"/>
                  <a:gd name="T23" fmla="*/ 116 h 120"/>
                  <a:gd name="T24" fmla="*/ 96 w 108"/>
                  <a:gd name="T25" fmla="*/ 8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20">
                    <a:moveTo>
                      <a:pt x="96" y="80"/>
                    </a:moveTo>
                    <a:cubicBezTo>
                      <a:pt x="102" y="68"/>
                      <a:pt x="108" y="67"/>
                      <a:pt x="106" y="57"/>
                    </a:cubicBezTo>
                    <a:cubicBezTo>
                      <a:pt x="104" y="45"/>
                      <a:pt x="108" y="35"/>
                      <a:pt x="97" y="24"/>
                    </a:cubicBezTo>
                    <a:cubicBezTo>
                      <a:pt x="90" y="17"/>
                      <a:pt x="88" y="20"/>
                      <a:pt x="80" y="18"/>
                    </a:cubicBezTo>
                    <a:cubicBezTo>
                      <a:pt x="74" y="17"/>
                      <a:pt x="70" y="13"/>
                      <a:pt x="63" y="9"/>
                    </a:cubicBezTo>
                    <a:cubicBezTo>
                      <a:pt x="44" y="0"/>
                      <a:pt x="40" y="5"/>
                      <a:pt x="28" y="19"/>
                    </a:cubicBezTo>
                    <a:cubicBezTo>
                      <a:pt x="24" y="24"/>
                      <a:pt x="27" y="22"/>
                      <a:pt x="19" y="25"/>
                    </a:cubicBezTo>
                    <a:cubicBezTo>
                      <a:pt x="13" y="27"/>
                      <a:pt x="10" y="25"/>
                      <a:pt x="6" y="31"/>
                    </a:cubicBezTo>
                    <a:cubicBezTo>
                      <a:pt x="1" y="38"/>
                      <a:pt x="0" y="54"/>
                      <a:pt x="3" y="62"/>
                    </a:cubicBezTo>
                    <a:cubicBezTo>
                      <a:pt x="6" y="69"/>
                      <a:pt x="11" y="76"/>
                      <a:pt x="12" y="82"/>
                    </a:cubicBezTo>
                    <a:cubicBezTo>
                      <a:pt x="14" y="89"/>
                      <a:pt x="14" y="92"/>
                      <a:pt x="19" y="97"/>
                    </a:cubicBezTo>
                    <a:cubicBezTo>
                      <a:pt x="29" y="107"/>
                      <a:pt x="45" y="114"/>
                      <a:pt x="59" y="116"/>
                    </a:cubicBezTo>
                    <a:cubicBezTo>
                      <a:pt x="89" y="120"/>
                      <a:pt x="96" y="80"/>
                      <a:pt x="96" y="80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iṥľiďé"/>
              <p:cNvSpPr/>
              <p:nvPr/>
            </p:nvSpPr>
            <p:spPr bwMode="auto">
              <a:xfrm>
                <a:off x="3863" y="2726"/>
                <a:ext cx="190" cy="171"/>
              </a:xfrm>
              <a:custGeom>
                <a:avLst/>
                <a:gdLst>
                  <a:gd name="T0" fmla="*/ 95 w 111"/>
                  <a:gd name="T1" fmla="*/ 37 h 100"/>
                  <a:gd name="T2" fmla="*/ 86 w 111"/>
                  <a:gd name="T3" fmla="*/ 6 h 100"/>
                  <a:gd name="T4" fmla="*/ 54 w 111"/>
                  <a:gd name="T5" fmla="*/ 3 h 100"/>
                  <a:gd name="T6" fmla="*/ 33 w 111"/>
                  <a:gd name="T7" fmla="*/ 9 h 100"/>
                  <a:gd name="T8" fmla="*/ 18 w 111"/>
                  <a:gd name="T9" fmla="*/ 9 h 100"/>
                  <a:gd name="T10" fmla="*/ 4 w 111"/>
                  <a:gd name="T11" fmla="*/ 54 h 100"/>
                  <a:gd name="T12" fmla="*/ 32 w 111"/>
                  <a:gd name="T13" fmla="*/ 93 h 100"/>
                  <a:gd name="T14" fmla="*/ 83 w 111"/>
                  <a:gd name="T15" fmla="*/ 88 h 100"/>
                  <a:gd name="T16" fmla="*/ 111 w 111"/>
                  <a:gd name="T17" fmla="*/ 41 h 100"/>
                  <a:gd name="T18" fmla="*/ 93 w 111"/>
                  <a:gd name="T19" fmla="*/ 18 h 100"/>
                  <a:gd name="T20" fmla="*/ 95 w 111"/>
                  <a:gd name="T21" fmla="*/ 3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00">
                    <a:moveTo>
                      <a:pt x="95" y="37"/>
                    </a:moveTo>
                    <a:cubicBezTo>
                      <a:pt x="99" y="31"/>
                      <a:pt x="94" y="11"/>
                      <a:pt x="86" y="6"/>
                    </a:cubicBezTo>
                    <a:cubicBezTo>
                      <a:pt x="76" y="0"/>
                      <a:pt x="65" y="0"/>
                      <a:pt x="54" y="3"/>
                    </a:cubicBezTo>
                    <a:cubicBezTo>
                      <a:pt x="47" y="5"/>
                      <a:pt x="40" y="8"/>
                      <a:pt x="33" y="9"/>
                    </a:cubicBezTo>
                    <a:cubicBezTo>
                      <a:pt x="28" y="9"/>
                      <a:pt x="24" y="8"/>
                      <a:pt x="18" y="9"/>
                    </a:cubicBezTo>
                    <a:cubicBezTo>
                      <a:pt x="5" y="12"/>
                      <a:pt x="0" y="43"/>
                      <a:pt x="4" y="54"/>
                    </a:cubicBezTo>
                    <a:cubicBezTo>
                      <a:pt x="9" y="69"/>
                      <a:pt x="19" y="86"/>
                      <a:pt x="32" y="93"/>
                    </a:cubicBezTo>
                    <a:cubicBezTo>
                      <a:pt x="44" y="100"/>
                      <a:pt x="70" y="93"/>
                      <a:pt x="83" y="88"/>
                    </a:cubicBezTo>
                    <a:cubicBezTo>
                      <a:pt x="95" y="84"/>
                      <a:pt x="111" y="53"/>
                      <a:pt x="111" y="41"/>
                    </a:cubicBezTo>
                    <a:cubicBezTo>
                      <a:pt x="110" y="28"/>
                      <a:pt x="101" y="25"/>
                      <a:pt x="93" y="18"/>
                    </a:cubicBezTo>
                    <a:lnTo>
                      <a:pt x="95" y="37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ïšḻíḋé"/>
              <p:cNvSpPr/>
              <p:nvPr/>
            </p:nvSpPr>
            <p:spPr bwMode="auto">
              <a:xfrm>
                <a:off x="4676" y="2166"/>
                <a:ext cx="185" cy="219"/>
              </a:xfrm>
              <a:custGeom>
                <a:avLst/>
                <a:gdLst>
                  <a:gd name="T0" fmla="*/ 77 w 108"/>
                  <a:gd name="T1" fmla="*/ 51 h 128"/>
                  <a:gd name="T2" fmla="*/ 67 w 108"/>
                  <a:gd name="T3" fmla="*/ 25 h 128"/>
                  <a:gd name="T4" fmla="*/ 43 w 108"/>
                  <a:gd name="T5" fmla="*/ 29 h 128"/>
                  <a:gd name="T6" fmla="*/ 16 w 108"/>
                  <a:gd name="T7" fmla="*/ 41 h 128"/>
                  <a:gd name="T8" fmla="*/ 6 w 108"/>
                  <a:gd name="T9" fmla="*/ 68 h 128"/>
                  <a:gd name="T10" fmla="*/ 1 w 108"/>
                  <a:gd name="T11" fmla="*/ 92 h 128"/>
                  <a:gd name="T12" fmla="*/ 13 w 108"/>
                  <a:gd name="T13" fmla="*/ 114 h 128"/>
                  <a:gd name="T14" fmla="*/ 31 w 108"/>
                  <a:gd name="T15" fmla="*/ 128 h 128"/>
                  <a:gd name="T16" fmla="*/ 64 w 108"/>
                  <a:gd name="T17" fmla="*/ 119 h 128"/>
                  <a:gd name="T18" fmla="*/ 69 w 108"/>
                  <a:gd name="T19" fmla="*/ 110 h 128"/>
                  <a:gd name="T20" fmla="*/ 79 w 108"/>
                  <a:gd name="T21" fmla="*/ 105 h 128"/>
                  <a:gd name="T22" fmla="*/ 47 w 108"/>
                  <a:gd name="T23" fmla="*/ 32 h 128"/>
                  <a:gd name="T24" fmla="*/ 77 w 108"/>
                  <a:gd name="T25" fmla="*/ 5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28">
                    <a:moveTo>
                      <a:pt x="77" y="51"/>
                    </a:moveTo>
                    <a:cubicBezTo>
                      <a:pt x="86" y="42"/>
                      <a:pt x="74" y="30"/>
                      <a:pt x="67" y="25"/>
                    </a:cubicBezTo>
                    <a:cubicBezTo>
                      <a:pt x="61" y="30"/>
                      <a:pt x="51" y="28"/>
                      <a:pt x="43" y="29"/>
                    </a:cubicBezTo>
                    <a:cubicBezTo>
                      <a:pt x="33" y="31"/>
                      <a:pt x="23" y="35"/>
                      <a:pt x="16" y="41"/>
                    </a:cubicBezTo>
                    <a:cubicBezTo>
                      <a:pt x="5" y="50"/>
                      <a:pt x="5" y="56"/>
                      <a:pt x="6" y="68"/>
                    </a:cubicBezTo>
                    <a:cubicBezTo>
                      <a:pt x="7" y="78"/>
                      <a:pt x="3" y="83"/>
                      <a:pt x="1" y="92"/>
                    </a:cubicBezTo>
                    <a:cubicBezTo>
                      <a:pt x="0" y="104"/>
                      <a:pt x="7" y="106"/>
                      <a:pt x="13" y="114"/>
                    </a:cubicBezTo>
                    <a:cubicBezTo>
                      <a:pt x="19" y="122"/>
                      <a:pt x="20" y="128"/>
                      <a:pt x="31" y="128"/>
                    </a:cubicBezTo>
                    <a:cubicBezTo>
                      <a:pt x="41" y="127"/>
                      <a:pt x="58" y="127"/>
                      <a:pt x="64" y="119"/>
                    </a:cubicBezTo>
                    <a:cubicBezTo>
                      <a:pt x="67" y="114"/>
                      <a:pt x="66" y="113"/>
                      <a:pt x="69" y="110"/>
                    </a:cubicBezTo>
                    <a:cubicBezTo>
                      <a:pt x="71" y="106"/>
                      <a:pt x="76" y="106"/>
                      <a:pt x="79" y="105"/>
                    </a:cubicBezTo>
                    <a:cubicBezTo>
                      <a:pt x="108" y="90"/>
                      <a:pt x="103" y="0"/>
                      <a:pt x="47" y="32"/>
                    </a:cubicBezTo>
                    <a:lnTo>
                      <a:pt x="77" y="51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îṣ1ïḍe"/>
              <p:cNvSpPr/>
              <p:nvPr/>
            </p:nvSpPr>
            <p:spPr bwMode="auto">
              <a:xfrm>
                <a:off x="3656" y="2942"/>
                <a:ext cx="205" cy="182"/>
              </a:xfrm>
              <a:custGeom>
                <a:avLst/>
                <a:gdLst>
                  <a:gd name="T0" fmla="*/ 102 w 120"/>
                  <a:gd name="T1" fmla="*/ 39 h 107"/>
                  <a:gd name="T2" fmla="*/ 93 w 120"/>
                  <a:gd name="T3" fmla="*/ 6 h 107"/>
                  <a:gd name="T4" fmla="*/ 58 w 120"/>
                  <a:gd name="T5" fmla="*/ 3 h 107"/>
                  <a:gd name="T6" fmla="*/ 35 w 120"/>
                  <a:gd name="T7" fmla="*/ 10 h 107"/>
                  <a:gd name="T8" fmla="*/ 20 w 120"/>
                  <a:gd name="T9" fmla="*/ 10 h 107"/>
                  <a:gd name="T10" fmla="*/ 5 w 120"/>
                  <a:gd name="T11" fmla="*/ 58 h 107"/>
                  <a:gd name="T12" fmla="*/ 35 w 120"/>
                  <a:gd name="T13" fmla="*/ 99 h 107"/>
                  <a:gd name="T14" fmla="*/ 89 w 120"/>
                  <a:gd name="T15" fmla="*/ 95 h 107"/>
                  <a:gd name="T16" fmla="*/ 119 w 120"/>
                  <a:gd name="T17" fmla="*/ 44 h 107"/>
                  <a:gd name="T18" fmla="*/ 100 w 120"/>
                  <a:gd name="T19" fmla="*/ 20 h 107"/>
                  <a:gd name="T20" fmla="*/ 102 w 120"/>
                  <a:gd name="T21" fmla="*/ 3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107">
                    <a:moveTo>
                      <a:pt x="102" y="39"/>
                    </a:moveTo>
                    <a:cubicBezTo>
                      <a:pt x="107" y="33"/>
                      <a:pt x="102" y="11"/>
                      <a:pt x="93" y="6"/>
                    </a:cubicBezTo>
                    <a:cubicBezTo>
                      <a:pt x="82" y="0"/>
                      <a:pt x="70" y="0"/>
                      <a:pt x="58" y="3"/>
                    </a:cubicBezTo>
                    <a:cubicBezTo>
                      <a:pt x="50" y="5"/>
                      <a:pt x="43" y="9"/>
                      <a:pt x="35" y="10"/>
                    </a:cubicBezTo>
                    <a:cubicBezTo>
                      <a:pt x="30" y="10"/>
                      <a:pt x="26" y="9"/>
                      <a:pt x="20" y="10"/>
                    </a:cubicBezTo>
                    <a:cubicBezTo>
                      <a:pt x="5" y="13"/>
                      <a:pt x="0" y="46"/>
                      <a:pt x="5" y="58"/>
                    </a:cubicBezTo>
                    <a:cubicBezTo>
                      <a:pt x="10" y="74"/>
                      <a:pt x="21" y="92"/>
                      <a:pt x="35" y="99"/>
                    </a:cubicBezTo>
                    <a:cubicBezTo>
                      <a:pt x="47" y="107"/>
                      <a:pt x="75" y="99"/>
                      <a:pt x="89" y="95"/>
                    </a:cubicBezTo>
                    <a:cubicBezTo>
                      <a:pt x="102" y="90"/>
                      <a:pt x="120" y="57"/>
                      <a:pt x="119" y="44"/>
                    </a:cubicBezTo>
                    <a:cubicBezTo>
                      <a:pt x="118" y="30"/>
                      <a:pt x="108" y="26"/>
                      <a:pt x="100" y="20"/>
                    </a:cubicBezTo>
                    <a:lnTo>
                      <a:pt x="102" y="39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5" name="iṡľïḑé"/>
              <p:cNvSpPr/>
              <p:nvPr/>
            </p:nvSpPr>
            <p:spPr bwMode="auto">
              <a:xfrm>
                <a:off x="4727" y="1122"/>
                <a:ext cx="380" cy="443"/>
              </a:xfrm>
              <a:custGeom>
                <a:avLst/>
                <a:gdLst>
                  <a:gd name="T0" fmla="*/ 144 w 222"/>
                  <a:gd name="T1" fmla="*/ 220 h 259"/>
                  <a:gd name="T2" fmla="*/ 186 w 222"/>
                  <a:gd name="T3" fmla="*/ 191 h 259"/>
                  <a:gd name="T4" fmla="*/ 204 w 222"/>
                  <a:gd name="T5" fmla="*/ 170 h 259"/>
                  <a:gd name="T6" fmla="*/ 199 w 222"/>
                  <a:gd name="T7" fmla="*/ 145 h 259"/>
                  <a:gd name="T8" fmla="*/ 206 w 222"/>
                  <a:gd name="T9" fmla="*/ 123 h 259"/>
                  <a:gd name="T10" fmla="*/ 220 w 222"/>
                  <a:gd name="T11" fmla="*/ 99 h 259"/>
                  <a:gd name="T12" fmla="*/ 187 w 222"/>
                  <a:gd name="T13" fmla="*/ 59 h 259"/>
                  <a:gd name="T14" fmla="*/ 144 w 222"/>
                  <a:gd name="T15" fmla="*/ 5 h 259"/>
                  <a:gd name="T16" fmla="*/ 122 w 222"/>
                  <a:gd name="T17" fmla="*/ 16 h 259"/>
                  <a:gd name="T18" fmla="*/ 90 w 222"/>
                  <a:gd name="T19" fmla="*/ 6 h 259"/>
                  <a:gd name="T20" fmla="*/ 69 w 222"/>
                  <a:gd name="T21" fmla="*/ 37 h 259"/>
                  <a:gd name="T22" fmla="*/ 32 w 222"/>
                  <a:gd name="T23" fmla="*/ 54 h 259"/>
                  <a:gd name="T24" fmla="*/ 24 w 222"/>
                  <a:gd name="T25" fmla="*/ 101 h 259"/>
                  <a:gd name="T26" fmla="*/ 6 w 222"/>
                  <a:gd name="T27" fmla="*/ 149 h 259"/>
                  <a:gd name="T28" fmla="*/ 27 w 222"/>
                  <a:gd name="T29" fmla="*/ 181 h 259"/>
                  <a:gd name="T30" fmla="*/ 41 w 222"/>
                  <a:gd name="T31" fmla="*/ 231 h 259"/>
                  <a:gd name="T32" fmla="*/ 128 w 222"/>
                  <a:gd name="T33" fmla="*/ 232 h 259"/>
                  <a:gd name="T34" fmla="*/ 144 w 222"/>
                  <a:gd name="T35" fmla="*/ 22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2" h="259">
                    <a:moveTo>
                      <a:pt x="144" y="220"/>
                    </a:moveTo>
                    <a:cubicBezTo>
                      <a:pt x="164" y="227"/>
                      <a:pt x="177" y="202"/>
                      <a:pt x="186" y="191"/>
                    </a:cubicBezTo>
                    <a:cubicBezTo>
                      <a:pt x="192" y="183"/>
                      <a:pt x="201" y="180"/>
                      <a:pt x="204" y="170"/>
                    </a:cubicBezTo>
                    <a:cubicBezTo>
                      <a:pt x="210" y="155"/>
                      <a:pt x="202" y="156"/>
                      <a:pt x="199" y="145"/>
                    </a:cubicBezTo>
                    <a:cubicBezTo>
                      <a:pt x="196" y="133"/>
                      <a:pt x="197" y="135"/>
                      <a:pt x="206" y="123"/>
                    </a:cubicBezTo>
                    <a:cubicBezTo>
                      <a:pt x="213" y="115"/>
                      <a:pt x="219" y="110"/>
                      <a:pt x="220" y="99"/>
                    </a:cubicBezTo>
                    <a:cubicBezTo>
                      <a:pt x="222" y="81"/>
                      <a:pt x="205" y="62"/>
                      <a:pt x="187" y="59"/>
                    </a:cubicBezTo>
                    <a:cubicBezTo>
                      <a:pt x="180" y="43"/>
                      <a:pt x="170" y="0"/>
                      <a:pt x="144" y="5"/>
                    </a:cubicBezTo>
                    <a:cubicBezTo>
                      <a:pt x="132" y="7"/>
                      <a:pt x="133" y="17"/>
                      <a:pt x="122" y="16"/>
                    </a:cubicBezTo>
                    <a:cubicBezTo>
                      <a:pt x="112" y="15"/>
                      <a:pt x="103" y="5"/>
                      <a:pt x="90" y="6"/>
                    </a:cubicBezTo>
                    <a:cubicBezTo>
                      <a:pt x="79" y="17"/>
                      <a:pt x="81" y="29"/>
                      <a:pt x="69" y="37"/>
                    </a:cubicBezTo>
                    <a:cubicBezTo>
                      <a:pt x="57" y="45"/>
                      <a:pt x="42" y="41"/>
                      <a:pt x="32" y="54"/>
                    </a:cubicBezTo>
                    <a:cubicBezTo>
                      <a:pt x="19" y="70"/>
                      <a:pt x="30" y="87"/>
                      <a:pt x="24" y="101"/>
                    </a:cubicBezTo>
                    <a:cubicBezTo>
                      <a:pt x="16" y="118"/>
                      <a:pt x="0" y="126"/>
                      <a:pt x="6" y="149"/>
                    </a:cubicBezTo>
                    <a:cubicBezTo>
                      <a:pt x="9" y="162"/>
                      <a:pt x="23" y="170"/>
                      <a:pt x="27" y="181"/>
                    </a:cubicBezTo>
                    <a:cubicBezTo>
                      <a:pt x="35" y="199"/>
                      <a:pt x="29" y="215"/>
                      <a:pt x="41" y="231"/>
                    </a:cubicBezTo>
                    <a:cubicBezTo>
                      <a:pt x="64" y="259"/>
                      <a:pt x="102" y="244"/>
                      <a:pt x="128" y="232"/>
                    </a:cubicBezTo>
                    <a:lnTo>
                      <a:pt x="144" y="220"/>
                    </a:ln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íSlide"/>
              <p:cNvSpPr/>
              <p:nvPr/>
            </p:nvSpPr>
            <p:spPr bwMode="auto">
              <a:xfrm>
                <a:off x="3536" y="2159"/>
                <a:ext cx="267" cy="419"/>
              </a:xfrm>
              <a:custGeom>
                <a:avLst/>
                <a:gdLst>
                  <a:gd name="T0" fmla="*/ 89 w 156"/>
                  <a:gd name="T1" fmla="*/ 91 h 245"/>
                  <a:gd name="T2" fmla="*/ 49 w 156"/>
                  <a:gd name="T3" fmla="*/ 68 h 245"/>
                  <a:gd name="T4" fmla="*/ 24 w 156"/>
                  <a:gd name="T5" fmla="*/ 99 h 245"/>
                  <a:gd name="T6" fmla="*/ 3 w 156"/>
                  <a:gd name="T7" fmla="*/ 143 h 245"/>
                  <a:gd name="T8" fmla="*/ 20 w 156"/>
                  <a:gd name="T9" fmla="*/ 186 h 245"/>
                  <a:gd name="T10" fmla="*/ 39 w 156"/>
                  <a:gd name="T11" fmla="*/ 221 h 245"/>
                  <a:gd name="T12" fmla="*/ 76 w 156"/>
                  <a:gd name="T13" fmla="*/ 236 h 245"/>
                  <a:gd name="T14" fmla="*/ 113 w 156"/>
                  <a:gd name="T15" fmla="*/ 233 h 245"/>
                  <a:gd name="T16" fmla="*/ 144 w 156"/>
                  <a:gd name="T17" fmla="*/ 188 h 245"/>
                  <a:gd name="T18" fmla="*/ 127 w 156"/>
                  <a:gd name="T19" fmla="*/ 165 h 245"/>
                  <a:gd name="T20" fmla="*/ 135 w 156"/>
                  <a:gd name="T21" fmla="*/ 148 h 245"/>
                  <a:gd name="T22" fmla="*/ 31 w 156"/>
                  <a:gd name="T23" fmla="*/ 98 h 245"/>
                  <a:gd name="T24" fmla="*/ 89 w 156"/>
                  <a:gd name="T25" fmla="*/ 9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245">
                    <a:moveTo>
                      <a:pt x="89" y="91"/>
                    </a:moveTo>
                    <a:cubicBezTo>
                      <a:pt x="90" y="70"/>
                      <a:pt x="64" y="67"/>
                      <a:pt x="49" y="68"/>
                    </a:cubicBezTo>
                    <a:cubicBezTo>
                      <a:pt x="47" y="81"/>
                      <a:pt x="32" y="89"/>
                      <a:pt x="24" y="99"/>
                    </a:cubicBezTo>
                    <a:cubicBezTo>
                      <a:pt x="14" y="112"/>
                      <a:pt x="5" y="127"/>
                      <a:pt x="3" y="143"/>
                    </a:cubicBezTo>
                    <a:cubicBezTo>
                      <a:pt x="0" y="165"/>
                      <a:pt x="6" y="172"/>
                      <a:pt x="20" y="186"/>
                    </a:cubicBezTo>
                    <a:cubicBezTo>
                      <a:pt x="31" y="196"/>
                      <a:pt x="31" y="208"/>
                      <a:pt x="39" y="221"/>
                    </a:cubicBezTo>
                    <a:cubicBezTo>
                      <a:pt x="49" y="236"/>
                      <a:pt x="60" y="232"/>
                      <a:pt x="76" y="236"/>
                    </a:cubicBezTo>
                    <a:cubicBezTo>
                      <a:pt x="92" y="239"/>
                      <a:pt x="99" y="245"/>
                      <a:pt x="113" y="233"/>
                    </a:cubicBezTo>
                    <a:cubicBezTo>
                      <a:pt x="125" y="222"/>
                      <a:pt x="146" y="204"/>
                      <a:pt x="144" y="188"/>
                    </a:cubicBezTo>
                    <a:cubicBezTo>
                      <a:pt x="143" y="179"/>
                      <a:pt x="128" y="173"/>
                      <a:pt x="127" y="165"/>
                    </a:cubicBezTo>
                    <a:cubicBezTo>
                      <a:pt x="127" y="159"/>
                      <a:pt x="132" y="154"/>
                      <a:pt x="135" y="148"/>
                    </a:cubicBezTo>
                    <a:cubicBezTo>
                      <a:pt x="156" y="99"/>
                      <a:pt x="66" y="0"/>
                      <a:pt x="31" y="98"/>
                    </a:cubicBezTo>
                    <a:lnTo>
                      <a:pt x="89" y="91"/>
                    </a:ln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7" name="iṡľiḋé"/>
              <p:cNvSpPr/>
              <p:nvPr/>
            </p:nvSpPr>
            <p:spPr bwMode="auto">
              <a:xfrm>
                <a:off x="3345" y="171"/>
                <a:ext cx="70" cy="70"/>
              </a:xfrm>
              <a:custGeom>
                <a:avLst/>
                <a:gdLst>
                  <a:gd name="T0" fmla="*/ 32 w 41"/>
                  <a:gd name="T1" fmla="*/ 30 h 41"/>
                  <a:gd name="T2" fmla="*/ 4 w 41"/>
                  <a:gd name="T3" fmla="*/ 40 h 41"/>
                  <a:gd name="T4" fmla="*/ 9 w 41"/>
                  <a:gd name="T5" fmla="*/ 11 h 41"/>
                  <a:gd name="T6" fmla="*/ 37 w 41"/>
                  <a:gd name="T7" fmla="*/ 1 h 41"/>
                  <a:gd name="T8" fmla="*/ 32 w 41"/>
                  <a:gd name="T9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32" y="30"/>
                    </a:moveTo>
                    <a:cubicBezTo>
                      <a:pt x="23" y="41"/>
                      <a:pt x="4" y="40"/>
                      <a:pt x="4" y="40"/>
                    </a:cubicBezTo>
                    <a:cubicBezTo>
                      <a:pt x="4" y="40"/>
                      <a:pt x="0" y="22"/>
                      <a:pt x="9" y="11"/>
                    </a:cubicBezTo>
                    <a:cubicBezTo>
                      <a:pt x="18" y="0"/>
                      <a:pt x="37" y="1"/>
                      <a:pt x="37" y="1"/>
                    </a:cubicBezTo>
                    <a:cubicBezTo>
                      <a:pt x="37" y="1"/>
                      <a:pt x="41" y="19"/>
                      <a:pt x="32" y="30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8" name="iSlidè"/>
              <p:cNvSpPr/>
              <p:nvPr/>
            </p:nvSpPr>
            <p:spPr bwMode="auto">
              <a:xfrm>
                <a:off x="3158" y="133"/>
                <a:ext cx="62" cy="84"/>
              </a:xfrm>
              <a:custGeom>
                <a:avLst/>
                <a:gdLst>
                  <a:gd name="T0" fmla="*/ 32 w 36"/>
                  <a:gd name="T1" fmla="*/ 20 h 49"/>
                  <a:gd name="T2" fmla="*/ 26 w 36"/>
                  <a:gd name="T3" fmla="*/ 49 h 49"/>
                  <a:gd name="T4" fmla="*/ 4 w 36"/>
                  <a:gd name="T5" fmla="*/ 29 h 49"/>
                  <a:gd name="T6" fmla="*/ 10 w 36"/>
                  <a:gd name="T7" fmla="*/ 0 h 49"/>
                  <a:gd name="T8" fmla="*/ 32 w 36"/>
                  <a:gd name="T9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9">
                    <a:moveTo>
                      <a:pt x="32" y="20"/>
                    </a:moveTo>
                    <a:cubicBezTo>
                      <a:pt x="36" y="34"/>
                      <a:pt x="26" y="49"/>
                      <a:pt x="26" y="49"/>
                    </a:cubicBezTo>
                    <a:cubicBezTo>
                      <a:pt x="26" y="49"/>
                      <a:pt x="8" y="43"/>
                      <a:pt x="4" y="29"/>
                    </a:cubicBezTo>
                    <a:cubicBezTo>
                      <a:pt x="0" y="16"/>
                      <a:pt x="10" y="0"/>
                      <a:pt x="10" y="0"/>
                    </a:cubicBezTo>
                    <a:cubicBezTo>
                      <a:pt x="10" y="0"/>
                      <a:pt x="27" y="7"/>
                      <a:pt x="32" y="20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9" name="íṥľïdé"/>
              <p:cNvSpPr/>
              <p:nvPr/>
            </p:nvSpPr>
            <p:spPr bwMode="auto">
              <a:xfrm>
                <a:off x="3172" y="296"/>
                <a:ext cx="87" cy="53"/>
              </a:xfrm>
              <a:custGeom>
                <a:avLst/>
                <a:gdLst>
                  <a:gd name="T0" fmla="*/ 25 w 51"/>
                  <a:gd name="T1" fmla="*/ 30 h 31"/>
                  <a:gd name="T2" fmla="*/ 0 w 51"/>
                  <a:gd name="T3" fmla="*/ 13 h 31"/>
                  <a:gd name="T4" fmla="*/ 27 w 51"/>
                  <a:gd name="T5" fmla="*/ 1 h 31"/>
                  <a:gd name="T6" fmla="*/ 51 w 51"/>
                  <a:gd name="T7" fmla="*/ 17 h 31"/>
                  <a:gd name="T8" fmla="*/ 25 w 5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25" y="30"/>
                    </a:moveTo>
                    <a:cubicBezTo>
                      <a:pt x="10" y="29"/>
                      <a:pt x="0" y="13"/>
                      <a:pt x="0" y="13"/>
                    </a:cubicBezTo>
                    <a:cubicBezTo>
                      <a:pt x="0" y="13"/>
                      <a:pt x="13" y="0"/>
                      <a:pt x="27" y="1"/>
                    </a:cubicBezTo>
                    <a:cubicBezTo>
                      <a:pt x="41" y="2"/>
                      <a:pt x="51" y="17"/>
                      <a:pt x="51" y="17"/>
                    </a:cubicBezTo>
                    <a:cubicBezTo>
                      <a:pt x="51" y="17"/>
                      <a:pt x="39" y="31"/>
                      <a:pt x="25" y="30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0" name="íŝ1îdê"/>
              <p:cNvSpPr/>
              <p:nvPr/>
            </p:nvSpPr>
            <p:spPr bwMode="auto">
              <a:xfrm>
                <a:off x="3132" y="371"/>
                <a:ext cx="88" cy="53"/>
              </a:xfrm>
              <a:custGeom>
                <a:avLst/>
                <a:gdLst>
                  <a:gd name="T0" fmla="*/ 25 w 51"/>
                  <a:gd name="T1" fmla="*/ 30 h 31"/>
                  <a:gd name="T2" fmla="*/ 0 w 51"/>
                  <a:gd name="T3" fmla="*/ 14 h 31"/>
                  <a:gd name="T4" fmla="*/ 27 w 51"/>
                  <a:gd name="T5" fmla="*/ 1 h 31"/>
                  <a:gd name="T6" fmla="*/ 51 w 51"/>
                  <a:gd name="T7" fmla="*/ 18 h 31"/>
                  <a:gd name="T8" fmla="*/ 25 w 5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25" y="30"/>
                    </a:moveTo>
                    <a:cubicBezTo>
                      <a:pt x="11" y="29"/>
                      <a:pt x="0" y="14"/>
                      <a:pt x="0" y="14"/>
                    </a:cubicBezTo>
                    <a:cubicBezTo>
                      <a:pt x="0" y="14"/>
                      <a:pt x="13" y="0"/>
                      <a:pt x="27" y="1"/>
                    </a:cubicBezTo>
                    <a:cubicBezTo>
                      <a:pt x="41" y="2"/>
                      <a:pt x="51" y="18"/>
                      <a:pt x="51" y="18"/>
                    </a:cubicBezTo>
                    <a:cubicBezTo>
                      <a:pt x="51" y="18"/>
                      <a:pt x="39" y="31"/>
                      <a:pt x="25" y="30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1" name="ïṡḻïḓê"/>
              <p:cNvSpPr/>
              <p:nvPr/>
            </p:nvSpPr>
            <p:spPr bwMode="auto">
              <a:xfrm>
                <a:off x="3281" y="297"/>
                <a:ext cx="62" cy="84"/>
              </a:xfrm>
              <a:custGeom>
                <a:avLst/>
                <a:gdLst>
                  <a:gd name="T0" fmla="*/ 4 w 36"/>
                  <a:gd name="T1" fmla="*/ 20 h 49"/>
                  <a:gd name="T2" fmla="*/ 25 w 36"/>
                  <a:gd name="T3" fmla="*/ 0 h 49"/>
                  <a:gd name="T4" fmla="*/ 32 w 36"/>
                  <a:gd name="T5" fmla="*/ 28 h 49"/>
                  <a:gd name="T6" fmla="*/ 11 w 36"/>
                  <a:gd name="T7" fmla="*/ 49 h 49"/>
                  <a:gd name="T8" fmla="*/ 4 w 36"/>
                  <a:gd name="T9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9">
                    <a:moveTo>
                      <a:pt x="4" y="20"/>
                    </a:moveTo>
                    <a:cubicBezTo>
                      <a:pt x="8" y="7"/>
                      <a:pt x="25" y="0"/>
                      <a:pt x="25" y="0"/>
                    </a:cubicBezTo>
                    <a:cubicBezTo>
                      <a:pt x="25" y="0"/>
                      <a:pt x="36" y="15"/>
                      <a:pt x="32" y="28"/>
                    </a:cubicBezTo>
                    <a:cubicBezTo>
                      <a:pt x="29" y="42"/>
                      <a:pt x="11" y="49"/>
                      <a:pt x="11" y="49"/>
                    </a:cubicBezTo>
                    <a:cubicBezTo>
                      <a:pt x="11" y="49"/>
                      <a:pt x="0" y="34"/>
                      <a:pt x="4" y="20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2" name="íŝḷïḍê"/>
              <p:cNvSpPr/>
              <p:nvPr/>
            </p:nvSpPr>
            <p:spPr bwMode="auto">
              <a:xfrm>
                <a:off x="3237" y="212"/>
                <a:ext cx="61" cy="84"/>
              </a:xfrm>
              <a:custGeom>
                <a:avLst/>
                <a:gdLst>
                  <a:gd name="T0" fmla="*/ 4 w 36"/>
                  <a:gd name="T1" fmla="*/ 21 h 49"/>
                  <a:gd name="T2" fmla="*/ 25 w 36"/>
                  <a:gd name="T3" fmla="*/ 0 h 49"/>
                  <a:gd name="T4" fmla="*/ 32 w 36"/>
                  <a:gd name="T5" fmla="*/ 28 h 49"/>
                  <a:gd name="T6" fmla="*/ 11 w 36"/>
                  <a:gd name="T7" fmla="*/ 49 h 49"/>
                  <a:gd name="T8" fmla="*/ 4 w 36"/>
                  <a:gd name="T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9">
                    <a:moveTo>
                      <a:pt x="4" y="21"/>
                    </a:moveTo>
                    <a:cubicBezTo>
                      <a:pt x="8" y="7"/>
                      <a:pt x="25" y="0"/>
                      <a:pt x="25" y="0"/>
                    </a:cubicBezTo>
                    <a:cubicBezTo>
                      <a:pt x="25" y="0"/>
                      <a:pt x="36" y="15"/>
                      <a:pt x="32" y="28"/>
                    </a:cubicBezTo>
                    <a:cubicBezTo>
                      <a:pt x="28" y="42"/>
                      <a:pt x="11" y="49"/>
                      <a:pt x="11" y="49"/>
                    </a:cubicBezTo>
                    <a:cubicBezTo>
                      <a:pt x="11" y="49"/>
                      <a:pt x="0" y="34"/>
                      <a:pt x="4" y="21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3" name="iŝľíḓè"/>
              <p:cNvSpPr/>
              <p:nvPr/>
            </p:nvSpPr>
            <p:spPr bwMode="auto">
              <a:xfrm>
                <a:off x="3103" y="210"/>
                <a:ext cx="81" cy="67"/>
              </a:xfrm>
              <a:custGeom>
                <a:avLst/>
                <a:gdLst>
                  <a:gd name="T0" fmla="*/ 30 w 47"/>
                  <a:gd name="T1" fmla="*/ 6 h 39"/>
                  <a:gd name="T2" fmla="*/ 47 w 47"/>
                  <a:gd name="T3" fmla="*/ 30 h 39"/>
                  <a:gd name="T4" fmla="*/ 17 w 47"/>
                  <a:gd name="T5" fmla="*/ 33 h 39"/>
                  <a:gd name="T6" fmla="*/ 0 w 47"/>
                  <a:gd name="T7" fmla="*/ 9 h 39"/>
                  <a:gd name="T8" fmla="*/ 30 w 47"/>
                  <a:gd name="T9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30" y="6"/>
                    </a:moveTo>
                    <a:cubicBezTo>
                      <a:pt x="42" y="12"/>
                      <a:pt x="47" y="30"/>
                      <a:pt x="47" y="30"/>
                    </a:cubicBezTo>
                    <a:cubicBezTo>
                      <a:pt x="47" y="30"/>
                      <a:pt x="30" y="39"/>
                      <a:pt x="17" y="33"/>
                    </a:cubicBezTo>
                    <a:cubicBezTo>
                      <a:pt x="5" y="27"/>
                      <a:pt x="0" y="9"/>
                      <a:pt x="0" y="9"/>
                    </a:cubicBezTo>
                    <a:cubicBezTo>
                      <a:pt x="0" y="9"/>
                      <a:pt x="17" y="0"/>
                      <a:pt x="30" y="6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4" name="ïSliḍe"/>
              <p:cNvSpPr/>
              <p:nvPr/>
            </p:nvSpPr>
            <p:spPr bwMode="auto">
              <a:xfrm>
                <a:off x="3978" y="191"/>
                <a:ext cx="68" cy="70"/>
              </a:xfrm>
              <a:custGeom>
                <a:avLst/>
                <a:gdLst>
                  <a:gd name="T0" fmla="*/ 29 w 40"/>
                  <a:gd name="T1" fmla="*/ 32 h 41"/>
                  <a:gd name="T2" fmla="*/ 0 w 40"/>
                  <a:gd name="T3" fmla="*/ 37 h 41"/>
                  <a:gd name="T4" fmla="*/ 11 w 40"/>
                  <a:gd name="T5" fmla="*/ 9 h 41"/>
                  <a:gd name="T6" fmla="*/ 40 w 40"/>
                  <a:gd name="T7" fmla="*/ 4 h 41"/>
                  <a:gd name="T8" fmla="*/ 29 w 40"/>
                  <a:gd name="T9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1">
                    <a:moveTo>
                      <a:pt x="29" y="32"/>
                    </a:moveTo>
                    <a:cubicBezTo>
                      <a:pt x="19" y="41"/>
                      <a:pt x="0" y="37"/>
                      <a:pt x="0" y="37"/>
                    </a:cubicBezTo>
                    <a:cubicBezTo>
                      <a:pt x="0" y="37"/>
                      <a:pt x="0" y="19"/>
                      <a:pt x="11" y="9"/>
                    </a:cubicBezTo>
                    <a:cubicBezTo>
                      <a:pt x="22" y="0"/>
                      <a:pt x="40" y="4"/>
                      <a:pt x="40" y="4"/>
                    </a:cubicBezTo>
                    <a:cubicBezTo>
                      <a:pt x="40" y="4"/>
                      <a:pt x="40" y="23"/>
                      <a:pt x="29" y="32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5" name="iṥḻîḓè"/>
              <p:cNvSpPr/>
              <p:nvPr/>
            </p:nvSpPr>
            <p:spPr bwMode="auto">
              <a:xfrm>
                <a:off x="4161" y="89"/>
                <a:ext cx="62" cy="85"/>
              </a:xfrm>
              <a:custGeom>
                <a:avLst/>
                <a:gdLst>
                  <a:gd name="T0" fmla="*/ 32 w 36"/>
                  <a:gd name="T1" fmla="*/ 29 h 50"/>
                  <a:gd name="T2" fmla="*/ 11 w 36"/>
                  <a:gd name="T3" fmla="*/ 50 h 50"/>
                  <a:gd name="T4" fmla="*/ 4 w 36"/>
                  <a:gd name="T5" fmla="*/ 21 h 50"/>
                  <a:gd name="T6" fmla="*/ 25 w 36"/>
                  <a:gd name="T7" fmla="*/ 0 h 50"/>
                  <a:gd name="T8" fmla="*/ 32 w 36"/>
                  <a:gd name="T9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0">
                    <a:moveTo>
                      <a:pt x="32" y="29"/>
                    </a:moveTo>
                    <a:cubicBezTo>
                      <a:pt x="28" y="43"/>
                      <a:pt x="11" y="50"/>
                      <a:pt x="11" y="50"/>
                    </a:cubicBezTo>
                    <a:cubicBezTo>
                      <a:pt x="11" y="50"/>
                      <a:pt x="0" y="34"/>
                      <a:pt x="4" y="21"/>
                    </a:cubicBezTo>
                    <a:cubicBezTo>
                      <a:pt x="8" y="7"/>
                      <a:pt x="25" y="0"/>
                      <a:pt x="25" y="0"/>
                    </a:cubicBezTo>
                    <a:cubicBezTo>
                      <a:pt x="25" y="0"/>
                      <a:pt x="36" y="15"/>
                      <a:pt x="32" y="29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6" name="iṩlîdê"/>
              <p:cNvSpPr/>
              <p:nvPr/>
            </p:nvSpPr>
            <p:spPr bwMode="auto">
              <a:xfrm>
                <a:off x="4099" y="227"/>
                <a:ext cx="65" cy="81"/>
              </a:xfrm>
              <a:custGeom>
                <a:avLst/>
                <a:gdLst>
                  <a:gd name="T0" fmla="*/ 6 w 38"/>
                  <a:gd name="T1" fmla="*/ 29 h 47"/>
                  <a:gd name="T2" fmla="*/ 8 w 38"/>
                  <a:gd name="T3" fmla="*/ 0 h 47"/>
                  <a:gd name="T4" fmla="*/ 32 w 38"/>
                  <a:gd name="T5" fmla="*/ 17 h 47"/>
                  <a:gd name="T6" fmla="*/ 29 w 38"/>
                  <a:gd name="T7" fmla="*/ 47 h 47"/>
                  <a:gd name="T8" fmla="*/ 6 w 38"/>
                  <a:gd name="T9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6" y="29"/>
                    </a:moveTo>
                    <a:cubicBezTo>
                      <a:pt x="0" y="16"/>
                      <a:pt x="8" y="0"/>
                      <a:pt x="8" y="0"/>
                    </a:cubicBezTo>
                    <a:cubicBezTo>
                      <a:pt x="8" y="0"/>
                      <a:pt x="27" y="4"/>
                      <a:pt x="32" y="17"/>
                    </a:cubicBezTo>
                    <a:cubicBezTo>
                      <a:pt x="38" y="30"/>
                      <a:pt x="29" y="47"/>
                      <a:pt x="29" y="47"/>
                    </a:cubicBezTo>
                    <a:cubicBezTo>
                      <a:pt x="29" y="47"/>
                      <a:pt x="11" y="42"/>
                      <a:pt x="6" y="29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7" name="îślíḑè"/>
              <p:cNvSpPr/>
              <p:nvPr/>
            </p:nvSpPr>
            <p:spPr bwMode="auto">
              <a:xfrm>
                <a:off x="4022" y="273"/>
                <a:ext cx="69" cy="69"/>
              </a:xfrm>
              <a:custGeom>
                <a:avLst/>
                <a:gdLst>
                  <a:gd name="T0" fmla="*/ 11 w 40"/>
                  <a:gd name="T1" fmla="*/ 31 h 40"/>
                  <a:gd name="T2" fmla="*/ 0 w 40"/>
                  <a:gd name="T3" fmla="*/ 4 h 40"/>
                  <a:gd name="T4" fmla="*/ 29 w 40"/>
                  <a:gd name="T5" fmla="*/ 9 h 40"/>
                  <a:gd name="T6" fmla="*/ 40 w 40"/>
                  <a:gd name="T7" fmla="*/ 36 h 40"/>
                  <a:gd name="T8" fmla="*/ 11 w 40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1" y="31"/>
                    </a:moveTo>
                    <a:cubicBezTo>
                      <a:pt x="0" y="23"/>
                      <a:pt x="0" y="4"/>
                      <a:pt x="0" y="4"/>
                    </a:cubicBezTo>
                    <a:cubicBezTo>
                      <a:pt x="0" y="4"/>
                      <a:pt x="18" y="0"/>
                      <a:pt x="29" y="9"/>
                    </a:cubicBezTo>
                    <a:cubicBezTo>
                      <a:pt x="40" y="17"/>
                      <a:pt x="40" y="36"/>
                      <a:pt x="40" y="36"/>
                    </a:cubicBezTo>
                    <a:cubicBezTo>
                      <a:pt x="40" y="36"/>
                      <a:pt x="22" y="40"/>
                      <a:pt x="11" y="31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8" name="îṣlîḑè"/>
              <p:cNvSpPr/>
              <p:nvPr/>
            </p:nvSpPr>
            <p:spPr bwMode="auto">
              <a:xfrm>
                <a:off x="4212" y="287"/>
                <a:ext cx="69" cy="70"/>
              </a:xfrm>
              <a:custGeom>
                <a:avLst/>
                <a:gdLst>
                  <a:gd name="T0" fmla="*/ 11 w 40"/>
                  <a:gd name="T1" fmla="*/ 9 h 41"/>
                  <a:gd name="T2" fmla="*/ 40 w 40"/>
                  <a:gd name="T3" fmla="*/ 4 h 41"/>
                  <a:gd name="T4" fmla="*/ 29 w 40"/>
                  <a:gd name="T5" fmla="*/ 32 h 41"/>
                  <a:gd name="T6" fmla="*/ 0 w 40"/>
                  <a:gd name="T7" fmla="*/ 37 h 41"/>
                  <a:gd name="T8" fmla="*/ 11 w 40"/>
                  <a:gd name="T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1">
                    <a:moveTo>
                      <a:pt x="11" y="9"/>
                    </a:moveTo>
                    <a:cubicBezTo>
                      <a:pt x="22" y="0"/>
                      <a:pt x="40" y="4"/>
                      <a:pt x="40" y="4"/>
                    </a:cubicBezTo>
                    <a:cubicBezTo>
                      <a:pt x="40" y="4"/>
                      <a:pt x="40" y="23"/>
                      <a:pt x="29" y="32"/>
                    </a:cubicBezTo>
                    <a:cubicBezTo>
                      <a:pt x="19" y="41"/>
                      <a:pt x="0" y="37"/>
                      <a:pt x="0" y="37"/>
                    </a:cubicBezTo>
                    <a:cubicBezTo>
                      <a:pt x="0" y="37"/>
                      <a:pt x="0" y="18"/>
                      <a:pt x="11" y="9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9" name="íS1îďê"/>
              <p:cNvSpPr/>
              <p:nvPr/>
            </p:nvSpPr>
            <p:spPr bwMode="auto">
              <a:xfrm>
                <a:off x="4178" y="205"/>
                <a:ext cx="70" cy="70"/>
              </a:xfrm>
              <a:custGeom>
                <a:avLst/>
                <a:gdLst>
                  <a:gd name="T0" fmla="*/ 11 w 41"/>
                  <a:gd name="T1" fmla="*/ 9 h 41"/>
                  <a:gd name="T2" fmla="*/ 40 w 41"/>
                  <a:gd name="T3" fmla="*/ 4 h 41"/>
                  <a:gd name="T4" fmla="*/ 30 w 41"/>
                  <a:gd name="T5" fmla="*/ 32 h 41"/>
                  <a:gd name="T6" fmla="*/ 1 w 41"/>
                  <a:gd name="T7" fmla="*/ 37 h 41"/>
                  <a:gd name="T8" fmla="*/ 11 w 41"/>
                  <a:gd name="T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11" y="9"/>
                    </a:moveTo>
                    <a:cubicBezTo>
                      <a:pt x="22" y="0"/>
                      <a:pt x="40" y="4"/>
                      <a:pt x="40" y="4"/>
                    </a:cubicBezTo>
                    <a:cubicBezTo>
                      <a:pt x="40" y="4"/>
                      <a:pt x="41" y="23"/>
                      <a:pt x="30" y="32"/>
                    </a:cubicBezTo>
                    <a:cubicBezTo>
                      <a:pt x="19" y="41"/>
                      <a:pt x="1" y="37"/>
                      <a:pt x="1" y="37"/>
                    </a:cubicBezTo>
                    <a:cubicBezTo>
                      <a:pt x="1" y="37"/>
                      <a:pt x="0" y="18"/>
                      <a:pt x="11" y="9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0" name="îš1ïḓe"/>
              <p:cNvSpPr/>
              <p:nvPr/>
            </p:nvSpPr>
            <p:spPr bwMode="auto">
              <a:xfrm>
                <a:off x="3920" y="316"/>
                <a:ext cx="68" cy="70"/>
              </a:xfrm>
              <a:custGeom>
                <a:avLst/>
                <a:gdLst>
                  <a:gd name="T0" fmla="*/ 10 w 40"/>
                  <a:gd name="T1" fmla="*/ 9 h 41"/>
                  <a:gd name="T2" fmla="*/ 40 w 40"/>
                  <a:gd name="T3" fmla="*/ 4 h 41"/>
                  <a:gd name="T4" fmla="*/ 29 w 40"/>
                  <a:gd name="T5" fmla="*/ 32 h 41"/>
                  <a:gd name="T6" fmla="*/ 0 w 40"/>
                  <a:gd name="T7" fmla="*/ 37 h 41"/>
                  <a:gd name="T8" fmla="*/ 10 w 40"/>
                  <a:gd name="T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1">
                    <a:moveTo>
                      <a:pt x="10" y="9"/>
                    </a:moveTo>
                    <a:cubicBezTo>
                      <a:pt x="21" y="0"/>
                      <a:pt x="40" y="4"/>
                      <a:pt x="40" y="4"/>
                    </a:cubicBezTo>
                    <a:cubicBezTo>
                      <a:pt x="40" y="4"/>
                      <a:pt x="40" y="23"/>
                      <a:pt x="29" y="32"/>
                    </a:cubicBezTo>
                    <a:cubicBezTo>
                      <a:pt x="18" y="41"/>
                      <a:pt x="0" y="37"/>
                      <a:pt x="0" y="37"/>
                    </a:cubicBezTo>
                    <a:cubicBezTo>
                      <a:pt x="0" y="37"/>
                      <a:pt x="0" y="19"/>
                      <a:pt x="10" y="9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1" name="ïṧḻíďê"/>
              <p:cNvSpPr/>
              <p:nvPr/>
            </p:nvSpPr>
            <p:spPr bwMode="auto">
              <a:xfrm>
                <a:off x="3997" y="2"/>
                <a:ext cx="66" cy="75"/>
              </a:xfrm>
              <a:custGeom>
                <a:avLst/>
                <a:gdLst>
                  <a:gd name="T0" fmla="*/ 32 w 39"/>
                  <a:gd name="T1" fmla="*/ 14 h 44"/>
                  <a:gd name="T2" fmla="*/ 33 w 39"/>
                  <a:gd name="T3" fmla="*/ 44 h 44"/>
                  <a:gd name="T4" fmla="*/ 7 w 39"/>
                  <a:gd name="T5" fmla="*/ 29 h 44"/>
                  <a:gd name="T6" fmla="*/ 6 w 39"/>
                  <a:gd name="T7" fmla="*/ 0 h 44"/>
                  <a:gd name="T8" fmla="*/ 32 w 39"/>
                  <a:gd name="T9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32" y="14"/>
                    </a:moveTo>
                    <a:cubicBezTo>
                      <a:pt x="39" y="26"/>
                      <a:pt x="33" y="44"/>
                      <a:pt x="33" y="44"/>
                    </a:cubicBezTo>
                    <a:cubicBezTo>
                      <a:pt x="33" y="44"/>
                      <a:pt x="14" y="41"/>
                      <a:pt x="7" y="29"/>
                    </a:cubicBezTo>
                    <a:cubicBezTo>
                      <a:pt x="0" y="17"/>
                      <a:pt x="6" y="0"/>
                      <a:pt x="6" y="0"/>
                    </a:cubicBezTo>
                    <a:cubicBezTo>
                      <a:pt x="6" y="0"/>
                      <a:pt x="25" y="2"/>
                      <a:pt x="32" y="14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2" name="îṥļíḑè"/>
              <p:cNvSpPr/>
              <p:nvPr/>
            </p:nvSpPr>
            <p:spPr bwMode="auto">
              <a:xfrm>
                <a:off x="4662" y="272"/>
                <a:ext cx="71" cy="68"/>
              </a:xfrm>
              <a:custGeom>
                <a:avLst/>
                <a:gdLst>
                  <a:gd name="T0" fmla="*/ 29 w 41"/>
                  <a:gd name="T1" fmla="*/ 32 h 40"/>
                  <a:gd name="T2" fmla="*/ 0 w 41"/>
                  <a:gd name="T3" fmla="*/ 35 h 40"/>
                  <a:gd name="T4" fmla="*/ 12 w 41"/>
                  <a:gd name="T5" fmla="*/ 8 h 40"/>
                  <a:gd name="T6" fmla="*/ 41 w 41"/>
                  <a:gd name="T7" fmla="*/ 5 h 40"/>
                  <a:gd name="T8" fmla="*/ 29 w 41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29" y="32"/>
                    </a:moveTo>
                    <a:cubicBezTo>
                      <a:pt x="17" y="40"/>
                      <a:pt x="0" y="35"/>
                      <a:pt x="0" y="35"/>
                    </a:cubicBezTo>
                    <a:cubicBezTo>
                      <a:pt x="0" y="35"/>
                      <a:pt x="1" y="17"/>
                      <a:pt x="12" y="8"/>
                    </a:cubicBezTo>
                    <a:cubicBezTo>
                      <a:pt x="24" y="0"/>
                      <a:pt x="41" y="5"/>
                      <a:pt x="41" y="5"/>
                    </a:cubicBezTo>
                    <a:cubicBezTo>
                      <a:pt x="41" y="5"/>
                      <a:pt x="41" y="24"/>
                      <a:pt x="29" y="32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3" name="iṡľîḍê"/>
              <p:cNvSpPr/>
              <p:nvPr/>
            </p:nvSpPr>
            <p:spPr bwMode="auto">
              <a:xfrm>
                <a:off x="4914" y="466"/>
                <a:ext cx="87" cy="57"/>
              </a:xfrm>
              <a:custGeom>
                <a:avLst/>
                <a:gdLst>
                  <a:gd name="T0" fmla="*/ 28 w 51"/>
                  <a:gd name="T1" fmla="*/ 31 h 33"/>
                  <a:gd name="T2" fmla="*/ 0 w 51"/>
                  <a:gd name="T3" fmla="*/ 21 h 33"/>
                  <a:gd name="T4" fmla="*/ 23 w 51"/>
                  <a:gd name="T5" fmla="*/ 2 h 33"/>
                  <a:gd name="T6" fmla="*/ 51 w 51"/>
                  <a:gd name="T7" fmla="*/ 12 h 33"/>
                  <a:gd name="T8" fmla="*/ 28 w 51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28" y="31"/>
                    </a:moveTo>
                    <a:cubicBezTo>
                      <a:pt x="14" y="33"/>
                      <a:pt x="0" y="21"/>
                      <a:pt x="0" y="21"/>
                    </a:cubicBezTo>
                    <a:cubicBezTo>
                      <a:pt x="0" y="21"/>
                      <a:pt x="9" y="5"/>
                      <a:pt x="23" y="2"/>
                    </a:cubicBezTo>
                    <a:cubicBezTo>
                      <a:pt x="37" y="0"/>
                      <a:pt x="51" y="12"/>
                      <a:pt x="51" y="12"/>
                    </a:cubicBezTo>
                    <a:cubicBezTo>
                      <a:pt x="51" y="12"/>
                      <a:pt x="42" y="28"/>
                      <a:pt x="28" y="31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4" name="ïṣḻîḋê"/>
              <p:cNvSpPr/>
              <p:nvPr/>
            </p:nvSpPr>
            <p:spPr bwMode="auto">
              <a:xfrm>
                <a:off x="4668" y="441"/>
                <a:ext cx="70" cy="70"/>
              </a:xfrm>
              <a:custGeom>
                <a:avLst/>
                <a:gdLst>
                  <a:gd name="T0" fmla="*/ 9 w 41"/>
                  <a:gd name="T1" fmla="*/ 11 h 41"/>
                  <a:gd name="T2" fmla="*/ 37 w 41"/>
                  <a:gd name="T3" fmla="*/ 1 h 41"/>
                  <a:gd name="T4" fmla="*/ 32 w 41"/>
                  <a:gd name="T5" fmla="*/ 30 h 41"/>
                  <a:gd name="T6" fmla="*/ 4 w 41"/>
                  <a:gd name="T7" fmla="*/ 40 h 41"/>
                  <a:gd name="T8" fmla="*/ 9 w 41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9" y="11"/>
                    </a:moveTo>
                    <a:cubicBezTo>
                      <a:pt x="18" y="0"/>
                      <a:pt x="37" y="1"/>
                      <a:pt x="37" y="1"/>
                    </a:cubicBezTo>
                    <a:cubicBezTo>
                      <a:pt x="37" y="1"/>
                      <a:pt x="41" y="19"/>
                      <a:pt x="32" y="30"/>
                    </a:cubicBezTo>
                    <a:cubicBezTo>
                      <a:pt x="23" y="41"/>
                      <a:pt x="4" y="40"/>
                      <a:pt x="4" y="40"/>
                    </a:cubicBezTo>
                    <a:cubicBezTo>
                      <a:pt x="4" y="40"/>
                      <a:pt x="0" y="22"/>
                      <a:pt x="9" y="11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5" name="íṡļídè"/>
              <p:cNvSpPr/>
              <p:nvPr/>
            </p:nvSpPr>
            <p:spPr bwMode="auto">
              <a:xfrm>
                <a:off x="4568" y="412"/>
                <a:ext cx="60" cy="85"/>
              </a:xfrm>
              <a:custGeom>
                <a:avLst/>
                <a:gdLst>
                  <a:gd name="T0" fmla="*/ 3 w 35"/>
                  <a:gd name="T1" fmla="*/ 22 h 50"/>
                  <a:gd name="T2" fmla="*/ 23 w 35"/>
                  <a:gd name="T3" fmla="*/ 0 h 50"/>
                  <a:gd name="T4" fmla="*/ 32 w 35"/>
                  <a:gd name="T5" fmla="*/ 28 h 50"/>
                  <a:gd name="T6" fmla="*/ 12 w 35"/>
                  <a:gd name="T7" fmla="*/ 50 h 50"/>
                  <a:gd name="T8" fmla="*/ 3 w 35"/>
                  <a:gd name="T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3" y="22"/>
                    </a:moveTo>
                    <a:cubicBezTo>
                      <a:pt x="6" y="8"/>
                      <a:pt x="23" y="0"/>
                      <a:pt x="23" y="0"/>
                    </a:cubicBezTo>
                    <a:cubicBezTo>
                      <a:pt x="23" y="0"/>
                      <a:pt x="35" y="14"/>
                      <a:pt x="32" y="28"/>
                    </a:cubicBezTo>
                    <a:cubicBezTo>
                      <a:pt x="29" y="42"/>
                      <a:pt x="12" y="50"/>
                      <a:pt x="12" y="50"/>
                    </a:cubicBezTo>
                    <a:cubicBezTo>
                      <a:pt x="12" y="50"/>
                      <a:pt x="0" y="36"/>
                      <a:pt x="3" y="22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6" name="ïṧļiḑê"/>
              <p:cNvSpPr/>
              <p:nvPr/>
            </p:nvSpPr>
            <p:spPr bwMode="auto">
              <a:xfrm>
                <a:off x="4621" y="536"/>
                <a:ext cx="81" cy="65"/>
              </a:xfrm>
              <a:custGeom>
                <a:avLst/>
                <a:gdLst>
                  <a:gd name="T0" fmla="*/ 30 w 47"/>
                  <a:gd name="T1" fmla="*/ 6 h 38"/>
                  <a:gd name="T2" fmla="*/ 47 w 47"/>
                  <a:gd name="T3" fmla="*/ 30 h 38"/>
                  <a:gd name="T4" fmla="*/ 18 w 47"/>
                  <a:gd name="T5" fmla="*/ 33 h 38"/>
                  <a:gd name="T6" fmla="*/ 0 w 47"/>
                  <a:gd name="T7" fmla="*/ 9 h 38"/>
                  <a:gd name="T8" fmla="*/ 30 w 47"/>
                  <a:gd name="T9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30" y="6"/>
                    </a:moveTo>
                    <a:cubicBezTo>
                      <a:pt x="43" y="12"/>
                      <a:pt x="47" y="30"/>
                      <a:pt x="47" y="30"/>
                    </a:cubicBezTo>
                    <a:cubicBezTo>
                      <a:pt x="47" y="30"/>
                      <a:pt x="31" y="38"/>
                      <a:pt x="18" y="33"/>
                    </a:cubicBezTo>
                    <a:cubicBezTo>
                      <a:pt x="5" y="27"/>
                      <a:pt x="0" y="9"/>
                      <a:pt x="0" y="9"/>
                    </a:cubicBezTo>
                    <a:cubicBezTo>
                      <a:pt x="0" y="9"/>
                      <a:pt x="17" y="0"/>
                      <a:pt x="30" y="6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7" name="îṡḷíďe"/>
              <p:cNvSpPr/>
              <p:nvPr/>
            </p:nvSpPr>
            <p:spPr bwMode="auto">
              <a:xfrm>
                <a:off x="4739" y="504"/>
                <a:ext cx="81" cy="65"/>
              </a:xfrm>
              <a:custGeom>
                <a:avLst/>
                <a:gdLst>
                  <a:gd name="T0" fmla="*/ 29 w 47"/>
                  <a:gd name="T1" fmla="*/ 6 h 38"/>
                  <a:gd name="T2" fmla="*/ 47 w 47"/>
                  <a:gd name="T3" fmla="*/ 29 h 38"/>
                  <a:gd name="T4" fmla="*/ 18 w 47"/>
                  <a:gd name="T5" fmla="*/ 32 h 38"/>
                  <a:gd name="T6" fmla="*/ 0 w 47"/>
                  <a:gd name="T7" fmla="*/ 9 h 38"/>
                  <a:gd name="T8" fmla="*/ 29 w 47"/>
                  <a:gd name="T9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29" y="6"/>
                    </a:moveTo>
                    <a:cubicBezTo>
                      <a:pt x="42" y="11"/>
                      <a:pt x="47" y="29"/>
                      <a:pt x="47" y="29"/>
                    </a:cubicBezTo>
                    <a:cubicBezTo>
                      <a:pt x="47" y="29"/>
                      <a:pt x="31" y="38"/>
                      <a:pt x="18" y="32"/>
                    </a:cubicBezTo>
                    <a:cubicBezTo>
                      <a:pt x="5" y="27"/>
                      <a:pt x="0" y="9"/>
                      <a:pt x="0" y="9"/>
                    </a:cubicBezTo>
                    <a:cubicBezTo>
                      <a:pt x="0" y="9"/>
                      <a:pt x="17" y="0"/>
                      <a:pt x="29" y="6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8" name="ïšľîḍé"/>
              <p:cNvSpPr/>
              <p:nvPr/>
            </p:nvSpPr>
            <p:spPr bwMode="auto">
              <a:xfrm>
                <a:off x="4567" y="330"/>
                <a:ext cx="70" cy="70"/>
              </a:xfrm>
              <a:custGeom>
                <a:avLst/>
                <a:gdLst>
                  <a:gd name="T0" fmla="*/ 32 w 41"/>
                  <a:gd name="T1" fmla="*/ 11 h 41"/>
                  <a:gd name="T2" fmla="*/ 38 w 41"/>
                  <a:gd name="T3" fmla="*/ 40 h 41"/>
                  <a:gd name="T4" fmla="*/ 10 w 41"/>
                  <a:gd name="T5" fmla="*/ 30 h 41"/>
                  <a:gd name="T6" fmla="*/ 4 w 41"/>
                  <a:gd name="T7" fmla="*/ 1 h 41"/>
                  <a:gd name="T8" fmla="*/ 32 w 41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32" y="11"/>
                    </a:moveTo>
                    <a:cubicBezTo>
                      <a:pt x="41" y="21"/>
                      <a:pt x="38" y="40"/>
                      <a:pt x="38" y="40"/>
                    </a:cubicBezTo>
                    <a:cubicBezTo>
                      <a:pt x="38" y="40"/>
                      <a:pt x="19" y="41"/>
                      <a:pt x="10" y="30"/>
                    </a:cubicBezTo>
                    <a:cubicBezTo>
                      <a:pt x="0" y="19"/>
                      <a:pt x="4" y="1"/>
                      <a:pt x="4" y="1"/>
                    </a:cubicBezTo>
                    <a:cubicBezTo>
                      <a:pt x="4" y="1"/>
                      <a:pt x="22" y="0"/>
                      <a:pt x="32" y="11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9" name="îšļide"/>
              <p:cNvSpPr/>
              <p:nvPr/>
            </p:nvSpPr>
            <p:spPr bwMode="auto">
              <a:xfrm>
                <a:off x="4760" y="400"/>
                <a:ext cx="68" cy="73"/>
              </a:xfrm>
              <a:custGeom>
                <a:avLst/>
                <a:gdLst>
                  <a:gd name="T0" fmla="*/ 33 w 40"/>
                  <a:gd name="T1" fmla="*/ 29 h 43"/>
                  <a:gd name="T2" fmla="*/ 7 w 40"/>
                  <a:gd name="T3" fmla="*/ 43 h 43"/>
                  <a:gd name="T4" fmla="*/ 8 w 40"/>
                  <a:gd name="T5" fmla="*/ 14 h 43"/>
                  <a:gd name="T6" fmla="*/ 34 w 40"/>
                  <a:gd name="T7" fmla="*/ 0 h 43"/>
                  <a:gd name="T8" fmla="*/ 33 w 40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33" y="29"/>
                    </a:moveTo>
                    <a:cubicBezTo>
                      <a:pt x="25" y="41"/>
                      <a:pt x="7" y="43"/>
                      <a:pt x="7" y="43"/>
                    </a:cubicBezTo>
                    <a:cubicBezTo>
                      <a:pt x="7" y="43"/>
                      <a:pt x="0" y="26"/>
                      <a:pt x="8" y="14"/>
                    </a:cubicBezTo>
                    <a:cubicBezTo>
                      <a:pt x="16" y="2"/>
                      <a:pt x="34" y="0"/>
                      <a:pt x="34" y="0"/>
                    </a:cubicBezTo>
                    <a:cubicBezTo>
                      <a:pt x="34" y="0"/>
                      <a:pt x="40" y="17"/>
                      <a:pt x="33" y="29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0" name="í$ļiďè"/>
              <p:cNvSpPr/>
              <p:nvPr/>
            </p:nvSpPr>
            <p:spPr bwMode="auto">
              <a:xfrm>
                <a:off x="4288" y="219"/>
                <a:ext cx="70" cy="70"/>
              </a:xfrm>
              <a:custGeom>
                <a:avLst/>
                <a:gdLst>
                  <a:gd name="T0" fmla="*/ 9 w 41"/>
                  <a:gd name="T1" fmla="*/ 30 h 41"/>
                  <a:gd name="T2" fmla="*/ 36 w 41"/>
                  <a:gd name="T3" fmla="*/ 41 h 41"/>
                  <a:gd name="T4" fmla="*/ 32 w 41"/>
                  <a:gd name="T5" fmla="*/ 11 h 41"/>
                  <a:gd name="T6" fmla="*/ 4 w 41"/>
                  <a:gd name="T7" fmla="*/ 0 h 41"/>
                  <a:gd name="T8" fmla="*/ 9 w 41"/>
                  <a:gd name="T9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9" y="30"/>
                    </a:moveTo>
                    <a:cubicBezTo>
                      <a:pt x="18" y="41"/>
                      <a:pt x="36" y="41"/>
                      <a:pt x="36" y="41"/>
                    </a:cubicBezTo>
                    <a:cubicBezTo>
                      <a:pt x="36" y="41"/>
                      <a:pt x="41" y="22"/>
                      <a:pt x="32" y="11"/>
                    </a:cubicBezTo>
                    <a:cubicBezTo>
                      <a:pt x="23" y="0"/>
                      <a:pt x="4" y="0"/>
                      <a:pt x="4" y="0"/>
                    </a:cubicBezTo>
                    <a:cubicBezTo>
                      <a:pt x="4" y="0"/>
                      <a:pt x="0" y="19"/>
                      <a:pt x="9" y="30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1" name="í$ļíḍê"/>
              <p:cNvSpPr/>
              <p:nvPr/>
            </p:nvSpPr>
            <p:spPr bwMode="auto">
              <a:xfrm>
                <a:off x="4467" y="164"/>
                <a:ext cx="64" cy="84"/>
              </a:xfrm>
              <a:custGeom>
                <a:avLst/>
                <a:gdLst>
                  <a:gd name="T0" fmla="*/ 4 w 37"/>
                  <a:gd name="T1" fmla="*/ 20 h 49"/>
                  <a:gd name="T2" fmla="*/ 10 w 37"/>
                  <a:gd name="T3" fmla="*/ 49 h 49"/>
                  <a:gd name="T4" fmla="*/ 32 w 37"/>
                  <a:gd name="T5" fmla="*/ 29 h 49"/>
                  <a:gd name="T6" fmla="*/ 27 w 37"/>
                  <a:gd name="T7" fmla="*/ 0 h 49"/>
                  <a:gd name="T8" fmla="*/ 4 w 37"/>
                  <a:gd name="T9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4" y="20"/>
                    </a:moveTo>
                    <a:cubicBezTo>
                      <a:pt x="0" y="33"/>
                      <a:pt x="10" y="49"/>
                      <a:pt x="10" y="49"/>
                    </a:cubicBezTo>
                    <a:cubicBezTo>
                      <a:pt x="10" y="49"/>
                      <a:pt x="27" y="43"/>
                      <a:pt x="32" y="29"/>
                    </a:cubicBezTo>
                    <a:cubicBezTo>
                      <a:pt x="37" y="16"/>
                      <a:pt x="27" y="0"/>
                      <a:pt x="27" y="0"/>
                    </a:cubicBezTo>
                    <a:cubicBezTo>
                      <a:pt x="27" y="0"/>
                      <a:pt x="9" y="6"/>
                      <a:pt x="4" y="20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2" name="ïsḷîḋê"/>
              <p:cNvSpPr/>
              <p:nvPr/>
            </p:nvSpPr>
            <p:spPr bwMode="auto">
              <a:xfrm>
                <a:off x="4424" y="325"/>
                <a:ext cx="89" cy="53"/>
              </a:xfrm>
              <a:custGeom>
                <a:avLst/>
                <a:gdLst>
                  <a:gd name="T0" fmla="*/ 27 w 52"/>
                  <a:gd name="T1" fmla="*/ 30 h 31"/>
                  <a:gd name="T2" fmla="*/ 52 w 52"/>
                  <a:gd name="T3" fmla="*/ 14 h 31"/>
                  <a:gd name="T4" fmla="*/ 25 w 52"/>
                  <a:gd name="T5" fmla="*/ 1 h 31"/>
                  <a:gd name="T6" fmla="*/ 0 w 52"/>
                  <a:gd name="T7" fmla="*/ 17 h 31"/>
                  <a:gd name="T8" fmla="*/ 27 w 5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1">
                    <a:moveTo>
                      <a:pt x="27" y="30"/>
                    </a:moveTo>
                    <a:cubicBezTo>
                      <a:pt x="41" y="30"/>
                      <a:pt x="52" y="14"/>
                      <a:pt x="52" y="14"/>
                    </a:cubicBezTo>
                    <a:cubicBezTo>
                      <a:pt x="52" y="14"/>
                      <a:pt x="39" y="0"/>
                      <a:pt x="25" y="1"/>
                    </a:cubicBezTo>
                    <a:cubicBezTo>
                      <a:pt x="11" y="2"/>
                      <a:pt x="0" y="17"/>
                      <a:pt x="0" y="17"/>
                    </a:cubicBezTo>
                    <a:cubicBezTo>
                      <a:pt x="0" y="17"/>
                      <a:pt x="13" y="31"/>
                      <a:pt x="27" y="30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3" name="iṥļïḓè"/>
              <p:cNvSpPr/>
              <p:nvPr/>
            </p:nvSpPr>
            <p:spPr bwMode="auto">
              <a:xfrm>
                <a:off x="4443" y="434"/>
                <a:ext cx="88" cy="53"/>
              </a:xfrm>
              <a:custGeom>
                <a:avLst/>
                <a:gdLst>
                  <a:gd name="T0" fmla="*/ 27 w 51"/>
                  <a:gd name="T1" fmla="*/ 30 h 31"/>
                  <a:gd name="T2" fmla="*/ 51 w 51"/>
                  <a:gd name="T3" fmla="*/ 14 h 31"/>
                  <a:gd name="T4" fmla="*/ 25 w 51"/>
                  <a:gd name="T5" fmla="*/ 1 h 31"/>
                  <a:gd name="T6" fmla="*/ 0 w 51"/>
                  <a:gd name="T7" fmla="*/ 17 h 31"/>
                  <a:gd name="T8" fmla="*/ 27 w 5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27" y="30"/>
                    </a:moveTo>
                    <a:cubicBezTo>
                      <a:pt x="41" y="29"/>
                      <a:pt x="51" y="14"/>
                      <a:pt x="51" y="14"/>
                    </a:cubicBezTo>
                    <a:cubicBezTo>
                      <a:pt x="51" y="14"/>
                      <a:pt x="39" y="0"/>
                      <a:pt x="25" y="1"/>
                    </a:cubicBezTo>
                    <a:cubicBezTo>
                      <a:pt x="11" y="1"/>
                      <a:pt x="0" y="17"/>
                      <a:pt x="0" y="17"/>
                    </a:cubicBezTo>
                    <a:cubicBezTo>
                      <a:pt x="0" y="17"/>
                      <a:pt x="12" y="31"/>
                      <a:pt x="27" y="30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4" name="íŝ1iďe"/>
              <p:cNvSpPr/>
              <p:nvPr/>
            </p:nvSpPr>
            <p:spPr bwMode="auto">
              <a:xfrm>
                <a:off x="4341" y="325"/>
                <a:ext cx="61" cy="83"/>
              </a:xfrm>
              <a:custGeom>
                <a:avLst/>
                <a:gdLst>
                  <a:gd name="T0" fmla="*/ 32 w 36"/>
                  <a:gd name="T1" fmla="*/ 21 h 49"/>
                  <a:gd name="T2" fmla="*/ 12 w 36"/>
                  <a:gd name="T3" fmla="*/ 0 h 49"/>
                  <a:gd name="T4" fmla="*/ 4 w 36"/>
                  <a:gd name="T5" fmla="*/ 28 h 49"/>
                  <a:gd name="T6" fmla="*/ 25 w 36"/>
                  <a:gd name="T7" fmla="*/ 49 h 49"/>
                  <a:gd name="T8" fmla="*/ 32 w 36"/>
                  <a:gd name="T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9">
                    <a:moveTo>
                      <a:pt x="32" y="21"/>
                    </a:moveTo>
                    <a:cubicBezTo>
                      <a:pt x="29" y="7"/>
                      <a:pt x="12" y="0"/>
                      <a:pt x="12" y="0"/>
                    </a:cubicBezTo>
                    <a:cubicBezTo>
                      <a:pt x="12" y="0"/>
                      <a:pt x="0" y="15"/>
                      <a:pt x="4" y="28"/>
                    </a:cubicBezTo>
                    <a:cubicBezTo>
                      <a:pt x="8" y="42"/>
                      <a:pt x="25" y="49"/>
                      <a:pt x="25" y="49"/>
                    </a:cubicBezTo>
                    <a:cubicBezTo>
                      <a:pt x="25" y="49"/>
                      <a:pt x="36" y="35"/>
                      <a:pt x="32" y="21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5" name="îŝḷíḓè"/>
              <p:cNvSpPr/>
              <p:nvPr/>
            </p:nvSpPr>
            <p:spPr bwMode="auto">
              <a:xfrm>
                <a:off x="4389" y="241"/>
                <a:ext cx="59" cy="84"/>
              </a:xfrm>
              <a:custGeom>
                <a:avLst/>
                <a:gdLst>
                  <a:gd name="T0" fmla="*/ 32 w 35"/>
                  <a:gd name="T1" fmla="*/ 21 h 49"/>
                  <a:gd name="T2" fmla="*/ 11 w 35"/>
                  <a:gd name="T3" fmla="*/ 0 h 49"/>
                  <a:gd name="T4" fmla="*/ 3 w 35"/>
                  <a:gd name="T5" fmla="*/ 28 h 49"/>
                  <a:gd name="T6" fmla="*/ 24 w 35"/>
                  <a:gd name="T7" fmla="*/ 49 h 49"/>
                  <a:gd name="T8" fmla="*/ 32 w 35"/>
                  <a:gd name="T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9">
                    <a:moveTo>
                      <a:pt x="32" y="21"/>
                    </a:moveTo>
                    <a:cubicBezTo>
                      <a:pt x="28" y="7"/>
                      <a:pt x="11" y="0"/>
                      <a:pt x="11" y="0"/>
                    </a:cubicBezTo>
                    <a:cubicBezTo>
                      <a:pt x="11" y="0"/>
                      <a:pt x="0" y="14"/>
                      <a:pt x="3" y="28"/>
                    </a:cubicBezTo>
                    <a:cubicBezTo>
                      <a:pt x="7" y="42"/>
                      <a:pt x="24" y="49"/>
                      <a:pt x="24" y="49"/>
                    </a:cubicBezTo>
                    <a:cubicBezTo>
                      <a:pt x="24" y="49"/>
                      <a:pt x="35" y="34"/>
                      <a:pt x="32" y="21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6" name="íṩľíďê"/>
              <p:cNvSpPr/>
              <p:nvPr/>
            </p:nvSpPr>
            <p:spPr bwMode="auto">
              <a:xfrm>
                <a:off x="4724" y="583"/>
                <a:ext cx="60" cy="85"/>
              </a:xfrm>
              <a:custGeom>
                <a:avLst/>
                <a:gdLst>
                  <a:gd name="T0" fmla="*/ 32 w 35"/>
                  <a:gd name="T1" fmla="*/ 21 h 50"/>
                  <a:gd name="T2" fmla="*/ 11 w 35"/>
                  <a:gd name="T3" fmla="*/ 0 h 50"/>
                  <a:gd name="T4" fmla="*/ 4 w 35"/>
                  <a:gd name="T5" fmla="*/ 29 h 50"/>
                  <a:gd name="T6" fmla="*/ 24 w 35"/>
                  <a:gd name="T7" fmla="*/ 50 h 50"/>
                  <a:gd name="T8" fmla="*/ 32 w 35"/>
                  <a:gd name="T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32" y="21"/>
                    </a:moveTo>
                    <a:cubicBezTo>
                      <a:pt x="28" y="8"/>
                      <a:pt x="11" y="0"/>
                      <a:pt x="11" y="0"/>
                    </a:cubicBezTo>
                    <a:cubicBezTo>
                      <a:pt x="11" y="0"/>
                      <a:pt x="0" y="15"/>
                      <a:pt x="4" y="29"/>
                    </a:cubicBezTo>
                    <a:cubicBezTo>
                      <a:pt x="7" y="42"/>
                      <a:pt x="24" y="50"/>
                      <a:pt x="24" y="50"/>
                    </a:cubicBezTo>
                    <a:cubicBezTo>
                      <a:pt x="24" y="50"/>
                      <a:pt x="35" y="35"/>
                      <a:pt x="32" y="21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7" name="îṣľîḓè"/>
              <p:cNvSpPr/>
              <p:nvPr/>
            </p:nvSpPr>
            <p:spPr bwMode="auto">
              <a:xfrm>
                <a:off x="3915" y="132"/>
                <a:ext cx="61" cy="83"/>
              </a:xfrm>
              <a:custGeom>
                <a:avLst/>
                <a:gdLst>
                  <a:gd name="T0" fmla="*/ 32 w 36"/>
                  <a:gd name="T1" fmla="*/ 21 h 49"/>
                  <a:gd name="T2" fmla="*/ 11 w 36"/>
                  <a:gd name="T3" fmla="*/ 0 h 49"/>
                  <a:gd name="T4" fmla="*/ 4 w 36"/>
                  <a:gd name="T5" fmla="*/ 28 h 49"/>
                  <a:gd name="T6" fmla="*/ 24 w 36"/>
                  <a:gd name="T7" fmla="*/ 49 h 49"/>
                  <a:gd name="T8" fmla="*/ 32 w 36"/>
                  <a:gd name="T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9">
                    <a:moveTo>
                      <a:pt x="32" y="21"/>
                    </a:moveTo>
                    <a:cubicBezTo>
                      <a:pt x="28" y="7"/>
                      <a:pt x="11" y="0"/>
                      <a:pt x="11" y="0"/>
                    </a:cubicBezTo>
                    <a:cubicBezTo>
                      <a:pt x="11" y="0"/>
                      <a:pt x="0" y="15"/>
                      <a:pt x="4" y="28"/>
                    </a:cubicBezTo>
                    <a:cubicBezTo>
                      <a:pt x="7" y="42"/>
                      <a:pt x="24" y="49"/>
                      <a:pt x="24" y="49"/>
                    </a:cubicBezTo>
                    <a:cubicBezTo>
                      <a:pt x="24" y="49"/>
                      <a:pt x="36" y="34"/>
                      <a:pt x="32" y="21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8" name="ïşļîḋé"/>
              <p:cNvSpPr/>
              <p:nvPr/>
            </p:nvSpPr>
            <p:spPr bwMode="auto">
              <a:xfrm>
                <a:off x="4527" y="234"/>
                <a:ext cx="81" cy="65"/>
              </a:xfrm>
              <a:custGeom>
                <a:avLst/>
                <a:gdLst>
                  <a:gd name="T0" fmla="*/ 18 w 47"/>
                  <a:gd name="T1" fmla="*/ 6 h 38"/>
                  <a:gd name="T2" fmla="*/ 0 w 47"/>
                  <a:gd name="T3" fmla="*/ 29 h 38"/>
                  <a:gd name="T4" fmla="*/ 29 w 47"/>
                  <a:gd name="T5" fmla="*/ 33 h 38"/>
                  <a:gd name="T6" fmla="*/ 47 w 47"/>
                  <a:gd name="T7" fmla="*/ 9 h 38"/>
                  <a:gd name="T8" fmla="*/ 18 w 47"/>
                  <a:gd name="T9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8" y="6"/>
                    </a:moveTo>
                    <a:cubicBezTo>
                      <a:pt x="5" y="11"/>
                      <a:pt x="0" y="29"/>
                      <a:pt x="0" y="29"/>
                    </a:cubicBezTo>
                    <a:cubicBezTo>
                      <a:pt x="0" y="29"/>
                      <a:pt x="16" y="38"/>
                      <a:pt x="29" y="33"/>
                    </a:cubicBezTo>
                    <a:cubicBezTo>
                      <a:pt x="42" y="27"/>
                      <a:pt x="47" y="9"/>
                      <a:pt x="47" y="9"/>
                    </a:cubicBezTo>
                    <a:cubicBezTo>
                      <a:pt x="47" y="9"/>
                      <a:pt x="31" y="0"/>
                      <a:pt x="18" y="6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9" name="íṥļiḓè"/>
              <p:cNvSpPr/>
              <p:nvPr/>
            </p:nvSpPr>
            <p:spPr bwMode="auto">
              <a:xfrm>
                <a:off x="5256" y="1696"/>
                <a:ext cx="52" cy="87"/>
              </a:xfrm>
              <a:custGeom>
                <a:avLst/>
                <a:gdLst>
                  <a:gd name="T0" fmla="*/ 1 w 30"/>
                  <a:gd name="T1" fmla="*/ 26 h 51"/>
                  <a:gd name="T2" fmla="*/ 14 w 30"/>
                  <a:gd name="T3" fmla="*/ 0 h 51"/>
                  <a:gd name="T4" fmla="*/ 30 w 30"/>
                  <a:gd name="T5" fmla="*/ 25 h 51"/>
                  <a:gd name="T6" fmla="*/ 16 w 30"/>
                  <a:gd name="T7" fmla="*/ 51 h 51"/>
                  <a:gd name="T8" fmla="*/ 1 w 30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1">
                    <a:moveTo>
                      <a:pt x="1" y="26"/>
                    </a:moveTo>
                    <a:cubicBezTo>
                      <a:pt x="0" y="12"/>
                      <a:pt x="14" y="0"/>
                      <a:pt x="14" y="0"/>
                    </a:cubicBezTo>
                    <a:cubicBezTo>
                      <a:pt x="14" y="0"/>
                      <a:pt x="29" y="11"/>
                      <a:pt x="30" y="25"/>
                    </a:cubicBezTo>
                    <a:cubicBezTo>
                      <a:pt x="30" y="39"/>
                      <a:pt x="16" y="51"/>
                      <a:pt x="16" y="51"/>
                    </a:cubicBezTo>
                    <a:cubicBezTo>
                      <a:pt x="16" y="51"/>
                      <a:pt x="1" y="40"/>
                      <a:pt x="1" y="26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0" name="íśľíḑê"/>
              <p:cNvSpPr/>
              <p:nvPr/>
            </p:nvSpPr>
            <p:spPr bwMode="auto">
              <a:xfrm>
                <a:off x="5405" y="1601"/>
                <a:ext cx="77" cy="66"/>
              </a:xfrm>
              <a:custGeom>
                <a:avLst/>
                <a:gdLst>
                  <a:gd name="T0" fmla="*/ 15 w 45"/>
                  <a:gd name="T1" fmla="*/ 32 h 39"/>
                  <a:gd name="T2" fmla="*/ 0 w 45"/>
                  <a:gd name="T3" fmla="*/ 7 h 39"/>
                  <a:gd name="T4" fmla="*/ 30 w 45"/>
                  <a:gd name="T5" fmla="*/ 7 h 39"/>
                  <a:gd name="T6" fmla="*/ 45 w 45"/>
                  <a:gd name="T7" fmla="*/ 32 h 39"/>
                  <a:gd name="T8" fmla="*/ 15 w 45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15" y="32"/>
                    </a:moveTo>
                    <a:cubicBezTo>
                      <a:pt x="3" y="25"/>
                      <a:pt x="0" y="7"/>
                      <a:pt x="0" y="7"/>
                    </a:cubicBezTo>
                    <a:cubicBezTo>
                      <a:pt x="0" y="7"/>
                      <a:pt x="17" y="0"/>
                      <a:pt x="30" y="7"/>
                    </a:cubicBezTo>
                    <a:cubicBezTo>
                      <a:pt x="42" y="14"/>
                      <a:pt x="45" y="32"/>
                      <a:pt x="45" y="32"/>
                    </a:cubicBezTo>
                    <a:cubicBezTo>
                      <a:pt x="45" y="32"/>
                      <a:pt x="28" y="39"/>
                      <a:pt x="15" y="3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1" name="iṩlíḋé"/>
              <p:cNvSpPr/>
              <p:nvPr/>
            </p:nvSpPr>
            <p:spPr bwMode="auto">
              <a:xfrm>
                <a:off x="5290" y="1508"/>
                <a:ext cx="71" cy="70"/>
              </a:xfrm>
              <a:custGeom>
                <a:avLst/>
                <a:gdLst>
                  <a:gd name="T0" fmla="*/ 11 w 41"/>
                  <a:gd name="T1" fmla="*/ 9 h 41"/>
                  <a:gd name="T2" fmla="*/ 41 w 41"/>
                  <a:gd name="T3" fmla="*/ 5 h 41"/>
                  <a:gd name="T4" fmla="*/ 30 w 41"/>
                  <a:gd name="T5" fmla="*/ 32 h 41"/>
                  <a:gd name="T6" fmla="*/ 0 w 41"/>
                  <a:gd name="T7" fmla="*/ 37 h 41"/>
                  <a:gd name="T8" fmla="*/ 11 w 41"/>
                  <a:gd name="T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11" y="9"/>
                    </a:moveTo>
                    <a:cubicBezTo>
                      <a:pt x="23" y="0"/>
                      <a:pt x="41" y="5"/>
                      <a:pt x="41" y="5"/>
                    </a:cubicBezTo>
                    <a:cubicBezTo>
                      <a:pt x="41" y="5"/>
                      <a:pt x="41" y="23"/>
                      <a:pt x="30" y="32"/>
                    </a:cubicBezTo>
                    <a:cubicBezTo>
                      <a:pt x="18" y="41"/>
                      <a:pt x="0" y="37"/>
                      <a:pt x="0" y="37"/>
                    </a:cubicBezTo>
                    <a:cubicBezTo>
                      <a:pt x="0" y="37"/>
                      <a:pt x="0" y="18"/>
                      <a:pt x="11" y="9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2" name="îṧļïḋe"/>
              <p:cNvSpPr/>
              <p:nvPr/>
            </p:nvSpPr>
            <p:spPr bwMode="auto">
              <a:xfrm>
                <a:off x="5371" y="1442"/>
                <a:ext cx="68" cy="70"/>
              </a:xfrm>
              <a:custGeom>
                <a:avLst/>
                <a:gdLst>
                  <a:gd name="T0" fmla="*/ 11 w 40"/>
                  <a:gd name="T1" fmla="*/ 9 h 41"/>
                  <a:gd name="T2" fmla="*/ 40 w 40"/>
                  <a:gd name="T3" fmla="*/ 4 h 41"/>
                  <a:gd name="T4" fmla="*/ 29 w 40"/>
                  <a:gd name="T5" fmla="*/ 32 h 41"/>
                  <a:gd name="T6" fmla="*/ 0 w 40"/>
                  <a:gd name="T7" fmla="*/ 36 h 41"/>
                  <a:gd name="T8" fmla="*/ 11 w 40"/>
                  <a:gd name="T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1">
                    <a:moveTo>
                      <a:pt x="11" y="9"/>
                    </a:moveTo>
                    <a:cubicBezTo>
                      <a:pt x="22" y="0"/>
                      <a:pt x="40" y="4"/>
                      <a:pt x="40" y="4"/>
                    </a:cubicBezTo>
                    <a:cubicBezTo>
                      <a:pt x="40" y="4"/>
                      <a:pt x="40" y="23"/>
                      <a:pt x="29" y="32"/>
                    </a:cubicBezTo>
                    <a:cubicBezTo>
                      <a:pt x="18" y="41"/>
                      <a:pt x="0" y="36"/>
                      <a:pt x="0" y="36"/>
                    </a:cubicBezTo>
                    <a:cubicBezTo>
                      <a:pt x="0" y="36"/>
                      <a:pt x="0" y="18"/>
                      <a:pt x="11" y="9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3" name="ïŝḻîḋê"/>
              <p:cNvSpPr/>
              <p:nvPr/>
            </p:nvSpPr>
            <p:spPr bwMode="auto">
              <a:xfrm>
                <a:off x="5208" y="1558"/>
                <a:ext cx="67" cy="77"/>
              </a:xfrm>
              <a:custGeom>
                <a:avLst/>
                <a:gdLst>
                  <a:gd name="T0" fmla="*/ 33 w 39"/>
                  <a:gd name="T1" fmla="*/ 16 h 45"/>
                  <a:gd name="T2" fmla="*/ 31 w 39"/>
                  <a:gd name="T3" fmla="*/ 45 h 45"/>
                  <a:gd name="T4" fmla="*/ 7 w 39"/>
                  <a:gd name="T5" fmla="*/ 29 h 45"/>
                  <a:gd name="T6" fmla="*/ 8 w 39"/>
                  <a:gd name="T7" fmla="*/ 0 h 45"/>
                  <a:gd name="T8" fmla="*/ 33 w 39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5">
                    <a:moveTo>
                      <a:pt x="33" y="16"/>
                    </a:moveTo>
                    <a:cubicBezTo>
                      <a:pt x="39" y="29"/>
                      <a:pt x="31" y="45"/>
                      <a:pt x="31" y="45"/>
                    </a:cubicBezTo>
                    <a:cubicBezTo>
                      <a:pt x="31" y="45"/>
                      <a:pt x="13" y="42"/>
                      <a:pt x="7" y="29"/>
                    </a:cubicBezTo>
                    <a:cubicBezTo>
                      <a:pt x="0" y="16"/>
                      <a:pt x="8" y="0"/>
                      <a:pt x="8" y="0"/>
                    </a:cubicBezTo>
                    <a:cubicBezTo>
                      <a:pt x="8" y="0"/>
                      <a:pt x="27" y="3"/>
                      <a:pt x="33" y="16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4" name="î$ľiďè"/>
              <p:cNvSpPr/>
              <p:nvPr/>
            </p:nvSpPr>
            <p:spPr bwMode="auto">
              <a:xfrm>
                <a:off x="5398" y="1789"/>
                <a:ext cx="67" cy="78"/>
              </a:xfrm>
              <a:custGeom>
                <a:avLst/>
                <a:gdLst>
                  <a:gd name="T0" fmla="*/ 32 w 39"/>
                  <a:gd name="T1" fmla="*/ 17 h 46"/>
                  <a:gd name="T2" fmla="*/ 31 w 39"/>
                  <a:gd name="T3" fmla="*/ 46 h 46"/>
                  <a:gd name="T4" fmla="*/ 6 w 39"/>
                  <a:gd name="T5" fmla="*/ 30 h 46"/>
                  <a:gd name="T6" fmla="*/ 8 w 39"/>
                  <a:gd name="T7" fmla="*/ 0 h 46"/>
                  <a:gd name="T8" fmla="*/ 32 w 39"/>
                  <a:gd name="T9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6">
                    <a:moveTo>
                      <a:pt x="32" y="17"/>
                    </a:moveTo>
                    <a:cubicBezTo>
                      <a:pt x="39" y="29"/>
                      <a:pt x="31" y="46"/>
                      <a:pt x="31" y="46"/>
                    </a:cubicBezTo>
                    <a:cubicBezTo>
                      <a:pt x="31" y="46"/>
                      <a:pt x="13" y="42"/>
                      <a:pt x="6" y="30"/>
                    </a:cubicBezTo>
                    <a:cubicBezTo>
                      <a:pt x="0" y="17"/>
                      <a:pt x="8" y="0"/>
                      <a:pt x="8" y="0"/>
                    </a:cubicBezTo>
                    <a:cubicBezTo>
                      <a:pt x="8" y="0"/>
                      <a:pt x="26" y="4"/>
                      <a:pt x="32" y="17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5" name="ïSḷiďé"/>
              <p:cNvSpPr/>
              <p:nvPr/>
            </p:nvSpPr>
            <p:spPr bwMode="auto">
              <a:xfrm>
                <a:off x="5390" y="1522"/>
                <a:ext cx="84" cy="62"/>
              </a:xfrm>
              <a:custGeom>
                <a:avLst/>
                <a:gdLst>
                  <a:gd name="T0" fmla="*/ 29 w 49"/>
                  <a:gd name="T1" fmla="*/ 32 h 36"/>
                  <a:gd name="T2" fmla="*/ 0 w 49"/>
                  <a:gd name="T3" fmla="*/ 26 h 36"/>
                  <a:gd name="T4" fmla="*/ 20 w 49"/>
                  <a:gd name="T5" fmla="*/ 4 h 36"/>
                  <a:gd name="T6" fmla="*/ 49 w 49"/>
                  <a:gd name="T7" fmla="*/ 10 h 36"/>
                  <a:gd name="T8" fmla="*/ 29 w 49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29" y="32"/>
                    </a:moveTo>
                    <a:cubicBezTo>
                      <a:pt x="15" y="36"/>
                      <a:pt x="0" y="26"/>
                      <a:pt x="0" y="26"/>
                    </a:cubicBezTo>
                    <a:cubicBezTo>
                      <a:pt x="0" y="26"/>
                      <a:pt x="6" y="9"/>
                      <a:pt x="20" y="4"/>
                    </a:cubicBezTo>
                    <a:cubicBezTo>
                      <a:pt x="33" y="0"/>
                      <a:pt x="49" y="10"/>
                      <a:pt x="49" y="10"/>
                    </a:cubicBezTo>
                    <a:cubicBezTo>
                      <a:pt x="49" y="10"/>
                      <a:pt x="42" y="28"/>
                      <a:pt x="29" y="3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6" name="íś1îḑè"/>
              <p:cNvSpPr/>
              <p:nvPr/>
            </p:nvSpPr>
            <p:spPr bwMode="auto">
              <a:xfrm>
                <a:off x="4917" y="811"/>
                <a:ext cx="64" cy="82"/>
              </a:xfrm>
              <a:custGeom>
                <a:avLst/>
                <a:gdLst>
                  <a:gd name="T0" fmla="*/ 33 w 37"/>
                  <a:gd name="T1" fmla="*/ 19 h 48"/>
                  <a:gd name="T2" fmla="*/ 27 w 37"/>
                  <a:gd name="T3" fmla="*/ 48 h 48"/>
                  <a:gd name="T4" fmla="*/ 5 w 37"/>
                  <a:gd name="T5" fmla="*/ 29 h 48"/>
                  <a:gd name="T6" fmla="*/ 11 w 37"/>
                  <a:gd name="T7" fmla="*/ 0 h 48"/>
                  <a:gd name="T8" fmla="*/ 33 w 37"/>
                  <a:gd name="T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33" y="19"/>
                    </a:moveTo>
                    <a:cubicBezTo>
                      <a:pt x="37" y="33"/>
                      <a:pt x="27" y="48"/>
                      <a:pt x="27" y="48"/>
                    </a:cubicBezTo>
                    <a:cubicBezTo>
                      <a:pt x="27" y="48"/>
                      <a:pt x="10" y="42"/>
                      <a:pt x="5" y="29"/>
                    </a:cubicBezTo>
                    <a:cubicBezTo>
                      <a:pt x="0" y="15"/>
                      <a:pt x="11" y="0"/>
                      <a:pt x="11" y="0"/>
                    </a:cubicBezTo>
                    <a:cubicBezTo>
                      <a:pt x="11" y="0"/>
                      <a:pt x="28" y="6"/>
                      <a:pt x="33" y="19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7" name="iṥļïďè"/>
              <p:cNvSpPr/>
              <p:nvPr/>
            </p:nvSpPr>
            <p:spPr bwMode="auto">
              <a:xfrm>
                <a:off x="4888" y="617"/>
                <a:ext cx="70" cy="68"/>
              </a:xfrm>
              <a:custGeom>
                <a:avLst/>
                <a:gdLst>
                  <a:gd name="T0" fmla="*/ 29 w 41"/>
                  <a:gd name="T1" fmla="*/ 8 h 40"/>
                  <a:gd name="T2" fmla="*/ 41 w 41"/>
                  <a:gd name="T3" fmla="*/ 35 h 40"/>
                  <a:gd name="T4" fmla="*/ 12 w 41"/>
                  <a:gd name="T5" fmla="*/ 32 h 40"/>
                  <a:gd name="T6" fmla="*/ 0 w 41"/>
                  <a:gd name="T7" fmla="*/ 4 h 40"/>
                  <a:gd name="T8" fmla="*/ 29 w 41"/>
                  <a:gd name="T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29" y="8"/>
                    </a:moveTo>
                    <a:cubicBezTo>
                      <a:pt x="41" y="17"/>
                      <a:pt x="41" y="35"/>
                      <a:pt x="41" y="35"/>
                    </a:cubicBezTo>
                    <a:cubicBezTo>
                      <a:pt x="41" y="35"/>
                      <a:pt x="23" y="40"/>
                      <a:pt x="12" y="32"/>
                    </a:cubicBezTo>
                    <a:cubicBezTo>
                      <a:pt x="0" y="23"/>
                      <a:pt x="0" y="4"/>
                      <a:pt x="0" y="4"/>
                    </a:cubicBezTo>
                    <a:cubicBezTo>
                      <a:pt x="0" y="4"/>
                      <a:pt x="18" y="0"/>
                      <a:pt x="29" y="8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8" name="ïṣlíḋe"/>
              <p:cNvSpPr/>
              <p:nvPr/>
            </p:nvSpPr>
            <p:spPr bwMode="auto">
              <a:xfrm>
                <a:off x="4986" y="728"/>
                <a:ext cx="87" cy="53"/>
              </a:xfrm>
              <a:custGeom>
                <a:avLst/>
                <a:gdLst>
                  <a:gd name="T0" fmla="*/ 26 w 51"/>
                  <a:gd name="T1" fmla="*/ 30 h 31"/>
                  <a:gd name="T2" fmla="*/ 0 w 51"/>
                  <a:gd name="T3" fmla="*/ 17 h 31"/>
                  <a:gd name="T4" fmla="*/ 24 w 51"/>
                  <a:gd name="T5" fmla="*/ 1 h 31"/>
                  <a:gd name="T6" fmla="*/ 51 w 51"/>
                  <a:gd name="T7" fmla="*/ 14 h 31"/>
                  <a:gd name="T8" fmla="*/ 26 w 5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26" y="30"/>
                    </a:moveTo>
                    <a:cubicBezTo>
                      <a:pt x="12" y="31"/>
                      <a:pt x="0" y="17"/>
                      <a:pt x="0" y="17"/>
                    </a:cubicBezTo>
                    <a:cubicBezTo>
                      <a:pt x="0" y="17"/>
                      <a:pt x="10" y="2"/>
                      <a:pt x="24" y="1"/>
                    </a:cubicBezTo>
                    <a:cubicBezTo>
                      <a:pt x="39" y="0"/>
                      <a:pt x="51" y="14"/>
                      <a:pt x="51" y="14"/>
                    </a:cubicBezTo>
                    <a:cubicBezTo>
                      <a:pt x="51" y="14"/>
                      <a:pt x="40" y="29"/>
                      <a:pt x="26" y="30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9" name="íŝ1íḓè"/>
              <p:cNvSpPr/>
              <p:nvPr/>
            </p:nvSpPr>
            <p:spPr bwMode="auto">
              <a:xfrm>
                <a:off x="5003" y="806"/>
                <a:ext cx="75" cy="67"/>
              </a:xfrm>
              <a:custGeom>
                <a:avLst/>
                <a:gdLst>
                  <a:gd name="T0" fmla="*/ 30 w 44"/>
                  <a:gd name="T1" fmla="*/ 32 h 39"/>
                  <a:gd name="T2" fmla="*/ 0 w 44"/>
                  <a:gd name="T3" fmla="*/ 33 h 39"/>
                  <a:gd name="T4" fmla="*/ 15 w 44"/>
                  <a:gd name="T5" fmla="*/ 7 h 39"/>
                  <a:gd name="T6" fmla="*/ 44 w 44"/>
                  <a:gd name="T7" fmla="*/ 6 h 39"/>
                  <a:gd name="T8" fmla="*/ 30 w 44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9">
                    <a:moveTo>
                      <a:pt x="30" y="32"/>
                    </a:moveTo>
                    <a:cubicBezTo>
                      <a:pt x="17" y="39"/>
                      <a:pt x="0" y="33"/>
                      <a:pt x="0" y="33"/>
                    </a:cubicBezTo>
                    <a:cubicBezTo>
                      <a:pt x="0" y="33"/>
                      <a:pt x="2" y="14"/>
                      <a:pt x="15" y="7"/>
                    </a:cubicBezTo>
                    <a:cubicBezTo>
                      <a:pt x="27" y="0"/>
                      <a:pt x="44" y="6"/>
                      <a:pt x="44" y="6"/>
                    </a:cubicBezTo>
                    <a:cubicBezTo>
                      <a:pt x="44" y="6"/>
                      <a:pt x="42" y="25"/>
                      <a:pt x="30" y="32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0" name="íšļïḍè"/>
              <p:cNvSpPr/>
              <p:nvPr/>
            </p:nvSpPr>
            <p:spPr bwMode="auto">
              <a:xfrm>
                <a:off x="5090" y="625"/>
                <a:ext cx="64" cy="82"/>
              </a:xfrm>
              <a:custGeom>
                <a:avLst/>
                <a:gdLst>
                  <a:gd name="T0" fmla="*/ 4 w 37"/>
                  <a:gd name="T1" fmla="*/ 29 h 48"/>
                  <a:gd name="T2" fmla="*/ 10 w 37"/>
                  <a:gd name="T3" fmla="*/ 0 h 48"/>
                  <a:gd name="T4" fmla="*/ 32 w 37"/>
                  <a:gd name="T5" fmla="*/ 19 h 48"/>
                  <a:gd name="T6" fmla="*/ 27 w 37"/>
                  <a:gd name="T7" fmla="*/ 48 h 48"/>
                  <a:gd name="T8" fmla="*/ 4 w 37"/>
                  <a:gd name="T9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4" y="29"/>
                    </a:moveTo>
                    <a:cubicBezTo>
                      <a:pt x="0" y="16"/>
                      <a:pt x="10" y="0"/>
                      <a:pt x="10" y="0"/>
                    </a:cubicBezTo>
                    <a:cubicBezTo>
                      <a:pt x="10" y="0"/>
                      <a:pt x="27" y="6"/>
                      <a:pt x="32" y="19"/>
                    </a:cubicBezTo>
                    <a:cubicBezTo>
                      <a:pt x="37" y="33"/>
                      <a:pt x="27" y="48"/>
                      <a:pt x="27" y="48"/>
                    </a:cubicBezTo>
                    <a:cubicBezTo>
                      <a:pt x="27" y="48"/>
                      <a:pt x="9" y="42"/>
                      <a:pt x="4" y="29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1" name="ïṡḻiḍê"/>
              <p:cNvSpPr/>
              <p:nvPr/>
            </p:nvSpPr>
            <p:spPr bwMode="auto">
              <a:xfrm>
                <a:off x="5001" y="629"/>
                <a:ext cx="64" cy="82"/>
              </a:xfrm>
              <a:custGeom>
                <a:avLst/>
                <a:gdLst>
                  <a:gd name="T0" fmla="*/ 5 w 37"/>
                  <a:gd name="T1" fmla="*/ 29 h 48"/>
                  <a:gd name="T2" fmla="*/ 10 w 37"/>
                  <a:gd name="T3" fmla="*/ 0 h 48"/>
                  <a:gd name="T4" fmla="*/ 32 w 37"/>
                  <a:gd name="T5" fmla="*/ 19 h 48"/>
                  <a:gd name="T6" fmla="*/ 27 w 37"/>
                  <a:gd name="T7" fmla="*/ 48 h 48"/>
                  <a:gd name="T8" fmla="*/ 5 w 37"/>
                  <a:gd name="T9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5" y="29"/>
                    </a:moveTo>
                    <a:cubicBezTo>
                      <a:pt x="0" y="15"/>
                      <a:pt x="10" y="0"/>
                      <a:pt x="10" y="0"/>
                    </a:cubicBezTo>
                    <a:cubicBezTo>
                      <a:pt x="10" y="0"/>
                      <a:pt x="28" y="6"/>
                      <a:pt x="32" y="19"/>
                    </a:cubicBezTo>
                    <a:cubicBezTo>
                      <a:pt x="37" y="32"/>
                      <a:pt x="27" y="48"/>
                      <a:pt x="27" y="48"/>
                    </a:cubicBezTo>
                    <a:cubicBezTo>
                      <a:pt x="27" y="48"/>
                      <a:pt x="9" y="42"/>
                      <a:pt x="5" y="29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2" name="iś1îḓé"/>
              <p:cNvSpPr/>
              <p:nvPr/>
            </p:nvSpPr>
            <p:spPr bwMode="auto">
              <a:xfrm>
                <a:off x="5015" y="909"/>
                <a:ext cx="62" cy="84"/>
              </a:xfrm>
              <a:custGeom>
                <a:avLst/>
                <a:gdLst>
                  <a:gd name="T0" fmla="*/ 4 w 36"/>
                  <a:gd name="T1" fmla="*/ 29 h 49"/>
                  <a:gd name="T2" fmla="*/ 10 w 36"/>
                  <a:gd name="T3" fmla="*/ 0 h 49"/>
                  <a:gd name="T4" fmla="*/ 32 w 36"/>
                  <a:gd name="T5" fmla="*/ 20 h 49"/>
                  <a:gd name="T6" fmla="*/ 26 w 36"/>
                  <a:gd name="T7" fmla="*/ 49 h 49"/>
                  <a:gd name="T8" fmla="*/ 4 w 36"/>
                  <a:gd name="T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9">
                    <a:moveTo>
                      <a:pt x="4" y="29"/>
                    </a:moveTo>
                    <a:cubicBezTo>
                      <a:pt x="0" y="16"/>
                      <a:pt x="10" y="0"/>
                      <a:pt x="10" y="0"/>
                    </a:cubicBezTo>
                    <a:cubicBezTo>
                      <a:pt x="10" y="0"/>
                      <a:pt x="27" y="6"/>
                      <a:pt x="32" y="20"/>
                    </a:cubicBezTo>
                    <a:cubicBezTo>
                      <a:pt x="36" y="33"/>
                      <a:pt x="26" y="49"/>
                      <a:pt x="26" y="49"/>
                    </a:cubicBezTo>
                    <a:cubicBezTo>
                      <a:pt x="26" y="49"/>
                      <a:pt x="9" y="43"/>
                      <a:pt x="4" y="29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3" name="íṣliḋè"/>
              <p:cNvSpPr/>
              <p:nvPr/>
            </p:nvSpPr>
            <p:spPr bwMode="auto">
              <a:xfrm>
                <a:off x="4892" y="711"/>
                <a:ext cx="85" cy="58"/>
              </a:xfrm>
              <a:custGeom>
                <a:avLst/>
                <a:gdLst>
                  <a:gd name="T0" fmla="*/ 22 w 50"/>
                  <a:gd name="T1" fmla="*/ 3 h 34"/>
                  <a:gd name="T2" fmla="*/ 50 w 50"/>
                  <a:gd name="T3" fmla="*/ 12 h 34"/>
                  <a:gd name="T4" fmla="*/ 28 w 50"/>
                  <a:gd name="T5" fmla="*/ 32 h 34"/>
                  <a:gd name="T6" fmla="*/ 0 w 50"/>
                  <a:gd name="T7" fmla="*/ 22 h 34"/>
                  <a:gd name="T8" fmla="*/ 22 w 50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22" y="3"/>
                    </a:moveTo>
                    <a:cubicBezTo>
                      <a:pt x="36" y="0"/>
                      <a:pt x="50" y="12"/>
                      <a:pt x="50" y="12"/>
                    </a:cubicBezTo>
                    <a:cubicBezTo>
                      <a:pt x="50" y="12"/>
                      <a:pt x="42" y="29"/>
                      <a:pt x="28" y="32"/>
                    </a:cubicBezTo>
                    <a:cubicBezTo>
                      <a:pt x="14" y="34"/>
                      <a:pt x="0" y="22"/>
                      <a:pt x="0" y="22"/>
                    </a:cubicBezTo>
                    <a:cubicBezTo>
                      <a:pt x="0" y="22"/>
                      <a:pt x="8" y="5"/>
                      <a:pt x="22" y="3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4" name="ïṩḷîďe"/>
              <p:cNvSpPr/>
              <p:nvPr/>
            </p:nvSpPr>
            <p:spPr bwMode="auto">
              <a:xfrm>
                <a:off x="5429" y="1160"/>
                <a:ext cx="87" cy="53"/>
              </a:xfrm>
              <a:custGeom>
                <a:avLst/>
                <a:gdLst>
                  <a:gd name="T0" fmla="*/ 25 w 51"/>
                  <a:gd name="T1" fmla="*/ 30 h 31"/>
                  <a:gd name="T2" fmla="*/ 0 w 51"/>
                  <a:gd name="T3" fmla="*/ 14 h 31"/>
                  <a:gd name="T4" fmla="*/ 27 w 51"/>
                  <a:gd name="T5" fmla="*/ 1 h 31"/>
                  <a:gd name="T6" fmla="*/ 51 w 51"/>
                  <a:gd name="T7" fmla="*/ 17 h 31"/>
                  <a:gd name="T8" fmla="*/ 25 w 5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25" y="30"/>
                    </a:moveTo>
                    <a:cubicBezTo>
                      <a:pt x="11" y="29"/>
                      <a:pt x="0" y="14"/>
                      <a:pt x="0" y="14"/>
                    </a:cubicBezTo>
                    <a:cubicBezTo>
                      <a:pt x="0" y="14"/>
                      <a:pt x="13" y="0"/>
                      <a:pt x="27" y="1"/>
                    </a:cubicBezTo>
                    <a:cubicBezTo>
                      <a:pt x="41" y="2"/>
                      <a:pt x="51" y="17"/>
                      <a:pt x="51" y="17"/>
                    </a:cubicBezTo>
                    <a:cubicBezTo>
                      <a:pt x="51" y="17"/>
                      <a:pt x="39" y="31"/>
                      <a:pt x="25" y="30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5" name="îSľîḋé"/>
              <p:cNvSpPr/>
              <p:nvPr/>
            </p:nvSpPr>
            <p:spPr bwMode="auto">
              <a:xfrm>
                <a:off x="5431" y="1332"/>
                <a:ext cx="75" cy="69"/>
              </a:xfrm>
              <a:custGeom>
                <a:avLst/>
                <a:gdLst>
                  <a:gd name="T0" fmla="*/ 15 w 44"/>
                  <a:gd name="T1" fmla="*/ 33 h 40"/>
                  <a:gd name="T2" fmla="*/ 0 w 44"/>
                  <a:gd name="T3" fmla="*/ 7 h 40"/>
                  <a:gd name="T4" fmla="*/ 29 w 44"/>
                  <a:gd name="T5" fmla="*/ 7 h 40"/>
                  <a:gd name="T6" fmla="*/ 44 w 44"/>
                  <a:gd name="T7" fmla="*/ 32 h 40"/>
                  <a:gd name="T8" fmla="*/ 15 w 44"/>
                  <a:gd name="T9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5" y="33"/>
                    </a:moveTo>
                    <a:cubicBezTo>
                      <a:pt x="2" y="26"/>
                      <a:pt x="0" y="7"/>
                      <a:pt x="0" y="7"/>
                    </a:cubicBezTo>
                    <a:cubicBezTo>
                      <a:pt x="0" y="7"/>
                      <a:pt x="17" y="0"/>
                      <a:pt x="29" y="7"/>
                    </a:cubicBezTo>
                    <a:cubicBezTo>
                      <a:pt x="41" y="14"/>
                      <a:pt x="44" y="32"/>
                      <a:pt x="44" y="32"/>
                    </a:cubicBezTo>
                    <a:cubicBezTo>
                      <a:pt x="44" y="32"/>
                      <a:pt x="27" y="40"/>
                      <a:pt x="15" y="33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6" name="ïS1íďé"/>
              <p:cNvSpPr/>
              <p:nvPr/>
            </p:nvSpPr>
            <p:spPr bwMode="auto">
              <a:xfrm>
                <a:off x="5294" y="1237"/>
                <a:ext cx="85" cy="58"/>
              </a:xfrm>
              <a:custGeom>
                <a:avLst/>
                <a:gdLst>
                  <a:gd name="T0" fmla="*/ 22 w 50"/>
                  <a:gd name="T1" fmla="*/ 3 h 34"/>
                  <a:gd name="T2" fmla="*/ 50 w 50"/>
                  <a:gd name="T3" fmla="*/ 12 h 34"/>
                  <a:gd name="T4" fmla="*/ 28 w 50"/>
                  <a:gd name="T5" fmla="*/ 32 h 34"/>
                  <a:gd name="T6" fmla="*/ 0 w 50"/>
                  <a:gd name="T7" fmla="*/ 22 h 34"/>
                  <a:gd name="T8" fmla="*/ 22 w 50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22" y="3"/>
                    </a:moveTo>
                    <a:cubicBezTo>
                      <a:pt x="36" y="0"/>
                      <a:pt x="50" y="12"/>
                      <a:pt x="50" y="12"/>
                    </a:cubicBezTo>
                    <a:cubicBezTo>
                      <a:pt x="50" y="12"/>
                      <a:pt x="42" y="29"/>
                      <a:pt x="28" y="32"/>
                    </a:cubicBezTo>
                    <a:cubicBezTo>
                      <a:pt x="14" y="34"/>
                      <a:pt x="0" y="22"/>
                      <a:pt x="0" y="22"/>
                    </a:cubicBezTo>
                    <a:cubicBezTo>
                      <a:pt x="0" y="22"/>
                      <a:pt x="8" y="6"/>
                      <a:pt x="22" y="3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7" name="îşlíḍê"/>
              <p:cNvSpPr/>
              <p:nvPr/>
            </p:nvSpPr>
            <p:spPr bwMode="auto">
              <a:xfrm>
                <a:off x="5345" y="1689"/>
                <a:ext cx="69" cy="70"/>
              </a:xfrm>
              <a:custGeom>
                <a:avLst/>
                <a:gdLst>
                  <a:gd name="T0" fmla="*/ 11 w 40"/>
                  <a:gd name="T1" fmla="*/ 9 h 41"/>
                  <a:gd name="T2" fmla="*/ 40 w 40"/>
                  <a:gd name="T3" fmla="*/ 5 h 41"/>
                  <a:gd name="T4" fmla="*/ 29 w 40"/>
                  <a:gd name="T5" fmla="*/ 32 h 41"/>
                  <a:gd name="T6" fmla="*/ 0 w 40"/>
                  <a:gd name="T7" fmla="*/ 37 h 41"/>
                  <a:gd name="T8" fmla="*/ 11 w 40"/>
                  <a:gd name="T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1">
                    <a:moveTo>
                      <a:pt x="11" y="9"/>
                    </a:moveTo>
                    <a:cubicBezTo>
                      <a:pt x="22" y="0"/>
                      <a:pt x="40" y="5"/>
                      <a:pt x="40" y="5"/>
                    </a:cubicBezTo>
                    <a:cubicBezTo>
                      <a:pt x="40" y="5"/>
                      <a:pt x="40" y="23"/>
                      <a:pt x="29" y="32"/>
                    </a:cubicBezTo>
                    <a:cubicBezTo>
                      <a:pt x="18" y="41"/>
                      <a:pt x="0" y="37"/>
                      <a:pt x="0" y="37"/>
                    </a:cubicBezTo>
                    <a:cubicBezTo>
                      <a:pt x="0" y="37"/>
                      <a:pt x="0" y="18"/>
                      <a:pt x="11" y="9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8" name="ïṣḻíde"/>
              <p:cNvSpPr/>
              <p:nvPr/>
            </p:nvSpPr>
            <p:spPr bwMode="auto">
              <a:xfrm>
                <a:off x="5213" y="1274"/>
                <a:ext cx="65" cy="79"/>
              </a:xfrm>
              <a:custGeom>
                <a:avLst/>
                <a:gdLst>
                  <a:gd name="T0" fmla="*/ 32 w 38"/>
                  <a:gd name="T1" fmla="*/ 16 h 46"/>
                  <a:gd name="T2" fmla="*/ 31 w 38"/>
                  <a:gd name="T3" fmla="*/ 46 h 46"/>
                  <a:gd name="T4" fmla="*/ 6 w 38"/>
                  <a:gd name="T5" fmla="*/ 29 h 46"/>
                  <a:gd name="T6" fmla="*/ 7 w 38"/>
                  <a:gd name="T7" fmla="*/ 0 h 46"/>
                  <a:gd name="T8" fmla="*/ 32 w 38"/>
                  <a:gd name="T9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6">
                    <a:moveTo>
                      <a:pt x="32" y="16"/>
                    </a:moveTo>
                    <a:cubicBezTo>
                      <a:pt x="38" y="29"/>
                      <a:pt x="31" y="46"/>
                      <a:pt x="31" y="46"/>
                    </a:cubicBezTo>
                    <a:cubicBezTo>
                      <a:pt x="31" y="46"/>
                      <a:pt x="12" y="42"/>
                      <a:pt x="6" y="29"/>
                    </a:cubicBezTo>
                    <a:cubicBezTo>
                      <a:pt x="0" y="17"/>
                      <a:pt x="7" y="0"/>
                      <a:pt x="7" y="0"/>
                    </a:cubicBezTo>
                    <a:cubicBezTo>
                      <a:pt x="7" y="0"/>
                      <a:pt x="26" y="3"/>
                      <a:pt x="32" y="16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9" name="iśļidê"/>
              <p:cNvSpPr/>
              <p:nvPr/>
            </p:nvSpPr>
            <p:spPr bwMode="auto">
              <a:xfrm>
                <a:off x="5325" y="1322"/>
                <a:ext cx="66" cy="79"/>
              </a:xfrm>
              <a:custGeom>
                <a:avLst/>
                <a:gdLst>
                  <a:gd name="T0" fmla="*/ 32 w 39"/>
                  <a:gd name="T1" fmla="*/ 17 h 46"/>
                  <a:gd name="T2" fmla="*/ 31 w 39"/>
                  <a:gd name="T3" fmla="*/ 46 h 46"/>
                  <a:gd name="T4" fmla="*/ 6 w 39"/>
                  <a:gd name="T5" fmla="*/ 30 h 46"/>
                  <a:gd name="T6" fmla="*/ 8 w 39"/>
                  <a:gd name="T7" fmla="*/ 0 h 46"/>
                  <a:gd name="T8" fmla="*/ 32 w 39"/>
                  <a:gd name="T9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6">
                    <a:moveTo>
                      <a:pt x="32" y="17"/>
                    </a:moveTo>
                    <a:cubicBezTo>
                      <a:pt x="39" y="29"/>
                      <a:pt x="31" y="46"/>
                      <a:pt x="31" y="46"/>
                    </a:cubicBezTo>
                    <a:cubicBezTo>
                      <a:pt x="31" y="46"/>
                      <a:pt x="13" y="43"/>
                      <a:pt x="6" y="30"/>
                    </a:cubicBezTo>
                    <a:cubicBezTo>
                      <a:pt x="0" y="17"/>
                      <a:pt x="8" y="0"/>
                      <a:pt x="8" y="0"/>
                    </a:cubicBezTo>
                    <a:cubicBezTo>
                      <a:pt x="8" y="0"/>
                      <a:pt x="26" y="4"/>
                      <a:pt x="32" y="17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0" name="íśļîḍè"/>
              <p:cNvSpPr/>
              <p:nvPr/>
            </p:nvSpPr>
            <p:spPr bwMode="auto">
              <a:xfrm>
                <a:off x="5323" y="1105"/>
                <a:ext cx="53" cy="89"/>
              </a:xfrm>
              <a:custGeom>
                <a:avLst/>
                <a:gdLst>
                  <a:gd name="T0" fmla="*/ 30 w 31"/>
                  <a:gd name="T1" fmla="*/ 26 h 52"/>
                  <a:gd name="T2" fmla="*/ 16 w 31"/>
                  <a:gd name="T3" fmla="*/ 52 h 52"/>
                  <a:gd name="T4" fmla="*/ 1 w 31"/>
                  <a:gd name="T5" fmla="*/ 27 h 52"/>
                  <a:gd name="T6" fmla="*/ 15 w 31"/>
                  <a:gd name="T7" fmla="*/ 0 h 52"/>
                  <a:gd name="T8" fmla="*/ 30 w 31"/>
                  <a:gd name="T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2">
                    <a:moveTo>
                      <a:pt x="30" y="26"/>
                    </a:moveTo>
                    <a:cubicBezTo>
                      <a:pt x="31" y="40"/>
                      <a:pt x="16" y="52"/>
                      <a:pt x="16" y="52"/>
                    </a:cubicBezTo>
                    <a:cubicBezTo>
                      <a:pt x="16" y="52"/>
                      <a:pt x="1" y="41"/>
                      <a:pt x="1" y="27"/>
                    </a:cubicBezTo>
                    <a:cubicBezTo>
                      <a:pt x="0" y="12"/>
                      <a:pt x="15" y="0"/>
                      <a:pt x="15" y="0"/>
                    </a:cubicBezTo>
                    <a:cubicBezTo>
                      <a:pt x="15" y="0"/>
                      <a:pt x="30" y="11"/>
                      <a:pt x="30" y="26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1" name="íśḻíďé"/>
              <p:cNvSpPr/>
              <p:nvPr/>
            </p:nvSpPr>
            <p:spPr bwMode="auto">
              <a:xfrm>
                <a:off x="5391" y="1262"/>
                <a:ext cx="84" cy="64"/>
              </a:xfrm>
              <a:custGeom>
                <a:avLst/>
                <a:gdLst>
                  <a:gd name="T0" fmla="*/ 29 w 49"/>
                  <a:gd name="T1" fmla="*/ 33 h 37"/>
                  <a:gd name="T2" fmla="*/ 0 w 49"/>
                  <a:gd name="T3" fmla="*/ 27 h 37"/>
                  <a:gd name="T4" fmla="*/ 20 w 49"/>
                  <a:gd name="T5" fmla="*/ 5 h 37"/>
                  <a:gd name="T6" fmla="*/ 49 w 49"/>
                  <a:gd name="T7" fmla="*/ 11 h 37"/>
                  <a:gd name="T8" fmla="*/ 29 w 49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7">
                    <a:moveTo>
                      <a:pt x="29" y="33"/>
                    </a:moveTo>
                    <a:cubicBezTo>
                      <a:pt x="15" y="37"/>
                      <a:pt x="0" y="27"/>
                      <a:pt x="0" y="27"/>
                    </a:cubicBezTo>
                    <a:cubicBezTo>
                      <a:pt x="0" y="27"/>
                      <a:pt x="6" y="9"/>
                      <a:pt x="20" y="5"/>
                    </a:cubicBezTo>
                    <a:cubicBezTo>
                      <a:pt x="33" y="0"/>
                      <a:pt x="49" y="11"/>
                      <a:pt x="49" y="11"/>
                    </a:cubicBezTo>
                    <a:cubicBezTo>
                      <a:pt x="49" y="11"/>
                      <a:pt x="42" y="28"/>
                      <a:pt x="29" y="33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2" name="îšļîḍè"/>
              <p:cNvSpPr/>
              <p:nvPr/>
            </p:nvSpPr>
            <p:spPr bwMode="auto">
              <a:xfrm>
                <a:off x="5143" y="842"/>
                <a:ext cx="52" cy="87"/>
              </a:xfrm>
              <a:custGeom>
                <a:avLst/>
                <a:gdLst>
                  <a:gd name="T0" fmla="*/ 0 w 30"/>
                  <a:gd name="T1" fmla="*/ 25 h 51"/>
                  <a:gd name="T2" fmla="*/ 15 w 30"/>
                  <a:gd name="T3" fmla="*/ 51 h 51"/>
                  <a:gd name="T4" fmla="*/ 30 w 30"/>
                  <a:gd name="T5" fmla="*/ 26 h 51"/>
                  <a:gd name="T6" fmla="*/ 15 w 30"/>
                  <a:gd name="T7" fmla="*/ 0 h 51"/>
                  <a:gd name="T8" fmla="*/ 0 w 30"/>
                  <a:gd name="T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1">
                    <a:moveTo>
                      <a:pt x="0" y="25"/>
                    </a:moveTo>
                    <a:cubicBezTo>
                      <a:pt x="0" y="39"/>
                      <a:pt x="15" y="51"/>
                      <a:pt x="15" y="51"/>
                    </a:cubicBezTo>
                    <a:cubicBezTo>
                      <a:pt x="15" y="51"/>
                      <a:pt x="29" y="40"/>
                      <a:pt x="30" y="26"/>
                    </a:cubicBezTo>
                    <a:cubicBezTo>
                      <a:pt x="30" y="12"/>
                      <a:pt x="15" y="0"/>
                      <a:pt x="15" y="0"/>
                    </a:cubicBezTo>
                    <a:cubicBezTo>
                      <a:pt x="15" y="0"/>
                      <a:pt x="1" y="11"/>
                      <a:pt x="0" y="25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3" name="iṥ1ïḓe"/>
              <p:cNvSpPr/>
              <p:nvPr/>
            </p:nvSpPr>
            <p:spPr bwMode="auto">
              <a:xfrm>
                <a:off x="5297" y="928"/>
                <a:ext cx="76" cy="66"/>
              </a:xfrm>
              <a:custGeom>
                <a:avLst/>
                <a:gdLst>
                  <a:gd name="T0" fmla="*/ 15 w 44"/>
                  <a:gd name="T1" fmla="*/ 7 h 39"/>
                  <a:gd name="T2" fmla="*/ 0 w 44"/>
                  <a:gd name="T3" fmla="*/ 33 h 39"/>
                  <a:gd name="T4" fmla="*/ 30 w 44"/>
                  <a:gd name="T5" fmla="*/ 32 h 39"/>
                  <a:gd name="T6" fmla="*/ 44 w 44"/>
                  <a:gd name="T7" fmla="*/ 6 h 39"/>
                  <a:gd name="T8" fmla="*/ 15 w 44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9">
                    <a:moveTo>
                      <a:pt x="15" y="7"/>
                    </a:moveTo>
                    <a:cubicBezTo>
                      <a:pt x="2" y="14"/>
                      <a:pt x="0" y="33"/>
                      <a:pt x="0" y="33"/>
                    </a:cubicBezTo>
                    <a:cubicBezTo>
                      <a:pt x="0" y="33"/>
                      <a:pt x="18" y="39"/>
                      <a:pt x="30" y="32"/>
                    </a:cubicBezTo>
                    <a:cubicBezTo>
                      <a:pt x="42" y="24"/>
                      <a:pt x="44" y="6"/>
                      <a:pt x="44" y="6"/>
                    </a:cubicBezTo>
                    <a:cubicBezTo>
                      <a:pt x="44" y="6"/>
                      <a:pt x="27" y="0"/>
                      <a:pt x="15" y="7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4" name="iśḻiḑe"/>
              <p:cNvSpPr/>
              <p:nvPr/>
            </p:nvSpPr>
            <p:spPr bwMode="auto">
              <a:xfrm>
                <a:off x="5184" y="1020"/>
                <a:ext cx="70" cy="68"/>
              </a:xfrm>
              <a:custGeom>
                <a:avLst/>
                <a:gdLst>
                  <a:gd name="T0" fmla="*/ 12 w 41"/>
                  <a:gd name="T1" fmla="*/ 32 h 40"/>
                  <a:gd name="T2" fmla="*/ 41 w 41"/>
                  <a:gd name="T3" fmla="*/ 35 h 40"/>
                  <a:gd name="T4" fmla="*/ 29 w 41"/>
                  <a:gd name="T5" fmla="*/ 8 h 40"/>
                  <a:gd name="T6" fmla="*/ 0 w 41"/>
                  <a:gd name="T7" fmla="*/ 5 h 40"/>
                  <a:gd name="T8" fmla="*/ 12 w 41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12" y="32"/>
                    </a:moveTo>
                    <a:cubicBezTo>
                      <a:pt x="24" y="40"/>
                      <a:pt x="41" y="35"/>
                      <a:pt x="41" y="35"/>
                    </a:cubicBezTo>
                    <a:cubicBezTo>
                      <a:pt x="41" y="35"/>
                      <a:pt x="41" y="17"/>
                      <a:pt x="29" y="8"/>
                    </a:cubicBezTo>
                    <a:cubicBezTo>
                      <a:pt x="18" y="0"/>
                      <a:pt x="0" y="5"/>
                      <a:pt x="0" y="5"/>
                    </a:cubicBezTo>
                    <a:cubicBezTo>
                      <a:pt x="0" y="5"/>
                      <a:pt x="1" y="23"/>
                      <a:pt x="12" y="3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5" name="iṣḻiďé"/>
              <p:cNvSpPr/>
              <p:nvPr/>
            </p:nvSpPr>
            <p:spPr bwMode="auto">
              <a:xfrm>
                <a:off x="5130" y="1116"/>
                <a:ext cx="70" cy="68"/>
              </a:xfrm>
              <a:custGeom>
                <a:avLst/>
                <a:gdLst>
                  <a:gd name="T0" fmla="*/ 12 w 41"/>
                  <a:gd name="T1" fmla="*/ 32 h 40"/>
                  <a:gd name="T2" fmla="*/ 41 w 41"/>
                  <a:gd name="T3" fmla="*/ 35 h 40"/>
                  <a:gd name="T4" fmla="*/ 30 w 41"/>
                  <a:gd name="T5" fmla="*/ 8 h 40"/>
                  <a:gd name="T6" fmla="*/ 0 w 41"/>
                  <a:gd name="T7" fmla="*/ 5 h 40"/>
                  <a:gd name="T8" fmla="*/ 12 w 41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12" y="32"/>
                    </a:moveTo>
                    <a:cubicBezTo>
                      <a:pt x="24" y="40"/>
                      <a:pt x="41" y="35"/>
                      <a:pt x="41" y="35"/>
                    </a:cubicBezTo>
                    <a:cubicBezTo>
                      <a:pt x="41" y="35"/>
                      <a:pt x="41" y="17"/>
                      <a:pt x="30" y="8"/>
                    </a:cubicBezTo>
                    <a:cubicBezTo>
                      <a:pt x="18" y="0"/>
                      <a:pt x="0" y="5"/>
                      <a:pt x="0" y="5"/>
                    </a:cubicBezTo>
                    <a:cubicBezTo>
                      <a:pt x="0" y="5"/>
                      <a:pt x="1" y="23"/>
                      <a:pt x="12" y="3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6" name="išļïďe"/>
              <p:cNvSpPr/>
              <p:nvPr/>
            </p:nvSpPr>
            <p:spPr bwMode="auto">
              <a:xfrm>
                <a:off x="5102" y="965"/>
                <a:ext cx="65" cy="79"/>
              </a:xfrm>
              <a:custGeom>
                <a:avLst/>
                <a:gdLst>
                  <a:gd name="T0" fmla="*/ 32 w 38"/>
                  <a:gd name="T1" fmla="*/ 29 h 46"/>
                  <a:gd name="T2" fmla="*/ 30 w 38"/>
                  <a:gd name="T3" fmla="*/ 0 h 46"/>
                  <a:gd name="T4" fmla="*/ 6 w 38"/>
                  <a:gd name="T5" fmla="*/ 17 h 46"/>
                  <a:gd name="T6" fmla="*/ 8 w 38"/>
                  <a:gd name="T7" fmla="*/ 46 h 46"/>
                  <a:gd name="T8" fmla="*/ 32 w 38"/>
                  <a:gd name="T9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6">
                    <a:moveTo>
                      <a:pt x="32" y="29"/>
                    </a:moveTo>
                    <a:cubicBezTo>
                      <a:pt x="38" y="16"/>
                      <a:pt x="30" y="0"/>
                      <a:pt x="30" y="0"/>
                    </a:cubicBezTo>
                    <a:cubicBezTo>
                      <a:pt x="30" y="0"/>
                      <a:pt x="12" y="4"/>
                      <a:pt x="6" y="17"/>
                    </a:cubicBezTo>
                    <a:cubicBezTo>
                      <a:pt x="0" y="30"/>
                      <a:pt x="8" y="46"/>
                      <a:pt x="8" y="46"/>
                    </a:cubicBezTo>
                    <a:cubicBezTo>
                      <a:pt x="8" y="46"/>
                      <a:pt x="27" y="42"/>
                      <a:pt x="32" y="29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7" name="ïṩḷiḑè"/>
              <p:cNvSpPr/>
              <p:nvPr/>
            </p:nvSpPr>
            <p:spPr bwMode="auto">
              <a:xfrm>
                <a:off x="5191" y="929"/>
                <a:ext cx="67" cy="81"/>
              </a:xfrm>
              <a:custGeom>
                <a:avLst/>
                <a:gdLst>
                  <a:gd name="T0" fmla="*/ 33 w 39"/>
                  <a:gd name="T1" fmla="*/ 29 h 47"/>
                  <a:gd name="T2" fmla="*/ 30 w 39"/>
                  <a:gd name="T3" fmla="*/ 0 h 47"/>
                  <a:gd name="T4" fmla="*/ 6 w 39"/>
                  <a:gd name="T5" fmla="*/ 17 h 47"/>
                  <a:gd name="T6" fmla="*/ 9 w 39"/>
                  <a:gd name="T7" fmla="*/ 47 h 47"/>
                  <a:gd name="T8" fmla="*/ 33 w 39"/>
                  <a:gd name="T9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7">
                    <a:moveTo>
                      <a:pt x="33" y="29"/>
                    </a:moveTo>
                    <a:cubicBezTo>
                      <a:pt x="39" y="16"/>
                      <a:pt x="30" y="0"/>
                      <a:pt x="30" y="0"/>
                    </a:cubicBezTo>
                    <a:cubicBezTo>
                      <a:pt x="30" y="0"/>
                      <a:pt x="12" y="4"/>
                      <a:pt x="6" y="17"/>
                    </a:cubicBezTo>
                    <a:cubicBezTo>
                      <a:pt x="0" y="30"/>
                      <a:pt x="9" y="47"/>
                      <a:pt x="9" y="47"/>
                    </a:cubicBezTo>
                    <a:cubicBezTo>
                      <a:pt x="9" y="47"/>
                      <a:pt x="27" y="42"/>
                      <a:pt x="33" y="29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8" name="îṥḷídè"/>
              <p:cNvSpPr/>
              <p:nvPr/>
            </p:nvSpPr>
            <p:spPr bwMode="auto">
              <a:xfrm>
                <a:off x="5234" y="1406"/>
                <a:ext cx="65" cy="80"/>
              </a:xfrm>
              <a:custGeom>
                <a:avLst/>
                <a:gdLst>
                  <a:gd name="T0" fmla="*/ 32 w 38"/>
                  <a:gd name="T1" fmla="*/ 30 h 47"/>
                  <a:gd name="T2" fmla="*/ 30 w 38"/>
                  <a:gd name="T3" fmla="*/ 0 h 47"/>
                  <a:gd name="T4" fmla="*/ 6 w 38"/>
                  <a:gd name="T5" fmla="*/ 18 h 47"/>
                  <a:gd name="T6" fmla="*/ 8 w 38"/>
                  <a:gd name="T7" fmla="*/ 47 h 47"/>
                  <a:gd name="T8" fmla="*/ 32 w 38"/>
                  <a:gd name="T9" fmla="*/ 3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2" y="30"/>
                    </a:moveTo>
                    <a:cubicBezTo>
                      <a:pt x="38" y="17"/>
                      <a:pt x="30" y="0"/>
                      <a:pt x="30" y="0"/>
                    </a:cubicBezTo>
                    <a:cubicBezTo>
                      <a:pt x="30" y="0"/>
                      <a:pt x="11" y="5"/>
                      <a:pt x="6" y="18"/>
                    </a:cubicBezTo>
                    <a:cubicBezTo>
                      <a:pt x="0" y="31"/>
                      <a:pt x="8" y="47"/>
                      <a:pt x="8" y="47"/>
                    </a:cubicBezTo>
                    <a:cubicBezTo>
                      <a:pt x="8" y="47"/>
                      <a:pt x="26" y="43"/>
                      <a:pt x="32" y="30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9" name="ïṥľíḍe"/>
              <p:cNvSpPr/>
              <p:nvPr/>
            </p:nvSpPr>
            <p:spPr bwMode="auto">
              <a:xfrm>
                <a:off x="5159" y="728"/>
                <a:ext cx="65" cy="80"/>
              </a:xfrm>
              <a:custGeom>
                <a:avLst/>
                <a:gdLst>
                  <a:gd name="T0" fmla="*/ 32 w 38"/>
                  <a:gd name="T1" fmla="*/ 30 h 47"/>
                  <a:gd name="T2" fmla="*/ 30 w 38"/>
                  <a:gd name="T3" fmla="*/ 0 h 47"/>
                  <a:gd name="T4" fmla="*/ 6 w 38"/>
                  <a:gd name="T5" fmla="*/ 17 h 47"/>
                  <a:gd name="T6" fmla="*/ 8 w 38"/>
                  <a:gd name="T7" fmla="*/ 47 h 47"/>
                  <a:gd name="T8" fmla="*/ 32 w 38"/>
                  <a:gd name="T9" fmla="*/ 3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2" y="30"/>
                    </a:moveTo>
                    <a:cubicBezTo>
                      <a:pt x="38" y="17"/>
                      <a:pt x="30" y="0"/>
                      <a:pt x="30" y="0"/>
                    </a:cubicBezTo>
                    <a:cubicBezTo>
                      <a:pt x="30" y="0"/>
                      <a:pt x="12" y="5"/>
                      <a:pt x="6" y="17"/>
                    </a:cubicBezTo>
                    <a:cubicBezTo>
                      <a:pt x="0" y="30"/>
                      <a:pt x="8" y="47"/>
                      <a:pt x="8" y="47"/>
                    </a:cubicBezTo>
                    <a:cubicBezTo>
                      <a:pt x="8" y="47"/>
                      <a:pt x="26" y="42"/>
                      <a:pt x="32" y="30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0" name="í$ḷïḍe"/>
              <p:cNvSpPr/>
              <p:nvPr/>
            </p:nvSpPr>
            <p:spPr bwMode="auto">
              <a:xfrm>
                <a:off x="5308" y="1020"/>
                <a:ext cx="83" cy="61"/>
              </a:xfrm>
              <a:custGeom>
                <a:avLst/>
                <a:gdLst>
                  <a:gd name="T0" fmla="*/ 29 w 49"/>
                  <a:gd name="T1" fmla="*/ 4 h 36"/>
                  <a:gd name="T2" fmla="*/ 0 w 49"/>
                  <a:gd name="T3" fmla="*/ 11 h 36"/>
                  <a:gd name="T4" fmla="*/ 20 w 49"/>
                  <a:gd name="T5" fmla="*/ 32 h 36"/>
                  <a:gd name="T6" fmla="*/ 49 w 49"/>
                  <a:gd name="T7" fmla="*/ 25 h 36"/>
                  <a:gd name="T8" fmla="*/ 29 w 49"/>
                  <a:gd name="T9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29" y="4"/>
                    </a:moveTo>
                    <a:cubicBezTo>
                      <a:pt x="15" y="0"/>
                      <a:pt x="0" y="11"/>
                      <a:pt x="0" y="11"/>
                    </a:cubicBezTo>
                    <a:cubicBezTo>
                      <a:pt x="0" y="11"/>
                      <a:pt x="7" y="28"/>
                      <a:pt x="20" y="32"/>
                    </a:cubicBezTo>
                    <a:cubicBezTo>
                      <a:pt x="34" y="36"/>
                      <a:pt x="49" y="25"/>
                      <a:pt x="49" y="25"/>
                    </a:cubicBezTo>
                    <a:cubicBezTo>
                      <a:pt x="49" y="25"/>
                      <a:pt x="42" y="8"/>
                      <a:pt x="29" y="4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1" name="îṥḻïḑé"/>
              <p:cNvSpPr/>
              <p:nvPr/>
            </p:nvSpPr>
            <p:spPr bwMode="auto">
              <a:xfrm>
                <a:off x="4856" y="1293"/>
                <a:ext cx="87" cy="53"/>
              </a:xfrm>
              <a:custGeom>
                <a:avLst/>
                <a:gdLst>
                  <a:gd name="T0" fmla="*/ 25 w 51"/>
                  <a:gd name="T1" fmla="*/ 30 h 31"/>
                  <a:gd name="T2" fmla="*/ 0 w 51"/>
                  <a:gd name="T3" fmla="*/ 14 h 31"/>
                  <a:gd name="T4" fmla="*/ 27 w 51"/>
                  <a:gd name="T5" fmla="*/ 1 h 31"/>
                  <a:gd name="T6" fmla="*/ 51 w 51"/>
                  <a:gd name="T7" fmla="*/ 17 h 31"/>
                  <a:gd name="T8" fmla="*/ 25 w 5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25" y="30"/>
                    </a:moveTo>
                    <a:cubicBezTo>
                      <a:pt x="11" y="29"/>
                      <a:pt x="0" y="14"/>
                      <a:pt x="0" y="14"/>
                    </a:cubicBezTo>
                    <a:cubicBezTo>
                      <a:pt x="0" y="14"/>
                      <a:pt x="13" y="0"/>
                      <a:pt x="27" y="1"/>
                    </a:cubicBezTo>
                    <a:cubicBezTo>
                      <a:pt x="41" y="2"/>
                      <a:pt x="51" y="17"/>
                      <a:pt x="51" y="17"/>
                    </a:cubicBezTo>
                    <a:cubicBezTo>
                      <a:pt x="51" y="17"/>
                      <a:pt x="39" y="31"/>
                      <a:pt x="25" y="30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2" name="ïsḷïďè"/>
              <p:cNvSpPr/>
              <p:nvPr/>
            </p:nvSpPr>
            <p:spPr bwMode="auto">
              <a:xfrm>
                <a:off x="4857" y="1466"/>
                <a:ext cx="76" cy="66"/>
              </a:xfrm>
              <a:custGeom>
                <a:avLst/>
                <a:gdLst>
                  <a:gd name="T0" fmla="*/ 15 w 44"/>
                  <a:gd name="T1" fmla="*/ 32 h 39"/>
                  <a:gd name="T2" fmla="*/ 0 w 44"/>
                  <a:gd name="T3" fmla="*/ 7 h 39"/>
                  <a:gd name="T4" fmla="*/ 29 w 44"/>
                  <a:gd name="T5" fmla="*/ 7 h 39"/>
                  <a:gd name="T6" fmla="*/ 44 w 44"/>
                  <a:gd name="T7" fmla="*/ 32 h 39"/>
                  <a:gd name="T8" fmla="*/ 15 w 44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9">
                    <a:moveTo>
                      <a:pt x="15" y="32"/>
                    </a:moveTo>
                    <a:cubicBezTo>
                      <a:pt x="2" y="26"/>
                      <a:pt x="0" y="7"/>
                      <a:pt x="0" y="7"/>
                    </a:cubicBezTo>
                    <a:cubicBezTo>
                      <a:pt x="0" y="7"/>
                      <a:pt x="17" y="0"/>
                      <a:pt x="29" y="7"/>
                    </a:cubicBezTo>
                    <a:cubicBezTo>
                      <a:pt x="41" y="14"/>
                      <a:pt x="44" y="32"/>
                      <a:pt x="44" y="32"/>
                    </a:cubicBezTo>
                    <a:cubicBezTo>
                      <a:pt x="44" y="32"/>
                      <a:pt x="27" y="39"/>
                      <a:pt x="15" y="32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3" name="íşļîḑe"/>
              <p:cNvSpPr/>
              <p:nvPr/>
            </p:nvSpPr>
            <p:spPr bwMode="auto">
              <a:xfrm>
                <a:off x="4721" y="1370"/>
                <a:ext cx="85" cy="58"/>
              </a:xfrm>
              <a:custGeom>
                <a:avLst/>
                <a:gdLst>
                  <a:gd name="T0" fmla="*/ 22 w 50"/>
                  <a:gd name="T1" fmla="*/ 3 h 34"/>
                  <a:gd name="T2" fmla="*/ 50 w 50"/>
                  <a:gd name="T3" fmla="*/ 12 h 34"/>
                  <a:gd name="T4" fmla="*/ 28 w 50"/>
                  <a:gd name="T5" fmla="*/ 31 h 34"/>
                  <a:gd name="T6" fmla="*/ 0 w 50"/>
                  <a:gd name="T7" fmla="*/ 22 h 34"/>
                  <a:gd name="T8" fmla="*/ 22 w 50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22" y="3"/>
                    </a:moveTo>
                    <a:cubicBezTo>
                      <a:pt x="36" y="0"/>
                      <a:pt x="50" y="12"/>
                      <a:pt x="50" y="12"/>
                    </a:cubicBezTo>
                    <a:cubicBezTo>
                      <a:pt x="50" y="12"/>
                      <a:pt x="42" y="29"/>
                      <a:pt x="28" y="31"/>
                    </a:cubicBezTo>
                    <a:cubicBezTo>
                      <a:pt x="14" y="34"/>
                      <a:pt x="0" y="22"/>
                      <a:pt x="0" y="22"/>
                    </a:cubicBezTo>
                    <a:cubicBezTo>
                      <a:pt x="0" y="22"/>
                      <a:pt x="8" y="5"/>
                      <a:pt x="22" y="3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4" name="íŝļîḋè"/>
              <p:cNvSpPr/>
              <p:nvPr/>
            </p:nvSpPr>
            <p:spPr bwMode="auto">
              <a:xfrm>
                <a:off x="4640" y="1408"/>
                <a:ext cx="65" cy="76"/>
              </a:xfrm>
              <a:custGeom>
                <a:avLst/>
                <a:gdLst>
                  <a:gd name="T0" fmla="*/ 32 w 38"/>
                  <a:gd name="T1" fmla="*/ 16 h 45"/>
                  <a:gd name="T2" fmla="*/ 30 w 38"/>
                  <a:gd name="T3" fmla="*/ 45 h 45"/>
                  <a:gd name="T4" fmla="*/ 6 w 38"/>
                  <a:gd name="T5" fmla="*/ 29 h 45"/>
                  <a:gd name="T6" fmla="*/ 7 w 38"/>
                  <a:gd name="T7" fmla="*/ 0 h 45"/>
                  <a:gd name="T8" fmla="*/ 32 w 38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2" y="16"/>
                    </a:moveTo>
                    <a:cubicBezTo>
                      <a:pt x="38" y="29"/>
                      <a:pt x="30" y="45"/>
                      <a:pt x="30" y="45"/>
                    </a:cubicBezTo>
                    <a:cubicBezTo>
                      <a:pt x="30" y="45"/>
                      <a:pt x="12" y="42"/>
                      <a:pt x="6" y="29"/>
                    </a:cubicBezTo>
                    <a:cubicBezTo>
                      <a:pt x="0" y="16"/>
                      <a:pt x="7" y="0"/>
                      <a:pt x="7" y="0"/>
                    </a:cubicBezTo>
                    <a:cubicBezTo>
                      <a:pt x="7" y="0"/>
                      <a:pt x="26" y="3"/>
                      <a:pt x="32" y="16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5" name="iŝľíḑé"/>
              <p:cNvSpPr/>
              <p:nvPr/>
            </p:nvSpPr>
            <p:spPr bwMode="auto">
              <a:xfrm>
                <a:off x="4751" y="1455"/>
                <a:ext cx="67" cy="79"/>
              </a:xfrm>
              <a:custGeom>
                <a:avLst/>
                <a:gdLst>
                  <a:gd name="T0" fmla="*/ 32 w 39"/>
                  <a:gd name="T1" fmla="*/ 17 h 46"/>
                  <a:gd name="T2" fmla="*/ 31 w 39"/>
                  <a:gd name="T3" fmla="*/ 46 h 46"/>
                  <a:gd name="T4" fmla="*/ 6 w 39"/>
                  <a:gd name="T5" fmla="*/ 30 h 46"/>
                  <a:gd name="T6" fmla="*/ 8 w 39"/>
                  <a:gd name="T7" fmla="*/ 0 h 46"/>
                  <a:gd name="T8" fmla="*/ 32 w 39"/>
                  <a:gd name="T9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6">
                    <a:moveTo>
                      <a:pt x="32" y="17"/>
                    </a:moveTo>
                    <a:cubicBezTo>
                      <a:pt x="39" y="29"/>
                      <a:pt x="31" y="46"/>
                      <a:pt x="31" y="46"/>
                    </a:cubicBezTo>
                    <a:cubicBezTo>
                      <a:pt x="31" y="46"/>
                      <a:pt x="12" y="42"/>
                      <a:pt x="6" y="30"/>
                    </a:cubicBezTo>
                    <a:cubicBezTo>
                      <a:pt x="0" y="17"/>
                      <a:pt x="8" y="0"/>
                      <a:pt x="8" y="0"/>
                    </a:cubicBezTo>
                    <a:cubicBezTo>
                      <a:pt x="8" y="0"/>
                      <a:pt x="26" y="4"/>
                      <a:pt x="32" y="17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6" name="íS1îḍe"/>
              <p:cNvSpPr/>
              <p:nvPr/>
            </p:nvSpPr>
            <p:spPr bwMode="auto">
              <a:xfrm>
                <a:off x="4750" y="1238"/>
                <a:ext cx="53" cy="89"/>
              </a:xfrm>
              <a:custGeom>
                <a:avLst/>
                <a:gdLst>
                  <a:gd name="T0" fmla="*/ 30 w 31"/>
                  <a:gd name="T1" fmla="*/ 25 h 52"/>
                  <a:gd name="T2" fmla="*/ 16 w 31"/>
                  <a:gd name="T3" fmla="*/ 52 h 52"/>
                  <a:gd name="T4" fmla="*/ 1 w 31"/>
                  <a:gd name="T5" fmla="*/ 26 h 52"/>
                  <a:gd name="T6" fmla="*/ 15 w 31"/>
                  <a:gd name="T7" fmla="*/ 0 h 52"/>
                  <a:gd name="T8" fmla="*/ 30 w 31"/>
                  <a:gd name="T9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2">
                    <a:moveTo>
                      <a:pt x="30" y="25"/>
                    </a:moveTo>
                    <a:cubicBezTo>
                      <a:pt x="31" y="40"/>
                      <a:pt x="16" y="52"/>
                      <a:pt x="16" y="52"/>
                    </a:cubicBezTo>
                    <a:cubicBezTo>
                      <a:pt x="16" y="52"/>
                      <a:pt x="1" y="41"/>
                      <a:pt x="1" y="26"/>
                    </a:cubicBezTo>
                    <a:cubicBezTo>
                      <a:pt x="0" y="12"/>
                      <a:pt x="15" y="0"/>
                      <a:pt x="15" y="0"/>
                    </a:cubicBezTo>
                    <a:cubicBezTo>
                      <a:pt x="15" y="0"/>
                      <a:pt x="30" y="11"/>
                      <a:pt x="30" y="25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7" name="íṣ1iḑê"/>
              <p:cNvSpPr/>
              <p:nvPr/>
            </p:nvSpPr>
            <p:spPr bwMode="auto">
              <a:xfrm>
                <a:off x="4818" y="1396"/>
                <a:ext cx="82" cy="63"/>
              </a:xfrm>
              <a:custGeom>
                <a:avLst/>
                <a:gdLst>
                  <a:gd name="T0" fmla="*/ 29 w 48"/>
                  <a:gd name="T1" fmla="*/ 32 h 37"/>
                  <a:gd name="T2" fmla="*/ 0 w 48"/>
                  <a:gd name="T3" fmla="*/ 27 h 37"/>
                  <a:gd name="T4" fmla="*/ 20 w 48"/>
                  <a:gd name="T5" fmla="*/ 5 h 37"/>
                  <a:gd name="T6" fmla="*/ 48 w 48"/>
                  <a:gd name="T7" fmla="*/ 10 h 37"/>
                  <a:gd name="T8" fmla="*/ 29 w 48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7">
                    <a:moveTo>
                      <a:pt x="29" y="32"/>
                    </a:moveTo>
                    <a:cubicBezTo>
                      <a:pt x="15" y="37"/>
                      <a:pt x="0" y="27"/>
                      <a:pt x="0" y="27"/>
                    </a:cubicBezTo>
                    <a:cubicBezTo>
                      <a:pt x="0" y="27"/>
                      <a:pt x="6" y="9"/>
                      <a:pt x="20" y="5"/>
                    </a:cubicBezTo>
                    <a:cubicBezTo>
                      <a:pt x="33" y="0"/>
                      <a:pt x="48" y="10"/>
                      <a:pt x="48" y="10"/>
                    </a:cubicBezTo>
                    <a:cubicBezTo>
                      <a:pt x="48" y="10"/>
                      <a:pt x="42" y="28"/>
                      <a:pt x="29" y="32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8" name="ïşļiďè"/>
              <p:cNvSpPr/>
              <p:nvPr/>
            </p:nvSpPr>
            <p:spPr bwMode="auto">
              <a:xfrm>
                <a:off x="3682" y="914"/>
                <a:ext cx="65" cy="80"/>
              </a:xfrm>
              <a:custGeom>
                <a:avLst/>
                <a:gdLst>
                  <a:gd name="T0" fmla="*/ 5 w 38"/>
                  <a:gd name="T1" fmla="*/ 29 h 47"/>
                  <a:gd name="T2" fmla="*/ 28 w 38"/>
                  <a:gd name="T3" fmla="*/ 47 h 47"/>
                  <a:gd name="T4" fmla="*/ 33 w 38"/>
                  <a:gd name="T5" fmla="*/ 18 h 47"/>
                  <a:gd name="T6" fmla="*/ 10 w 38"/>
                  <a:gd name="T7" fmla="*/ 0 h 47"/>
                  <a:gd name="T8" fmla="*/ 5 w 38"/>
                  <a:gd name="T9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5" y="29"/>
                    </a:moveTo>
                    <a:cubicBezTo>
                      <a:pt x="10" y="42"/>
                      <a:pt x="28" y="47"/>
                      <a:pt x="28" y="47"/>
                    </a:cubicBezTo>
                    <a:cubicBezTo>
                      <a:pt x="28" y="47"/>
                      <a:pt x="38" y="32"/>
                      <a:pt x="33" y="18"/>
                    </a:cubicBezTo>
                    <a:cubicBezTo>
                      <a:pt x="28" y="5"/>
                      <a:pt x="10" y="0"/>
                      <a:pt x="10" y="0"/>
                    </a:cubicBezTo>
                    <a:cubicBezTo>
                      <a:pt x="10" y="0"/>
                      <a:pt x="0" y="15"/>
                      <a:pt x="5" y="29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9" name="íṧļîḑé"/>
              <p:cNvSpPr/>
              <p:nvPr/>
            </p:nvSpPr>
            <p:spPr bwMode="auto">
              <a:xfrm>
                <a:off x="3861" y="928"/>
                <a:ext cx="71" cy="70"/>
              </a:xfrm>
              <a:custGeom>
                <a:avLst/>
                <a:gdLst>
                  <a:gd name="T0" fmla="*/ 9 w 41"/>
                  <a:gd name="T1" fmla="*/ 12 h 41"/>
                  <a:gd name="T2" fmla="*/ 5 w 41"/>
                  <a:gd name="T3" fmla="*/ 41 h 41"/>
                  <a:gd name="T4" fmla="*/ 32 w 41"/>
                  <a:gd name="T5" fmla="*/ 29 h 41"/>
                  <a:gd name="T6" fmla="*/ 36 w 41"/>
                  <a:gd name="T7" fmla="*/ 0 h 41"/>
                  <a:gd name="T8" fmla="*/ 9 w 41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9" y="12"/>
                    </a:moveTo>
                    <a:cubicBezTo>
                      <a:pt x="0" y="23"/>
                      <a:pt x="5" y="41"/>
                      <a:pt x="5" y="41"/>
                    </a:cubicBezTo>
                    <a:cubicBezTo>
                      <a:pt x="5" y="41"/>
                      <a:pt x="24" y="41"/>
                      <a:pt x="32" y="29"/>
                    </a:cubicBezTo>
                    <a:cubicBezTo>
                      <a:pt x="41" y="18"/>
                      <a:pt x="36" y="0"/>
                      <a:pt x="36" y="0"/>
                    </a:cubicBezTo>
                    <a:cubicBezTo>
                      <a:pt x="36" y="0"/>
                      <a:pt x="17" y="0"/>
                      <a:pt x="9" y="1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0" name="î$ľîḓê"/>
              <p:cNvSpPr/>
              <p:nvPr/>
            </p:nvSpPr>
            <p:spPr bwMode="auto">
              <a:xfrm>
                <a:off x="3781" y="1061"/>
                <a:ext cx="86" cy="61"/>
              </a:xfrm>
              <a:custGeom>
                <a:avLst/>
                <a:gdLst>
                  <a:gd name="T0" fmla="*/ 21 w 50"/>
                  <a:gd name="T1" fmla="*/ 32 h 36"/>
                  <a:gd name="T2" fmla="*/ 50 w 50"/>
                  <a:gd name="T3" fmla="*/ 25 h 36"/>
                  <a:gd name="T4" fmla="*/ 29 w 50"/>
                  <a:gd name="T5" fmla="*/ 4 h 36"/>
                  <a:gd name="T6" fmla="*/ 0 w 50"/>
                  <a:gd name="T7" fmla="*/ 12 h 36"/>
                  <a:gd name="T8" fmla="*/ 21 w 50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21" y="32"/>
                    </a:moveTo>
                    <a:cubicBezTo>
                      <a:pt x="35" y="36"/>
                      <a:pt x="50" y="25"/>
                      <a:pt x="50" y="25"/>
                    </a:cubicBezTo>
                    <a:cubicBezTo>
                      <a:pt x="50" y="25"/>
                      <a:pt x="43" y="8"/>
                      <a:pt x="29" y="4"/>
                    </a:cubicBezTo>
                    <a:cubicBezTo>
                      <a:pt x="15" y="0"/>
                      <a:pt x="0" y="12"/>
                      <a:pt x="0" y="12"/>
                    </a:cubicBezTo>
                    <a:cubicBezTo>
                      <a:pt x="0" y="12"/>
                      <a:pt x="8" y="29"/>
                      <a:pt x="21" y="3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1" name="iṡļiḑê"/>
              <p:cNvSpPr/>
              <p:nvPr/>
            </p:nvSpPr>
            <p:spPr bwMode="auto">
              <a:xfrm>
                <a:off x="3771" y="967"/>
                <a:ext cx="53" cy="87"/>
              </a:xfrm>
              <a:custGeom>
                <a:avLst/>
                <a:gdLst>
                  <a:gd name="T0" fmla="*/ 30 w 31"/>
                  <a:gd name="T1" fmla="*/ 26 h 51"/>
                  <a:gd name="T2" fmla="*/ 17 w 31"/>
                  <a:gd name="T3" fmla="*/ 0 h 51"/>
                  <a:gd name="T4" fmla="*/ 1 w 31"/>
                  <a:gd name="T5" fmla="*/ 25 h 51"/>
                  <a:gd name="T6" fmla="*/ 14 w 31"/>
                  <a:gd name="T7" fmla="*/ 51 h 51"/>
                  <a:gd name="T8" fmla="*/ 30 w 31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1">
                    <a:moveTo>
                      <a:pt x="30" y="26"/>
                    </a:moveTo>
                    <a:cubicBezTo>
                      <a:pt x="31" y="12"/>
                      <a:pt x="17" y="0"/>
                      <a:pt x="17" y="0"/>
                    </a:cubicBezTo>
                    <a:cubicBezTo>
                      <a:pt x="17" y="0"/>
                      <a:pt x="1" y="11"/>
                      <a:pt x="1" y="25"/>
                    </a:cubicBezTo>
                    <a:cubicBezTo>
                      <a:pt x="0" y="39"/>
                      <a:pt x="14" y="51"/>
                      <a:pt x="14" y="51"/>
                    </a:cubicBezTo>
                    <a:cubicBezTo>
                      <a:pt x="14" y="51"/>
                      <a:pt x="29" y="41"/>
                      <a:pt x="30" y="26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2" name="íšļîḍe"/>
              <p:cNvSpPr/>
              <p:nvPr/>
            </p:nvSpPr>
            <p:spPr bwMode="auto">
              <a:xfrm>
                <a:off x="3986" y="1396"/>
                <a:ext cx="52" cy="87"/>
              </a:xfrm>
              <a:custGeom>
                <a:avLst/>
                <a:gdLst>
                  <a:gd name="T0" fmla="*/ 30 w 30"/>
                  <a:gd name="T1" fmla="*/ 26 h 51"/>
                  <a:gd name="T2" fmla="*/ 16 w 30"/>
                  <a:gd name="T3" fmla="*/ 0 h 51"/>
                  <a:gd name="T4" fmla="*/ 1 w 30"/>
                  <a:gd name="T5" fmla="*/ 25 h 51"/>
                  <a:gd name="T6" fmla="*/ 14 w 30"/>
                  <a:gd name="T7" fmla="*/ 51 h 51"/>
                  <a:gd name="T8" fmla="*/ 30 w 30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1">
                    <a:moveTo>
                      <a:pt x="30" y="26"/>
                    </a:moveTo>
                    <a:cubicBezTo>
                      <a:pt x="30" y="12"/>
                      <a:pt x="16" y="0"/>
                      <a:pt x="16" y="0"/>
                    </a:cubicBezTo>
                    <a:cubicBezTo>
                      <a:pt x="16" y="0"/>
                      <a:pt x="1" y="11"/>
                      <a:pt x="1" y="25"/>
                    </a:cubicBezTo>
                    <a:cubicBezTo>
                      <a:pt x="0" y="39"/>
                      <a:pt x="14" y="51"/>
                      <a:pt x="14" y="51"/>
                    </a:cubicBezTo>
                    <a:cubicBezTo>
                      <a:pt x="14" y="51"/>
                      <a:pt x="29" y="41"/>
                      <a:pt x="30" y="26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3" name="islîḓe"/>
              <p:cNvSpPr/>
              <p:nvPr/>
            </p:nvSpPr>
            <p:spPr bwMode="auto">
              <a:xfrm>
                <a:off x="3665" y="793"/>
                <a:ext cx="53" cy="87"/>
              </a:xfrm>
              <a:custGeom>
                <a:avLst/>
                <a:gdLst>
                  <a:gd name="T0" fmla="*/ 30 w 31"/>
                  <a:gd name="T1" fmla="*/ 26 h 51"/>
                  <a:gd name="T2" fmla="*/ 17 w 31"/>
                  <a:gd name="T3" fmla="*/ 0 h 51"/>
                  <a:gd name="T4" fmla="*/ 1 w 31"/>
                  <a:gd name="T5" fmla="*/ 25 h 51"/>
                  <a:gd name="T6" fmla="*/ 14 w 31"/>
                  <a:gd name="T7" fmla="*/ 51 h 51"/>
                  <a:gd name="T8" fmla="*/ 30 w 31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1">
                    <a:moveTo>
                      <a:pt x="30" y="26"/>
                    </a:moveTo>
                    <a:cubicBezTo>
                      <a:pt x="31" y="12"/>
                      <a:pt x="17" y="0"/>
                      <a:pt x="17" y="0"/>
                    </a:cubicBezTo>
                    <a:cubicBezTo>
                      <a:pt x="17" y="0"/>
                      <a:pt x="2" y="11"/>
                      <a:pt x="1" y="25"/>
                    </a:cubicBezTo>
                    <a:cubicBezTo>
                      <a:pt x="0" y="39"/>
                      <a:pt x="14" y="51"/>
                      <a:pt x="14" y="51"/>
                    </a:cubicBezTo>
                    <a:cubicBezTo>
                      <a:pt x="14" y="51"/>
                      <a:pt x="30" y="41"/>
                      <a:pt x="30" y="26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4" name="ïSḷïďé"/>
              <p:cNvSpPr/>
              <p:nvPr/>
            </p:nvSpPr>
            <p:spPr bwMode="auto">
              <a:xfrm>
                <a:off x="3899" y="1015"/>
                <a:ext cx="87" cy="53"/>
              </a:xfrm>
              <a:custGeom>
                <a:avLst/>
                <a:gdLst>
                  <a:gd name="T0" fmla="*/ 25 w 51"/>
                  <a:gd name="T1" fmla="*/ 1 h 31"/>
                  <a:gd name="T2" fmla="*/ 0 w 51"/>
                  <a:gd name="T3" fmla="*/ 18 h 31"/>
                  <a:gd name="T4" fmla="*/ 27 w 51"/>
                  <a:gd name="T5" fmla="*/ 30 h 31"/>
                  <a:gd name="T6" fmla="*/ 51 w 51"/>
                  <a:gd name="T7" fmla="*/ 13 h 31"/>
                  <a:gd name="T8" fmla="*/ 25 w 51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1">
                    <a:moveTo>
                      <a:pt x="25" y="1"/>
                    </a:moveTo>
                    <a:cubicBezTo>
                      <a:pt x="10" y="2"/>
                      <a:pt x="0" y="18"/>
                      <a:pt x="0" y="18"/>
                    </a:cubicBezTo>
                    <a:cubicBezTo>
                      <a:pt x="0" y="18"/>
                      <a:pt x="13" y="31"/>
                      <a:pt x="27" y="30"/>
                    </a:cubicBezTo>
                    <a:cubicBezTo>
                      <a:pt x="41" y="29"/>
                      <a:pt x="51" y="13"/>
                      <a:pt x="51" y="13"/>
                    </a:cubicBezTo>
                    <a:cubicBezTo>
                      <a:pt x="51" y="13"/>
                      <a:pt x="39" y="0"/>
                      <a:pt x="25" y="1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5" name="iŝľíḓe"/>
              <p:cNvSpPr/>
              <p:nvPr/>
            </p:nvSpPr>
            <p:spPr bwMode="auto">
              <a:xfrm>
                <a:off x="2960" y="2038"/>
                <a:ext cx="70" cy="68"/>
              </a:xfrm>
              <a:custGeom>
                <a:avLst/>
                <a:gdLst>
                  <a:gd name="T0" fmla="*/ 9 w 41"/>
                  <a:gd name="T1" fmla="*/ 11 h 40"/>
                  <a:gd name="T2" fmla="*/ 5 w 41"/>
                  <a:gd name="T3" fmla="*/ 40 h 40"/>
                  <a:gd name="T4" fmla="*/ 32 w 41"/>
                  <a:gd name="T5" fmla="*/ 29 h 40"/>
                  <a:gd name="T6" fmla="*/ 36 w 41"/>
                  <a:gd name="T7" fmla="*/ 0 h 40"/>
                  <a:gd name="T8" fmla="*/ 9 w 41"/>
                  <a:gd name="T9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9" y="11"/>
                    </a:moveTo>
                    <a:cubicBezTo>
                      <a:pt x="0" y="22"/>
                      <a:pt x="5" y="40"/>
                      <a:pt x="5" y="40"/>
                    </a:cubicBezTo>
                    <a:cubicBezTo>
                      <a:pt x="5" y="40"/>
                      <a:pt x="23" y="40"/>
                      <a:pt x="32" y="29"/>
                    </a:cubicBezTo>
                    <a:cubicBezTo>
                      <a:pt x="41" y="17"/>
                      <a:pt x="36" y="0"/>
                      <a:pt x="36" y="0"/>
                    </a:cubicBezTo>
                    <a:cubicBezTo>
                      <a:pt x="36" y="0"/>
                      <a:pt x="17" y="0"/>
                      <a:pt x="9" y="11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6" name="ïŝḷiďe"/>
              <p:cNvSpPr/>
              <p:nvPr/>
            </p:nvSpPr>
            <p:spPr bwMode="auto">
              <a:xfrm>
                <a:off x="2879" y="2171"/>
                <a:ext cx="86" cy="60"/>
              </a:xfrm>
              <a:custGeom>
                <a:avLst/>
                <a:gdLst>
                  <a:gd name="T0" fmla="*/ 21 w 50"/>
                  <a:gd name="T1" fmla="*/ 32 h 35"/>
                  <a:gd name="T2" fmla="*/ 50 w 50"/>
                  <a:gd name="T3" fmla="*/ 24 h 35"/>
                  <a:gd name="T4" fmla="*/ 29 w 50"/>
                  <a:gd name="T5" fmla="*/ 4 h 35"/>
                  <a:gd name="T6" fmla="*/ 0 w 50"/>
                  <a:gd name="T7" fmla="*/ 11 h 35"/>
                  <a:gd name="T8" fmla="*/ 21 w 50"/>
                  <a:gd name="T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5">
                    <a:moveTo>
                      <a:pt x="21" y="32"/>
                    </a:moveTo>
                    <a:cubicBezTo>
                      <a:pt x="35" y="35"/>
                      <a:pt x="50" y="24"/>
                      <a:pt x="50" y="24"/>
                    </a:cubicBezTo>
                    <a:cubicBezTo>
                      <a:pt x="50" y="24"/>
                      <a:pt x="42" y="7"/>
                      <a:pt x="29" y="4"/>
                    </a:cubicBezTo>
                    <a:cubicBezTo>
                      <a:pt x="15" y="0"/>
                      <a:pt x="0" y="11"/>
                      <a:pt x="0" y="11"/>
                    </a:cubicBezTo>
                    <a:cubicBezTo>
                      <a:pt x="0" y="11"/>
                      <a:pt x="8" y="28"/>
                      <a:pt x="21" y="3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7" name="íŝľîḓê"/>
              <p:cNvSpPr/>
              <p:nvPr/>
            </p:nvSpPr>
            <p:spPr bwMode="auto">
              <a:xfrm>
                <a:off x="2864" y="2280"/>
                <a:ext cx="85" cy="60"/>
              </a:xfrm>
              <a:custGeom>
                <a:avLst/>
                <a:gdLst>
                  <a:gd name="T0" fmla="*/ 21 w 50"/>
                  <a:gd name="T1" fmla="*/ 32 h 35"/>
                  <a:gd name="T2" fmla="*/ 50 w 50"/>
                  <a:gd name="T3" fmla="*/ 24 h 35"/>
                  <a:gd name="T4" fmla="*/ 29 w 50"/>
                  <a:gd name="T5" fmla="*/ 3 h 35"/>
                  <a:gd name="T6" fmla="*/ 0 w 50"/>
                  <a:gd name="T7" fmla="*/ 11 h 35"/>
                  <a:gd name="T8" fmla="*/ 21 w 50"/>
                  <a:gd name="T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5">
                    <a:moveTo>
                      <a:pt x="21" y="32"/>
                    </a:moveTo>
                    <a:cubicBezTo>
                      <a:pt x="35" y="35"/>
                      <a:pt x="50" y="24"/>
                      <a:pt x="50" y="24"/>
                    </a:cubicBezTo>
                    <a:cubicBezTo>
                      <a:pt x="50" y="24"/>
                      <a:pt x="42" y="7"/>
                      <a:pt x="29" y="3"/>
                    </a:cubicBezTo>
                    <a:cubicBezTo>
                      <a:pt x="15" y="0"/>
                      <a:pt x="0" y="11"/>
                      <a:pt x="0" y="11"/>
                    </a:cubicBezTo>
                    <a:cubicBezTo>
                      <a:pt x="0" y="11"/>
                      <a:pt x="8" y="28"/>
                      <a:pt x="21" y="3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8" name="ïşľîḑé"/>
              <p:cNvSpPr/>
              <p:nvPr/>
            </p:nvSpPr>
            <p:spPr bwMode="auto">
              <a:xfrm>
                <a:off x="2799" y="2142"/>
                <a:ext cx="51" cy="89"/>
              </a:xfrm>
              <a:custGeom>
                <a:avLst/>
                <a:gdLst>
                  <a:gd name="T0" fmla="*/ 30 w 30"/>
                  <a:gd name="T1" fmla="*/ 27 h 52"/>
                  <a:gd name="T2" fmla="*/ 16 w 30"/>
                  <a:gd name="T3" fmla="*/ 0 h 52"/>
                  <a:gd name="T4" fmla="*/ 0 w 30"/>
                  <a:gd name="T5" fmla="*/ 25 h 52"/>
                  <a:gd name="T6" fmla="*/ 14 w 30"/>
                  <a:gd name="T7" fmla="*/ 52 h 52"/>
                  <a:gd name="T8" fmla="*/ 30 w 30"/>
                  <a:gd name="T9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2">
                    <a:moveTo>
                      <a:pt x="30" y="27"/>
                    </a:moveTo>
                    <a:cubicBezTo>
                      <a:pt x="30" y="13"/>
                      <a:pt x="16" y="0"/>
                      <a:pt x="16" y="0"/>
                    </a:cubicBezTo>
                    <a:cubicBezTo>
                      <a:pt x="16" y="0"/>
                      <a:pt x="1" y="11"/>
                      <a:pt x="0" y="25"/>
                    </a:cubicBezTo>
                    <a:cubicBezTo>
                      <a:pt x="0" y="39"/>
                      <a:pt x="14" y="52"/>
                      <a:pt x="14" y="52"/>
                    </a:cubicBezTo>
                    <a:cubicBezTo>
                      <a:pt x="14" y="52"/>
                      <a:pt x="29" y="41"/>
                      <a:pt x="30" y="27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9" name="î$ļiḓê"/>
              <p:cNvSpPr/>
              <p:nvPr/>
            </p:nvSpPr>
            <p:spPr bwMode="auto">
              <a:xfrm>
                <a:off x="2869" y="2077"/>
                <a:ext cx="51" cy="87"/>
              </a:xfrm>
              <a:custGeom>
                <a:avLst/>
                <a:gdLst>
                  <a:gd name="T0" fmla="*/ 30 w 30"/>
                  <a:gd name="T1" fmla="*/ 26 h 51"/>
                  <a:gd name="T2" fmla="*/ 16 w 30"/>
                  <a:gd name="T3" fmla="*/ 0 h 51"/>
                  <a:gd name="T4" fmla="*/ 0 w 30"/>
                  <a:gd name="T5" fmla="*/ 25 h 51"/>
                  <a:gd name="T6" fmla="*/ 14 w 30"/>
                  <a:gd name="T7" fmla="*/ 51 h 51"/>
                  <a:gd name="T8" fmla="*/ 30 w 30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1">
                    <a:moveTo>
                      <a:pt x="30" y="26"/>
                    </a:moveTo>
                    <a:cubicBezTo>
                      <a:pt x="30" y="12"/>
                      <a:pt x="16" y="0"/>
                      <a:pt x="16" y="0"/>
                    </a:cubicBezTo>
                    <a:cubicBezTo>
                      <a:pt x="16" y="0"/>
                      <a:pt x="1" y="10"/>
                      <a:pt x="0" y="25"/>
                    </a:cubicBezTo>
                    <a:cubicBezTo>
                      <a:pt x="0" y="39"/>
                      <a:pt x="14" y="51"/>
                      <a:pt x="14" y="51"/>
                    </a:cubicBezTo>
                    <a:cubicBezTo>
                      <a:pt x="14" y="51"/>
                      <a:pt x="29" y="40"/>
                      <a:pt x="30" y="26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0" name="ïśľïďê"/>
              <p:cNvSpPr/>
              <p:nvPr/>
            </p:nvSpPr>
            <p:spPr bwMode="auto">
              <a:xfrm>
                <a:off x="2997" y="2123"/>
                <a:ext cx="88" cy="55"/>
              </a:xfrm>
              <a:custGeom>
                <a:avLst/>
                <a:gdLst>
                  <a:gd name="T0" fmla="*/ 24 w 51"/>
                  <a:gd name="T1" fmla="*/ 2 h 32"/>
                  <a:gd name="T2" fmla="*/ 0 w 51"/>
                  <a:gd name="T3" fmla="*/ 18 h 32"/>
                  <a:gd name="T4" fmla="*/ 27 w 51"/>
                  <a:gd name="T5" fmla="*/ 31 h 32"/>
                  <a:gd name="T6" fmla="*/ 51 w 51"/>
                  <a:gd name="T7" fmla="*/ 14 h 32"/>
                  <a:gd name="T8" fmla="*/ 24 w 51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2">
                    <a:moveTo>
                      <a:pt x="24" y="2"/>
                    </a:moveTo>
                    <a:cubicBezTo>
                      <a:pt x="10" y="3"/>
                      <a:pt x="0" y="18"/>
                      <a:pt x="0" y="18"/>
                    </a:cubicBezTo>
                    <a:cubicBezTo>
                      <a:pt x="0" y="18"/>
                      <a:pt x="13" y="32"/>
                      <a:pt x="27" y="31"/>
                    </a:cubicBezTo>
                    <a:cubicBezTo>
                      <a:pt x="41" y="29"/>
                      <a:pt x="51" y="14"/>
                      <a:pt x="51" y="14"/>
                    </a:cubicBezTo>
                    <a:cubicBezTo>
                      <a:pt x="51" y="14"/>
                      <a:pt x="38" y="0"/>
                      <a:pt x="24" y="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1" name="îS1íḓé"/>
              <p:cNvSpPr/>
              <p:nvPr/>
            </p:nvSpPr>
            <p:spPr bwMode="auto">
              <a:xfrm>
                <a:off x="4188" y="2342"/>
                <a:ext cx="84" cy="61"/>
              </a:xfrm>
              <a:custGeom>
                <a:avLst/>
                <a:gdLst>
                  <a:gd name="T0" fmla="*/ 28 w 49"/>
                  <a:gd name="T1" fmla="*/ 4 h 36"/>
                  <a:gd name="T2" fmla="*/ 0 w 49"/>
                  <a:gd name="T3" fmla="*/ 10 h 36"/>
                  <a:gd name="T4" fmla="*/ 20 w 49"/>
                  <a:gd name="T5" fmla="*/ 32 h 36"/>
                  <a:gd name="T6" fmla="*/ 49 w 49"/>
                  <a:gd name="T7" fmla="*/ 25 h 36"/>
                  <a:gd name="T8" fmla="*/ 28 w 49"/>
                  <a:gd name="T9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28" y="4"/>
                    </a:moveTo>
                    <a:cubicBezTo>
                      <a:pt x="15" y="0"/>
                      <a:pt x="0" y="10"/>
                      <a:pt x="0" y="10"/>
                    </a:cubicBezTo>
                    <a:cubicBezTo>
                      <a:pt x="0" y="10"/>
                      <a:pt x="7" y="28"/>
                      <a:pt x="20" y="32"/>
                    </a:cubicBezTo>
                    <a:cubicBezTo>
                      <a:pt x="34" y="36"/>
                      <a:pt x="49" y="25"/>
                      <a:pt x="49" y="25"/>
                    </a:cubicBezTo>
                    <a:cubicBezTo>
                      <a:pt x="49" y="25"/>
                      <a:pt x="42" y="8"/>
                      <a:pt x="28" y="4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2" name="íš1iḋê"/>
              <p:cNvSpPr/>
              <p:nvPr/>
            </p:nvSpPr>
            <p:spPr bwMode="auto">
              <a:xfrm>
                <a:off x="4019" y="2342"/>
                <a:ext cx="68" cy="68"/>
              </a:xfrm>
              <a:custGeom>
                <a:avLst/>
                <a:gdLst>
                  <a:gd name="T0" fmla="*/ 11 w 40"/>
                  <a:gd name="T1" fmla="*/ 8 h 40"/>
                  <a:gd name="T2" fmla="*/ 0 w 40"/>
                  <a:gd name="T3" fmla="*/ 36 h 40"/>
                  <a:gd name="T4" fmla="*/ 29 w 40"/>
                  <a:gd name="T5" fmla="*/ 31 h 40"/>
                  <a:gd name="T6" fmla="*/ 40 w 40"/>
                  <a:gd name="T7" fmla="*/ 4 h 40"/>
                  <a:gd name="T8" fmla="*/ 11 w 40"/>
                  <a:gd name="T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1" y="8"/>
                    </a:moveTo>
                    <a:cubicBezTo>
                      <a:pt x="0" y="17"/>
                      <a:pt x="0" y="36"/>
                      <a:pt x="0" y="36"/>
                    </a:cubicBezTo>
                    <a:cubicBezTo>
                      <a:pt x="0" y="36"/>
                      <a:pt x="18" y="40"/>
                      <a:pt x="29" y="31"/>
                    </a:cubicBezTo>
                    <a:cubicBezTo>
                      <a:pt x="40" y="23"/>
                      <a:pt x="40" y="4"/>
                      <a:pt x="40" y="4"/>
                    </a:cubicBezTo>
                    <a:cubicBezTo>
                      <a:pt x="40" y="4"/>
                      <a:pt x="22" y="0"/>
                      <a:pt x="11" y="8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3" name="ïślïďe"/>
              <p:cNvSpPr/>
              <p:nvPr/>
            </p:nvSpPr>
            <p:spPr bwMode="auto">
              <a:xfrm>
                <a:off x="3942" y="2263"/>
                <a:ext cx="68" cy="69"/>
              </a:xfrm>
              <a:custGeom>
                <a:avLst/>
                <a:gdLst>
                  <a:gd name="T0" fmla="*/ 11 w 40"/>
                  <a:gd name="T1" fmla="*/ 9 h 40"/>
                  <a:gd name="T2" fmla="*/ 0 w 40"/>
                  <a:gd name="T3" fmla="*/ 36 h 40"/>
                  <a:gd name="T4" fmla="*/ 29 w 40"/>
                  <a:gd name="T5" fmla="*/ 32 h 40"/>
                  <a:gd name="T6" fmla="*/ 40 w 40"/>
                  <a:gd name="T7" fmla="*/ 4 h 40"/>
                  <a:gd name="T8" fmla="*/ 11 w 40"/>
                  <a:gd name="T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1" y="9"/>
                    </a:moveTo>
                    <a:cubicBezTo>
                      <a:pt x="0" y="17"/>
                      <a:pt x="0" y="36"/>
                      <a:pt x="0" y="36"/>
                    </a:cubicBezTo>
                    <a:cubicBezTo>
                      <a:pt x="0" y="36"/>
                      <a:pt x="18" y="40"/>
                      <a:pt x="29" y="32"/>
                    </a:cubicBezTo>
                    <a:cubicBezTo>
                      <a:pt x="40" y="23"/>
                      <a:pt x="40" y="4"/>
                      <a:pt x="40" y="4"/>
                    </a:cubicBezTo>
                    <a:cubicBezTo>
                      <a:pt x="40" y="4"/>
                      <a:pt x="22" y="0"/>
                      <a:pt x="11" y="9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4" name="íṥ1ïḓé"/>
              <p:cNvSpPr/>
              <p:nvPr/>
            </p:nvSpPr>
            <p:spPr bwMode="auto">
              <a:xfrm>
                <a:off x="4089" y="2274"/>
                <a:ext cx="70" cy="68"/>
              </a:xfrm>
              <a:custGeom>
                <a:avLst/>
                <a:gdLst>
                  <a:gd name="T0" fmla="*/ 11 w 41"/>
                  <a:gd name="T1" fmla="*/ 31 h 40"/>
                  <a:gd name="T2" fmla="*/ 40 w 41"/>
                  <a:gd name="T3" fmla="*/ 36 h 40"/>
                  <a:gd name="T4" fmla="*/ 30 w 41"/>
                  <a:gd name="T5" fmla="*/ 9 h 40"/>
                  <a:gd name="T6" fmla="*/ 1 w 41"/>
                  <a:gd name="T7" fmla="*/ 3 h 40"/>
                  <a:gd name="T8" fmla="*/ 11 w 41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11" y="31"/>
                    </a:moveTo>
                    <a:cubicBezTo>
                      <a:pt x="22" y="40"/>
                      <a:pt x="40" y="36"/>
                      <a:pt x="40" y="36"/>
                    </a:cubicBezTo>
                    <a:cubicBezTo>
                      <a:pt x="40" y="36"/>
                      <a:pt x="41" y="18"/>
                      <a:pt x="30" y="9"/>
                    </a:cubicBezTo>
                    <a:cubicBezTo>
                      <a:pt x="19" y="0"/>
                      <a:pt x="1" y="3"/>
                      <a:pt x="1" y="3"/>
                    </a:cubicBezTo>
                    <a:cubicBezTo>
                      <a:pt x="1" y="3"/>
                      <a:pt x="0" y="22"/>
                      <a:pt x="11" y="31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5" name="îṣḻiḋé"/>
              <p:cNvSpPr/>
              <p:nvPr/>
            </p:nvSpPr>
            <p:spPr bwMode="auto">
              <a:xfrm>
                <a:off x="4099" y="2369"/>
                <a:ext cx="71" cy="69"/>
              </a:xfrm>
              <a:custGeom>
                <a:avLst/>
                <a:gdLst>
                  <a:gd name="T0" fmla="*/ 11 w 41"/>
                  <a:gd name="T1" fmla="*/ 31 h 40"/>
                  <a:gd name="T2" fmla="*/ 40 w 41"/>
                  <a:gd name="T3" fmla="*/ 36 h 40"/>
                  <a:gd name="T4" fmla="*/ 30 w 41"/>
                  <a:gd name="T5" fmla="*/ 9 h 40"/>
                  <a:gd name="T6" fmla="*/ 1 w 41"/>
                  <a:gd name="T7" fmla="*/ 3 h 40"/>
                  <a:gd name="T8" fmla="*/ 11 w 41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11" y="31"/>
                    </a:moveTo>
                    <a:cubicBezTo>
                      <a:pt x="22" y="40"/>
                      <a:pt x="40" y="36"/>
                      <a:pt x="40" y="36"/>
                    </a:cubicBezTo>
                    <a:cubicBezTo>
                      <a:pt x="40" y="36"/>
                      <a:pt x="41" y="18"/>
                      <a:pt x="30" y="9"/>
                    </a:cubicBezTo>
                    <a:cubicBezTo>
                      <a:pt x="19" y="0"/>
                      <a:pt x="1" y="3"/>
                      <a:pt x="1" y="3"/>
                    </a:cubicBezTo>
                    <a:cubicBezTo>
                      <a:pt x="1" y="3"/>
                      <a:pt x="0" y="22"/>
                      <a:pt x="11" y="31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6" name="îṩḷíďê"/>
              <p:cNvSpPr/>
              <p:nvPr/>
            </p:nvSpPr>
            <p:spPr bwMode="auto">
              <a:xfrm>
                <a:off x="3627" y="2280"/>
                <a:ext cx="70" cy="71"/>
              </a:xfrm>
              <a:custGeom>
                <a:avLst/>
                <a:gdLst>
                  <a:gd name="T0" fmla="*/ 11 w 41"/>
                  <a:gd name="T1" fmla="*/ 32 h 41"/>
                  <a:gd name="T2" fmla="*/ 40 w 41"/>
                  <a:gd name="T3" fmla="*/ 37 h 41"/>
                  <a:gd name="T4" fmla="*/ 30 w 41"/>
                  <a:gd name="T5" fmla="*/ 9 h 41"/>
                  <a:gd name="T6" fmla="*/ 1 w 41"/>
                  <a:gd name="T7" fmla="*/ 4 h 41"/>
                  <a:gd name="T8" fmla="*/ 11 w 41"/>
                  <a:gd name="T9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11" y="32"/>
                    </a:moveTo>
                    <a:cubicBezTo>
                      <a:pt x="22" y="41"/>
                      <a:pt x="40" y="37"/>
                      <a:pt x="40" y="37"/>
                    </a:cubicBezTo>
                    <a:cubicBezTo>
                      <a:pt x="40" y="37"/>
                      <a:pt x="41" y="18"/>
                      <a:pt x="30" y="9"/>
                    </a:cubicBezTo>
                    <a:cubicBezTo>
                      <a:pt x="19" y="0"/>
                      <a:pt x="1" y="4"/>
                      <a:pt x="1" y="4"/>
                    </a:cubicBezTo>
                    <a:cubicBezTo>
                      <a:pt x="1" y="4"/>
                      <a:pt x="0" y="22"/>
                      <a:pt x="11" y="32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7" name="ïŝlïḋê"/>
              <p:cNvSpPr/>
              <p:nvPr/>
            </p:nvSpPr>
            <p:spPr bwMode="auto">
              <a:xfrm>
                <a:off x="3988" y="2465"/>
                <a:ext cx="69" cy="73"/>
              </a:xfrm>
              <a:custGeom>
                <a:avLst/>
                <a:gdLst>
                  <a:gd name="T0" fmla="*/ 32 w 40"/>
                  <a:gd name="T1" fmla="*/ 29 h 43"/>
                  <a:gd name="T2" fmla="*/ 33 w 40"/>
                  <a:gd name="T3" fmla="*/ 0 h 43"/>
                  <a:gd name="T4" fmla="*/ 7 w 40"/>
                  <a:gd name="T5" fmla="*/ 14 h 43"/>
                  <a:gd name="T6" fmla="*/ 6 w 40"/>
                  <a:gd name="T7" fmla="*/ 43 h 43"/>
                  <a:gd name="T8" fmla="*/ 32 w 40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32" y="29"/>
                    </a:moveTo>
                    <a:cubicBezTo>
                      <a:pt x="40" y="17"/>
                      <a:pt x="33" y="0"/>
                      <a:pt x="33" y="0"/>
                    </a:cubicBezTo>
                    <a:cubicBezTo>
                      <a:pt x="33" y="0"/>
                      <a:pt x="15" y="2"/>
                      <a:pt x="7" y="14"/>
                    </a:cubicBezTo>
                    <a:cubicBezTo>
                      <a:pt x="0" y="26"/>
                      <a:pt x="6" y="43"/>
                      <a:pt x="6" y="43"/>
                    </a:cubicBezTo>
                    <a:cubicBezTo>
                      <a:pt x="6" y="43"/>
                      <a:pt x="25" y="41"/>
                      <a:pt x="32" y="29"/>
                    </a:cubicBezTo>
                    <a:close/>
                  </a:path>
                </a:pathLst>
              </a:custGeom>
              <a:solidFill>
                <a:srgbClr val="0D3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8" name="íṥḻîḍè"/>
              <p:cNvSpPr/>
              <p:nvPr/>
            </p:nvSpPr>
            <p:spPr bwMode="auto">
              <a:xfrm>
                <a:off x="5205" y="2292"/>
                <a:ext cx="65" cy="81"/>
              </a:xfrm>
              <a:custGeom>
                <a:avLst/>
                <a:gdLst>
                  <a:gd name="T0" fmla="*/ 6 w 38"/>
                  <a:gd name="T1" fmla="*/ 30 h 47"/>
                  <a:gd name="T2" fmla="*/ 9 w 38"/>
                  <a:gd name="T3" fmla="*/ 0 h 47"/>
                  <a:gd name="T4" fmla="*/ 33 w 38"/>
                  <a:gd name="T5" fmla="*/ 18 h 47"/>
                  <a:gd name="T6" fmla="*/ 30 w 38"/>
                  <a:gd name="T7" fmla="*/ 47 h 47"/>
                  <a:gd name="T8" fmla="*/ 6 w 38"/>
                  <a:gd name="T9" fmla="*/ 3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6" y="30"/>
                    </a:moveTo>
                    <a:cubicBezTo>
                      <a:pt x="0" y="17"/>
                      <a:pt x="9" y="0"/>
                      <a:pt x="9" y="0"/>
                    </a:cubicBezTo>
                    <a:cubicBezTo>
                      <a:pt x="9" y="0"/>
                      <a:pt x="27" y="5"/>
                      <a:pt x="33" y="18"/>
                    </a:cubicBezTo>
                    <a:cubicBezTo>
                      <a:pt x="38" y="31"/>
                      <a:pt x="30" y="47"/>
                      <a:pt x="30" y="47"/>
                    </a:cubicBezTo>
                    <a:cubicBezTo>
                      <a:pt x="30" y="47"/>
                      <a:pt x="12" y="43"/>
                      <a:pt x="6" y="30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9" name="îslíḑè"/>
              <p:cNvSpPr/>
              <p:nvPr/>
            </p:nvSpPr>
            <p:spPr bwMode="auto">
              <a:xfrm>
                <a:off x="5243" y="2497"/>
                <a:ext cx="75" cy="69"/>
              </a:xfrm>
              <a:custGeom>
                <a:avLst/>
                <a:gdLst>
                  <a:gd name="T0" fmla="*/ 14 w 44"/>
                  <a:gd name="T1" fmla="*/ 33 h 40"/>
                  <a:gd name="T2" fmla="*/ 0 w 44"/>
                  <a:gd name="T3" fmla="*/ 7 h 40"/>
                  <a:gd name="T4" fmla="*/ 30 w 44"/>
                  <a:gd name="T5" fmla="*/ 8 h 40"/>
                  <a:gd name="T6" fmla="*/ 44 w 44"/>
                  <a:gd name="T7" fmla="*/ 34 h 40"/>
                  <a:gd name="T8" fmla="*/ 14 w 44"/>
                  <a:gd name="T9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33"/>
                    </a:moveTo>
                    <a:cubicBezTo>
                      <a:pt x="2" y="25"/>
                      <a:pt x="0" y="7"/>
                      <a:pt x="0" y="7"/>
                    </a:cubicBezTo>
                    <a:cubicBezTo>
                      <a:pt x="0" y="7"/>
                      <a:pt x="18" y="0"/>
                      <a:pt x="30" y="8"/>
                    </a:cubicBezTo>
                    <a:cubicBezTo>
                      <a:pt x="42" y="15"/>
                      <a:pt x="44" y="34"/>
                      <a:pt x="44" y="34"/>
                    </a:cubicBezTo>
                    <a:cubicBezTo>
                      <a:pt x="44" y="34"/>
                      <a:pt x="26" y="40"/>
                      <a:pt x="14" y="33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0" name="ïṧlíḑe"/>
              <p:cNvSpPr/>
              <p:nvPr/>
            </p:nvSpPr>
            <p:spPr bwMode="auto">
              <a:xfrm>
                <a:off x="5123" y="2409"/>
                <a:ext cx="87" cy="56"/>
              </a:xfrm>
              <a:custGeom>
                <a:avLst/>
                <a:gdLst>
                  <a:gd name="T0" fmla="*/ 24 w 51"/>
                  <a:gd name="T1" fmla="*/ 2 h 33"/>
                  <a:gd name="T2" fmla="*/ 51 w 51"/>
                  <a:gd name="T3" fmla="*/ 13 h 33"/>
                  <a:gd name="T4" fmla="*/ 28 w 51"/>
                  <a:gd name="T5" fmla="*/ 31 h 33"/>
                  <a:gd name="T6" fmla="*/ 0 w 51"/>
                  <a:gd name="T7" fmla="*/ 20 h 33"/>
                  <a:gd name="T8" fmla="*/ 24 w 51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24" y="2"/>
                    </a:moveTo>
                    <a:cubicBezTo>
                      <a:pt x="38" y="0"/>
                      <a:pt x="51" y="13"/>
                      <a:pt x="51" y="13"/>
                    </a:cubicBezTo>
                    <a:cubicBezTo>
                      <a:pt x="51" y="13"/>
                      <a:pt x="42" y="29"/>
                      <a:pt x="28" y="31"/>
                    </a:cubicBezTo>
                    <a:cubicBezTo>
                      <a:pt x="14" y="33"/>
                      <a:pt x="0" y="20"/>
                      <a:pt x="0" y="20"/>
                    </a:cubicBezTo>
                    <a:cubicBezTo>
                      <a:pt x="0" y="20"/>
                      <a:pt x="10" y="4"/>
                      <a:pt x="24" y="2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1" name="ïśļíḍé"/>
              <p:cNvSpPr/>
              <p:nvPr/>
            </p:nvSpPr>
            <p:spPr bwMode="auto">
              <a:xfrm>
                <a:off x="5112" y="2318"/>
                <a:ext cx="72" cy="70"/>
              </a:xfrm>
              <a:custGeom>
                <a:avLst/>
                <a:gdLst>
                  <a:gd name="T0" fmla="*/ 12 w 42"/>
                  <a:gd name="T1" fmla="*/ 8 h 41"/>
                  <a:gd name="T2" fmla="*/ 42 w 42"/>
                  <a:gd name="T3" fmla="*/ 6 h 41"/>
                  <a:gd name="T4" fmla="*/ 29 w 42"/>
                  <a:gd name="T5" fmla="*/ 32 h 41"/>
                  <a:gd name="T6" fmla="*/ 0 w 42"/>
                  <a:gd name="T7" fmla="*/ 35 h 41"/>
                  <a:gd name="T8" fmla="*/ 12 w 42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12" y="8"/>
                    </a:moveTo>
                    <a:cubicBezTo>
                      <a:pt x="24" y="0"/>
                      <a:pt x="42" y="6"/>
                      <a:pt x="42" y="6"/>
                    </a:cubicBezTo>
                    <a:cubicBezTo>
                      <a:pt x="42" y="6"/>
                      <a:pt x="41" y="24"/>
                      <a:pt x="29" y="32"/>
                    </a:cubicBezTo>
                    <a:cubicBezTo>
                      <a:pt x="18" y="41"/>
                      <a:pt x="0" y="35"/>
                      <a:pt x="0" y="35"/>
                    </a:cubicBezTo>
                    <a:cubicBezTo>
                      <a:pt x="0" y="35"/>
                      <a:pt x="1" y="17"/>
                      <a:pt x="12" y="8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2" name="iślíďè"/>
              <p:cNvSpPr/>
              <p:nvPr/>
            </p:nvSpPr>
            <p:spPr bwMode="auto">
              <a:xfrm>
                <a:off x="5049" y="2491"/>
                <a:ext cx="65" cy="80"/>
              </a:xfrm>
              <a:custGeom>
                <a:avLst/>
                <a:gdLst>
                  <a:gd name="T0" fmla="*/ 32 w 38"/>
                  <a:gd name="T1" fmla="*/ 18 h 47"/>
                  <a:gd name="T2" fmla="*/ 29 w 38"/>
                  <a:gd name="T3" fmla="*/ 47 h 47"/>
                  <a:gd name="T4" fmla="*/ 6 w 38"/>
                  <a:gd name="T5" fmla="*/ 30 h 47"/>
                  <a:gd name="T6" fmla="*/ 9 w 38"/>
                  <a:gd name="T7" fmla="*/ 0 h 47"/>
                  <a:gd name="T8" fmla="*/ 32 w 38"/>
                  <a:gd name="T9" fmla="*/ 1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2" y="18"/>
                    </a:moveTo>
                    <a:cubicBezTo>
                      <a:pt x="38" y="31"/>
                      <a:pt x="29" y="47"/>
                      <a:pt x="29" y="47"/>
                    </a:cubicBezTo>
                    <a:cubicBezTo>
                      <a:pt x="29" y="47"/>
                      <a:pt x="11" y="43"/>
                      <a:pt x="6" y="30"/>
                    </a:cubicBezTo>
                    <a:cubicBezTo>
                      <a:pt x="0" y="17"/>
                      <a:pt x="9" y="0"/>
                      <a:pt x="9" y="0"/>
                    </a:cubicBezTo>
                    <a:cubicBezTo>
                      <a:pt x="9" y="0"/>
                      <a:pt x="27" y="5"/>
                      <a:pt x="32" y="18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3" name="ïṥliḍe"/>
              <p:cNvSpPr/>
              <p:nvPr/>
            </p:nvSpPr>
            <p:spPr bwMode="auto">
              <a:xfrm>
                <a:off x="5136" y="2482"/>
                <a:ext cx="67" cy="80"/>
              </a:xfrm>
              <a:custGeom>
                <a:avLst/>
                <a:gdLst>
                  <a:gd name="T0" fmla="*/ 33 w 39"/>
                  <a:gd name="T1" fmla="*/ 17 h 47"/>
                  <a:gd name="T2" fmla="*/ 30 w 39"/>
                  <a:gd name="T3" fmla="*/ 47 h 47"/>
                  <a:gd name="T4" fmla="*/ 6 w 39"/>
                  <a:gd name="T5" fmla="*/ 29 h 47"/>
                  <a:gd name="T6" fmla="*/ 9 w 39"/>
                  <a:gd name="T7" fmla="*/ 0 h 47"/>
                  <a:gd name="T8" fmla="*/ 33 w 39"/>
                  <a:gd name="T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7">
                    <a:moveTo>
                      <a:pt x="33" y="17"/>
                    </a:moveTo>
                    <a:cubicBezTo>
                      <a:pt x="39" y="30"/>
                      <a:pt x="30" y="47"/>
                      <a:pt x="30" y="47"/>
                    </a:cubicBezTo>
                    <a:cubicBezTo>
                      <a:pt x="30" y="47"/>
                      <a:pt x="12" y="42"/>
                      <a:pt x="6" y="29"/>
                    </a:cubicBezTo>
                    <a:cubicBezTo>
                      <a:pt x="0" y="16"/>
                      <a:pt x="9" y="0"/>
                      <a:pt x="9" y="0"/>
                    </a:cubicBezTo>
                    <a:cubicBezTo>
                      <a:pt x="9" y="0"/>
                      <a:pt x="27" y="4"/>
                      <a:pt x="33" y="17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4" name="î$líḍe"/>
              <p:cNvSpPr/>
              <p:nvPr/>
            </p:nvSpPr>
            <p:spPr bwMode="auto">
              <a:xfrm>
                <a:off x="5102" y="2202"/>
                <a:ext cx="65" cy="80"/>
              </a:xfrm>
              <a:custGeom>
                <a:avLst/>
                <a:gdLst>
                  <a:gd name="T0" fmla="*/ 32 w 38"/>
                  <a:gd name="T1" fmla="*/ 18 h 47"/>
                  <a:gd name="T2" fmla="*/ 29 w 38"/>
                  <a:gd name="T3" fmla="*/ 47 h 47"/>
                  <a:gd name="T4" fmla="*/ 5 w 38"/>
                  <a:gd name="T5" fmla="*/ 29 h 47"/>
                  <a:gd name="T6" fmla="*/ 9 w 38"/>
                  <a:gd name="T7" fmla="*/ 0 h 47"/>
                  <a:gd name="T8" fmla="*/ 32 w 38"/>
                  <a:gd name="T9" fmla="*/ 1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2" y="18"/>
                    </a:moveTo>
                    <a:cubicBezTo>
                      <a:pt x="38" y="31"/>
                      <a:pt x="29" y="47"/>
                      <a:pt x="29" y="47"/>
                    </a:cubicBezTo>
                    <a:cubicBezTo>
                      <a:pt x="29" y="47"/>
                      <a:pt x="11" y="42"/>
                      <a:pt x="5" y="29"/>
                    </a:cubicBezTo>
                    <a:cubicBezTo>
                      <a:pt x="0" y="16"/>
                      <a:pt x="9" y="0"/>
                      <a:pt x="9" y="0"/>
                    </a:cubicBezTo>
                    <a:cubicBezTo>
                      <a:pt x="9" y="0"/>
                      <a:pt x="27" y="5"/>
                      <a:pt x="32" y="18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5" name="í$ḷíḑe"/>
              <p:cNvSpPr/>
              <p:nvPr/>
            </p:nvSpPr>
            <p:spPr bwMode="auto">
              <a:xfrm>
                <a:off x="5220" y="2414"/>
                <a:ext cx="84" cy="60"/>
              </a:xfrm>
              <a:custGeom>
                <a:avLst/>
                <a:gdLst>
                  <a:gd name="T0" fmla="*/ 28 w 49"/>
                  <a:gd name="T1" fmla="*/ 32 h 35"/>
                  <a:gd name="T2" fmla="*/ 0 w 49"/>
                  <a:gd name="T3" fmla="*/ 24 h 35"/>
                  <a:gd name="T4" fmla="*/ 20 w 49"/>
                  <a:gd name="T5" fmla="*/ 3 h 35"/>
                  <a:gd name="T6" fmla="*/ 49 w 49"/>
                  <a:gd name="T7" fmla="*/ 11 h 35"/>
                  <a:gd name="T8" fmla="*/ 28 w 49"/>
                  <a:gd name="T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5">
                    <a:moveTo>
                      <a:pt x="28" y="32"/>
                    </a:moveTo>
                    <a:cubicBezTo>
                      <a:pt x="14" y="35"/>
                      <a:pt x="0" y="24"/>
                      <a:pt x="0" y="24"/>
                    </a:cubicBezTo>
                    <a:cubicBezTo>
                      <a:pt x="0" y="24"/>
                      <a:pt x="7" y="7"/>
                      <a:pt x="20" y="3"/>
                    </a:cubicBezTo>
                    <a:cubicBezTo>
                      <a:pt x="34" y="0"/>
                      <a:pt x="49" y="11"/>
                      <a:pt x="49" y="11"/>
                    </a:cubicBezTo>
                    <a:cubicBezTo>
                      <a:pt x="49" y="11"/>
                      <a:pt x="42" y="28"/>
                      <a:pt x="28" y="32"/>
                    </a:cubicBezTo>
                    <a:close/>
                  </a:path>
                </a:pathLst>
              </a:custGeom>
              <a:solidFill>
                <a:srgbClr val="116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6" name="íṡ1iďê"/>
              <p:cNvSpPr/>
              <p:nvPr/>
            </p:nvSpPr>
            <p:spPr bwMode="auto">
              <a:xfrm>
                <a:off x="2643" y="2767"/>
                <a:ext cx="63" cy="84"/>
              </a:xfrm>
              <a:custGeom>
                <a:avLst/>
                <a:gdLst>
                  <a:gd name="T0" fmla="*/ 4 w 37"/>
                  <a:gd name="T1" fmla="*/ 29 h 49"/>
                  <a:gd name="T2" fmla="*/ 10 w 37"/>
                  <a:gd name="T3" fmla="*/ 0 h 49"/>
                  <a:gd name="T4" fmla="*/ 32 w 37"/>
                  <a:gd name="T5" fmla="*/ 20 h 49"/>
                  <a:gd name="T6" fmla="*/ 27 w 37"/>
                  <a:gd name="T7" fmla="*/ 49 h 49"/>
                  <a:gd name="T8" fmla="*/ 4 w 37"/>
                  <a:gd name="T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4" y="29"/>
                    </a:moveTo>
                    <a:cubicBezTo>
                      <a:pt x="0" y="16"/>
                      <a:pt x="10" y="0"/>
                      <a:pt x="10" y="0"/>
                    </a:cubicBezTo>
                    <a:cubicBezTo>
                      <a:pt x="10" y="0"/>
                      <a:pt x="27" y="6"/>
                      <a:pt x="32" y="20"/>
                    </a:cubicBezTo>
                    <a:cubicBezTo>
                      <a:pt x="37" y="33"/>
                      <a:pt x="27" y="49"/>
                      <a:pt x="27" y="49"/>
                    </a:cubicBezTo>
                    <a:cubicBezTo>
                      <a:pt x="27" y="49"/>
                      <a:pt x="9" y="43"/>
                      <a:pt x="4" y="29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7" name="iS1íḋe"/>
              <p:cNvSpPr/>
              <p:nvPr/>
            </p:nvSpPr>
            <p:spPr bwMode="auto">
              <a:xfrm>
                <a:off x="2472" y="2807"/>
                <a:ext cx="55" cy="87"/>
              </a:xfrm>
              <a:custGeom>
                <a:avLst/>
                <a:gdLst>
                  <a:gd name="T0" fmla="*/ 2 w 32"/>
                  <a:gd name="T1" fmla="*/ 24 h 51"/>
                  <a:gd name="T2" fmla="*/ 19 w 32"/>
                  <a:gd name="T3" fmla="*/ 0 h 51"/>
                  <a:gd name="T4" fmla="*/ 31 w 32"/>
                  <a:gd name="T5" fmla="*/ 27 h 51"/>
                  <a:gd name="T6" fmla="*/ 13 w 32"/>
                  <a:gd name="T7" fmla="*/ 51 h 51"/>
                  <a:gd name="T8" fmla="*/ 2 w 32"/>
                  <a:gd name="T9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1">
                    <a:moveTo>
                      <a:pt x="2" y="24"/>
                    </a:moveTo>
                    <a:cubicBezTo>
                      <a:pt x="3" y="10"/>
                      <a:pt x="19" y="0"/>
                      <a:pt x="19" y="0"/>
                    </a:cubicBezTo>
                    <a:cubicBezTo>
                      <a:pt x="19" y="0"/>
                      <a:pt x="32" y="13"/>
                      <a:pt x="31" y="27"/>
                    </a:cubicBezTo>
                    <a:cubicBezTo>
                      <a:pt x="29" y="41"/>
                      <a:pt x="13" y="51"/>
                      <a:pt x="13" y="51"/>
                    </a:cubicBezTo>
                    <a:cubicBezTo>
                      <a:pt x="13" y="51"/>
                      <a:pt x="0" y="38"/>
                      <a:pt x="2" y="24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8" name="is1iḓe"/>
              <p:cNvSpPr/>
              <p:nvPr/>
            </p:nvSpPr>
            <p:spPr bwMode="auto">
              <a:xfrm>
                <a:off x="2504" y="2655"/>
                <a:ext cx="69" cy="71"/>
              </a:xfrm>
              <a:custGeom>
                <a:avLst/>
                <a:gdLst>
                  <a:gd name="T0" fmla="*/ 32 w 40"/>
                  <a:gd name="T1" fmla="*/ 13 h 42"/>
                  <a:gd name="T2" fmla="*/ 35 w 40"/>
                  <a:gd name="T3" fmla="*/ 42 h 42"/>
                  <a:gd name="T4" fmla="*/ 8 w 40"/>
                  <a:gd name="T5" fmla="*/ 29 h 42"/>
                  <a:gd name="T6" fmla="*/ 6 w 40"/>
                  <a:gd name="T7" fmla="*/ 0 h 42"/>
                  <a:gd name="T8" fmla="*/ 32 w 40"/>
                  <a:gd name="T9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32" y="13"/>
                    </a:moveTo>
                    <a:cubicBezTo>
                      <a:pt x="40" y="24"/>
                      <a:pt x="35" y="42"/>
                      <a:pt x="35" y="42"/>
                    </a:cubicBezTo>
                    <a:cubicBezTo>
                      <a:pt x="35" y="42"/>
                      <a:pt x="16" y="41"/>
                      <a:pt x="8" y="29"/>
                    </a:cubicBezTo>
                    <a:cubicBezTo>
                      <a:pt x="0" y="17"/>
                      <a:pt x="6" y="0"/>
                      <a:pt x="6" y="0"/>
                    </a:cubicBezTo>
                    <a:cubicBezTo>
                      <a:pt x="6" y="0"/>
                      <a:pt x="24" y="1"/>
                      <a:pt x="32" y="13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9" name="iŝľiďè"/>
              <p:cNvSpPr/>
              <p:nvPr/>
            </p:nvSpPr>
            <p:spPr bwMode="auto">
              <a:xfrm>
                <a:off x="2549" y="2562"/>
                <a:ext cx="79" cy="67"/>
              </a:xfrm>
              <a:custGeom>
                <a:avLst/>
                <a:gdLst>
                  <a:gd name="T0" fmla="*/ 30 w 46"/>
                  <a:gd name="T1" fmla="*/ 7 h 39"/>
                  <a:gd name="T2" fmla="*/ 46 w 46"/>
                  <a:gd name="T3" fmla="*/ 32 h 39"/>
                  <a:gd name="T4" fmla="*/ 16 w 46"/>
                  <a:gd name="T5" fmla="*/ 33 h 39"/>
                  <a:gd name="T6" fmla="*/ 0 w 46"/>
                  <a:gd name="T7" fmla="*/ 8 h 39"/>
                  <a:gd name="T8" fmla="*/ 30 w 46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9">
                    <a:moveTo>
                      <a:pt x="30" y="7"/>
                    </a:moveTo>
                    <a:cubicBezTo>
                      <a:pt x="42" y="14"/>
                      <a:pt x="46" y="32"/>
                      <a:pt x="46" y="32"/>
                    </a:cubicBezTo>
                    <a:cubicBezTo>
                      <a:pt x="46" y="32"/>
                      <a:pt x="29" y="39"/>
                      <a:pt x="16" y="33"/>
                    </a:cubicBezTo>
                    <a:cubicBezTo>
                      <a:pt x="4" y="26"/>
                      <a:pt x="0" y="8"/>
                      <a:pt x="0" y="8"/>
                    </a:cubicBezTo>
                    <a:cubicBezTo>
                      <a:pt x="0" y="8"/>
                      <a:pt x="17" y="0"/>
                      <a:pt x="30" y="7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0" name="ïśḷîde"/>
              <p:cNvSpPr/>
              <p:nvPr/>
            </p:nvSpPr>
            <p:spPr bwMode="auto">
              <a:xfrm>
                <a:off x="2426" y="2591"/>
                <a:ext cx="70" cy="69"/>
              </a:xfrm>
              <a:custGeom>
                <a:avLst/>
                <a:gdLst>
                  <a:gd name="T0" fmla="*/ 32 w 41"/>
                  <a:gd name="T1" fmla="*/ 29 h 40"/>
                  <a:gd name="T2" fmla="*/ 4 w 41"/>
                  <a:gd name="T3" fmla="*/ 40 h 40"/>
                  <a:gd name="T4" fmla="*/ 9 w 41"/>
                  <a:gd name="T5" fmla="*/ 11 h 40"/>
                  <a:gd name="T6" fmla="*/ 37 w 41"/>
                  <a:gd name="T7" fmla="*/ 0 h 40"/>
                  <a:gd name="T8" fmla="*/ 32 w 41"/>
                  <a:gd name="T9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32" y="29"/>
                    </a:moveTo>
                    <a:cubicBezTo>
                      <a:pt x="22" y="40"/>
                      <a:pt x="4" y="40"/>
                      <a:pt x="4" y="40"/>
                    </a:cubicBezTo>
                    <a:cubicBezTo>
                      <a:pt x="4" y="40"/>
                      <a:pt x="0" y="22"/>
                      <a:pt x="9" y="11"/>
                    </a:cubicBezTo>
                    <a:cubicBezTo>
                      <a:pt x="18" y="0"/>
                      <a:pt x="37" y="0"/>
                      <a:pt x="37" y="0"/>
                    </a:cubicBezTo>
                    <a:cubicBezTo>
                      <a:pt x="37" y="0"/>
                      <a:pt x="41" y="19"/>
                      <a:pt x="32" y="29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1" name="ïšḷidé"/>
              <p:cNvSpPr/>
              <p:nvPr/>
            </p:nvSpPr>
            <p:spPr bwMode="auto">
              <a:xfrm>
                <a:off x="2424" y="2713"/>
                <a:ext cx="70" cy="70"/>
              </a:xfrm>
              <a:custGeom>
                <a:avLst/>
                <a:gdLst>
                  <a:gd name="T0" fmla="*/ 32 w 41"/>
                  <a:gd name="T1" fmla="*/ 30 h 41"/>
                  <a:gd name="T2" fmla="*/ 4 w 41"/>
                  <a:gd name="T3" fmla="*/ 40 h 41"/>
                  <a:gd name="T4" fmla="*/ 10 w 41"/>
                  <a:gd name="T5" fmla="*/ 11 h 41"/>
                  <a:gd name="T6" fmla="*/ 37 w 41"/>
                  <a:gd name="T7" fmla="*/ 1 h 41"/>
                  <a:gd name="T8" fmla="*/ 32 w 41"/>
                  <a:gd name="T9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32" y="30"/>
                    </a:moveTo>
                    <a:cubicBezTo>
                      <a:pt x="23" y="41"/>
                      <a:pt x="4" y="40"/>
                      <a:pt x="4" y="40"/>
                    </a:cubicBezTo>
                    <a:cubicBezTo>
                      <a:pt x="4" y="40"/>
                      <a:pt x="0" y="22"/>
                      <a:pt x="10" y="11"/>
                    </a:cubicBezTo>
                    <a:cubicBezTo>
                      <a:pt x="19" y="0"/>
                      <a:pt x="37" y="1"/>
                      <a:pt x="37" y="1"/>
                    </a:cubicBezTo>
                    <a:cubicBezTo>
                      <a:pt x="37" y="1"/>
                      <a:pt x="41" y="19"/>
                      <a:pt x="32" y="30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2" name="iṣļídè"/>
              <p:cNvSpPr/>
              <p:nvPr/>
            </p:nvSpPr>
            <p:spPr bwMode="auto">
              <a:xfrm>
                <a:off x="2634" y="2591"/>
                <a:ext cx="79" cy="67"/>
              </a:xfrm>
              <a:custGeom>
                <a:avLst/>
                <a:gdLst>
                  <a:gd name="T0" fmla="*/ 29 w 46"/>
                  <a:gd name="T1" fmla="*/ 33 h 39"/>
                  <a:gd name="T2" fmla="*/ 0 w 46"/>
                  <a:gd name="T3" fmla="*/ 30 h 39"/>
                  <a:gd name="T4" fmla="*/ 17 w 46"/>
                  <a:gd name="T5" fmla="*/ 6 h 39"/>
                  <a:gd name="T6" fmla="*/ 46 w 46"/>
                  <a:gd name="T7" fmla="*/ 8 h 39"/>
                  <a:gd name="T8" fmla="*/ 29 w 46"/>
                  <a:gd name="T9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9">
                    <a:moveTo>
                      <a:pt x="29" y="33"/>
                    </a:moveTo>
                    <a:cubicBezTo>
                      <a:pt x="17" y="39"/>
                      <a:pt x="0" y="30"/>
                      <a:pt x="0" y="30"/>
                    </a:cubicBezTo>
                    <a:cubicBezTo>
                      <a:pt x="0" y="30"/>
                      <a:pt x="4" y="12"/>
                      <a:pt x="17" y="6"/>
                    </a:cubicBezTo>
                    <a:cubicBezTo>
                      <a:pt x="30" y="0"/>
                      <a:pt x="46" y="8"/>
                      <a:pt x="46" y="8"/>
                    </a:cubicBezTo>
                    <a:cubicBezTo>
                      <a:pt x="46" y="8"/>
                      <a:pt x="42" y="26"/>
                      <a:pt x="29" y="33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3" name="iṡḻíḋè"/>
              <p:cNvSpPr/>
              <p:nvPr/>
            </p:nvSpPr>
            <p:spPr bwMode="auto">
              <a:xfrm>
                <a:off x="2516" y="2755"/>
                <a:ext cx="71" cy="69"/>
              </a:xfrm>
              <a:custGeom>
                <a:avLst/>
                <a:gdLst>
                  <a:gd name="T0" fmla="*/ 10 w 41"/>
                  <a:gd name="T1" fmla="*/ 30 h 40"/>
                  <a:gd name="T2" fmla="*/ 4 w 41"/>
                  <a:gd name="T3" fmla="*/ 1 h 40"/>
                  <a:gd name="T4" fmla="*/ 32 w 41"/>
                  <a:gd name="T5" fmla="*/ 10 h 40"/>
                  <a:gd name="T6" fmla="*/ 38 w 41"/>
                  <a:gd name="T7" fmla="*/ 39 h 40"/>
                  <a:gd name="T8" fmla="*/ 10 w 41"/>
                  <a:gd name="T9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10" y="30"/>
                    </a:moveTo>
                    <a:cubicBezTo>
                      <a:pt x="0" y="19"/>
                      <a:pt x="4" y="1"/>
                      <a:pt x="4" y="1"/>
                    </a:cubicBezTo>
                    <a:cubicBezTo>
                      <a:pt x="4" y="1"/>
                      <a:pt x="22" y="0"/>
                      <a:pt x="32" y="10"/>
                    </a:cubicBezTo>
                    <a:cubicBezTo>
                      <a:pt x="41" y="21"/>
                      <a:pt x="38" y="39"/>
                      <a:pt x="38" y="39"/>
                    </a:cubicBezTo>
                    <a:cubicBezTo>
                      <a:pt x="38" y="39"/>
                      <a:pt x="19" y="40"/>
                      <a:pt x="10" y="30"/>
                    </a:cubicBezTo>
                    <a:close/>
                  </a:path>
                </a:pathLst>
              </a:custGeom>
              <a:solidFill>
                <a:srgbClr val="40A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9" name="ïśļîdê"/>
            <p:cNvSpPr/>
            <p:nvPr/>
          </p:nvSpPr>
          <p:spPr bwMode="auto">
            <a:xfrm>
              <a:off x="7582221" y="4815328"/>
              <a:ext cx="94036" cy="74541"/>
            </a:xfrm>
            <a:custGeom>
              <a:avLst/>
              <a:gdLst>
                <a:gd name="T0" fmla="*/ 18 w 48"/>
                <a:gd name="T1" fmla="*/ 6 h 38"/>
                <a:gd name="T2" fmla="*/ 0 w 48"/>
                <a:gd name="T3" fmla="*/ 29 h 38"/>
                <a:gd name="T4" fmla="*/ 30 w 48"/>
                <a:gd name="T5" fmla="*/ 33 h 38"/>
                <a:gd name="T6" fmla="*/ 48 w 48"/>
                <a:gd name="T7" fmla="*/ 9 h 38"/>
                <a:gd name="T8" fmla="*/ 18 w 48"/>
                <a:gd name="T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8" y="6"/>
                  </a:moveTo>
                  <a:cubicBezTo>
                    <a:pt x="5" y="11"/>
                    <a:pt x="0" y="29"/>
                    <a:pt x="0" y="29"/>
                  </a:cubicBezTo>
                  <a:cubicBezTo>
                    <a:pt x="0" y="29"/>
                    <a:pt x="16" y="38"/>
                    <a:pt x="30" y="33"/>
                  </a:cubicBezTo>
                  <a:cubicBezTo>
                    <a:pt x="43" y="27"/>
                    <a:pt x="48" y="9"/>
                    <a:pt x="48" y="9"/>
                  </a:cubicBezTo>
                  <a:cubicBezTo>
                    <a:pt x="48" y="9"/>
                    <a:pt x="31" y="0"/>
                    <a:pt x="18" y="6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ṡļïḍé"/>
            <p:cNvSpPr/>
            <p:nvPr/>
          </p:nvSpPr>
          <p:spPr bwMode="auto">
            <a:xfrm>
              <a:off x="7583367" y="5022895"/>
              <a:ext cx="82568" cy="79128"/>
            </a:xfrm>
            <a:custGeom>
              <a:avLst/>
              <a:gdLst>
                <a:gd name="T0" fmla="*/ 30 w 42"/>
                <a:gd name="T1" fmla="*/ 8 h 40"/>
                <a:gd name="T2" fmla="*/ 0 w 42"/>
                <a:gd name="T3" fmla="*/ 5 h 40"/>
                <a:gd name="T4" fmla="*/ 13 w 42"/>
                <a:gd name="T5" fmla="*/ 32 h 40"/>
                <a:gd name="T6" fmla="*/ 42 w 42"/>
                <a:gd name="T7" fmla="*/ 35 h 40"/>
                <a:gd name="T8" fmla="*/ 30 w 42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">
                  <a:moveTo>
                    <a:pt x="30" y="8"/>
                  </a:moveTo>
                  <a:cubicBezTo>
                    <a:pt x="18" y="0"/>
                    <a:pt x="0" y="5"/>
                    <a:pt x="0" y="5"/>
                  </a:cubicBezTo>
                  <a:cubicBezTo>
                    <a:pt x="0" y="5"/>
                    <a:pt x="1" y="24"/>
                    <a:pt x="13" y="32"/>
                  </a:cubicBezTo>
                  <a:cubicBezTo>
                    <a:pt x="24" y="40"/>
                    <a:pt x="42" y="35"/>
                    <a:pt x="42" y="35"/>
                  </a:cubicBezTo>
                  <a:cubicBezTo>
                    <a:pt x="42" y="35"/>
                    <a:pt x="41" y="16"/>
                    <a:pt x="30" y="8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ṣḻiḍè"/>
            <p:cNvSpPr/>
            <p:nvPr/>
          </p:nvSpPr>
          <p:spPr bwMode="auto">
            <a:xfrm>
              <a:off x="7440021" y="4935740"/>
              <a:ext cx="68807" cy="97476"/>
            </a:xfrm>
            <a:custGeom>
              <a:avLst/>
              <a:gdLst>
                <a:gd name="T0" fmla="*/ 3 w 35"/>
                <a:gd name="T1" fmla="*/ 21 h 50"/>
                <a:gd name="T2" fmla="*/ 11 w 35"/>
                <a:gd name="T3" fmla="*/ 50 h 50"/>
                <a:gd name="T4" fmla="*/ 31 w 35"/>
                <a:gd name="T5" fmla="*/ 28 h 50"/>
                <a:gd name="T6" fmla="*/ 23 w 35"/>
                <a:gd name="T7" fmla="*/ 0 h 50"/>
                <a:gd name="T8" fmla="*/ 3 w 35"/>
                <a:gd name="T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3" y="21"/>
                  </a:moveTo>
                  <a:cubicBezTo>
                    <a:pt x="0" y="35"/>
                    <a:pt x="11" y="50"/>
                    <a:pt x="11" y="50"/>
                  </a:cubicBezTo>
                  <a:cubicBezTo>
                    <a:pt x="11" y="50"/>
                    <a:pt x="28" y="42"/>
                    <a:pt x="31" y="28"/>
                  </a:cubicBezTo>
                  <a:cubicBezTo>
                    <a:pt x="35" y="14"/>
                    <a:pt x="23" y="0"/>
                    <a:pt x="23" y="0"/>
                  </a:cubicBezTo>
                  <a:cubicBezTo>
                    <a:pt x="23" y="0"/>
                    <a:pt x="6" y="8"/>
                    <a:pt x="3" y="21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ís1îďe"/>
            <p:cNvSpPr/>
            <p:nvPr/>
          </p:nvSpPr>
          <p:spPr bwMode="auto">
            <a:xfrm>
              <a:off x="7315022" y="4921979"/>
              <a:ext cx="68807" cy="97476"/>
            </a:xfrm>
            <a:custGeom>
              <a:avLst/>
              <a:gdLst>
                <a:gd name="T0" fmla="*/ 3 w 35"/>
                <a:gd name="T1" fmla="*/ 21 h 50"/>
                <a:gd name="T2" fmla="*/ 11 w 35"/>
                <a:gd name="T3" fmla="*/ 50 h 50"/>
                <a:gd name="T4" fmla="*/ 31 w 35"/>
                <a:gd name="T5" fmla="*/ 28 h 50"/>
                <a:gd name="T6" fmla="*/ 23 w 35"/>
                <a:gd name="T7" fmla="*/ 0 h 50"/>
                <a:gd name="T8" fmla="*/ 3 w 35"/>
                <a:gd name="T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3" y="21"/>
                  </a:moveTo>
                  <a:cubicBezTo>
                    <a:pt x="0" y="35"/>
                    <a:pt x="11" y="50"/>
                    <a:pt x="11" y="50"/>
                  </a:cubicBezTo>
                  <a:cubicBezTo>
                    <a:pt x="11" y="50"/>
                    <a:pt x="28" y="42"/>
                    <a:pt x="31" y="28"/>
                  </a:cubicBezTo>
                  <a:cubicBezTo>
                    <a:pt x="35" y="14"/>
                    <a:pt x="23" y="0"/>
                    <a:pt x="23" y="0"/>
                  </a:cubicBezTo>
                  <a:cubicBezTo>
                    <a:pt x="23" y="0"/>
                    <a:pt x="6" y="7"/>
                    <a:pt x="3" y="21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šḷïdè"/>
            <p:cNvSpPr/>
            <p:nvPr/>
          </p:nvSpPr>
          <p:spPr bwMode="auto">
            <a:xfrm>
              <a:off x="7438874" y="4842851"/>
              <a:ext cx="99770" cy="57339"/>
            </a:xfrm>
            <a:custGeom>
              <a:avLst/>
              <a:gdLst>
                <a:gd name="T0" fmla="*/ 25 w 51"/>
                <a:gd name="T1" fmla="*/ 29 h 29"/>
                <a:gd name="T2" fmla="*/ 51 w 51"/>
                <a:gd name="T3" fmla="*/ 15 h 29"/>
                <a:gd name="T4" fmla="*/ 26 w 51"/>
                <a:gd name="T5" fmla="*/ 0 h 29"/>
                <a:gd name="T6" fmla="*/ 0 w 51"/>
                <a:gd name="T7" fmla="*/ 14 h 29"/>
                <a:gd name="T8" fmla="*/ 25 w 5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9">
                  <a:moveTo>
                    <a:pt x="25" y="29"/>
                  </a:moveTo>
                  <a:cubicBezTo>
                    <a:pt x="39" y="29"/>
                    <a:pt x="51" y="15"/>
                    <a:pt x="51" y="15"/>
                  </a:cubicBezTo>
                  <a:cubicBezTo>
                    <a:pt x="51" y="15"/>
                    <a:pt x="40" y="0"/>
                    <a:pt x="26" y="0"/>
                  </a:cubicBezTo>
                  <a:cubicBezTo>
                    <a:pt x="12" y="0"/>
                    <a:pt x="0" y="14"/>
                    <a:pt x="0" y="14"/>
                  </a:cubicBezTo>
                  <a:cubicBezTo>
                    <a:pt x="0" y="14"/>
                    <a:pt x="11" y="29"/>
                    <a:pt x="25" y="29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ṥ1íḓé"/>
            <p:cNvSpPr/>
            <p:nvPr/>
          </p:nvSpPr>
          <p:spPr bwMode="auto">
            <a:xfrm>
              <a:off x="7515708" y="4921979"/>
              <a:ext cx="102063" cy="56192"/>
            </a:xfrm>
            <a:custGeom>
              <a:avLst/>
              <a:gdLst>
                <a:gd name="T0" fmla="*/ 26 w 52"/>
                <a:gd name="T1" fmla="*/ 29 h 29"/>
                <a:gd name="T2" fmla="*/ 52 w 52"/>
                <a:gd name="T3" fmla="*/ 15 h 29"/>
                <a:gd name="T4" fmla="*/ 26 w 52"/>
                <a:gd name="T5" fmla="*/ 0 h 29"/>
                <a:gd name="T6" fmla="*/ 0 w 52"/>
                <a:gd name="T7" fmla="*/ 14 h 29"/>
                <a:gd name="T8" fmla="*/ 26 w 5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40" y="29"/>
                    <a:pt x="52" y="15"/>
                    <a:pt x="52" y="15"/>
                  </a:cubicBezTo>
                  <a:cubicBezTo>
                    <a:pt x="52" y="15"/>
                    <a:pt x="41" y="0"/>
                    <a:pt x="26" y="0"/>
                  </a:cubicBezTo>
                  <a:cubicBezTo>
                    <a:pt x="12" y="0"/>
                    <a:pt x="0" y="14"/>
                    <a:pt x="0" y="14"/>
                  </a:cubicBezTo>
                  <a:cubicBezTo>
                    <a:pt x="0" y="14"/>
                    <a:pt x="12" y="29"/>
                    <a:pt x="26" y="29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$ḷïḋé"/>
            <p:cNvSpPr/>
            <p:nvPr/>
          </p:nvSpPr>
          <p:spPr bwMode="auto">
            <a:xfrm>
              <a:off x="7030622" y="5182296"/>
              <a:ext cx="102063" cy="56192"/>
            </a:xfrm>
            <a:custGeom>
              <a:avLst/>
              <a:gdLst>
                <a:gd name="T0" fmla="*/ 26 w 52"/>
                <a:gd name="T1" fmla="*/ 29 h 29"/>
                <a:gd name="T2" fmla="*/ 52 w 52"/>
                <a:gd name="T3" fmla="*/ 15 h 29"/>
                <a:gd name="T4" fmla="*/ 26 w 52"/>
                <a:gd name="T5" fmla="*/ 0 h 29"/>
                <a:gd name="T6" fmla="*/ 0 w 52"/>
                <a:gd name="T7" fmla="*/ 14 h 29"/>
                <a:gd name="T8" fmla="*/ 26 w 5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40" y="29"/>
                    <a:pt x="52" y="15"/>
                    <a:pt x="52" y="15"/>
                  </a:cubicBezTo>
                  <a:cubicBezTo>
                    <a:pt x="52" y="15"/>
                    <a:pt x="40" y="0"/>
                    <a:pt x="26" y="0"/>
                  </a:cubicBezTo>
                  <a:cubicBezTo>
                    <a:pt x="12" y="0"/>
                    <a:pt x="0" y="14"/>
                    <a:pt x="0" y="14"/>
                  </a:cubicBezTo>
                  <a:cubicBezTo>
                    <a:pt x="0" y="14"/>
                    <a:pt x="11" y="29"/>
                    <a:pt x="26" y="29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$lïdè"/>
            <p:cNvSpPr/>
            <p:nvPr/>
          </p:nvSpPr>
          <p:spPr bwMode="auto">
            <a:xfrm>
              <a:off x="7787493" y="4435746"/>
              <a:ext cx="100916" cy="58486"/>
            </a:xfrm>
            <a:custGeom>
              <a:avLst/>
              <a:gdLst>
                <a:gd name="T0" fmla="*/ 25 w 51"/>
                <a:gd name="T1" fmla="*/ 29 h 30"/>
                <a:gd name="T2" fmla="*/ 51 w 51"/>
                <a:gd name="T3" fmla="*/ 15 h 30"/>
                <a:gd name="T4" fmla="*/ 26 w 51"/>
                <a:gd name="T5" fmla="*/ 0 h 30"/>
                <a:gd name="T6" fmla="*/ 0 w 51"/>
                <a:gd name="T7" fmla="*/ 14 h 30"/>
                <a:gd name="T8" fmla="*/ 25 w 5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0">
                  <a:moveTo>
                    <a:pt x="25" y="29"/>
                  </a:moveTo>
                  <a:cubicBezTo>
                    <a:pt x="39" y="30"/>
                    <a:pt x="51" y="15"/>
                    <a:pt x="51" y="15"/>
                  </a:cubicBezTo>
                  <a:cubicBezTo>
                    <a:pt x="51" y="15"/>
                    <a:pt x="40" y="0"/>
                    <a:pt x="26" y="0"/>
                  </a:cubicBezTo>
                  <a:cubicBezTo>
                    <a:pt x="11" y="0"/>
                    <a:pt x="0" y="14"/>
                    <a:pt x="0" y="14"/>
                  </a:cubicBezTo>
                  <a:cubicBezTo>
                    <a:pt x="0" y="14"/>
                    <a:pt x="11" y="29"/>
                    <a:pt x="25" y="29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íS1îďe"/>
            <p:cNvSpPr/>
            <p:nvPr/>
          </p:nvSpPr>
          <p:spPr bwMode="auto">
            <a:xfrm>
              <a:off x="7505387" y="5068766"/>
              <a:ext cx="63073" cy="99770"/>
            </a:xfrm>
            <a:custGeom>
              <a:avLst/>
              <a:gdLst>
                <a:gd name="T0" fmla="*/ 30 w 32"/>
                <a:gd name="T1" fmla="*/ 24 h 51"/>
                <a:gd name="T2" fmla="*/ 13 w 32"/>
                <a:gd name="T3" fmla="*/ 0 h 51"/>
                <a:gd name="T4" fmla="*/ 1 w 32"/>
                <a:gd name="T5" fmla="*/ 27 h 51"/>
                <a:gd name="T6" fmla="*/ 19 w 32"/>
                <a:gd name="T7" fmla="*/ 51 h 51"/>
                <a:gd name="T8" fmla="*/ 30 w 32"/>
                <a:gd name="T9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1">
                  <a:moveTo>
                    <a:pt x="30" y="24"/>
                  </a:moveTo>
                  <a:cubicBezTo>
                    <a:pt x="29" y="10"/>
                    <a:pt x="13" y="0"/>
                    <a:pt x="13" y="0"/>
                  </a:cubicBezTo>
                  <a:cubicBezTo>
                    <a:pt x="13" y="0"/>
                    <a:pt x="0" y="13"/>
                    <a:pt x="1" y="27"/>
                  </a:cubicBezTo>
                  <a:cubicBezTo>
                    <a:pt x="3" y="41"/>
                    <a:pt x="19" y="51"/>
                    <a:pt x="19" y="51"/>
                  </a:cubicBezTo>
                  <a:cubicBezTo>
                    <a:pt x="19" y="51"/>
                    <a:pt x="32" y="38"/>
                    <a:pt x="30" y="24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ṡľîdè"/>
            <p:cNvSpPr/>
            <p:nvPr/>
          </p:nvSpPr>
          <p:spPr bwMode="auto">
            <a:xfrm>
              <a:off x="5577658" y="5459816"/>
              <a:ext cx="98623" cy="68807"/>
            </a:xfrm>
            <a:custGeom>
              <a:avLst/>
              <a:gdLst>
                <a:gd name="T0" fmla="*/ 28 w 50"/>
                <a:gd name="T1" fmla="*/ 4 h 35"/>
                <a:gd name="T2" fmla="*/ 50 w 50"/>
                <a:gd name="T3" fmla="*/ 24 h 35"/>
                <a:gd name="T4" fmla="*/ 21 w 50"/>
                <a:gd name="T5" fmla="*/ 32 h 35"/>
                <a:gd name="T6" fmla="*/ 0 w 50"/>
                <a:gd name="T7" fmla="*/ 12 h 35"/>
                <a:gd name="T8" fmla="*/ 28 w 50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28" y="4"/>
                  </a:moveTo>
                  <a:cubicBezTo>
                    <a:pt x="42" y="7"/>
                    <a:pt x="50" y="24"/>
                    <a:pt x="50" y="24"/>
                  </a:cubicBezTo>
                  <a:cubicBezTo>
                    <a:pt x="50" y="24"/>
                    <a:pt x="35" y="35"/>
                    <a:pt x="21" y="32"/>
                  </a:cubicBezTo>
                  <a:cubicBezTo>
                    <a:pt x="7" y="29"/>
                    <a:pt x="0" y="12"/>
                    <a:pt x="0" y="12"/>
                  </a:cubicBezTo>
                  <a:cubicBezTo>
                    <a:pt x="0" y="12"/>
                    <a:pt x="14" y="0"/>
                    <a:pt x="28" y="4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šliḑê"/>
            <p:cNvSpPr/>
            <p:nvPr/>
          </p:nvSpPr>
          <p:spPr bwMode="auto">
            <a:xfrm>
              <a:off x="5652198" y="5667383"/>
              <a:ext cx="81421" cy="79128"/>
            </a:xfrm>
            <a:custGeom>
              <a:avLst/>
              <a:gdLst>
                <a:gd name="T0" fmla="*/ 10 w 41"/>
                <a:gd name="T1" fmla="*/ 9 h 40"/>
                <a:gd name="T2" fmla="*/ 39 w 41"/>
                <a:gd name="T3" fmla="*/ 2 h 40"/>
                <a:gd name="T4" fmla="*/ 30 w 41"/>
                <a:gd name="T5" fmla="*/ 30 h 40"/>
                <a:gd name="T6" fmla="*/ 2 w 41"/>
                <a:gd name="T7" fmla="*/ 38 h 40"/>
                <a:gd name="T8" fmla="*/ 10 w 4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10" y="9"/>
                  </a:moveTo>
                  <a:cubicBezTo>
                    <a:pt x="20" y="0"/>
                    <a:pt x="39" y="2"/>
                    <a:pt x="39" y="2"/>
                  </a:cubicBezTo>
                  <a:cubicBezTo>
                    <a:pt x="39" y="2"/>
                    <a:pt x="41" y="20"/>
                    <a:pt x="30" y="30"/>
                  </a:cubicBezTo>
                  <a:cubicBezTo>
                    <a:pt x="20" y="40"/>
                    <a:pt x="2" y="38"/>
                    <a:pt x="2" y="38"/>
                  </a:cubicBezTo>
                  <a:cubicBezTo>
                    <a:pt x="2" y="38"/>
                    <a:pt x="0" y="19"/>
                    <a:pt x="10" y="9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ŝḻiḍe"/>
            <p:cNvSpPr/>
            <p:nvPr/>
          </p:nvSpPr>
          <p:spPr bwMode="auto">
            <a:xfrm>
              <a:off x="5792105" y="5558439"/>
              <a:ext cx="74541" cy="94036"/>
            </a:xfrm>
            <a:custGeom>
              <a:avLst/>
              <a:gdLst>
                <a:gd name="T0" fmla="*/ 32 w 38"/>
                <a:gd name="T1" fmla="*/ 19 h 48"/>
                <a:gd name="T2" fmla="*/ 29 w 38"/>
                <a:gd name="T3" fmla="*/ 48 h 48"/>
                <a:gd name="T4" fmla="*/ 5 w 38"/>
                <a:gd name="T5" fmla="*/ 30 h 48"/>
                <a:gd name="T6" fmla="*/ 9 w 38"/>
                <a:gd name="T7" fmla="*/ 0 h 48"/>
                <a:gd name="T8" fmla="*/ 32 w 38"/>
                <a:gd name="T9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2" y="19"/>
                  </a:moveTo>
                  <a:cubicBezTo>
                    <a:pt x="38" y="32"/>
                    <a:pt x="29" y="48"/>
                    <a:pt x="29" y="48"/>
                  </a:cubicBezTo>
                  <a:cubicBezTo>
                    <a:pt x="29" y="48"/>
                    <a:pt x="11" y="43"/>
                    <a:pt x="5" y="30"/>
                  </a:cubicBezTo>
                  <a:cubicBezTo>
                    <a:pt x="0" y="16"/>
                    <a:pt x="9" y="0"/>
                    <a:pt x="9" y="0"/>
                  </a:cubicBezTo>
                  <a:cubicBezTo>
                    <a:pt x="9" y="0"/>
                    <a:pt x="27" y="5"/>
                    <a:pt x="32" y="19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ṩḻíḍé"/>
            <p:cNvSpPr/>
            <p:nvPr/>
          </p:nvSpPr>
          <p:spPr bwMode="auto">
            <a:xfrm>
              <a:off x="5841416" y="5667383"/>
              <a:ext cx="74541" cy="94036"/>
            </a:xfrm>
            <a:custGeom>
              <a:avLst/>
              <a:gdLst>
                <a:gd name="T0" fmla="*/ 32 w 38"/>
                <a:gd name="T1" fmla="*/ 18 h 48"/>
                <a:gd name="T2" fmla="*/ 28 w 38"/>
                <a:gd name="T3" fmla="*/ 48 h 48"/>
                <a:gd name="T4" fmla="*/ 5 w 38"/>
                <a:gd name="T5" fmla="*/ 29 h 48"/>
                <a:gd name="T6" fmla="*/ 9 w 38"/>
                <a:gd name="T7" fmla="*/ 0 h 48"/>
                <a:gd name="T8" fmla="*/ 32 w 38"/>
                <a:gd name="T9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2" y="18"/>
                  </a:moveTo>
                  <a:cubicBezTo>
                    <a:pt x="38" y="32"/>
                    <a:pt x="28" y="48"/>
                    <a:pt x="28" y="48"/>
                  </a:cubicBezTo>
                  <a:cubicBezTo>
                    <a:pt x="28" y="48"/>
                    <a:pt x="11" y="43"/>
                    <a:pt x="5" y="29"/>
                  </a:cubicBezTo>
                  <a:cubicBezTo>
                    <a:pt x="0" y="16"/>
                    <a:pt x="9" y="0"/>
                    <a:pt x="9" y="0"/>
                  </a:cubicBezTo>
                  <a:cubicBezTo>
                    <a:pt x="9" y="0"/>
                    <a:pt x="27" y="5"/>
                    <a:pt x="32" y="18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ṧḷíḑe"/>
            <p:cNvSpPr/>
            <p:nvPr/>
          </p:nvSpPr>
          <p:spPr bwMode="auto">
            <a:xfrm>
              <a:off x="5748527" y="5464403"/>
              <a:ext cx="98623" cy="66513"/>
            </a:xfrm>
            <a:custGeom>
              <a:avLst/>
              <a:gdLst>
                <a:gd name="T0" fmla="*/ 27 w 50"/>
                <a:gd name="T1" fmla="*/ 31 h 34"/>
                <a:gd name="T2" fmla="*/ 0 w 50"/>
                <a:gd name="T3" fmla="*/ 21 h 34"/>
                <a:gd name="T4" fmla="*/ 22 w 50"/>
                <a:gd name="T5" fmla="*/ 2 h 34"/>
                <a:gd name="T6" fmla="*/ 50 w 50"/>
                <a:gd name="T7" fmla="*/ 12 h 34"/>
                <a:gd name="T8" fmla="*/ 27 w 5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27" y="31"/>
                  </a:moveTo>
                  <a:cubicBezTo>
                    <a:pt x="14" y="34"/>
                    <a:pt x="0" y="21"/>
                    <a:pt x="0" y="21"/>
                  </a:cubicBezTo>
                  <a:cubicBezTo>
                    <a:pt x="0" y="21"/>
                    <a:pt x="8" y="5"/>
                    <a:pt x="22" y="2"/>
                  </a:cubicBezTo>
                  <a:cubicBezTo>
                    <a:pt x="36" y="0"/>
                    <a:pt x="50" y="12"/>
                    <a:pt x="50" y="12"/>
                  </a:cubicBezTo>
                  <a:cubicBezTo>
                    <a:pt x="50" y="12"/>
                    <a:pt x="41" y="29"/>
                    <a:pt x="27" y="31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ŝļiḋè"/>
            <p:cNvSpPr/>
            <p:nvPr/>
          </p:nvSpPr>
          <p:spPr bwMode="auto">
            <a:xfrm>
              <a:off x="5684308" y="5553852"/>
              <a:ext cx="97476" cy="65367"/>
            </a:xfrm>
            <a:custGeom>
              <a:avLst/>
              <a:gdLst>
                <a:gd name="T0" fmla="*/ 27 w 50"/>
                <a:gd name="T1" fmla="*/ 31 h 33"/>
                <a:gd name="T2" fmla="*/ 0 w 50"/>
                <a:gd name="T3" fmla="*/ 21 h 33"/>
                <a:gd name="T4" fmla="*/ 22 w 50"/>
                <a:gd name="T5" fmla="*/ 2 h 33"/>
                <a:gd name="T6" fmla="*/ 50 w 50"/>
                <a:gd name="T7" fmla="*/ 12 h 33"/>
                <a:gd name="T8" fmla="*/ 27 w 50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3">
                  <a:moveTo>
                    <a:pt x="27" y="31"/>
                  </a:moveTo>
                  <a:cubicBezTo>
                    <a:pt x="14" y="33"/>
                    <a:pt x="0" y="21"/>
                    <a:pt x="0" y="21"/>
                  </a:cubicBezTo>
                  <a:cubicBezTo>
                    <a:pt x="0" y="21"/>
                    <a:pt x="8" y="5"/>
                    <a:pt x="22" y="2"/>
                  </a:cubicBezTo>
                  <a:cubicBezTo>
                    <a:pt x="36" y="0"/>
                    <a:pt x="50" y="12"/>
                    <a:pt x="50" y="12"/>
                  </a:cubicBezTo>
                  <a:cubicBezTo>
                    <a:pt x="50" y="12"/>
                    <a:pt x="41" y="28"/>
                    <a:pt x="27" y="31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S1íḑè"/>
            <p:cNvSpPr/>
            <p:nvPr/>
          </p:nvSpPr>
          <p:spPr bwMode="auto">
            <a:xfrm>
              <a:off x="5754261" y="5752244"/>
              <a:ext cx="61926" cy="99770"/>
            </a:xfrm>
            <a:custGeom>
              <a:avLst/>
              <a:gdLst>
                <a:gd name="T0" fmla="*/ 1 w 31"/>
                <a:gd name="T1" fmla="*/ 26 h 51"/>
                <a:gd name="T2" fmla="*/ 15 w 31"/>
                <a:gd name="T3" fmla="*/ 0 h 51"/>
                <a:gd name="T4" fmla="*/ 30 w 31"/>
                <a:gd name="T5" fmla="*/ 25 h 51"/>
                <a:gd name="T6" fmla="*/ 16 w 31"/>
                <a:gd name="T7" fmla="*/ 51 h 51"/>
                <a:gd name="T8" fmla="*/ 1 w 31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1">
                  <a:moveTo>
                    <a:pt x="1" y="26"/>
                  </a:moveTo>
                  <a:cubicBezTo>
                    <a:pt x="0" y="12"/>
                    <a:pt x="15" y="0"/>
                    <a:pt x="15" y="0"/>
                  </a:cubicBezTo>
                  <a:cubicBezTo>
                    <a:pt x="15" y="0"/>
                    <a:pt x="30" y="11"/>
                    <a:pt x="30" y="25"/>
                  </a:cubicBezTo>
                  <a:cubicBezTo>
                    <a:pt x="31" y="39"/>
                    <a:pt x="16" y="51"/>
                    <a:pt x="16" y="51"/>
                  </a:cubicBezTo>
                  <a:cubicBezTo>
                    <a:pt x="16" y="51"/>
                    <a:pt x="1" y="40"/>
                    <a:pt x="1" y="26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íşḷíḋè"/>
            <p:cNvSpPr/>
            <p:nvPr/>
          </p:nvSpPr>
          <p:spPr bwMode="auto">
            <a:xfrm>
              <a:off x="4177445" y="4194923"/>
              <a:ext cx="97476" cy="68807"/>
            </a:xfrm>
            <a:custGeom>
              <a:avLst/>
              <a:gdLst>
                <a:gd name="T0" fmla="*/ 28 w 50"/>
                <a:gd name="T1" fmla="*/ 3 h 35"/>
                <a:gd name="T2" fmla="*/ 50 w 50"/>
                <a:gd name="T3" fmla="*/ 23 h 35"/>
                <a:gd name="T4" fmla="*/ 22 w 50"/>
                <a:gd name="T5" fmla="*/ 32 h 35"/>
                <a:gd name="T6" fmla="*/ 0 w 50"/>
                <a:gd name="T7" fmla="*/ 11 h 35"/>
                <a:gd name="T8" fmla="*/ 28 w 50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28" y="3"/>
                  </a:moveTo>
                  <a:cubicBezTo>
                    <a:pt x="42" y="6"/>
                    <a:pt x="50" y="23"/>
                    <a:pt x="50" y="23"/>
                  </a:cubicBezTo>
                  <a:cubicBezTo>
                    <a:pt x="50" y="23"/>
                    <a:pt x="35" y="35"/>
                    <a:pt x="22" y="32"/>
                  </a:cubicBezTo>
                  <a:cubicBezTo>
                    <a:pt x="8" y="28"/>
                    <a:pt x="0" y="11"/>
                    <a:pt x="0" y="11"/>
                  </a:cubicBezTo>
                  <a:cubicBezTo>
                    <a:pt x="0" y="11"/>
                    <a:pt x="15" y="0"/>
                    <a:pt x="28" y="3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$ļïdè"/>
            <p:cNvSpPr/>
            <p:nvPr/>
          </p:nvSpPr>
          <p:spPr bwMode="auto">
            <a:xfrm>
              <a:off x="4216436" y="4498819"/>
              <a:ext cx="77981" cy="80274"/>
            </a:xfrm>
            <a:custGeom>
              <a:avLst/>
              <a:gdLst>
                <a:gd name="T0" fmla="*/ 10 w 40"/>
                <a:gd name="T1" fmla="*/ 10 h 41"/>
                <a:gd name="T2" fmla="*/ 38 w 40"/>
                <a:gd name="T3" fmla="*/ 2 h 41"/>
                <a:gd name="T4" fmla="*/ 30 w 40"/>
                <a:gd name="T5" fmla="*/ 31 h 41"/>
                <a:gd name="T6" fmla="*/ 2 w 40"/>
                <a:gd name="T7" fmla="*/ 38 h 41"/>
                <a:gd name="T8" fmla="*/ 10 w 40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10" y="10"/>
                  </a:moveTo>
                  <a:cubicBezTo>
                    <a:pt x="20" y="0"/>
                    <a:pt x="38" y="2"/>
                    <a:pt x="38" y="2"/>
                  </a:cubicBezTo>
                  <a:cubicBezTo>
                    <a:pt x="38" y="2"/>
                    <a:pt x="40" y="21"/>
                    <a:pt x="30" y="31"/>
                  </a:cubicBezTo>
                  <a:cubicBezTo>
                    <a:pt x="20" y="41"/>
                    <a:pt x="2" y="38"/>
                    <a:pt x="2" y="38"/>
                  </a:cubicBezTo>
                  <a:cubicBezTo>
                    <a:pt x="2" y="38"/>
                    <a:pt x="0" y="20"/>
                    <a:pt x="10" y="10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šḻîḑè"/>
            <p:cNvSpPr/>
            <p:nvPr/>
          </p:nvSpPr>
          <p:spPr bwMode="auto">
            <a:xfrm>
              <a:off x="4390745" y="4292399"/>
              <a:ext cx="74541" cy="92889"/>
            </a:xfrm>
            <a:custGeom>
              <a:avLst/>
              <a:gdLst>
                <a:gd name="T0" fmla="*/ 33 w 38"/>
                <a:gd name="T1" fmla="*/ 18 h 47"/>
                <a:gd name="T2" fmla="*/ 29 w 38"/>
                <a:gd name="T3" fmla="*/ 47 h 47"/>
                <a:gd name="T4" fmla="*/ 6 w 38"/>
                <a:gd name="T5" fmla="*/ 29 h 47"/>
                <a:gd name="T6" fmla="*/ 10 w 38"/>
                <a:gd name="T7" fmla="*/ 0 h 47"/>
                <a:gd name="T8" fmla="*/ 33 w 38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33" y="18"/>
                  </a:moveTo>
                  <a:cubicBezTo>
                    <a:pt x="38" y="31"/>
                    <a:pt x="29" y="47"/>
                    <a:pt x="29" y="47"/>
                  </a:cubicBezTo>
                  <a:cubicBezTo>
                    <a:pt x="29" y="47"/>
                    <a:pt x="11" y="42"/>
                    <a:pt x="6" y="29"/>
                  </a:cubicBezTo>
                  <a:cubicBezTo>
                    <a:pt x="0" y="16"/>
                    <a:pt x="10" y="0"/>
                    <a:pt x="10" y="0"/>
                  </a:cubicBezTo>
                  <a:cubicBezTo>
                    <a:pt x="10" y="0"/>
                    <a:pt x="27" y="5"/>
                    <a:pt x="33" y="18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şlíḑê"/>
            <p:cNvSpPr/>
            <p:nvPr/>
          </p:nvSpPr>
          <p:spPr bwMode="auto">
            <a:xfrm>
              <a:off x="4972161" y="5274038"/>
              <a:ext cx="74541" cy="91742"/>
            </a:xfrm>
            <a:custGeom>
              <a:avLst/>
              <a:gdLst>
                <a:gd name="T0" fmla="*/ 32 w 38"/>
                <a:gd name="T1" fmla="*/ 18 h 47"/>
                <a:gd name="T2" fmla="*/ 29 w 38"/>
                <a:gd name="T3" fmla="*/ 47 h 47"/>
                <a:gd name="T4" fmla="*/ 5 w 38"/>
                <a:gd name="T5" fmla="*/ 29 h 47"/>
                <a:gd name="T6" fmla="*/ 9 w 38"/>
                <a:gd name="T7" fmla="*/ 0 h 47"/>
                <a:gd name="T8" fmla="*/ 32 w 38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32" y="18"/>
                  </a:moveTo>
                  <a:cubicBezTo>
                    <a:pt x="38" y="31"/>
                    <a:pt x="29" y="47"/>
                    <a:pt x="29" y="47"/>
                  </a:cubicBezTo>
                  <a:cubicBezTo>
                    <a:pt x="29" y="47"/>
                    <a:pt x="11" y="42"/>
                    <a:pt x="5" y="29"/>
                  </a:cubicBezTo>
                  <a:cubicBezTo>
                    <a:pt x="0" y="16"/>
                    <a:pt x="9" y="0"/>
                    <a:pt x="9" y="0"/>
                  </a:cubicBezTo>
                  <a:cubicBezTo>
                    <a:pt x="9" y="0"/>
                    <a:pt x="27" y="5"/>
                    <a:pt x="32" y="18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ṥľîďè"/>
            <p:cNvSpPr/>
            <p:nvPr/>
          </p:nvSpPr>
          <p:spPr bwMode="auto">
            <a:xfrm>
              <a:off x="4440057" y="4402489"/>
              <a:ext cx="74541" cy="91742"/>
            </a:xfrm>
            <a:custGeom>
              <a:avLst/>
              <a:gdLst>
                <a:gd name="T0" fmla="*/ 33 w 38"/>
                <a:gd name="T1" fmla="*/ 18 h 47"/>
                <a:gd name="T2" fmla="*/ 29 w 38"/>
                <a:gd name="T3" fmla="*/ 47 h 47"/>
                <a:gd name="T4" fmla="*/ 6 w 38"/>
                <a:gd name="T5" fmla="*/ 29 h 47"/>
                <a:gd name="T6" fmla="*/ 9 w 38"/>
                <a:gd name="T7" fmla="*/ 0 h 47"/>
                <a:gd name="T8" fmla="*/ 33 w 38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33" y="18"/>
                  </a:moveTo>
                  <a:cubicBezTo>
                    <a:pt x="38" y="31"/>
                    <a:pt x="29" y="47"/>
                    <a:pt x="29" y="47"/>
                  </a:cubicBezTo>
                  <a:cubicBezTo>
                    <a:pt x="29" y="47"/>
                    <a:pt x="11" y="42"/>
                    <a:pt x="6" y="29"/>
                  </a:cubicBezTo>
                  <a:cubicBezTo>
                    <a:pt x="0" y="16"/>
                    <a:pt x="9" y="0"/>
                    <a:pt x="9" y="0"/>
                  </a:cubicBezTo>
                  <a:cubicBezTo>
                    <a:pt x="9" y="0"/>
                    <a:pt x="27" y="5"/>
                    <a:pt x="33" y="18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sḻîdè"/>
            <p:cNvSpPr/>
            <p:nvPr/>
          </p:nvSpPr>
          <p:spPr bwMode="auto">
            <a:xfrm>
              <a:off x="4347168" y="4197217"/>
              <a:ext cx="98623" cy="66513"/>
            </a:xfrm>
            <a:custGeom>
              <a:avLst/>
              <a:gdLst>
                <a:gd name="T0" fmla="*/ 28 w 50"/>
                <a:gd name="T1" fmla="*/ 32 h 34"/>
                <a:gd name="T2" fmla="*/ 0 w 50"/>
                <a:gd name="T3" fmla="*/ 22 h 34"/>
                <a:gd name="T4" fmla="*/ 23 w 50"/>
                <a:gd name="T5" fmla="*/ 3 h 34"/>
                <a:gd name="T6" fmla="*/ 50 w 50"/>
                <a:gd name="T7" fmla="*/ 13 h 34"/>
                <a:gd name="T8" fmla="*/ 28 w 50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28" y="32"/>
                  </a:moveTo>
                  <a:cubicBezTo>
                    <a:pt x="14" y="34"/>
                    <a:pt x="0" y="22"/>
                    <a:pt x="0" y="22"/>
                  </a:cubicBezTo>
                  <a:cubicBezTo>
                    <a:pt x="0" y="22"/>
                    <a:pt x="9" y="5"/>
                    <a:pt x="23" y="3"/>
                  </a:cubicBezTo>
                  <a:cubicBezTo>
                    <a:pt x="36" y="0"/>
                    <a:pt x="50" y="13"/>
                    <a:pt x="50" y="13"/>
                  </a:cubicBezTo>
                  <a:cubicBezTo>
                    <a:pt x="50" y="13"/>
                    <a:pt x="42" y="29"/>
                    <a:pt x="28" y="32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ṩļiḓè"/>
            <p:cNvSpPr/>
            <p:nvPr/>
          </p:nvSpPr>
          <p:spPr bwMode="auto">
            <a:xfrm>
              <a:off x="4282949" y="4286665"/>
              <a:ext cx="98623" cy="66513"/>
            </a:xfrm>
            <a:custGeom>
              <a:avLst/>
              <a:gdLst>
                <a:gd name="T0" fmla="*/ 28 w 50"/>
                <a:gd name="T1" fmla="*/ 31 h 34"/>
                <a:gd name="T2" fmla="*/ 0 w 50"/>
                <a:gd name="T3" fmla="*/ 21 h 34"/>
                <a:gd name="T4" fmla="*/ 23 w 50"/>
                <a:gd name="T5" fmla="*/ 2 h 34"/>
                <a:gd name="T6" fmla="*/ 50 w 50"/>
                <a:gd name="T7" fmla="*/ 12 h 34"/>
                <a:gd name="T8" fmla="*/ 28 w 5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28" y="31"/>
                  </a:moveTo>
                  <a:cubicBezTo>
                    <a:pt x="14" y="34"/>
                    <a:pt x="0" y="21"/>
                    <a:pt x="0" y="21"/>
                  </a:cubicBezTo>
                  <a:cubicBezTo>
                    <a:pt x="0" y="21"/>
                    <a:pt x="9" y="5"/>
                    <a:pt x="23" y="2"/>
                  </a:cubicBezTo>
                  <a:cubicBezTo>
                    <a:pt x="36" y="0"/>
                    <a:pt x="50" y="12"/>
                    <a:pt x="50" y="12"/>
                  </a:cubicBezTo>
                  <a:cubicBezTo>
                    <a:pt x="50" y="12"/>
                    <a:pt x="42" y="29"/>
                    <a:pt x="28" y="31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íṣḷiďè"/>
            <p:cNvSpPr/>
            <p:nvPr/>
          </p:nvSpPr>
          <p:spPr bwMode="auto">
            <a:xfrm>
              <a:off x="4355196" y="4402489"/>
              <a:ext cx="59632" cy="99770"/>
            </a:xfrm>
            <a:custGeom>
              <a:avLst/>
              <a:gdLst>
                <a:gd name="T0" fmla="*/ 0 w 30"/>
                <a:gd name="T1" fmla="*/ 26 h 51"/>
                <a:gd name="T2" fmla="*/ 14 w 30"/>
                <a:gd name="T3" fmla="*/ 0 h 51"/>
                <a:gd name="T4" fmla="*/ 29 w 30"/>
                <a:gd name="T5" fmla="*/ 25 h 51"/>
                <a:gd name="T6" fmla="*/ 16 w 30"/>
                <a:gd name="T7" fmla="*/ 51 h 51"/>
                <a:gd name="T8" fmla="*/ 0 w 30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1">
                  <a:moveTo>
                    <a:pt x="0" y="26"/>
                  </a:moveTo>
                  <a:cubicBezTo>
                    <a:pt x="0" y="12"/>
                    <a:pt x="14" y="0"/>
                    <a:pt x="14" y="0"/>
                  </a:cubicBezTo>
                  <a:cubicBezTo>
                    <a:pt x="14" y="0"/>
                    <a:pt x="29" y="11"/>
                    <a:pt x="29" y="25"/>
                  </a:cubicBezTo>
                  <a:cubicBezTo>
                    <a:pt x="30" y="39"/>
                    <a:pt x="16" y="51"/>
                    <a:pt x="16" y="51"/>
                  </a:cubicBezTo>
                  <a:cubicBezTo>
                    <a:pt x="16" y="51"/>
                    <a:pt x="1" y="40"/>
                    <a:pt x="0" y="26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íṧľïďé"/>
            <p:cNvSpPr/>
            <p:nvPr/>
          </p:nvSpPr>
          <p:spPr bwMode="auto">
            <a:xfrm>
              <a:off x="4669412" y="2801592"/>
              <a:ext cx="71100" cy="98623"/>
            </a:xfrm>
            <a:custGeom>
              <a:avLst/>
              <a:gdLst>
                <a:gd name="T0" fmla="*/ 4 w 36"/>
                <a:gd name="T1" fmla="*/ 21 h 50"/>
                <a:gd name="T2" fmla="*/ 25 w 36"/>
                <a:gd name="T3" fmla="*/ 0 h 50"/>
                <a:gd name="T4" fmla="*/ 32 w 36"/>
                <a:gd name="T5" fmla="*/ 29 h 50"/>
                <a:gd name="T6" fmla="*/ 11 w 36"/>
                <a:gd name="T7" fmla="*/ 50 h 50"/>
                <a:gd name="T8" fmla="*/ 4 w 36"/>
                <a:gd name="T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4" y="21"/>
                  </a:moveTo>
                  <a:cubicBezTo>
                    <a:pt x="8" y="8"/>
                    <a:pt x="25" y="0"/>
                    <a:pt x="25" y="0"/>
                  </a:cubicBezTo>
                  <a:cubicBezTo>
                    <a:pt x="25" y="0"/>
                    <a:pt x="36" y="15"/>
                    <a:pt x="32" y="29"/>
                  </a:cubicBezTo>
                  <a:cubicBezTo>
                    <a:pt x="28" y="43"/>
                    <a:pt x="11" y="50"/>
                    <a:pt x="11" y="50"/>
                  </a:cubicBezTo>
                  <a:cubicBezTo>
                    <a:pt x="11" y="50"/>
                    <a:pt x="0" y="35"/>
                    <a:pt x="4" y="21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ïSľïdê"/>
            <p:cNvSpPr/>
            <p:nvPr/>
          </p:nvSpPr>
          <p:spPr bwMode="auto">
            <a:xfrm>
              <a:off x="4961839" y="2422009"/>
              <a:ext cx="57339" cy="102063"/>
            </a:xfrm>
            <a:prstGeom prst="ellipse">
              <a:avLst/>
            </a:pr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šľiḓê"/>
            <p:cNvSpPr/>
            <p:nvPr/>
          </p:nvSpPr>
          <p:spPr bwMode="auto">
            <a:xfrm>
              <a:off x="4774915" y="2615814"/>
              <a:ext cx="95183" cy="72247"/>
            </a:xfrm>
            <a:custGeom>
              <a:avLst/>
              <a:gdLst>
                <a:gd name="T0" fmla="*/ 19 w 48"/>
                <a:gd name="T1" fmla="*/ 5 h 37"/>
                <a:gd name="T2" fmla="*/ 48 w 48"/>
                <a:gd name="T3" fmla="*/ 10 h 37"/>
                <a:gd name="T4" fmla="*/ 29 w 48"/>
                <a:gd name="T5" fmla="*/ 33 h 37"/>
                <a:gd name="T6" fmla="*/ 0 w 48"/>
                <a:gd name="T7" fmla="*/ 28 h 37"/>
                <a:gd name="T8" fmla="*/ 19 w 48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7">
                  <a:moveTo>
                    <a:pt x="19" y="5"/>
                  </a:moveTo>
                  <a:cubicBezTo>
                    <a:pt x="32" y="0"/>
                    <a:pt x="48" y="10"/>
                    <a:pt x="48" y="10"/>
                  </a:cubicBezTo>
                  <a:cubicBezTo>
                    <a:pt x="48" y="10"/>
                    <a:pt x="42" y="28"/>
                    <a:pt x="29" y="33"/>
                  </a:cubicBezTo>
                  <a:cubicBezTo>
                    <a:pt x="15" y="37"/>
                    <a:pt x="0" y="28"/>
                    <a:pt x="0" y="28"/>
                  </a:cubicBezTo>
                  <a:cubicBezTo>
                    <a:pt x="0" y="28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ṡḻíḑe"/>
            <p:cNvSpPr/>
            <p:nvPr/>
          </p:nvSpPr>
          <p:spPr bwMode="auto">
            <a:xfrm>
              <a:off x="4885006" y="2571090"/>
              <a:ext cx="94036" cy="74541"/>
            </a:xfrm>
            <a:custGeom>
              <a:avLst/>
              <a:gdLst>
                <a:gd name="T0" fmla="*/ 19 w 48"/>
                <a:gd name="T1" fmla="*/ 5 h 38"/>
                <a:gd name="T2" fmla="*/ 48 w 48"/>
                <a:gd name="T3" fmla="*/ 10 h 38"/>
                <a:gd name="T4" fmla="*/ 29 w 48"/>
                <a:gd name="T5" fmla="*/ 33 h 38"/>
                <a:gd name="T6" fmla="*/ 0 w 48"/>
                <a:gd name="T7" fmla="*/ 28 h 38"/>
                <a:gd name="T8" fmla="*/ 19 w 48"/>
                <a:gd name="T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9" y="5"/>
                  </a:moveTo>
                  <a:cubicBezTo>
                    <a:pt x="32" y="0"/>
                    <a:pt x="48" y="10"/>
                    <a:pt x="48" y="10"/>
                  </a:cubicBezTo>
                  <a:cubicBezTo>
                    <a:pt x="48" y="10"/>
                    <a:pt x="43" y="28"/>
                    <a:pt x="29" y="33"/>
                  </a:cubicBezTo>
                  <a:cubicBezTo>
                    <a:pt x="16" y="38"/>
                    <a:pt x="0" y="28"/>
                    <a:pt x="0" y="28"/>
                  </a:cubicBezTo>
                  <a:cubicBezTo>
                    <a:pt x="0" y="28"/>
                    <a:pt x="6" y="10"/>
                    <a:pt x="19" y="5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ṡlïďê"/>
            <p:cNvSpPr/>
            <p:nvPr/>
          </p:nvSpPr>
          <p:spPr bwMode="auto">
            <a:xfrm>
              <a:off x="4679733" y="2631869"/>
              <a:ext cx="64219" cy="97476"/>
            </a:xfrm>
            <a:custGeom>
              <a:avLst/>
              <a:gdLst>
                <a:gd name="T0" fmla="*/ 31 w 33"/>
                <a:gd name="T1" fmla="*/ 23 h 50"/>
                <a:gd name="T2" fmla="*/ 20 w 33"/>
                <a:gd name="T3" fmla="*/ 50 h 50"/>
                <a:gd name="T4" fmla="*/ 2 w 33"/>
                <a:gd name="T5" fmla="*/ 27 h 50"/>
                <a:gd name="T6" fmla="*/ 13 w 33"/>
                <a:gd name="T7" fmla="*/ 0 h 50"/>
                <a:gd name="T8" fmla="*/ 31 w 33"/>
                <a:gd name="T9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1" y="23"/>
                  </a:moveTo>
                  <a:cubicBezTo>
                    <a:pt x="33" y="37"/>
                    <a:pt x="20" y="50"/>
                    <a:pt x="20" y="50"/>
                  </a:cubicBezTo>
                  <a:cubicBezTo>
                    <a:pt x="20" y="50"/>
                    <a:pt x="4" y="41"/>
                    <a:pt x="2" y="27"/>
                  </a:cubicBezTo>
                  <a:cubicBezTo>
                    <a:pt x="0" y="13"/>
                    <a:pt x="13" y="0"/>
                    <a:pt x="13" y="0"/>
                  </a:cubicBezTo>
                  <a:cubicBezTo>
                    <a:pt x="13" y="0"/>
                    <a:pt x="29" y="9"/>
                    <a:pt x="31" y="23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$ļiḋe"/>
            <p:cNvSpPr/>
            <p:nvPr/>
          </p:nvSpPr>
          <p:spPr bwMode="auto">
            <a:xfrm>
              <a:off x="4768035" y="2698382"/>
              <a:ext cx="64219" cy="99770"/>
            </a:xfrm>
            <a:custGeom>
              <a:avLst/>
              <a:gdLst>
                <a:gd name="T0" fmla="*/ 31 w 33"/>
                <a:gd name="T1" fmla="*/ 23 h 51"/>
                <a:gd name="T2" fmla="*/ 20 w 33"/>
                <a:gd name="T3" fmla="*/ 51 h 51"/>
                <a:gd name="T4" fmla="*/ 2 w 33"/>
                <a:gd name="T5" fmla="*/ 28 h 51"/>
                <a:gd name="T6" fmla="*/ 13 w 33"/>
                <a:gd name="T7" fmla="*/ 0 h 51"/>
                <a:gd name="T8" fmla="*/ 31 w 33"/>
                <a:gd name="T9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31" y="23"/>
                  </a:moveTo>
                  <a:cubicBezTo>
                    <a:pt x="33" y="37"/>
                    <a:pt x="20" y="51"/>
                    <a:pt x="20" y="51"/>
                  </a:cubicBezTo>
                  <a:cubicBezTo>
                    <a:pt x="20" y="51"/>
                    <a:pt x="4" y="42"/>
                    <a:pt x="2" y="28"/>
                  </a:cubicBezTo>
                  <a:cubicBezTo>
                    <a:pt x="0" y="14"/>
                    <a:pt x="13" y="0"/>
                    <a:pt x="13" y="0"/>
                  </a:cubicBezTo>
                  <a:cubicBezTo>
                    <a:pt x="13" y="0"/>
                    <a:pt x="29" y="9"/>
                    <a:pt x="31" y="23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slíḓê"/>
            <p:cNvSpPr/>
            <p:nvPr/>
          </p:nvSpPr>
          <p:spPr bwMode="auto">
            <a:xfrm>
              <a:off x="4883859" y="2673153"/>
              <a:ext cx="99770" cy="56192"/>
            </a:xfrm>
            <a:prstGeom prst="ellipse">
              <a:avLst/>
            </a:pr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i$ľïḋê"/>
            <p:cNvSpPr/>
            <p:nvPr/>
          </p:nvSpPr>
          <p:spPr bwMode="auto">
            <a:xfrm>
              <a:off x="6661360" y="5381835"/>
              <a:ext cx="99770" cy="60779"/>
            </a:xfrm>
            <a:custGeom>
              <a:avLst/>
              <a:gdLst>
                <a:gd name="T0" fmla="*/ 27 w 51"/>
                <a:gd name="T1" fmla="*/ 30 h 31"/>
                <a:gd name="T2" fmla="*/ 0 w 51"/>
                <a:gd name="T3" fmla="*/ 17 h 31"/>
                <a:gd name="T4" fmla="*/ 25 w 51"/>
                <a:gd name="T5" fmla="*/ 1 h 31"/>
                <a:gd name="T6" fmla="*/ 51 w 51"/>
                <a:gd name="T7" fmla="*/ 14 h 31"/>
                <a:gd name="T8" fmla="*/ 27 w 5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1">
                  <a:moveTo>
                    <a:pt x="27" y="30"/>
                  </a:moveTo>
                  <a:cubicBezTo>
                    <a:pt x="12" y="31"/>
                    <a:pt x="0" y="17"/>
                    <a:pt x="0" y="17"/>
                  </a:cubicBezTo>
                  <a:cubicBezTo>
                    <a:pt x="0" y="17"/>
                    <a:pt x="11" y="1"/>
                    <a:pt x="25" y="1"/>
                  </a:cubicBezTo>
                  <a:cubicBezTo>
                    <a:pt x="39" y="0"/>
                    <a:pt x="51" y="14"/>
                    <a:pt x="51" y="14"/>
                  </a:cubicBezTo>
                  <a:cubicBezTo>
                    <a:pt x="51" y="14"/>
                    <a:pt x="41" y="29"/>
                    <a:pt x="27" y="30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iśḻïḍé"/>
            <p:cNvSpPr/>
            <p:nvPr/>
          </p:nvSpPr>
          <p:spPr bwMode="auto">
            <a:xfrm>
              <a:off x="6903330" y="5407064"/>
              <a:ext cx="80274" cy="80274"/>
            </a:xfrm>
            <a:custGeom>
              <a:avLst/>
              <a:gdLst>
                <a:gd name="T0" fmla="*/ 29 w 41"/>
                <a:gd name="T1" fmla="*/ 32 h 41"/>
                <a:gd name="T2" fmla="*/ 0 w 41"/>
                <a:gd name="T3" fmla="*/ 36 h 41"/>
                <a:gd name="T4" fmla="*/ 12 w 41"/>
                <a:gd name="T5" fmla="*/ 9 h 41"/>
                <a:gd name="T6" fmla="*/ 41 w 41"/>
                <a:gd name="T7" fmla="*/ 5 h 41"/>
                <a:gd name="T8" fmla="*/ 29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9" y="32"/>
                  </a:moveTo>
                  <a:cubicBezTo>
                    <a:pt x="18" y="41"/>
                    <a:pt x="0" y="36"/>
                    <a:pt x="0" y="36"/>
                  </a:cubicBezTo>
                  <a:cubicBezTo>
                    <a:pt x="0" y="36"/>
                    <a:pt x="0" y="17"/>
                    <a:pt x="12" y="9"/>
                  </a:cubicBezTo>
                  <a:cubicBezTo>
                    <a:pt x="23" y="0"/>
                    <a:pt x="41" y="5"/>
                    <a:pt x="41" y="5"/>
                  </a:cubicBezTo>
                  <a:cubicBezTo>
                    <a:pt x="41" y="5"/>
                    <a:pt x="41" y="24"/>
                    <a:pt x="29" y="32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Slidè"/>
            <p:cNvSpPr/>
            <p:nvPr/>
          </p:nvSpPr>
          <p:spPr bwMode="auto">
            <a:xfrm>
              <a:off x="6759983" y="5481605"/>
              <a:ext cx="68807" cy="98623"/>
            </a:xfrm>
            <a:custGeom>
              <a:avLst/>
              <a:gdLst>
                <a:gd name="T0" fmla="*/ 3 w 35"/>
                <a:gd name="T1" fmla="*/ 22 h 50"/>
                <a:gd name="T2" fmla="*/ 23 w 35"/>
                <a:gd name="T3" fmla="*/ 0 h 50"/>
                <a:gd name="T4" fmla="*/ 32 w 35"/>
                <a:gd name="T5" fmla="*/ 28 h 50"/>
                <a:gd name="T6" fmla="*/ 12 w 35"/>
                <a:gd name="T7" fmla="*/ 50 h 50"/>
                <a:gd name="T8" fmla="*/ 3 w 35"/>
                <a:gd name="T9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3" y="22"/>
                  </a:moveTo>
                  <a:cubicBezTo>
                    <a:pt x="7" y="8"/>
                    <a:pt x="23" y="0"/>
                    <a:pt x="23" y="0"/>
                  </a:cubicBezTo>
                  <a:cubicBezTo>
                    <a:pt x="23" y="0"/>
                    <a:pt x="35" y="14"/>
                    <a:pt x="32" y="28"/>
                  </a:cubicBezTo>
                  <a:cubicBezTo>
                    <a:pt x="29" y="42"/>
                    <a:pt x="12" y="50"/>
                    <a:pt x="12" y="50"/>
                  </a:cubicBezTo>
                  <a:cubicBezTo>
                    <a:pt x="12" y="50"/>
                    <a:pt x="0" y="36"/>
                    <a:pt x="3" y="22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íSlíḑê"/>
            <p:cNvSpPr/>
            <p:nvPr/>
          </p:nvSpPr>
          <p:spPr bwMode="auto">
            <a:xfrm>
              <a:off x="6661360" y="5467844"/>
              <a:ext cx="71100" cy="96329"/>
            </a:xfrm>
            <a:custGeom>
              <a:avLst/>
              <a:gdLst>
                <a:gd name="T0" fmla="*/ 4 w 36"/>
                <a:gd name="T1" fmla="*/ 28 h 49"/>
                <a:gd name="T2" fmla="*/ 12 w 36"/>
                <a:gd name="T3" fmla="*/ 0 h 49"/>
                <a:gd name="T4" fmla="*/ 32 w 36"/>
                <a:gd name="T5" fmla="*/ 21 h 49"/>
                <a:gd name="T6" fmla="*/ 25 w 36"/>
                <a:gd name="T7" fmla="*/ 49 h 49"/>
                <a:gd name="T8" fmla="*/ 4 w 36"/>
                <a:gd name="T9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4" y="28"/>
                  </a:moveTo>
                  <a:cubicBezTo>
                    <a:pt x="0" y="15"/>
                    <a:pt x="12" y="0"/>
                    <a:pt x="12" y="0"/>
                  </a:cubicBezTo>
                  <a:cubicBezTo>
                    <a:pt x="12" y="0"/>
                    <a:pt x="29" y="7"/>
                    <a:pt x="32" y="21"/>
                  </a:cubicBezTo>
                  <a:cubicBezTo>
                    <a:pt x="36" y="35"/>
                    <a:pt x="25" y="49"/>
                    <a:pt x="25" y="49"/>
                  </a:cubicBezTo>
                  <a:cubicBezTo>
                    <a:pt x="25" y="49"/>
                    <a:pt x="8" y="42"/>
                    <a:pt x="4" y="28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iṧļídé"/>
            <p:cNvSpPr/>
            <p:nvPr/>
          </p:nvSpPr>
          <p:spPr bwMode="auto">
            <a:xfrm>
              <a:off x="6812734" y="5630686"/>
              <a:ext cx="99770" cy="58486"/>
            </a:xfrm>
            <a:custGeom>
              <a:avLst/>
              <a:gdLst>
                <a:gd name="T0" fmla="*/ 25 w 51"/>
                <a:gd name="T1" fmla="*/ 0 h 30"/>
                <a:gd name="T2" fmla="*/ 51 w 51"/>
                <a:gd name="T3" fmla="*/ 14 h 30"/>
                <a:gd name="T4" fmla="*/ 26 w 51"/>
                <a:gd name="T5" fmla="*/ 30 h 30"/>
                <a:gd name="T6" fmla="*/ 0 w 51"/>
                <a:gd name="T7" fmla="*/ 16 h 30"/>
                <a:gd name="T8" fmla="*/ 25 w 5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0">
                  <a:moveTo>
                    <a:pt x="25" y="0"/>
                  </a:moveTo>
                  <a:cubicBezTo>
                    <a:pt x="39" y="0"/>
                    <a:pt x="51" y="14"/>
                    <a:pt x="51" y="14"/>
                  </a:cubicBezTo>
                  <a:cubicBezTo>
                    <a:pt x="51" y="14"/>
                    <a:pt x="40" y="29"/>
                    <a:pt x="26" y="30"/>
                  </a:cubicBezTo>
                  <a:cubicBezTo>
                    <a:pt x="12" y="30"/>
                    <a:pt x="0" y="16"/>
                    <a:pt x="0" y="16"/>
                  </a:cubicBezTo>
                  <a:cubicBezTo>
                    <a:pt x="0" y="16"/>
                    <a:pt x="10" y="1"/>
                    <a:pt x="25" y="0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îṡḷïḋè"/>
            <p:cNvSpPr/>
            <p:nvPr/>
          </p:nvSpPr>
          <p:spPr bwMode="auto">
            <a:xfrm>
              <a:off x="6837963" y="5530916"/>
              <a:ext cx="99770" cy="60779"/>
            </a:xfrm>
            <a:custGeom>
              <a:avLst/>
              <a:gdLst>
                <a:gd name="T0" fmla="*/ 24 w 51"/>
                <a:gd name="T1" fmla="*/ 1 h 31"/>
                <a:gd name="T2" fmla="*/ 51 w 51"/>
                <a:gd name="T3" fmla="*/ 14 h 31"/>
                <a:gd name="T4" fmla="*/ 26 w 51"/>
                <a:gd name="T5" fmla="*/ 30 h 31"/>
                <a:gd name="T6" fmla="*/ 0 w 51"/>
                <a:gd name="T7" fmla="*/ 17 h 31"/>
                <a:gd name="T8" fmla="*/ 24 w 51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1">
                  <a:moveTo>
                    <a:pt x="24" y="1"/>
                  </a:moveTo>
                  <a:cubicBezTo>
                    <a:pt x="39" y="0"/>
                    <a:pt x="51" y="14"/>
                    <a:pt x="51" y="14"/>
                  </a:cubicBezTo>
                  <a:cubicBezTo>
                    <a:pt x="51" y="14"/>
                    <a:pt x="40" y="30"/>
                    <a:pt x="26" y="30"/>
                  </a:cubicBezTo>
                  <a:cubicBezTo>
                    <a:pt x="12" y="31"/>
                    <a:pt x="0" y="17"/>
                    <a:pt x="0" y="17"/>
                  </a:cubicBezTo>
                  <a:cubicBezTo>
                    <a:pt x="0" y="17"/>
                    <a:pt x="10" y="2"/>
                    <a:pt x="24" y="1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ş1íďé"/>
            <p:cNvSpPr/>
            <p:nvPr/>
          </p:nvSpPr>
          <p:spPr bwMode="auto">
            <a:xfrm>
              <a:off x="6522601" y="5456376"/>
              <a:ext cx="99770" cy="60779"/>
            </a:xfrm>
            <a:custGeom>
              <a:avLst/>
              <a:gdLst>
                <a:gd name="T0" fmla="*/ 25 w 51"/>
                <a:gd name="T1" fmla="*/ 1 h 31"/>
                <a:gd name="T2" fmla="*/ 51 w 51"/>
                <a:gd name="T3" fmla="*/ 14 h 31"/>
                <a:gd name="T4" fmla="*/ 26 w 51"/>
                <a:gd name="T5" fmla="*/ 30 h 31"/>
                <a:gd name="T6" fmla="*/ 0 w 51"/>
                <a:gd name="T7" fmla="*/ 17 h 31"/>
                <a:gd name="T8" fmla="*/ 25 w 51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1">
                  <a:moveTo>
                    <a:pt x="25" y="1"/>
                  </a:moveTo>
                  <a:cubicBezTo>
                    <a:pt x="39" y="0"/>
                    <a:pt x="51" y="14"/>
                    <a:pt x="51" y="14"/>
                  </a:cubicBezTo>
                  <a:cubicBezTo>
                    <a:pt x="51" y="14"/>
                    <a:pt x="41" y="29"/>
                    <a:pt x="26" y="30"/>
                  </a:cubicBezTo>
                  <a:cubicBezTo>
                    <a:pt x="12" y="31"/>
                    <a:pt x="0" y="17"/>
                    <a:pt x="0" y="17"/>
                  </a:cubicBezTo>
                  <a:cubicBezTo>
                    <a:pt x="0" y="17"/>
                    <a:pt x="11" y="1"/>
                    <a:pt x="25" y="1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iṡḷïḓe"/>
            <p:cNvSpPr/>
            <p:nvPr/>
          </p:nvSpPr>
          <p:spPr bwMode="auto">
            <a:xfrm>
              <a:off x="6808147" y="5381835"/>
              <a:ext cx="63073" cy="99770"/>
            </a:xfrm>
            <a:custGeom>
              <a:avLst/>
              <a:gdLst>
                <a:gd name="T0" fmla="*/ 31 w 32"/>
                <a:gd name="T1" fmla="*/ 27 h 51"/>
                <a:gd name="T2" fmla="*/ 14 w 32"/>
                <a:gd name="T3" fmla="*/ 51 h 51"/>
                <a:gd name="T4" fmla="*/ 2 w 32"/>
                <a:gd name="T5" fmla="*/ 24 h 51"/>
                <a:gd name="T6" fmla="*/ 19 w 32"/>
                <a:gd name="T7" fmla="*/ 0 h 51"/>
                <a:gd name="T8" fmla="*/ 31 w 32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1">
                  <a:moveTo>
                    <a:pt x="31" y="27"/>
                  </a:moveTo>
                  <a:cubicBezTo>
                    <a:pt x="30" y="41"/>
                    <a:pt x="14" y="51"/>
                    <a:pt x="14" y="51"/>
                  </a:cubicBezTo>
                  <a:cubicBezTo>
                    <a:pt x="14" y="51"/>
                    <a:pt x="0" y="38"/>
                    <a:pt x="2" y="24"/>
                  </a:cubicBezTo>
                  <a:cubicBezTo>
                    <a:pt x="3" y="10"/>
                    <a:pt x="19" y="0"/>
                    <a:pt x="19" y="0"/>
                  </a:cubicBezTo>
                  <a:cubicBezTo>
                    <a:pt x="19" y="0"/>
                    <a:pt x="32" y="13"/>
                    <a:pt x="31" y="27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ïṧ1ïďé"/>
            <p:cNvSpPr/>
            <p:nvPr/>
          </p:nvSpPr>
          <p:spPr bwMode="auto">
            <a:xfrm>
              <a:off x="4867804" y="5315322"/>
              <a:ext cx="63073" cy="99770"/>
            </a:xfrm>
            <a:custGeom>
              <a:avLst/>
              <a:gdLst>
                <a:gd name="T0" fmla="*/ 30 w 32"/>
                <a:gd name="T1" fmla="*/ 27 h 51"/>
                <a:gd name="T2" fmla="*/ 13 w 32"/>
                <a:gd name="T3" fmla="*/ 51 h 51"/>
                <a:gd name="T4" fmla="*/ 1 w 32"/>
                <a:gd name="T5" fmla="*/ 24 h 51"/>
                <a:gd name="T6" fmla="*/ 18 w 32"/>
                <a:gd name="T7" fmla="*/ 0 h 51"/>
                <a:gd name="T8" fmla="*/ 30 w 32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1">
                  <a:moveTo>
                    <a:pt x="30" y="27"/>
                  </a:moveTo>
                  <a:cubicBezTo>
                    <a:pt x="29" y="41"/>
                    <a:pt x="13" y="51"/>
                    <a:pt x="13" y="51"/>
                  </a:cubicBezTo>
                  <a:cubicBezTo>
                    <a:pt x="13" y="51"/>
                    <a:pt x="0" y="38"/>
                    <a:pt x="1" y="24"/>
                  </a:cubicBezTo>
                  <a:cubicBezTo>
                    <a:pt x="2" y="10"/>
                    <a:pt x="18" y="0"/>
                    <a:pt x="18" y="0"/>
                  </a:cubicBezTo>
                  <a:cubicBezTo>
                    <a:pt x="18" y="0"/>
                    <a:pt x="32" y="13"/>
                    <a:pt x="30" y="27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ṣļîḑè"/>
            <p:cNvSpPr/>
            <p:nvPr/>
          </p:nvSpPr>
          <p:spPr bwMode="auto">
            <a:xfrm>
              <a:off x="6139578" y="5834812"/>
              <a:ext cx="72247" cy="94036"/>
            </a:xfrm>
            <a:custGeom>
              <a:avLst/>
              <a:gdLst>
                <a:gd name="T0" fmla="*/ 5 w 37"/>
                <a:gd name="T1" fmla="*/ 19 h 48"/>
                <a:gd name="T2" fmla="*/ 28 w 37"/>
                <a:gd name="T3" fmla="*/ 0 h 48"/>
                <a:gd name="T4" fmla="*/ 33 w 37"/>
                <a:gd name="T5" fmla="*/ 29 h 48"/>
                <a:gd name="T6" fmla="*/ 10 w 37"/>
                <a:gd name="T7" fmla="*/ 48 h 48"/>
                <a:gd name="T8" fmla="*/ 5 w 37"/>
                <a:gd name="T9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5" y="19"/>
                  </a:moveTo>
                  <a:cubicBezTo>
                    <a:pt x="10" y="6"/>
                    <a:pt x="28" y="0"/>
                    <a:pt x="28" y="0"/>
                  </a:cubicBezTo>
                  <a:cubicBezTo>
                    <a:pt x="28" y="0"/>
                    <a:pt x="37" y="16"/>
                    <a:pt x="33" y="29"/>
                  </a:cubicBezTo>
                  <a:cubicBezTo>
                    <a:pt x="28" y="42"/>
                    <a:pt x="10" y="48"/>
                    <a:pt x="10" y="48"/>
                  </a:cubicBezTo>
                  <a:cubicBezTo>
                    <a:pt x="10" y="48"/>
                    <a:pt x="0" y="32"/>
                    <a:pt x="5" y="19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ṧliḋe"/>
            <p:cNvSpPr/>
            <p:nvPr/>
          </p:nvSpPr>
          <p:spPr bwMode="auto">
            <a:xfrm>
              <a:off x="5938892" y="5779767"/>
              <a:ext cx="80274" cy="77981"/>
            </a:xfrm>
            <a:custGeom>
              <a:avLst/>
              <a:gdLst>
                <a:gd name="T0" fmla="*/ 10 w 41"/>
                <a:gd name="T1" fmla="*/ 10 h 40"/>
                <a:gd name="T2" fmla="*/ 39 w 41"/>
                <a:gd name="T3" fmla="*/ 2 h 40"/>
                <a:gd name="T4" fmla="*/ 31 w 41"/>
                <a:gd name="T5" fmla="*/ 31 h 40"/>
                <a:gd name="T6" fmla="*/ 2 w 41"/>
                <a:gd name="T7" fmla="*/ 38 h 40"/>
                <a:gd name="T8" fmla="*/ 10 w 41"/>
                <a:gd name="T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10" y="10"/>
                  </a:moveTo>
                  <a:cubicBezTo>
                    <a:pt x="20" y="0"/>
                    <a:pt x="39" y="2"/>
                    <a:pt x="39" y="2"/>
                  </a:cubicBezTo>
                  <a:cubicBezTo>
                    <a:pt x="39" y="2"/>
                    <a:pt x="41" y="21"/>
                    <a:pt x="31" y="31"/>
                  </a:cubicBezTo>
                  <a:cubicBezTo>
                    <a:pt x="21" y="40"/>
                    <a:pt x="2" y="38"/>
                    <a:pt x="2" y="38"/>
                  </a:cubicBezTo>
                  <a:cubicBezTo>
                    <a:pt x="2" y="38"/>
                    <a:pt x="0" y="20"/>
                    <a:pt x="10" y="10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ṥḷïḑe"/>
            <p:cNvSpPr/>
            <p:nvPr/>
          </p:nvSpPr>
          <p:spPr bwMode="auto">
            <a:xfrm>
              <a:off x="6100587" y="5655915"/>
              <a:ext cx="61926" cy="99770"/>
            </a:xfrm>
            <a:custGeom>
              <a:avLst/>
              <a:gdLst>
                <a:gd name="T0" fmla="*/ 31 w 32"/>
                <a:gd name="T1" fmla="*/ 27 h 51"/>
                <a:gd name="T2" fmla="*/ 14 w 32"/>
                <a:gd name="T3" fmla="*/ 51 h 51"/>
                <a:gd name="T4" fmla="*/ 2 w 32"/>
                <a:gd name="T5" fmla="*/ 24 h 51"/>
                <a:gd name="T6" fmla="*/ 18 w 32"/>
                <a:gd name="T7" fmla="*/ 0 h 51"/>
                <a:gd name="T8" fmla="*/ 31 w 32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1">
                  <a:moveTo>
                    <a:pt x="31" y="27"/>
                  </a:moveTo>
                  <a:cubicBezTo>
                    <a:pt x="29" y="41"/>
                    <a:pt x="14" y="51"/>
                    <a:pt x="14" y="51"/>
                  </a:cubicBezTo>
                  <a:cubicBezTo>
                    <a:pt x="14" y="51"/>
                    <a:pt x="0" y="38"/>
                    <a:pt x="2" y="24"/>
                  </a:cubicBezTo>
                  <a:cubicBezTo>
                    <a:pt x="3" y="10"/>
                    <a:pt x="18" y="0"/>
                    <a:pt x="18" y="0"/>
                  </a:cubicBezTo>
                  <a:cubicBezTo>
                    <a:pt x="18" y="0"/>
                    <a:pt x="32" y="13"/>
                    <a:pt x="31" y="27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íslîḋe"/>
            <p:cNvSpPr/>
            <p:nvPr/>
          </p:nvSpPr>
          <p:spPr bwMode="auto">
            <a:xfrm>
              <a:off x="5574217" y="5560732"/>
              <a:ext cx="74541" cy="94036"/>
            </a:xfrm>
            <a:custGeom>
              <a:avLst/>
              <a:gdLst>
                <a:gd name="T0" fmla="*/ 33 w 38"/>
                <a:gd name="T1" fmla="*/ 19 h 48"/>
                <a:gd name="T2" fmla="*/ 29 w 38"/>
                <a:gd name="T3" fmla="*/ 48 h 48"/>
                <a:gd name="T4" fmla="*/ 6 w 38"/>
                <a:gd name="T5" fmla="*/ 30 h 48"/>
                <a:gd name="T6" fmla="*/ 10 w 38"/>
                <a:gd name="T7" fmla="*/ 0 h 48"/>
                <a:gd name="T8" fmla="*/ 33 w 38"/>
                <a:gd name="T9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3" y="19"/>
                  </a:moveTo>
                  <a:cubicBezTo>
                    <a:pt x="38" y="32"/>
                    <a:pt x="29" y="48"/>
                    <a:pt x="29" y="48"/>
                  </a:cubicBezTo>
                  <a:cubicBezTo>
                    <a:pt x="29" y="48"/>
                    <a:pt x="11" y="43"/>
                    <a:pt x="6" y="30"/>
                  </a:cubicBezTo>
                  <a:cubicBezTo>
                    <a:pt x="0" y="17"/>
                    <a:pt x="10" y="0"/>
                    <a:pt x="10" y="0"/>
                  </a:cubicBezTo>
                  <a:cubicBezTo>
                    <a:pt x="10" y="0"/>
                    <a:pt x="28" y="5"/>
                    <a:pt x="33" y="19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śḻíḍè"/>
            <p:cNvSpPr/>
            <p:nvPr/>
          </p:nvSpPr>
          <p:spPr bwMode="auto">
            <a:xfrm>
              <a:off x="6059304" y="5558439"/>
              <a:ext cx="99770" cy="66513"/>
            </a:xfrm>
            <a:custGeom>
              <a:avLst/>
              <a:gdLst>
                <a:gd name="T0" fmla="*/ 28 w 51"/>
                <a:gd name="T1" fmla="*/ 31 h 34"/>
                <a:gd name="T2" fmla="*/ 0 w 51"/>
                <a:gd name="T3" fmla="*/ 22 h 34"/>
                <a:gd name="T4" fmla="*/ 23 w 51"/>
                <a:gd name="T5" fmla="*/ 3 h 34"/>
                <a:gd name="T6" fmla="*/ 51 w 51"/>
                <a:gd name="T7" fmla="*/ 12 h 34"/>
                <a:gd name="T8" fmla="*/ 28 w 51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28" y="31"/>
                  </a:moveTo>
                  <a:cubicBezTo>
                    <a:pt x="14" y="34"/>
                    <a:pt x="0" y="22"/>
                    <a:pt x="0" y="22"/>
                  </a:cubicBezTo>
                  <a:cubicBezTo>
                    <a:pt x="0" y="22"/>
                    <a:pt x="9" y="5"/>
                    <a:pt x="23" y="3"/>
                  </a:cubicBezTo>
                  <a:cubicBezTo>
                    <a:pt x="37" y="0"/>
                    <a:pt x="51" y="12"/>
                    <a:pt x="51" y="12"/>
                  </a:cubicBezTo>
                  <a:cubicBezTo>
                    <a:pt x="51" y="12"/>
                    <a:pt x="42" y="29"/>
                    <a:pt x="28" y="31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îṧļidé"/>
            <p:cNvSpPr/>
            <p:nvPr/>
          </p:nvSpPr>
          <p:spPr bwMode="auto">
            <a:xfrm>
              <a:off x="5971002" y="5666235"/>
              <a:ext cx="97476" cy="66513"/>
            </a:xfrm>
            <a:custGeom>
              <a:avLst/>
              <a:gdLst>
                <a:gd name="T0" fmla="*/ 28 w 50"/>
                <a:gd name="T1" fmla="*/ 31 h 34"/>
                <a:gd name="T2" fmla="*/ 0 w 50"/>
                <a:gd name="T3" fmla="*/ 21 h 34"/>
                <a:gd name="T4" fmla="*/ 22 w 50"/>
                <a:gd name="T5" fmla="*/ 2 h 34"/>
                <a:gd name="T6" fmla="*/ 50 w 50"/>
                <a:gd name="T7" fmla="*/ 12 h 34"/>
                <a:gd name="T8" fmla="*/ 28 w 5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28" y="31"/>
                  </a:moveTo>
                  <a:cubicBezTo>
                    <a:pt x="14" y="34"/>
                    <a:pt x="0" y="21"/>
                    <a:pt x="0" y="21"/>
                  </a:cubicBezTo>
                  <a:cubicBezTo>
                    <a:pt x="0" y="21"/>
                    <a:pt x="8" y="5"/>
                    <a:pt x="22" y="2"/>
                  </a:cubicBezTo>
                  <a:cubicBezTo>
                    <a:pt x="36" y="0"/>
                    <a:pt x="50" y="12"/>
                    <a:pt x="50" y="12"/>
                  </a:cubicBezTo>
                  <a:cubicBezTo>
                    <a:pt x="50" y="12"/>
                    <a:pt x="41" y="28"/>
                    <a:pt x="28" y="31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îsľîde"/>
            <p:cNvSpPr/>
            <p:nvPr/>
          </p:nvSpPr>
          <p:spPr bwMode="auto">
            <a:xfrm>
              <a:off x="6208384" y="5722428"/>
              <a:ext cx="96329" cy="68807"/>
            </a:xfrm>
            <a:custGeom>
              <a:avLst/>
              <a:gdLst>
                <a:gd name="T0" fmla="*/ 21 w 49"/>
                <a:gd name="T1" fmla="*/ 32 h 35"/>
                <a:gd name="T2" fmla="*/ 0 w 49"/>
                <a:gd name="T3" fmla="*/ 11 h 35"/>
                <a:gd name="T4" fmla="*/ 28 w 49"/>
                <a:gd name="T5" fmla="*/ 3 h 35"/>
                <a:gd name="T6" fmla="*/ 49 w 49"/>
                <a:gd name="T7" fmla="*/ 24 h 35"/>
                <a:gd name="T8" fmla="*/ 21 w 49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1" y="32"/>
                  </a:moveTo>
                  <a:cubicBezTo>
                    <a:pt x="7" y="28"/>
                    <a:pt x="0" y="11"/>
                    <a:pt x="0" y="11"/>
                  </a:cubicBezTo>
                  <a:cubicBezTo>
                    <a:pt x="0" y="11"/>
                    <a:pt x="14" y="0"/>
                    <a:pt x="28" y="3"/>
                  </a:cubicBezTo>
                  <a:cubicBezTo>
                    <a:pt x="42" y="7"/>
                    <a:pt x="49" y="24"/>
                    <a:pt x="49" y="24"/>
                  </a:cubicBezTo>
                  <a:cubicBezTo>
                    <a:pt x="49" y="24"/>
                    <a:pt x="35" y="35"/>
                    <a:pt x="21" y="32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íşlîdè"/>
            <p:cNvSpPr/>
            <p:nvPr/>
          </p:nvSpPr>
          <p:spPr bwMode="auto">
            <a:xfrm>
              <a:off x="6040955" y="5752244"/>
              <a:ext cx="59632" cy="99770"/>
            </a:xfrm>
            <a:custGeom>
              <a:avLst/>
              <a:gdLst>
                <a:gd name="T0" fmla="*/ 0 w 30"/>
                <a:gd name="T1" fmla="*/ 26 h 51"/>
                <a:gd name="T2" fmla="*/ 14 w 30"/>
                <a:gd name="T3" fmla="*/ 0 h 51"/>
                <a:gd name="T4" fmla="*/ 29 w 30"/>
                <a:gd name="T5" fmla="*/ 25 h 51"/>
                <a:gd name="T6" fmla="*/ 16 w 30"/>
                <a:gd name="T7" fmla="*/ 51 h 51"/>
                <a:gd name="T8" fmla="*/ 0 w 30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1">
                  <a:moveTo>
                    <a:pt x="0" y="26"/>
                  </a:moveTo>
                  <a:cubicBezTo>
                    <a:pt x="0" y="12"/>
                    <a:pt x="14" y="0"/>
                    <a:pt x="14" y="0"/>
                  </a:cubicBezTo>
                  <a:cubicBezTo>
                    <a:pt x="14" y="0"/>
                    <a:pt x="29" y="11"/>
                    <a:pt x="29" y="25"/>
                  </a:cubicBezTo>
                  <a:cubicBezTo>
                    <a:pt x="30" y="39"/>
                    <a:pt x="16" y="51"/>
                    <a:pt x="16" y="51"/>
                  </a:cubicBezTo>
                  <a:cubicBezTo>
                    <a:pt x="16" y="51"/>
                    <a:pt x="1" y="41"/>
                    <a:pt x="0" y="26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îşlïḍé"/>
            <p:cNvSpPr/>
            <p:nvPr/>
          </p:nvSpPr>
          <p:spPr bwMode="auto">
            <a:xfrm>
              <a:off x="6557004" y="5607750"/>
              <a:ext cx="96329" cy="69954"/>
            </a:xfrm>
            <a:custGeom>
              <a:avLst/>
              <a:gdLst>
                <a:gd name="T0" fmla="*/ 29 w 49"/>
                <a:gd name="T1" fmla="*/ 4 h 36"/>
                <a:gd name="T2" fmla="*/ 0 w 49"/>
                <a:gd name="T3" fmla="*/ 11 h 36"/>
                <a:gd name="T4" fmla="*/ 20 w 49"/>
                <a:gd name="T5" fmla="*/ 32 h 36"/>
                <a:gd name="T6" fmla="*/ 49 w 49"/>
                <a:gd name="T7" fmla="*/ 26 h 36"/>
                <a:gd name="T8" fmla="*/ 29 w 49"/>
                <a:gd name="T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29" y="4"/>
                  </a:moveTo>
                  <a:cubicBezTo>
                    <a:pt x="15" y="0"/>
                    <a:pt x="0" y="11"/>
                    <a:pt x="0" y="11"/>
                  </a:cubicBezTo>
                  <a:cubicBezTo>
                    <a:pt x="0" y="11"/>
                    <a:pt x="7" y="28"/>
                    <a:pt x="20" y="32"/>
                  </a:cubicBezTo>
                  <a:cubicBezTo>
                    <a:pt x="34" y="36"/>
                    <a:pt x="49" y="26"/>
                    <a:pt x="49" y="26"/>
                  </a:cubicBezTo>
                  <a:cubicBezTo>
                    <a:pt x="49" y="26"/>
                    <a:pt x="42" y="8"/>
                    <a:pt x="29" y="4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slíḍè"/>
            <p:cNvSpPr/>
            <p:nvPr/>
          </p:nvSpPr>
          <p:spPr bwMode="auto">
            <a:xfrm>
              <a:off x="6434299" y="5754537"/>
              <a:ext cx="69954" cy="95183"/>
            </a:xfrm>
            <a:custGeom>
              <a:avLst/>
              <a:gdLst>
                <a:gd name="T0" fmla="*/ 32 w 36"/>
                <a:gd name="T1" fmla="*/ 20 h 49"/>
                <a:gd name="T2" fmla="*/ 12 w 36"/>
                <a:gd name="T3" fmla="*/ 0 h 49"/>
                <a:gd name="T4" fmla="*/ 4 w 36"/>
                <a:gd name="T5" fmla="*/ 28 h 49"/>
                <a:gd name="T6" fmla="*/ 25 w 36"/>
                <a:gd name="T7" fmla="*/ 49 h 49"/>
                <a:gd name="T8" fmla="*/ 32 w 36"/>
                <a:gd name="T9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32" y="20"/>
                  </a:moveTo>
                  <a:cubicBezTo>
                    <a:pt x="29" y="7"/>
                    <a:pt x="12" y="0"/>
                    <a:pt x="12" y="0"/>
                  </a:cubicBezTo>
                  <a:cubicBezTo>
                    <a:pt x="12" y="0"/>
                    <a:pt x="0" y="14"/>
                    <a:pt x="4" y="28"/>
                  </a:cubicBezTo>
                  <a:cubicBezTo>
                    <a:pt x="8" y="42"/>
                    <a:pt x="25" y="49"/>
                    <a:pt x="25" y="49"/>
                  </a:cubicBezTo>
                  <a:cubicBezTo>
                    <a:pt x="25" y="49"/>
                    <a:pt x="36" y="34"/>
                    <a:pt x="32" y="20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íšľïḑè"/>
            <p:cNvSpPr/>
            <p:nvPr/>
          </p:nvSpPr>
          <p:spPr bwMode="auto">
            <a:xfrm>
              <a:off x="6363199" y="5605457"/>
              <a:ext cx="80274" cy="80274"/>
            </a:xfrm>
            <a:custGeom>
              <a:avLst/>
              <a:gdLst>
                <a:gd name="T0" fmla="*/ 11 w 41"/>
                <a:gd name="T1" fmla="*/ 9 h 41"/>
                <a:gd name="T2" fmla="*/ 0 w 41"/>
                <a:gd name="T3" fmla="*/ 36 h 41"/>
                <a:gd name="T4" fmla="*/ 29 w 41"/>
                <a:gd name="T5" fmla="*/ 32 h 41"/>
                <a:gd name="T6" fmla="*/ 41 w 41"/>
                <a:gd name="T7" fmla="*/ 5 h 41"/>
                <a:gd name="T8" fmla="*/ 1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1" y="9"/>
                  </a:moveTo>
                  <a:cubicBezTo>
                    <a:pt x="0" y="17"/>
                    <a:pt x="0" y="36"/>
                    <a:pt x="0" y="36"/>
                  </a:cubicBezTo>
                  <a:cubicBezTo>
                    <a:pt x="0" y="36"/>
                    <a:pt x="18" y="41"/>
                    <a:pt x="29" y="32"/>
                  </a:cubicBezTo>
                  <a:cubicBezTo>
                    <a:pt x="40" y="23"/>
                    <a:pt x="41" y="5"/>
                    <a:pt x="41" y="5"/>
                  </a:cubicBezTo>
                  <a:cubicBezTo>
                    <a:pt x="41" y="5"/>
                    <a:pt x="23" y="0"/>
                    <a:pt x="11" y="9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îŝľïḋè"/>
            <p:cNvSpPr/>
            <p:nvPr/>
          </p:nvSpPr>
          <p:spPr bwMode="auto">
            <a:xfrm>
              <a:off x="6274897" y="5514861"/>
              <a:ext cx="80274" cy="79128"/>
            </a:xfrm>
            <a:custGeom>
              <a:avLst/>
              <a:gdLst>
                <a:gd name="T0" fmla="*/ 12 w 41"/>
                <a:gd name="T1" fmla="*/ 9 h 40"/>
                <a:gd name="T2" fmla="*/ 0 w 41"/>
                <a:gd name="T3" fmla="*/ 36 h 40"/>
                <a:gd name="T4" fmla="*/ 29 w 41"/>
                <a:gd name="T5" fmla="*/ 32 h 40"/>
                <a:gd name="T6" fmla="*/ 41 w 41"/>
                <a:gd name="T7" fmla="*/ 5 h 40"/>
                <a:gd name="T8" fmla="*/ 12 w 4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12" y="9"/>
                  </a:moveTo>
                  <a:cubicBezTo>
                    <a:pt x="0" y="17"/>
                    <a:pt x="0" y="36"/>
                    <a:pt x="0" y="36"/>
                  </a:cubicBezTo>
                  <a:cubicBezTo>
                    <a:pt x="0" y="36"/>
                    <a:pt x="18" y="40"/>
                    <a:pt x="29" y="32"/>
                  </a:cubicBezTo>
                  <a:cubicBezTo>
                    <a:pt x="41" y="23"/>
                    <a:pt x="41" y="5"/>
                    <a:pt x="41" y="5"/>
                  </a:cubicBezTo>
                  <a:cubicBezTo>
                    <a:pt x="41" y="5"/>
                    <a:pt x="23" y="0"/>
                    <a:pt x="12" y="9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ṣ1iḍè"/>
            <p:cNvSpPr/>
            <p:nvPr/>
          </p:nvSpPr>
          <p:spPr bwMode="auto">
            <a:xfrm>
              <a:off x="6445766" y="5526329"/>
              <a:ext cx="77981" cy="81421"/>
            </a:xfrm>
            <a:custGeom>
              <a:avLst/>
              <a:gdLst>
                <a:gd name="T0" fmla="*/ 11 w 40"/>
                <a:gd name="T1" fmla="*/ 32 h 41"/>
                <a:gd name="T2" fmla="*/ 40 w 40"/>
                <a:gd name="T3" fmla="*/ 38 h 41"/>
                <a:gd name="T4" fmla="*/ 30 w 40"/>
                <a:gd name="T5" fmla="*/ 10 h 41"/>
                <a:gd name="T6" fmla="*/ 1 w 40"/>
                <a:gd name="T7" fmla="*/ 4 h 41"/>
                <a:gd name="T8" fmla="*/ 11 w 40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11" y="32"/>
                  </a:moveTo>
                  <a:cubicBezTo>
                    <a:pt x="21" y="41"/>
                    <a:pt x="40" y="38"/>
                    <a:pt x="40" y="38"/>
                  </a:cubicBezTo>
                  <a:cubicBezTo>
                    <a:pt x="40" y="38"/>
                    <a:pt x="40" y="19"/>
                    <a:pt x="30" y="10"/>
                  </a:cubicBezTo>
                  <a:cubicBezTo>
                    <a:pt x="19" y="0"/>
                    <a:pt x="1" y="4"/>
                    <a:pt x="1" y="4"/>
                  </a:cubicBezTo>
                  <a:cubicBezTo>
                    <a:pt x="1" y="4"/>
                    <a:pt x="0" y="23"/>
                    <a:pt x="11" y="32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ṥ1îďè"/>
            <p:cNvSpPr/>
            <p:nvPr/>
          </p:nvSpPr>
          <p:spPr bwMode="auto">
            <a:xfrm>
              <a:off x="6454941" y="5638713"/>
              <a:ext cx="81421" cy="77981"/>
            </a:xfrm>
            <a:custGeom>
              <a:avLst/>
              <a:gdLst>
                <a:gd name="T0" fmla="*/ 11 w 41"/>
                <a:gd name="T1" fmla="*/ 31 h 40"/>
                <a:gd name="T2" fmla="*/ 40 w 41"/>
                <a:gd name="T3" fmla="*/ 37 h 40"/>
                <a:gd name="T4" fmla="*/ 30 w 41"/>
                <a:gd name="T5" fmla="*/ 9 h 40"/>
                <a:gd name="T6" fmla="*/ 1 w 41"/>
                <a:gd name="T7" fmla="*/ 3 h 40"/>
                <a:gd name="T8" fmla="*/ 11 w 41"/>
                <a:gd name="T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11" y="31"/>
                  </a:moveTo>
                  <a:cubicBezTo>
                    <a:pt x="22" y="40"/>
                    <a:pt x="40" y="37"/>
                    <a:pt x="40" y="37"/>
                  </a:cubicBezTo>
                  <a:cubicBezTo>
                    <a:pt x="40" y="37"/>
                    <a:pt x="41" y="18"/>
                    <a:pt x="30" y="9"/>
                  </a:cubicBezTo>
                  <a:cubicBezTo>
                    <a:pt x="19" y="0"/>
                    <a:pt x="1" y="3"/>
                    <a:pt x="1" y="3"/>
                  </a:cubicBezTo>
                  <a:cubicBezTo>
                    <a:pt x="1" y="3"/>
                    <a:pt x="0" y="22"/>
                    <a:pt x="11" y="31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iṧlïḓe"/>
            <p:cNvSpPr/>
            <p:nvPr/>
          </p:nvSpPr>
          <p:spPr bwMode="auto">
            <a:xfrm>
              <a:off x="5915956" y="5530916"/>
              <a:ext cx="77981" cy="80274"/>
            </a:xfrm>
            <a:custGeom>
              <a:avLst/>
              <a:gdLst>
                <a:gd name="T0" fmla="*/ 11 w 40"/>
                <a:gd name="T1" fmla="*/ 32 h 41"/>
                <a:gd name="T2" fmla="*/ 40 w 40"/>
                <a:gd name="T3" fmla="*/ 37 h 41"/>
                <a:gd name="T4" fmla="*/ 30 w 40"/>
                <a:gd name="T5" fmla="*/ 10 h 41"/>
                <a:gd name="T6" fmla="*/ 1 w 40"/>
                <a:gd name="T7" fmla="*/ 4 h 41"/>
                <a:gd name="T8" fmla="*/ 11 w 40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11" y="32"/>
                  </a:moveTo>
                  <a:cubicBezTo>
                    <a:pt x="21" y="41"/>
                    <a:pt x="40" y="37"/>
                    <a:pt x="40" y="37"/>
                  </a:cubicBezTo>
                  <a:cubicBezTo>
                    <a:pt x="40" y="37"/>
                    <a:pt x="40" y="19"/>
                    <a:pt x="30" y="10"/>
                  </a:cubicBezTo>
                  <a:cubicBezTo>
                    <a:pt x="19" y="0"/>
                    <a:pt x="1" y="4"/>
                    <a:pt x="1" y="4"/>
                  </a:cubicBezTo>
                  <a:cubicBezTo>
                    <a:pt x="1" y="4"/>
                    <a:pt x="0" y="22"/>
                    <a:pt x="11" y="32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íśḷiḋe"/>
            <p:cNvSpPr/>
            <p:nvPr/>
          </p:nvSpPr>
          <p:spPr bwMode="auto">
            <a:xfrm>
              <a:off x="6688883" y="5663942"/>
              <a:ext cx="77981" cy="80274"/>
            </a:xfrm>
            <a:custGeom>
              <a:avLst/>
              <a:gdLst>
                <a:gd name="T0" fmla="*/ 10 w 40"/>
                <a:gd name="T1" fmla="*/ 32 h 41"/>
                <a:gd name="T2" fmla="*/ 39 w 40"/>
                <a:gd name="T3" fmla="*/ 37 h 41"/>
                <a:gd name="T4" fmla="*/ 30 w 40"/>
                <a:gd name="T5" fmla="*/ 10 h 41"/>
                <a:gd name="T6" fmla="*/ 1 w 40"/>
                <a:gd name="T7" fmla="*/ 4 h 41"/>
                <a:gd name="T8" fmla="*/ 10 w 40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10" y="32"/>
                  </a:moveTo>
                  <a:cubicBezTo>
                    <a:pt x="21" y="41"/>
                    <a:pt x="39" y="37"/>
                    <a:pt x="39" y="37"/>
                  </a:cubicBezTo>
                  <a:cubicBezTo>
                    <a:pt x="39" y="37"/>
                    <a:pt x="40" y="19"/>
                    <a:pt x="30" y="10"/>
                  </a:cubicBezTo>
                  <a:cubicBezTo>
                    <a:pt x="19" y="0"/>
                    <a:pt x="1" y="4"/>
                    <a:pt x="1" y="4"/>
                  </a:cubicBezTo>
                  <a:cubicBezTo>
                    <a:pt x="1" y="4"/>
                    <a:pt x="0" y="23"/>
                    <a:pt x="10" y="32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îṡľïďè"/>
            <p:cNvSpPr/>
            <p:nvPr/>
          </p:nvSpPr>
          <p:spPr bwMode="auto">
            <a:xfrm>
              <a:off x="6325355" y="5746510"/>
              <a:ext cx="79128" cy="83715"/>
            </a:xfrm>
            <a:custGeom>
              <a:avLst/>
              <a:gdLst>
                <a:gd name="T0" fmla="*/ 32 w 40"/>
                <a:gd name="T1" fmla="*/ 29 h 43"/>
                <a:gd name="T2" fmla="*/ 34 w 40"/>
                <a:gd name="T3" fmla="*/ 0 h 43"/>
                <a:gd name="T4" fmla="*/ 8 w 40"/>
                <a:gd name="T5" fmla="*/ 14 h 43"/>
                <a:gd name="T6" fmla="*/ 6 w 40"/>
                <a:gd name="T7" fmla="*/ 43 h 43"/>
                <a:gd name="T8" fmla="*/ 32 w 40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32" y="29"/>
                  </a:moveTo>
                  <a:cubicBezTo>
                    <a:pt x="40" y="18"/>
                    <a:pt x="34" y="0"/>
                    <a:pt x="34" y="0"/>
                  </a:cubicBezTo>
                  <a:cubicBezTo>
                    <a:pt x="34" y="0"/>
                    <a:pt x="15" y="2"/>
                    <a:pt x="8" y="14"/>
                  </a:cubicBezTo>
                  <a:cubicBezTo>
                    <a:pt x="0" y="26"/>
                    <a:pt x="6" y="43"/>
                    <a:pt x="6" y="43"/>
                  </a:cubicBezTo>
                  <a:cubicBezTo>
                    <a:pt x="6" y="43"/>
                    <a:pt x="25" y="41"/>
                    <a:pt x="32" y="29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ṥḷïḋê"/>
            <p:cNvSpPr/>
            <p:nvPr/>
          </p:nvSpPr>
          <p:spPr bwMode="auto">
            <a:xfrm>
              <a:off x="4426296" y="3530940"/>
              <a:ext cx="74541" cy="94036"/>
            </a:xfrm>
            <a:custGeom>
              <a:avLst/>
              <a:gdLst>
                <a:gd name="T0" fmla="*/ 5 w 38"/>
                <a:gd name="T1" fmla="*/ 19 h 48"/>
                <a:gd name="T2" fmla="*/ 29 w 38"/>
                <a:gd name="T3" fmla="*/ 0 h 48"/>
                <a:gd name="T4" fmla="*/ 33 w 38"/>
                <a:gd name="T5" fmla="*/ 30 h 48"/>
                <a:gd name="T6" fmla="*/ 9 w 38"/>
                <a:gd name="T7" fmla="*/ 48 h 48"/>
                <a:gd name="T8" fmla="*/ 5 w 38"/>
                <a:gd name="T9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5" y="19"/>
                  </a:moveTo>
                  <a:cubicBezTo>
                    <a:pt x="11" y="6"/>
                    <a:pt x="29" y="0"/>
                    <a:pt x="29" y="0"/>
                  </a:cubicBezTo>
                  <a:cubicBezTo>
                    <a:pt x="29" y="0"/>
                    <a:pt x="38" y="17"/>
                    <a:pt x="33" y="30"/>
                  </a:cubicBezTo>
                  <a:cubicBezTo>
                    <a:pt x="27" y="43"/>
                    <a:pt x="9" y="48"/>
                    <a:pt x="9" y="48"/>
                  </a:cubicBezTo>
                  <a:cubicBezTo>
                    <a:pt x="9" y="48"/>
                    <a:pt x="0" y="32"/>
                    <a:pt x="5" y="19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î$ḷïḍê"/>
            <p:cNvSpPr/>
            <p:nvPr/>
          </p:nvSpPr>
          <p:spPr bwMode="auto">
            <a:xfrm>
              <a:off x="4300151" y="3724746"/>
              <a:ext cx="68807" cy="97476"/>
            </a:xfrm>
            <a:custGeom>
              <a:avLst/>
              <a:gdLst>
                <a:gd name="T0" fmla="*/ 3 w 35"/>
                <a:gd name="T1" fmla="*/ 28 h 50"/>
                <a:gd name="T2" fmla="*/ 12 w 35"/>
                <a:gd name="T3" fmla="*/ 0 h 50"/>
                <a:gd name="T4" fmla="*/ 32 w 35"/>
                <a:gd name="T5" fmla="*/ 22 h 50"/>
                <a:gd name="T6" fmla="*/ 23 w 35"/>
                <a:gd name="T7" fmla="*/ 50 h 50"/>
                <a:gd name="T8" fmla="*/ 3 w 35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3" y="28"/>
                  </a:moveTo>
                  <a:cubicBezTo>
                    <a:pt x="0" y="14"/>
                    <a:pt x="12" y="0"/>
                    <a:pt x="12" y="0"/>
                  </a:cubicBezTo>
                  <a:cubicBezTo>
                    <a:pt x="12" y="0"/>
                    <a:pt x="29" y="8"/>
                    <a:pt x="32" y="22"/>
                  </a:cubicBezTo>
                  <a:cubicBezTo>
                    <a:pt x="35" y="35"/>
                    <a:pt x="23" y="50"/>
                    <a:pt x="23" y="50"/>
                  </a:cubicBezTo>
                  <a:cubicBezTo>
                    <a:pt x="23" y="50"/>
                    <a:pt x="6" y="42"/>
                    <a:pt x="3" y="28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ṧḻïďê"/>
            <p:cNvSpPr/>
            <p:nvPr/>
          </p:nvSpPr>
          <p:spPr bwMode="auto">
            <a:xfrm>
              <a:off x="4086850" y="3489657"/>
              <a:ext cx="80274" cy="77981"/>
            </a:xfrm>
            <a:custGeom>
              <a:avLst/>
              <a:gdLst>
                <a:gd name="T0" fmla="*/ 29 w 41"/>
                <a:gd name="T1" fmla="*/ 8 h 40"/>
                <a:gd name="T2" fmla="*/ 41 w 41"/>
                <a:gd name="T3" fmla="*/ 35 h 40"/>
                <a:gd name="T4" fmla="*/ 12 w 41"/>
                <a:gd name="T5" fmla="*/ 31 h 40"/>
                <a:gd name="T6" fmla="*/ 0 w 41"/>
                <a:gd name="T7" fmla="*/ 4 h 40"/>
                <a:gd name="T8" fmla="*/ 29 w 41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9" y="8"/>
                  </a:moveTo>
                  <a:cubicBezTo>
                    <a:pt x="41" y="17"/>
                    <a:pt x="41" y="35"/>
                    <a:pt x="41" y="35"/>
                  </a:cubicBezTo>
                  <a:cubicBezTo>
                    <a:pt x="41" y="35"/>
                    <a:pt x="23" y="40"/>
                    <a:pt x="12" y="31"/>
                  </a:cubicBezTo>
                  <a:cubicBezTo>
                    <a:pt x="0" y="23"/>
                    <a:pt x="0" y="4"/>
                    <a:pt x="0" y="4"/>
                  </a:cubicBezTo>
                  <a:cubicBezTo>
                    <a:pt x="0" y="4"/>
                    <a:pt x="18" y="0"/>
                    <a:pt x="29" y="8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išḻíḑê"/>
            <p:cNvSpPr/>
            <p:nvPr/>
          </p:nvSpPr>
          <p:spPr bwMode="auto">
            <a:xfrm>
              <a:off x="4324232" y="3487363"/>
              <a:ext cx="99770" cy="66513"/>
            </a:xfrm>
            <a:custGeom>
              <a:avLst/>
              <a:gdLst>
                <a:gd name="T0" fmla="*/ 28 w 51"/>
                <a:gd name="T1" fmla="*/ 3 h 34"/>
                <a:gd name="T2" fmla="*/ 51 w 51"/>
                <a:gd name="T3" fmla="*/ 21 h 34"/>
                <a:gd name="T4" fmla="*/ 23 w 51"/>
                <a:gd name="T5" fmla="*/ 32 h 34"/>
                <a:gd name="T6" fmla="*/ 0 w 51"/>
                <a:gd name="T7" fmla="*/ 13 h 34"/>
                <a:gd name="T8" fmla="*/ 28 w 51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28" y="3"/>
                  </a:moveTo>
                  <a:cubicBezTo>
                    <a:pt x="42" y="5"/>
                    <a:pt x="51" y="21"/>
                    <a:pt x="51" y="21"/>
                  </a:cubicBezTo>
                  <a:cubicBezTo>
                    <a:pt x="51" y="21"/>
                    <a:pt x="37" y="34"/>
                    <a:pt x="23" y="32"/>
                  </a:cubicBezTo>
                  <a:cubicBezTo>
                    <a:pt x="9" y="29"/>
                    <a:pt x="0" y="13"/>
                    <a:pt x="0" y="13"/>
                  </a:cubicBezTo>
                  <a:cubicBezTo>
                    <a:pt x="0" y="13"/>
                    <a:pt x="14" y="0"/>
                    <a:pt x="28" y="3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îṥľïḍê"/>
            <p:cNvSpPr/>
            <p:nvPr/>
          </p:nvSpPr>
          <p:spPr bwMode="auto">
            <a:xfrm>
              <a:off x="4167125" y="3848597"/>
              <a:ext cx="74541" cy="94036"/>
            </a:xfrm>
            <a:custGeom>
              <a:avLst/>
              <a:gdLst>
                <a:gd name="T0" fmla="*/ 33 w 38"/>
                <a:gd name="T1" fmla="*/ 29 h 48"/>
                <a:gd name="T2" fmla="*/ 10 w 38"/>
                <a:gd name="T3" fmla="*/ 48 h 48"/>
                <a:gd name="T4" fmla="*/ 6 w 38"/>
                <a:gd name="T5" fmla="*/ 19 h 48"/>
                <a:gd name="T6" fmla="*/ 29 w 38"/>
                <a:gd name="T7" fmla="*/ 0 h 48"/>
                <a:gd name="T8" fmla="*/ 33 w 38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3" y="29"/>
                  </a:moveTo>
                  <a:cubicBezTo>
                    <a:pt x="28" y="43"/>
                    <a:pt x="10" y="48"/>
                    <a:pt x="10" y="48"/>
                  </a:cubicBezTo>
                  <a:cubicBezTo>
                    <a:pt x="10" y="48"/>
                    <a:pt x="0" y="32"/>
                    <a:pt x="6" y="19"/>
                  </a:cubicBezTo>
                  <a:cubicBezTo>
                    <a:pt x="11" y="5"/>
                    <a:pt x="29" y="0"/>
                    <a:pt x="29" y="0"/>
                  </a:cubicBezTo>
                  <a:cubicBezTo>
                    <a:pt x="29" y="0"/>
                    <a:pt x="38" y="16"/>
                    <a:pt x="33" y="29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$ļîḓè"/>
            <p:cNvSpPr/>
            <p:nvPr/>
          </p:nvSpPr>
          <p:spPr bwMode="auto">
            <a:xfrm>
              <a:off x="4217583" y="3628417"/>
              <a:ext cx="73394" cy="94036"/>
            </a:xfrm>
            <a:custGeom>
              <a:avLst/>
              <a:gdLst>
                <a:gd name="T0" fmla="*/ 32 w 37"/>
                <a:gd name="T1" fmla="*/ 29 h 48"/>
                <a:gd name="T2" fmla="*/ 9 w 37"/>
                <a:gd name="T3" fmla="*/ 48 h 48"/>
                <a:gd name="T4" fmla="*/ 5 w 37"/>
                <a:gd name="T5" fmla="*/ 18 h 48"/>
                <a:gd name="T6" fmla="*/ 28 w 37"/>
                <a:gd name="T7" fmla="*/ 0 h 48"/>
                <a:gd name="T8" fmla="*/ 32 w 37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32" y="29"/>
                  </a:moveTo>
                  <a:cubicBezTo>
                    <a:pt x="27" y="42"/>
                    <a:pt x="9" y="48"/>
                    <a:pt x="9" y="48"/>
                  </a:cubicBezTo>
                  <a:cubicBezTo>
                    <a:pt x="9" y="48"/>
                    <a:pt x="0" y="32"/>
                    <a:pt x="5" y="18"/>
                  </a:cubicBezTo>
                  <a:cubicBezTo>
                    <a:pt x="10" y="5"/>
                    <a:pt x="28" y="0"/>
                    <a:pt x="28" y="0"/>
                  </a:cubicBezTo>
                  <a:cubicBezTo>
                    <a:pt x="28" y="0"/>
                    <a:pt x="37" y="16"/>
                    <a:pt x="32" y="29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îsļídé"/>
            <p:cNvSpPr/>
            <p:nvPr/>
          </p:nvSpPr>
          <p:spPr bwMode="auto">
            <a:xfrm>
              <a:off x="4415974" y="3373833"/>
              <a:ext cx="74541" cy="94036"/>
            </a:xfrm>
            <a:custGeom>
              <a:avLst/>
              <a:gdLst>
                <a:gd name="T0" fmla="*/ 33 w 38"/>
                <a:gd name="T1" fmla="*/ 29 h 48"/>
                <a:gd name="T2" fmla="*/ 10 w 38"/>
                <a:gd name="T3" fmla="*/ 48 h 48"/>
                <a:gd name="T4" fmla="*/ 6 w 38"/>
                <a:gd name="T5" fmla="*/ 18 h 48"/>
                <a:gd name="T6" fmla="*/ 29 w 38"/>
                <a:gd name="T7" fmla="*/ 0 h 48"/>
                <a:gd name="T8" fmla="*/ 33 w 38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3" y="29"/>
                  </a:moveTo>
                  <a:cubicBezTo>
                    <a:pt x="27" y="42"/>
                    <a:pt x="10" y="48"/>
                    <a:pt x="10" y="48"/>
                  </a:cubicBezTo>
                  <a:cubicBezTo>
                    <a:pt x="10" y="48"/>
                    <a:pt x="0" y="32"/>
                    <a:pt x="6" y="18"/>
                  </a:cubicBezTo>
                  <a:cubicBezTo>
                    <a:pt x="11" y="5"/>
                    <a:pt x="29" y="0"/>
                    <a:pt x="29" y="0"/>
                  </a:cubicBezTo>
                  <a:cubicBezTo>
                    <a:pt x="29" y="0"/>
                    <a:pt x="38" y="16"/>
                    <a:pt x="33" y="29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iṩḷïdè"/>
            <p:cNvSpPr/>
            <p:nvPr/>
          </p:nvSpPr>
          <p:spPr bwMode="auto">
            <a:xfrm>
              <a:off x="4349462" y="3647911"/>
              <a:ext cx="86008" cy="76834"/>
            </a:xfrm>
            <a:custGeom>
              <a:avLst/>
              <a:gdLst>
                <a:gd name="T0" fmla="*/ 14 w 44"/>
                <a:gd name="T1" fmla="*/ 32 h 39"/>
                <a:gd name="T2" fmla="*/ 0 w 44"/>
                <a:gd name="T3" fmla="*/ 7 h 39"/>
                <a:gd name="T4" fmla="*/ 29 w 44"/>
                <a:gd name="T5" fmla="*/ 7 h 39"/>
                <a:gd name="T6" fmla="*/ 44 w 44"/>
                <a:gd name="T7" fmla="*/ 33 h 39"/>
                <a:gd name="T8" fmla="*/ 14 w 44"/>
                <a:gd name="T9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9">
                  <a:moveTo>
                    <a:pt x="14" y="32"/>
                  </a:moveTo>
                  <a:cubicBezTo>
                    <a:pt x="2" y="25"/>
                    <a:pt x="0" y="7"/>
                    <a:pt x="0" y="7"/>
                  </a:cubicBezTo>
                  <a:cubicBezTo>
                    <a:pt x="0" y="7"/>
                    <a:pt x="17" y="0"/>
                    <a:pt x="29" y="7"/>
                  </a:cubicBezTo>
                  <a:cubicBezTo>
                    <a:pt x="41" y="14"/>
                    <a:pt x="44" y="33"/>
                    <a:pt x="44" y="33"/>
                  </a:cubicBezTo>
                  <a:cubicBezTo>
                    <a:pt x="44" y="33"/>
                    <a:pt x="27" y="39"/>
                    <a:pt x="14" y="32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iŝľîḓe"/>
            <p:cNvSpPr/>
            <p:nvPr/>
          </p:nvSpPr>
          <p:spPr bwMode="auto">
            <a:xfrm>
              <a:off x="4329967" y="3301585"/>
              <a:ext cx="77981" cy="88302"/>
            </a:xfrm>
            <a:custGeom>
              <a:avLst/>
              <a:gdLst>
                <a:gd name="T0" fmla="*/ 33 w 40"/>
                <a:gd name="T1" fmla="*/ 30 h 45"/>
                <a:gd name="T2" fmla="*/ 33 w 40"/>
                <a:gd name="T3" fmla="*/ 0 h 45"/>
                <a:gd name="T4" fmla="*/ 7 w 40"/>
                <a:gd name="T5" fmla="*/ 15 h 45"/>
                <a:gd name="T6" fmla="*/ 7 w 40"/>
                <a:gd name="T7" fmla="*/ 45 h 45"/>
                <a:gd name="T8" fmla="*/ 33 w 40"/>
                <a:gd name="T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33" y="30"/>
                  </a:moveTo>
                  <a:cubicBezTo>
                    <a:pt x="40" y="18"/>
                    <a:pt x="33" y="0"/>
                    <a:pt x="33" y="0"/>
                  </a:cubicBezTo>
                  <a:cubicBezTo>
                    <a:pt x="33" y="0"/>
                    <a:pt x="14" y="3"/>
                    <a:pt x="7" y="15"/>
                  </a:cubicBezTo>
                  <a:cubicBezTo>
                    <a:pt x="0" y="27"/>
                    <a:pt x="7" y="45"/>
                    <a:pt x="7" y="45"/>
                  </a:cubicBezTo>
                  <a:cubicBezTo>
                    <a:pt x="7" y="45"/>
                    <a:pt x="25" y="42"/>
                    <a:pt x="33" y="30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íṥḻïḋé"/>
            <p:cNvSpPr/>
            <p:nvPr/>
          </p:nvSpPr>
          <p:spPr bwMode="auto">
            <a:xfrm>
              <a:off x="4194647" y="3149065"/>
              <a:ext cx="99770" cy="58486"/>
            </a:xfrm>
            <a:custGeom>
              <a:avLst/>
              <a:gdLst>
                <a:gd name="T0" fmla="*/ 26 w 51"/>
                <a:gd name="T1" fmla="*/ 29 h 30"/>
                <a:gd name="T2" fmla="*/ 51 w 51"/>
                <a:gd name="T3" fmla="*/ 14 h 30"/>
                <a:gd name="T4" fmla="*/ 25 w 51"/>
                <a:gd name="T5" fmla="*/ 0 h 30"/>
                <a:gd name="T6" fmla="*/ 0 w 51"/>
                <a:gd name="T7" fmla="*/ 15 h 30"/>
                <a:gd name="T8" fmla="*/ 26 w 5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0">
                  <a:moveTo>
                    <a:pt x="26" y="29"/>
                  </a:moveTo>
                  <a:cubicBezTo>
                    <a:pt x="40" y="29"/>
                    <a:pt x="51" y="14"/>
                    <a:pt x="51" y="14"/>
                  </a:cubicBezTo>
                  <a:cubicBezTo>
                    <a:pt x="51" y="14"/>
                    <a:pt x="39" y="0"/>
                    <a:pt x="25" y="0"/>
                  </a:cubicBezTo>
                  <a:cubicBezTo>
                    <a:pt x="11" y="0"/>
                    <a:pt x="0" y="15"/>
                    <a:pt x="0" y="15"/>
                  </a:cubicBezTo>
                  <a:cubicBezTo>
                    <a:pt x="0" y="15"/>
                    <a:pt x="12" y="30"/>
                    <a:pt x="26" y="29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íṣḷïďè"/>
            <p:cNvSpPr/>
            <p:nvPr/>
          </p:nvSpPr>
          <p:spPr bwMode="auto">
            <a:xfrm>
              <a:off x="4374691" y="3103194"/>
              <a:ext cx="74541" cy="90596"/>
            </a:xfrm>
            <a:custGeom>
              <a:avLst/>
              <a:gdLst>
                <a:gd name="T0" fmla="*/ 33 w 38"/>
                <a:gd name="T1" fmla="*/ 17 h 46"/>
                <a:gd name="T2" fmla="*/ 9 w 38"/>
                <a:gd name="T3" fmla="*/ 0 h 46"/>
                <a:gd name="T4" fmla="*/ 6 w 38"/>
                <a:gd name="T5" fmla="*/ 29 h 46"/>
                <a:gd name="T6" fmla="*/ 30 w 38"/>
                <a:gd name="T7" fmla="*/ 46 h 46"/>
                <a:gd name="T8" fmla="*/ 33 w 38"/>
                <a:gd name="T9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6">
                  <a:moveTo>
                    <a:pt x="33" y="17"/>
                  </a:moveTo>
                  <a:cubicBezTo>
                    <a:pt x="27" y="4"/>
                    <a:pt x="9" y="0"/>
                    <a:pt x="9" y="0"/>
                  </a:cubicBezTo>
                  <a:cubicBezTo>
                    <a:pt x="9" y="0"/>
                    <a:pt x="0" y="16"/>
                    <a:pt x="6" y="29"/>
                  </a:cubicBezTo>
                  <a:cubicBezTo>
                    <a:pt x="12" y="42"/>
                    <a:pt x="30" y="46"/>
                    <a:pt x="30" y="46"/>
                  </a:cubicBezTo>
                  <a:cubicBezTo>
                    <a:pt x="30" y="46"/>
                    <a:pt x="38" y="30"/>
                    <a:pt x="33" y="17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iṡḻîḋê"/>
            <p:cNvSpPr/>
            <p:nvPr/>
          </p:nvSpPr>
          <p:spPr bwMode="auto">
            <a:xfrm>
              <a:off x="4483635" y="3036681"/>
              <a:ext cx="75687" cy="92889"/>
            </a:xfrm>
            <a:custGeom>
              <a:avLst/>
              <a:gdLst>
                <a:gd name="T0" fmla="*/ 33 w 39"/>
                <a:gd name="T1" fmla="*/ 18 h 47"/>
                <a:gd name="T2" fmla="*/ 9 w 39"/>
                <a:gd name="T3" fmla="*/ 0 h 47"/>
                <a:gd name="T4" fmla="*/ 6 w 39"/>
                <a:gd name="T5" fmla="*/ 30 h 47"/>
                <a:gd name="T6" fmla="*/ 30 w 39"/>
                <a:gd name="T7" fmla="*/ 47 h 47"/>
                <a:gd name="T8" fmla="*/ 33 w 39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33" y="18"/>
                  </a:moveTo>
                  <a:cubicBezTo>
                    <a:pt x="27" y="5"/>
                    <a:pt x="9" y="0"/>
                    <a:pt x="9" y="0"/>
                  </a:cubicBezTo>
                  <a:cubicBezTo>
                    <a:pt x="9" y="0"/>
                    <a:pt x="0" y="17"/>
                    <a:pt x="6" y="30"/>
                  </a:cubicBezTo>
                  <a:cubicBezTo>
                    <a:pt x="12" y="43"/>
                    <a:pt x="30" y="47"/>
                    <a:pt x="30" y="47"/>
                  </a:cubicBezTo>
                  <a:cubicBezTo>
                    <a:pt x="30" y="47"/>
                    <a:pt x="39" y="31"/>
                    <a:pt x="33" y="18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iṣḷíde"/>
            <p:cNvSpPr/>
            <p:nvPr/>
          </p:nvSpPr>
          <p:spPr bwMode="auto">
            <a:xfrm>
              <a:off x="4428589" y="3207550"/>
              <a:ext cx="81421" cy="77981"/>
            </a:xfrm>
            <a:custGeom>
              <a:avLst/>
              <a:gdLst>
                <a:gd name="T0" fmla="*/ 13 w 42"/>
                <a:gd name="T1" fmla="*/ 8 h 40"/>
                <a:gd name="T2" fmla="*/ 0 w 42"/>
                <a:gd name="T3" fmla="*/ 35 h 40"/>
                <a:gd name="T4" fmla="*/ 30 w 42"/>
                <a:gd name="T5" fmla="*/ 32 h 40"/>
                <a:gd name="T6" fmla="*/ 42 w 42"/>
                <a:gd name="T7" fmla="*/ 5 h 40"/>
                <a:gd name="T8" fmla="*/ 13 w 42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">
                  <a:moveTo>
                    <a:pt x="13" y="8"/>
                  </a:moveTo>
                  <a:cubicBezTo>
                    <a:pt x="1" y="16"/>
                    <a:pt x="0" y="35"/>
                    <a:pt x="0" y="35"/>
                  </a:cubicBezTo>
                  <a:cubicBezTo>
                    <a:pt x="0" y="35"/>
                    <a:pt x="18" y="40"/>
                    <a:pt x="30" y="32"/>
                  </a:cubicBezTo>
                  <a:cubicBezTo>
                    <a:pt x="41" y="23"/>
                    <a:pt x="42" y="5"/>
                    <a:pt x="42" y="5"/>
                  </a:cubicBezTo>
                  <a:cubicBezTo>
                    <a:pt x="42" y="5"/>
                    <a:pt x="24" y="0"/>
                    <a:pt x="13" y="8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iṧļïḓê"/>
            <p:cNvSpPr/>
            <p:nvPr/>
          </p:nvSpPr>
          <p:spPr bwMode="auto">
            <a:xfrm>
              <a:off x="4319645" y="3191495"/>
              <a:ext cx="81421" cy="79128"/>
            </a:xfrm>
            <a:custGeom>
              <a:avLst/>
              <a:gdLst>
                <a:gd name="T0" fmla="*/ 12 w 41"/>
                <a:gd name="T1" fmla="*/ 8 h 40"/>
                <a:gd name="T2" fmla="*/ 0 w 41"/>
                <a:gd name="T3" fmla="*/ 35 h 40"/>
                <a:gd name="T4" fmla="*/ 29 w 41"/>
                <a:gd name="T5" fmla="*/ 32 h 40"/>
                <a:gd name="T6" fmla="*/ 41 w 41"/>
                <a:gd name="T7" fmla="*/ 5 h 40"/>
                <a:gd name="T8" fmla="*/ 12 w 41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12" y="8"/>
                  </a:moveTo>
                  <a:cubicBezTo>
                    <a:pt x="0" y="17"/>
                    <a:pt x="0" y="35"/>
                    <a:pt x="0" y="35"/>
                  </a:cubicBezTo>
                  <a:cubicBezTo>
                    <a:pt x="0" y="35"/>
                    <a:pt x="17" y="40"/>
                    <a:pt x="29" y="32"/>
                  </a:cubicBezTo>
                  <a:cubicBezTo>
                    <a:pt x="40" y="24"/>
                    <a:pt x="41" y="5"/>
                    <a:pt x="41" y="5"/>
                  </a:cubicBezTo>
                  <a:cubicBezTo>
                    <a:pt x="41" y="5"/>
                    <a:pt x="23" y="0"/>
                    <a:pt x="12" y="8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íṩľîḍè"/>
            <p:cNvSpPr/>
            <p:nvPr/>
          </p:nvSpPr>
          <p:spPr bwMode="auto">
            <a:xfrm>
              <a:off x="4547854" y="2690355"/>
              <a:ext cx="80274" cy="80274"/>
            </a:xfrm>
            <a:custGeom>
              <a:avLst/>
              <a:gdLst>
                <a:gd name="T0" fmla="*/ 12 w 41"/>
                <a:gd name="T1" fmla="*/ 9 h 41"/>
                <a:gd name="T2" fmla="*/ 0 w 41"/>
                <a:gd name="T3" fmla="*/ 36 h 41"/>
                <a:gd name="T4" fmla="*/ 29 w 41"/>
                <a:gd name="T5" fmla="*/ 32 h 41"/>
                <a:gd name="T6" fmla="*/ 41 w 41"/>
                <a:gd name="T7" fmla="*/ 5 h 41"/>
                <a:gd name="T8" fmla="*/ 12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2" y="9"/>
                  </a:moveTo>
                  <a:cubicBezTo>
                    <a:pt x="0" y="17"/>
                    <a:pt x="0" y="36"/>
                    <a:pt x="0" y="36"/>
                  </a:cubicBezTo>
                  <a:cubicBezTo>
                    <a:pt x="0" y="36"/>
                    <a:pt x="17" y="41"/>
                    <a:pt x="29" y="32"/>
                  </a:cubicBezTo>
                  <a:cubicBezTo>
                    <a:pt x="40" y="24"/>
                    <a:pt x="41" y="5"/>
                    <a:pt x="41" y="5"/>
                  </a:cubicBezTo>
                  <a:cubicBezTo>
                    <a:pt x="41" y="5"/>
                    <a:pt x="23" y="0"/>
                    <a:pt x="12" y="9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íŝḷïďé"/>
            <p:cNvSpPr/>
            <p:nvPr/>
          </p:nvSpPr>
          <p:spPr bwMode="auto">
            <a:xfrm>
              <a:off x="4239371" y="3411676"/>
              <a:ext cx="80274" cy="77981"/>
            </a:xfrm>
            <a:custGeom>
              <a:avLst/>
              <a:gdLst>
                <a:gd name="T0" fmla="*/ 12 w 41"/>
                <a:gd name="T1" fmla="*/ 8 h 40"/>
                <a:gd name="T2" fmla="*/ 0 w 41"/>
                <a:gd name="T3" fmla="*/ 35 h 40"/>
                <a:gd name="T4" fmla="*/ 29 w 41"/>
                <a:gd name="T5" fmla="*/ 32 h 40"/>
                <a:gd name="T6" fmla="*/ 41 w 41"/>
                <a:gd name="T7" fmla="*/ 5 h 40"/>
                <a:gd name="T8" fmla="*/ 12 w 41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12" y="8"/>
                  </a:moveTo>
                  <a:cubicBezTo>
                    <a:pt x="1" y="17"/>
                    <a:pt x="0" y="35"/>
                    <a:pt x="0" y="35"/>
                  </a:cubicBezTo>
                  <a:cubicBezTo>
                    <a:pt x="0" y="35"/>
                    <a:pt x="18" y="40"/>
                    <a:pt x="29" y="32"/>
                  </a:cubicBezTo>
                  <a:cubicBezTo>
                    <a:pt x="41" y="24"/>
                    <a:pt x="41" y="5"/>
                    <a:pt x="41" y="5"/>
                  </a:cubicBezTo>
                  <a:cubicBezTo>
                    <a:pt x="41" y="5"/>
                    <a:pt x="24" y="0"/>
                    <a:pt x="12" y="8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ïṩļîḑé"/>
            <p:cNvSpPr/>
            <p:nvPr/>
          </p:nvSpPr>
          <p:spPr bwMode="auto">
            <a:xfrm>
              <a:off x="4241665" y="3038974"/>
              <a:ext cx="80274" cy="80274"/>
            </a:xfrm>
            <a:custGeom>
              <a:avLst/>
              <a:gdLst>
                <a:gd name="T0" fmla="*/ 10 w 41"/>
                <a:gd name="T1" fmla="*/ 31 h 41"/>
                <a:gd name="T2" fmla="*/ 38 w 41"/>
                <a:gd name="T3" fmla="*/ 39 h 41"/>
                <a:gd name="T4" fmla="*/ 31 w 41"/>
                <a:gd name="T5" fmla="*/ 10 h 41"/>
                <a:gd name="T6" fmla="*/ 2 w 41"/>
                <a:gd name="T7" fmla="*/ 2 h 41"/>
                <a:gd name="T8" fmla="*/ 10 w 41"/>
                <a:gd name="T9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0" y="31"/>
                  </a:moveTo>
                  <a:cubicBezTo>
                    <a:pt x="20" y="41"/>
                    <a:pt x="38" y="39"/>
                    <a:pt x="38" y="39"/>
                  </a:cubicBezTo>
                  <a:cubicBezTo>
                    <a:pt x="38" y="39"/>
                    <a:pt x="41" y="20"/>
                    <a:pt x="31" y="10"/>
                  </a:cubicBezTo>
                  <a:cubicBezTo>
                    <a:pt x="21" y="0"/>
                    <a:pt x="2" y="2"/>
                    <a:pt x="2" y="2"/>
                  </a:cubicBezTo>
                  <a:cubicBezTo>
                    <a:pt x="2" y="2"/>
                    <a:pt x="0" y="20"/>
                    <a:pt x="10" y="31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íṥľîḍe"/>
            <p:cNvSpPr/>
            <p:nvPr/>
          </p:nvSpPr>
          <p:spPr bwMode="auto">
            <a:xfrm>
              <a:off x="6798973" y="4866934"/>
              <a:ext cx="77981" cy="80274"/>
            </a:xfrm>
            <a:custGeom>
              <a:avLst/>
              <a:gdLst>
                <a:gd name="T0" fmla="*/ 29 w 40"/>
                <a:gd name="T1" fmla="*/ 32 h 41"/>
                <a:gd name="T2" fmla="*/ 40 w 40"/>
                <a:gd name="T3" fmla="*/ 5 h 41"/>
                <a:gd name="T4" fmla="*/ 11 w 40"/>
                <a:gd name="T5" fmla="*/ 9 h 41"/>
                <a:gd name="T6" fmla="*/ 0 w 40"/>
                <a:gd name="T7" fmla="*/ 36 h 41"/>
                <a:gd name="T8" fmla="*/ 29 w 40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9" y="32"/>
                  </a:moveTo>
                  <a:cubicBezTo>
                    <a:pt x="40" y="24"/>
                    <a:pt x="40" y="5"/>
                    <a:pt x="40" y="5"/>
                  </a:cubicBezTo>
                  <a:cubicBezTo>
                    <a:pt x="40" y="5"/>
                    <a:pt x="22" y="0"/>
                    <a:pt x="11" y="9"/>
                  </a:cubicBezTo>
                  <a:cubicBezTo>
                    <a:pt x="0" y="17"/>
                    <a:pt x="0" y="36"/>
                    <a:pt x="0" y="36"/>
                  </a:cubicBezTo>
                  <a:cubicBezTo>
                    <a:pt x="0" y="36"/>
                    <a:pt x="18" y="41"/>
                    <a:pt x="29" y="32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íşľîḓè"/>
            <p:cNvSpPr/>
            <p:nvPr/>
          </p:nvSpPr>
          <p:spPr bwMode="auto">
            <a:xfrm>
              <a:off x="6741634" y="4667395"/>
              <a:ext cx="94036" cy="74541"/>
            </a:xfrm>
            <a:custGeom>
              <a:avLst/>
              <a:gdLst>
                <a:gd name="T0" fmla="*/ 18 w 48"/>
                <a:gd name="T1" fmla="*/ 33 h 38"/>
                <a:gd name="T2" fmla="*/ 48 w 48"/>
                <a:gd name="T3" fmla="*/ 28 h 38"/>
                <a:gd name="T4" fmla="*/ 29 w 48"/>
                <a:gd name="T5" fmla="*/ 5 h 38"/>
                <a:gd name="T6" fmla="*/ 0 w 48"/>
                <a:gd name="T7" fmla="*/ 10 h 38"/>
                <a:gd name="T8" fmla="*/ 18 w 48"/>
                <a:gd name="T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8" y="33"/>
                  </a:moveTo>
                  <a:cubicBezTo>
                    <a:pt x="32" y="38"/>
                    <a:pt x="48" y="28"/>
                    <a:pt x="48" y="28"/>
                  </a:cubicBezTo>
                  <a:cubicBezTo>
                    <a:pt x="48" y="28"/>
                    <a:pt x="42" y="10"/>
                    <a:pt x="29" y="5"/>
                  </a:cubicBezTo>
                  <a:cubicBezTo>
                    <a:pt x="15" y="0"/>
                    <a:pt x="0" y="10"/>
                    <a:pt x="0" y="10"/>
                  </a:cubicBezTo>
                  <a:cubicBezTo>
                    <a:pt x="0" y="10"/>
                    <a:pt x="5" y="28"/>
                    <a:pt x="18" y="33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iṥḷïḋè"/>
            <p:cNvSpPr/>
            <p:nvPr/>
          </p:nvSpPr>
          <p:spPr bwMode="auto">
            <a:xfrm>
              <a:off x="6923972" y="4690330"/>
              <a:ext cx="59632" cy="102063"/>
            </a:xfrm>
            <a:custGeom>
              <a:avLst/>
              <a:gdLst>
                <a:gd name="T0" fmla="*/ 30 w 30"/>
                <a:gd name="T1" fmla="*/ 26 h 52"/>
                <a:gd name="T2" fmla="*/ 14 w 30"/>
                <a:gd name="T3" fmla="*/ 0 h 52"/>
                <a:gd name="T4" fmla="*/ 1 w 30"/>
                <a:gd name="T5" fmla="*/ 27 h 52"/>
                <a:gd name="T6" fmla="*/ 16 w 30"/>
                <a:gd name="T7" fmla="*/ 52 h 52"/>
                <a:gd name="T8" fmla="*/ 30 w 30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2">
                  <a:moveTo>
                    <a:pt x="30" y="26"/>
                  </a:moveTo>
                  <a:cubicBezTo>
                    <a:pt x="29" y="12"/>
                    <a:pt x="14" y="0"/>
                    <a:pt x="14" y="0"/>
                  </a:cubicBezTo>
                  <a:cubicBezTo>
                    <a:pt x="14" y="0"/>
                    <a:pt x="0" y="12"/>
                    <a:pt x="1" y="27"/>
                  </a:cubicBezTo>
                  <a:cubicBezTo>
                    <a:pt x="1" y="41"/>
                    <a:pt x="16" y="52"/>
                    <a:pt x="16" y="52"/>
                  </a:cubicBezTo>
                  <a:cubicBezTo>
                    <a:pt x="16" y="52"/>
                    <a:pt x="30" y="40"/>
                    <a:pt x="30" y="26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ïṣ1îḋé"/>
            <p:cNvSpPr/>
            <p:nvPr/>
          </p:nvSpPr>
          <p:spPr bwMode="auto">
            <a:xfrm>
              <a:off x="7050117" y="4673128"/>
              <a:ext cx="58486" cy="99770"/>
            </a:xfrm>
            <a:custGeom>
              <a:avLst/>
              <a:gdLst>
                <a:gd name="T0" fmla="*/ 30 w 30"/>
                <a:gd name="T1" fmla="*/ 25 h 51"/>
                <a:gd name="T2" fmla="*/ 14 w 30"/>
                <a:gd name="T3" fmla="*/ 0 h 51"/>
                <a:gd name="T4" fmla="*/ 0 w 30"/>
                <a:gd name="T5" fmla="*/ 26 h 51"/>
                <a:gd name="T6" fmla="*/ 16 w 30"/>
                <a:gd name="T7" fmla="*/ 51 h 51"/>
                <a:gd name="T8" fmla="*/ 30 w 30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1">
                  <a:moveTo>
                    <a:pt x="30" y="25"/>
                  </a:moveTo>
                  <a:cubicBezTo>
                    <a:pt x="29" y="11"/>
                    <a:pt x="14" y="0"/>
                    <a:pt x="14" y="0"/>
                  </a:cubicBezTo>
                  <a:cubicBezTo>
                    <a:pt x="14" y="0"/>
                    <a:pt x="0" y="12"/>
                    <a:pt x="0" y="26"/>
                  </a:cubicBezTo>
                  <a:cubicBezTo>
                    <a:pt x="1" y="40"/>
                    <a:pt x="16" y="51"/>
                    <a:pt x="16" y="51"/>
                  </a:cubicBezTo>
                  <a:cubicBezTo>
                    <a:pt x="16" y="51"/>
                    <a:pt x="30" y="39"/>
                    <a:pt x="30" y="25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iśļiḑé"/>
            <p:cNvSpPr/>
            <p:nvPr/>
          </p:nvSpPr>
          <p:spPr bwMode="auto">
            <a:xfrm>
              <a:off x="6824202" y="4762577"/>
              <a:ext cx="98623" cy="68807"/>
            </a:xfrm>
            <a:custGeom>
              <a:avLst/>
              <a:gdLst>
                <a:gd name="T0" fmla="*/ 22 w 50"/>
                <a:gd name="T1" fmla="*/ 4 h 35"/>
                <a:gd name="T2" fmla="*/ 0 w 50"/>
                <a:gd name="T3" fmla="*/ 24 h 35"/>
                <a:gd name="T4" fmla="*/ 29 w 50"/>
                <a:gd name="T5" fmla="*/ 32 h 35"/>
                <a:gd name="T6" fmla="*/ 50 w 50"/>
                <a:gd name="T7" fmla="*/ 12 h 35"/>
                <a:gd name="T8" fmla="*/ 22 w 50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22" y="4"/>
                  </a:moveTo>
                  <a:cubicBezTo>
                    <a:pt x="8" y="7"/>
                    <a:pt x="0" y="24"/>
                    <a:pt x="0" y="24"/>
                  </a:cubicBezTo>
                  <a:cubicBezTo>
                    <a:pt x="0" y="24"/>
                    <a:pt x="15" y="35"/>
                    <a:pt x="29" y="32"/>
                  </a:cubicBezTo>
                  <a:cubicBezTo>
                    <a:pt x="42" y="29"/>
                    <a:pt x="50" y="12"/>
                    <a:pt x="50" y="12"/>
                  </a:cubicBezTo>
                  <a:cubicBezTo>
                    <a:pt x="50" y="12"/>
                    <a:pt x="36" y="0"/>
                    <a:pt x="22" y="4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îṥ1ïḍè"/>
            <p:cNvSpPr/>
            <p:nvPr/>
          </p:nvSpPr>
          <p:spPr bwMode="auto">
            <a:xfrm>
              <a:off x="7287499" y="4318775"/>
              <a:ext cx="98623" cy="67660"/>
            </a:xfrm>
            <a:custGeom>
              <a:avLst/>
              <a:gdLst>
                <a:gd name="T0" fmla="*/ 21 w 50"/>
                <a:gd name="T1" fmla="*/ 4 h 35"/>
                <a:gd name="T2" fmla="*/ 0 w 50"/>
                <a:gd name="T3" fmla="*/ 24 h 35"/>
                <a:gd name="T4" fmla="*/ 28 w 50"/>
                <a:gd name="T5" fmla="*/ 32 h 35"/>
                <a:gd name="T6" fmla="*/ 50 w 50"/>
                <a:gd name="T7" fmla="*/ 12 h 35"/>
                <a:gd name="T8" fmla="*/ 21 w 50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21" y="4"/>
                  </a:moveTo>
                  <a:cubicBezTo>
                    <a:pt x="8" y="7"/>
                    <a:pt x="0" y="24"/>
                    <a:pt x="0" y="24"/>
                  </a:cubicBezTo>
                  <a:cubicBezTo>
                    <a:pt x="0" y="24"/>
                    <a:pt x="14" y="35"/>
                    <a:pt x="28" y="32"/>
                  </a:cubicBezTo>
                  <a:cubicBezTo>
                    <a:pt x="42" y="29"/>
                    <a:pt x="50" y="12"/>
                    <a:pt x="50" y="12"/>
                  </a:cubicBezTo>
                  <a:cubicBezTo>
                    <a:pt x="50" y="12"/>
                    <a:pt x="35" y="0"/>
                    <a:pt x="21" y="4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íṧ1íḋè"/>
            <p:cNvSpPr/>
            <p:nvPr/>
          </p:nvSpPr>
          <p:spPr bwMode="auto">
            <a:xfrm>
              <a:off x="6667094" y="4935740"/>
              <a:ext cx="98623" cy="67660"/>
            </a:xfrm>
            <a:custGeom>
              <a:avLst/>
              <a:gdLst>
                <a:gd name="T0" fmla="*/ 21 w 50"/>
                <a:gd name="T1" fmla="*/ 4 h 35"/>
                <a:gd name="T2" fmla="*/ 0 w 50"/>
                <a:gd name="T3" fmla="*/ 24 h 35"/>
                <a:gd name="T4" fmla="*/ 28 w 50"/>
                <a:gd name="T5" fmla="*/ 32 h 35"/>
                <a:gd name="T6" fmla="*/ 50 w 50"/>
                <a:gd name="T7" fmla="*/ 12 h 35"/>
                <a:gd name="T8" fmla="*/ 21 w 50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21" y="4"/>
                  </a:moveTo>
                  <a:cubicBezTo>
                    <a:pt x="8" y="7"/>
                    <a:pt x="0" y="24"/>
                    <a:pt x="0" y="24"/>
                  </a:cubicBezTo>
                  <a:cubicBezTo>
                    <a:pt x="0" y="24"/>
                    <a:pt x="14" y="35"/>
                    <a:pt x="28" y="32"/>
                  </a:cubicBezTo>
                  <a:cubicBezTo>
                    <a:pt x="42" y="29"/>
                    <a:pt x="50" y="12"/>
                    <a:pt x="50" y="12"/>
                  </a:cubicBezTo>
                  <a:cubicBezTo>
                    <a:pt x="50" y="12"/>
                    <a:pt x="35" y="0"/>
                    <a:pt x="21" y="4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ïŝḻíďè"/>
            <p:cNvSpPr/>
            <p:nvPr/>
          </p:nvSpPr>
          <p:spPr bwMode="auto">
            <a:xfrm>
              <a:off x="6821909" y="4580240"/>
              <a:ext cx="74541" cy="92889"/>
            </a:xfrm>
            <a:custGeom>
              <a:avLst/>
              <a:gdLst>
                <a:gd name="T0" fmla="*/ 5 w 38"/>
                <a:gd name="T1" fmla="*/ 29 h 47"/>
                <a:gd name="T2" fmla="*/ 29 w 38"/>
                <a:gd name="T3" fmla="*/ 47 h 47"/>
                <a:gd name="T4" fmla="*/ 33 w 38"/>
                <a:gd name="T5" fmla="*/ 18 h 47"/>
                <a:gd name="T6" fmla="*/ 9 w 38"/>
                <a:gd name="T7" fmla="*/ 0 h 47"/>
                <a:gd name="T8" fmla="*/ 5 w 38"/>
                <a:gd name="T9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5" y="29"/>
                  </a:moveTo>
                  <a:cubicBezTo>
                    <a:pt x="11" y="42"/>
                    <a:pt x="29" y="47"/>
                    <a:pt x="29" y="47"/>
                  </a:cubicBezTo>
                  <a:cubicBezTo>
                    <a:pt x="29" y="47"/>
                    <a:pt x="38" y="31"/>
                    <a:pt x="33" y="18"/>
                  </a:cubicBezTo>
                  <a:cubicBezTo>
                    <a:pt x="27" y="5"/>
                    <a:pt x="9" y="0"/>
                    <a:pt x="9" y="0"/>
                  </a:cubicBezTo>
                  <a:cubicBezTo>
                    <a:pt x="9" y="0"/>
                    <a:pt x="0" y="16"/>
                    <a:pt x="5" y="29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îš1iḓê"/>
            <p:cNvSpPr/>
            <p:nvPr/>
          </p:nvSpPr>
          <p:spPr bwMode="auto">
            <a:xfrm>
              <a:off x="5813894" y="2580264"/>
              <a:ext cx="1550440" cy="1579110"/>
            </a:xfrm>
            <a:custGeom>
              <a:avLst/>
              <a:gdLst>
                <a:gd name="T0" fmla="*/ 763 w 790"/>
                <a:gd name="T1" fmla="*/ 282 h 806"/>
                <a:gd name="T2" fmla="*/ 647 w 790"/>
                <a:gd name="T3" fmla="*/ 255 h 806"/>
                <a:gd name="T4" fmla="*/ 572 w 790"/>
                <a:gd name="T5" fmla="*/ 223 h 806"/>
                <a:gd name="T6" fmla="*/ 529 w 790"/>
                <a:gd name="T7" fmla="*/ 212 h 806"/>
                <a:gd name="T8" fmla="*/ 503 w 790"/>
                <a:gd name="T9" fmla="*/ 184 h 806"/>
                <a:gd name="T10" fmla="*/ 470 w 790"/>
                <a:gd name="T11" fmla="*/ 78 h 806"/>
                <a:gd name="T12" fmla="*/ 486 w 790"/>
                <a:gd name="T13" fmla="*/ 10 h 806"/>
                <a:gd name="T14" fmla="*/ 460 w 790"/>
                <a:gd name="T15" fmla="*/ 19 h 806"/>
                <a:gd name="T16" fmla="*/ 465 w 790"/>
                <a:gd name="T17" fmla="*/ 126 h 806"/>
                <a:gd name="T18" fmla="*/ 432 w 790"/>
                <a:gd name="T19" fmla="*/ 282 h 806"/>
                <a:gd name="T20" fmla="*/ 412 w 790"/>
                <a:gd name="T21" fmla="*/ 304 h 806"/>
                <a:gd name="T22" fmla="*/ 310 w 790"/>
                <a:gd name="T23" fmla="*/ 314 h 806"/>
                <a:gd name="T24" fmla="*/ 220 w 790"/>
                <a:gd name="T25" fmla="*/ 413 h 806"/>
                <a:gd name="T26" fmla="*/ 103 w 790"/>
                <a:gd name="T27" fmla="*/ 433 h 806"/>
                <a:gd name="T28" fmla="*/ 8 w 790"/>
                <a:gd name="T29" fmla="*/ 536 h 806"/>
                <a:gd name="T30" fmla="*/ 152 w 790"/>
                <a:gd name="T31" fmla="*/ 450 h 806"/>
                <a:gd name="T32" fmla="*/ 282 w 790"/>
                <a:gd name="T33" fmla="*/ 377 h 806"/>
                <a:gd name="T34" fmla="*/ 382 w 790"/>
                <a:gd name="T35" fmla="*/ 320 h 806"/>
                <a:gd name="T36" fmla="*/ 413 w 790"/>
                <a:gd name="T37" fmla="*/ 355 h 806"/>
                <a:gd name="T38" fmla="*/ 452 w 790"/>
                <a:gd name="T39" fmla="*/ 431 h 806"/>
                <a:gd name="T40" fmla="*/ 468 w 790"/>
                <a:gd name="T41" fmla="*/ 544 h 806"/>
                <a:gd name="T42" fmla="*/ 416 w 790"/>
                <a:gd name="T43" fmla="*/ 637 h 806"/>
                <a:gd name="T44" fmla="*/ 415 w 790"/>
                <a:gd name="T45" fmla="*/ 806 h 806"/>
                <a:gd name="T46" fmla="*/ 436 w 790"/>
                <a:gd name="T47" fmla="*/ 773 h 806"/>
                <a:gd name="T48" fmla="*/ 433 w 790"/>
                <a:gd name="T49" fmla="*/ 649 h 806"/>
                <a:gd name="T50" fmla="*/ 489 w 790"/>
                <a:gd name="T51" fmla="*/ 549 h 806"/>
                <a:gd name="T52" fmla="*/ 472 w 790"/>
                <a:gd name="T53" fmla="*/ 423 h 806"/>
                <a:gd name="T54" fmla="*/ 430 w 790"/>
                <a:gd name="T55" fmla="*/ 341 h 806"/>
                <a:gd name="T56" fmla="*/ 447 w 790"/>
                <a:gd name="T57" fmla="*/ 297 h 806"/>
                <a:gd name="T58" fmla="*/ 521 w 790"/>
                <a:gd name="T59" fmla="*/ 232 h 806"/>
                <a:gd name="T60" fmla="*/ 570 w 790"/>
                <a:gd name="T61" fmla="*/ 244 h 806"/>
                <a:gd name="T62" fmla="*/ 634 w 790"/>
                <a:gd name="T63" fmla="*/ 272 h 806"/>
                <a:gd name="T64" fmla="*/ 728 w 790"/>
                <a:gd name="T65" fmla="*/ 304 h 806"/>
                <a:gd name="T66" fmla="*/ 790 w 790"/>
                <a:gd name="T67" fmla="*/ 302 h 806"/>
                <a:gd name="T68" fmla="*/ 777 w 790"/>
                <a:gd name="T69" fmla="*/ 281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0" h="806">
                  <a:moveTo>
                    <a:pt x="777" y="281"/>
                  </a:moveTo>
                  <a:cubicBezTo>
                    <a:pt x="769" y="282"/>
                    <a:pt x="773" y="282"/>
                    <a:pt x="763" y="282"/>
                  </a:cubicBezTo>
                  <a:cubicBezTo>
                    <a:pt x="737" y="283"/>
                    <a:pt x="707" y="284"/>
                    <a:pt x="686" y="279"/>
                  </a:cubicBezTo>
                  <a:cubicBezTo>
                    <a:pt x="674" y="276"/>
                    <a:pt x="660" y="265"/>
                    <a:pt x="647" y="255"/>
                  </a:cubicBezTo>
                  <a:cubicBezTo>
                    <a:pt x="641" y="250"/>
                    <a:pt x="636" y="246"/>
                    <a:pt x="630" y="242"/>
                  </a:cubicBezTo>
                  <a:cubicBezTo>
                    <a:pt x="608" y="227"/>
                    <a:pt x="592" y="225"/>
                    <a:pt x="572" y="223"/>
                  </a:cubicBezTo>
                  <a:cubicBezTo>
                    <a:pt x="567" y="222"/>
                    <a:pt x="562" y="222"/>
                    <a:pt x="557" y="221"/>
                  </a:cubicBezTo>
                  <a:cubicBezTo>
                    <a:pt x="547" y="219"/>
                    <a:pt x="538" y="216"/>
                    <a:pt x="529" y="212"/>
                  </a:cubicBezTo>
                  <a:cubicBezTo>
                    <a:pt x="520" y="209"/>
                    <a:pt x="511" y="206"/>
                    <a:pt x="501" y="204"/>
                  </a:cubicBezTo>
                  <a:cubicBezTo>
                    <a:pt x="502" y="198"/>
                    <a:pt x="503" y="191"/>
                    <a:pt x="503" y="184"/>
                  </a:cubicBezTo>
                  <a:cubicBezTo>
                    <a:pt x="503" y="158"/>
                    <a:pt x="494" y="138"/>
                    <a:pt x="485" y="117"/>
                  </a:cubicBezTo>
                  <a:cubicBezTo>
                    <a:pt x="479" y="104"/>
                    <a:pt x="473" y="92"/>
                    <a:pt x="470" y="78"/>
                  </a:cubicBezTo>
                  <a:cubicBezTo>
                    <a:pt x="466" y="57"/>
                    <a:pt x="472" y="44"/>
                    <a:pt x="479" y="27"/>
                  </a:cubicBezTo>
                  <a:cubicBezTo>
                    <a:pt x="483" y="19"/>
                    <a:pt x="483" y="21"/>
                    <a:pt x="486" y="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65" y="9"/>
                    <a:pt x="463" y="10"/>
                    <a:pt x="460" y="19"/>
                  </a:cubicBezTo>
                  <a:cubicBezTo>
                    <a:pt x="452" y="37"/>
                    <a:pt x="443" y="55"/>
                    <a:pt x="449" y="82"/>
                  </a:cubicBezTo>
                  <a:cubicBezTo>
                    <a:pt x="452" y="98"/>
                    <a:pt x="459" y="112"/>
                    <a:pt x="465" y="126"/>
                  </a:cubicBezTo>
                  <a:cubicBezTo>
                    <a:pt x="474" y="145"/>
                    <a:pt x="482" y="163"/>
                    <a:pt x="481" y="183"/>
                  </a:cubicBezTo>
                  <a:cubicBezTo>
                    <a:pt x="480" y="230"/>
                    <a:pt x="459" y="253"/>
                    <a:pt x="432" y="282"/>
                  </a:cubicBezTo>
                  <a:cubicBezTo>
                    <a:pt x="426" y="288"/>
                    <a:pt x="421" y="293"/>
                    <a:pt x="416" y="299"/>
                  </a:cubicBezTo>
                  <a:cubicBezTo>
                    <a:pt x="414" y="301"/>
                    <a:pt x="413" y="303"/>
                    <a:pt x="412" y="304"/>
                  </a:cubicBezTo>
                  <a:cubicBezTo>
                    <a:pt x="403" y="303"/>
                    <a:pt x="394" y="301"/>
                    <a:pt x="386" y="300"/>
                  </a:cubicBezTo>
                  <a:cubicBezTo>
                    <a:pt x="363" y="294"/>
                    <a:pt x="338" y="289"/>
                    <a:pt x="310" y="314"/>
                  </a:cubicBezTo>
                  <a:cubicBezTo>
                    <a:pt x="293" y="329"/>
                    <a:pt x="279" y="347"/>
                    <a:pt x="265" y="364"/>
                  </a:cubicBezTo>
                  <a:cubicBezTo>
                    <a:pt x="251" y="382"/>
                    <a:pt x="237" y="399"/>
                    <a:pt x="220" y="413"/>
                  </a:cubicBezTo>
                  <a:cubicBezTo>
                    <a:pt x="200" y="429"/>
                    <a:pt x="178" y="429"/>
                    <a:pt x="152" y="429"/>
                  </a:cubicBezTo>
                  <a:cubicBezTo>
                    <a:pt x="136" y="429"/>
                    <a:pt x="120" y="429"/>
                    <a:pt x="103" y="433"/>
                  </a:cubicBezTo>
                  <a:cubicBezTo>
                    <a:pt x="77" y="439"/>
                    <a:pt x="15" y="488"/>
                    <a:pt x="0" y="511"/>
                  </a:cubicBezTo>
                  <a:cubicBezTo>
                    <a:pt x="8" y="536"/>
                    <a:pt x="8" y="536"/>
                    <a:pt x="8" y="536"/>
                  </a:cubicBezTo>
                  <a:cubicBezTo>
                    <a:pt x="21" y="518"/>
                    <a:pt x="88" y="459"/>
                    <a:pt x="108" y="454"/>
                  </a:cubicBezTo>
                  <a:cubicBezTo>
                    <a:pt x="122" y="450"/>
                    <a:pt x="137" y="450"/>
                    <a:pt x="152" y="450"/>
                  </a:cubicBezTo>
                  <a:cubicBezTo>
                    <a:pt x="179" y="450"/>
                    <a:pt x="207" y="451"/>
                    <a:pt x="233" y="429"/>
                  </a:cubicBezTo>
                  <a:cubicBezTo>
                    <a:pt x="252" y="414"/>
                    <a:pt x="267" y="395"/>
                    <a:pt x="282" y="377"/>
                  </a:cubicBezTo>
                  <a:cubicBezTo>
                    <a:pt x="295" y="361"/>
                    <a:pt x="308" y="344"/>
                    <a:pt x="324" y="330"/>
                  </a:cubicBezTo>
                  <a:cubicBezTo>
                    <a:pt x="344" y="312"/>
                    <a:pt x="359" y="316"/>
                    <a:pt x="382" y="320"/>
                  </a:cubicBezTo>
                  <a:cubicBezTo>
                    <a:pt x="388" y="322"/>
                    <a:pt x="394" y="323"/>
                    <a:pt x="401" y="324"/>
                  </a:cubicBezTo>
                  <a:cubicBezTo>
                    <a:pt x="399" y="335"/>
                    <a:pt x="405" y="344"/>
                    <a:pt x="413" y="355"/>
                  </a:cubicBezTo>
                  <a:cubicBezTo>
                    <a:pt x="415" y="358"/>
                    <a:pt x="418" y="362"/>
                    <a:pt x="421" y="366"/>
                  </a:cubicBezTo>
                  <a:cubicBezTo>
                    <a:pt x="434" y="385"/>
                    <a:pt x="443" y="408"/>
                    <a:pt x="452" y="431"/>
                  </a:cubicBezTo>
                  <a:cubicBezTo>
                    <a:pt x="455" y="440"/>
                    <a:pt x="459" y="449"/>
                    <a:pt x="463" y="458"/>
                  </a:cubicBezTo>
                  <a:cubicBezTo>
                    <a:pt x="473" y="482"/>
                    <a:pt x="475" y="511"/>
                    <a:pt x="468" y="544"/>
                  </a:cubicBezTo>
                  <a:cubicBezTo>
                    <a:pt x="461" y="578"/>
                    <a:pt x="448" y="596"/>
                    <a:pt x="430" y="618"/>
                  </a:cubicBezTo>
                  <a:cubicBezTo>
                    <a:pt x="425" y="624"/>
                    <a:pt x="421" y="630"/>
                    <a:pt x="416" y="637"/>
                  </a:cubicBezTo>
                  <a:cubicBezTo>
                    <a:pt x="395" y="664"/>
                    <a:pt x="403" y="708"/>
                    <a:pt x="410" y="746"/>
                  </a:cubicBezTo>
                  <a:cubicBezTo>
                    <a:pt x="413" y="763"/>
                    <a:pt x="415" y="793"/>
                    <a:pt x="415" y="806"/>
                  </a:cubicBezTo>
                  <a:cubicBezTo>
                    <a:pt x="415" y="806"/>
                    <a:pt x="434" y="806"/>
                    <a:pt x="436" y="806"/>
                  </a:cubicBezTo>
                  <a:cubicBezTo>
                    <a:pt x="439" y="806"/>
                    <a:pt x="436" y="773"/>
                    <a:pt x="436" y="773"/>
                  </a:cubicBezTo>
                  <a:cubicBezTo>
                    <a:pt x="436" y="758"/>
                    <a:pt x="434" y="760"/>
                    <a:pt x="431" y="742"/>
                  </a:cubicBezTo>
                  <a:cubicBezTo>
                    <a:pt x="425" y="708"/>
                    <a:pt x="418" y="670"/>
                    <a:pt x="433" y="649"/>
                  </a:cubicBezTo>
                  <a:cubicBezTo>
                    <a:pt x="438" y="643"/>
                    <a:pt x="442" y="637"/>
                    <a:pt x="447" y="631"/>
                  </a:cubicBezTo>
                  <a:cubicBezTo>
                    <a:pt x="465" y="608"/>
                    <a:pt x="481" y="587"/>
                    <a:pt x="489" y="549"/>
                  </a:cubicBezTo>
                  <a:cubicBezTo>
                    <a:pt x="497" y="511"/>
                    <a:pt x="495" y="478"/>
                    <a:pt x="482" y="449"/>
                  </a:cubicBezTo>
                  <a:cubicBezTo>
                    <a:pt x="479" y="441"/>
                    <a:pt x="475" y="432"/>
                    <a:pt x="472" y="423"/>
                  </a:cubicBezTo>
                  <a:cubicBezTo>
                    <a:pt x="463" y="400"/>
                    <a:pt x="453" y="375"/>
                    <a:pt x="439" y="354"/>
                  </a:cubicBezTo>
                  <a:cubicBezTo>
                    <a:pt x="436" y="349"/>
                    <a:pt x="432" y="345"/>
                    <a:pt x="430" y="341"/>
                  </a:cubicBezTo>
                  <a:cubicBezTo>
                    <a:pt x="419" y="328"/>
                    <a:pt x="419" y="328"/>
                    <a:pt x="432" y="314"/>
                  </a:cubicBezTo>
                  <a:cubicBezTo>
                    <a:pt x="437" y="308"/>
                    <a:pt x="442" y="302"/>
                    <a:pt x="447" y="297"/>
                  </a:cubicBezTo>
                  <a:cubicBezTo>
                    <a:pt x="468" y="275"/>
                    <a:pt x="487" y="254"/>
                    <a:pt x="496" y="225"/>
                  </a:cubicBezTo>
                  <a:cubicBezTo>
                    <a:pt x="504" y="226"/>
                    <a:pt x="513" y="229"/>
                    <a:pt x="521" y="232"/>
                  </a:cubicBezTo>
                  <a:cubicBezTo>
                    <a:pt x="531" y="236"/>
                    <a:pt x="542" y="240"/>
                    <a:pt x="554" y="242"/>
                  </a:cubicBezTo>
                  <a:cubicBezTo>
                    <a:pt x="559" y="243"/>
                    <a:pt x="565" y="243"/>
                    <a:pt x="570" y="244"/>
                  </a:cubicBezTo>
                  <a:cubicBezTo>
                    <a:pt x="589" y="246"/>
                    <a:pt x="600" y="248"/>
                    <a:pt x="618" y="260"/>
                  </a:cubicBezTo>
                  <a:cubicBezTo>
                    <a:pt x="623" y="263"/>
                    <a:pt x="628" y="267"/>
                    <a:pt x="634" y="272"/>
                  </a:cubicBezTo>
                  <a:cubicBezTo>
                    <a:pt x="648" y="283"/>
                    <a:pt x="664" y="295"/>
                    <a:pt x="681" y="300"/>
                  </a:cubicBezTo>
                  <a:cubicBezTo>
                    <a:pt x="695" y="303"/>
                    <a:pt x="711" y="304"/>
                    <a:pt x="728" y="304"/>
                  </a:cubicBezTo>
                  <a:cubicBezTo>
                    <a:pt x="740" y="304"/>
                    <a:pt x="753" y="304"/>
                    <a:pt x="764" y="303"/>
                  </a:cubicBezTo>
                  <a:cubicBezTo>
                    <a:pt x="774" y="303"/>
                    <a:pt x="782" y="302"/>
                    <a:pt x="790" y="302"/>
                  </a:cubicBezTo>
                  <a:cubicBezTo>
                    <a:pt x="790" y="302"/>
                    <a:pt x="786" y="296"/>
                    <a:pt x="785" y="293"/>
                  </a:cubicBezTo>
                  <a:cubicBezTo>
                    <a:pt x="783" y="290"/>
                    <a:pt x="777" y="281"/>
                    <a:pt x="777" y="281"/>
                  </a:cubicBezTo>
                  <a:close/>
                </a:path>
              </a:pathLst>
            </a:custGeom>
            <a:solidFill>
              <a:srgbClr val="72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ṧľïḑe"/>
            <p:cNvSpPr/>
            <p:nvPr/>
          </p:nvSpPr>
          <p:spPr bwMode="auto">
            <a:xfrm>
              <a:off x="5700363" y="4212125"/>
              <a:ext cx="1184619" cy="1200674"/>
            </a:xfrm>
            <a:custGeom>
              <a:avLst/>
              <a:gdLst>
                <a:gd name="T0" fmla="*/ 604 w 604"/>
                <a:gd name="T1" fmla="*/ 503 h 613"/>
                <a:gd name="T2" fmla="*/ 586 w 604"/>
                <a:gd name="T3" fmla="*/ 489 h 613"/>
                <a:gd name="T4" fmla="*/ 577 w 604"/>
                <a:gd name="T5" fmla="*/ 481 h 613"/>
                <a:gd name="T6" fmla="*/ 556 w 604"/>
                <a:gd name="T7" fmla="*/ 462 h 613"/>
                <a:gd name="T8" fmla="*/ 510 w 604"/>
                <a:gd name="T9" fmla="*/ 434 h 613"/>
                <a:gd name="T10" fmla="*/ 440 w 604"/>
                <a:gd name="T11" fmla="*/ 391 h 613"/>
                <a:gd name="T12" fmla="*/ 296 w 604"/>
                <a:gd name="T13" fmla="*/ 326 h 613"/>
                <a:gd name="T14" fmla="*/ 251 w 604"/>
                <a:gd name="T15" fmla="*/ 311 h 613"/>
                <a:gd name="T16" fmla="*/ 228 w 604"/>
                <a:gd name="T17" fmla="*/ 267 h 613"/>
                <a:gd name="T18" fmla="*/ 222 w 604"/>
                <a:gd name="T19" fmla="*/ 261 h 613"/>
                <a:gd name="T20" fmla="*/ 192 w 604"/>
                <a:gd name="T21" fmla="*/ 182 h 613"/>
                <a:gd name="T22" fmla="*/ 195 w 604"/>
                <a:gd name="T23" fmla="*/ 147 h 613"/>
                <a:gd name="T24" fmla="*/ 199 w 604"/>
                <a:gd name="T25" fmla="*/ 113 h 613"/>
                <a:gd name="T26" fmla="*/ 109 w 604"/>
                <a:gd name="T27" fmla="*/ 0 h 613"/>
                <a:gd name="T28" fmla="*/ 85 w 604"/>
                <a:gd name="T29" fmla="*/ 10 h 613"/>
                <a:gd name="T30" fmla="*/ 123 w 604"/>
                <a:gd name="T31" fmla="*/ 34 h 613"/>
                <a:gd name="T32" fmla="*/ 178 w 604"/>
                <a:gd name="T33" fmla="*/ 114 h 613"/>
                <a:gd name="T34" fmla="*/ 174 w 604"/>
                <a:gd name="T35" fmla="*/ 143 h 613"/>
                <a:gd name="T36" fmla="*/ 171 w 604"/>
                <a:gd name="T37" fmla="*/ 185 h 613"/>
                <a:gd name="T38" fmla="*/ 206 w 604"/>
                <a:gd name="T39" fmla="*/ 275 h 613"/>
                <a:gd name="T40" fmla="*/ 212 w 604"/>
                <a:gd name="T41" fmla="*/ 281 h 613"/>
                <a:gd name="T42" fmla="*/ 229 w 604"/>
                <a:gd name="T43" fmla="*/ 322 h 613"/>
                <a:gd name="T44" fmla="*/ 208 w 604"/>
                <a:gd name="T45" fmla="*/ 370 h 613"/>
                <a:gd name="T46" fmla="*/ 194 w 604"/>
                <a:gd name="T47" fmla="*/ 397 h 613"/>
                <a:gd name="T48" fmla="*/ 188 w 604"/>
                <a:gd name="T49" fmla="*/ 412 h 613"/>
                <a:gd name="T50" fmla="*/ 151 w 604"/>
                <a:gd name="T51" fmla="*/ 463 h 613"/>
                <a:gd name="T52" fmla="*/ 119 w 604"/>
                <a:gd name="T53" fmla="*/ 486 h 613"/>
                <a:gd name="T54" fmla="*/ 36 w 604"/>
                <a:gd name="T55" fmla="*/ 553 h 613"/>
                <a:gd name="T56" fmla="*/ 8 w 604"/>
                <a:gd name="T57" fmla="*/ 595 h 613"/>
                <a:gd name="T58" fmla="*/ 0 w 604"/>
                <a:gd name="T59" fmla="*/ 608 h 613"/>
                <a:gd name="T60" fmla="*/ 22 w 604"/>
                <a:gd name="T61" fmla="*/ 613 h 613"/>
                <a:gd name="T62" fmla="*/ 32 w 604"/>
                <a:gd name="T63" fmla="*/ 596 h 613"/>
                <a:gd name="T64" fmla="*/ 52 w 604"/>
                <a:gd name="T65" fmla="*/ 567 h 613"/>
                <a:gd name="T66" fmla="*/ 131 w 604"/>
                <a:gd name="T67" fmla="*/ 504 h 613"/>
                <a:gd name="T68" fmla="*/ 164 w 604"/>
                <a:gd name="T69" fmla="*/ 480 h 613"/>
                <a:gd name="T70" fmla="*/ 207 w 604"/>
                <a:gd name="T71" fmla="*/ 420 h 613"/>
                <a:gd name="T72" fmla="*/ 214 w 604"/>
                <a:gd name="T73" fmla="*/ 406 h 613"/>
                <a:gd name="T74" fmla="*/ 227 w 604"/>
                <a:gd name="T75" fmla="*/ 381 h 613"/>
                <a:gd name="T76" fmla="*/ 248 w 604"/>
                <a:gd name="T77" fmla="*/ 333 h 613"/>
                <a:gd name="T78" fmla="*/ 290 w 604"/>
                <a:gd name="T79" fmla="*/ 347 h 613"/>
                <a:gd name="T80" fmla="*/ 428 w 604"/>
                <a:gd name="T81" fmla="*/ 408 h 613"/>
                <a:gd name="T82" fmla="*/ 499 w 604"/>
                <a:gd name="T83" fmla="*/ 453 h 613"/>
                <a:gd name="T84" fmla="*/ 544 w 604"/>
                <a:gd name="T85" fmla="*/ 480 h 613"/>
                <a:gd name="T86" fmla="*/ 561 w 604"/>
                <a:gd name="T87" fmla="*/ 495 h 613"/>
                <a:gd name="T88" fmla="*/ 571 w 604"/>
                <a:gd name="T89" fmla="*/ 505 h 613"/>
                <a:gd name="T90" fmla="*/ 585 w 604"/>
                <a:gd name="T91" fmla="*/ 515 h 613"/>
                <a:gd name="T92" fmla="*/ 595 w 604"/>
                <a:gd name="T93" fmla="*/ 509 h 613"/>
                <a:gd name="T94" fmla="*/ 604 w 604"/>
                <a:gd name="T95" fmla="*/ 50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4" h="613">
                  <a:moveTo>
                    <a:pt x="604" y="503"/>
                  </a:moveTo>
                  <a:cubicBezTo>
                    <a:pt x="604" y="503"/>
                    <a:pt x="588" y="492"/>
                    <a:pt x="586" y="489"/>
                  </a:cubicBezTo>
                  <a:cubicBezTo>
                    <a:pt x="583" y="487"/>
                    <a:pt x="580" y="484"/>
                    <a:pt x="577" y="481"/>
                  </a:cubicBezTo>
                  <a:cubicBezTo>
                    <a:pt x="571" y="474"/>
                    <a:pt x="565" y="467"/>
                    <a:pt x="556" y="462"/>
                  </a:cubicBezTo>
                  <a:cubicBezTo>
                    <a:pt x="540" y="452"/>
                    <a:pt x="525" y="443"/>
                    <a:pt x="510" y="434"/>
                  </a:cubicBezTo>
                  <a:cubicBezTo>
                    <a:pt x="486" y="421"/>
                    <a:pt x="463" y="408"/>
                    <a:pt x="440" y="391"/>
                  </a:cubicBezTo>
                  <a:cubicBezTo>
                    <a:pt x="397" y="358"/>
                    <a:pt x="346" y="342"/>
                    <a:pt x="296" y="326"/>
                  </a:cubicBezTo>
                  <a:cubicBezTo>
                    <a:pt x="281" y="321"/>
                    <a:pt x="266" y="316"/>
                    <a:pt x="251" y="311"/>
                  </a:cubicBezTo>
                  <a:cubicBezTo>
                    <a:pt x="250" y="291"/>
                    <a:pt x="239" y="279"/>
                    <a:pt x="228" y="267"/>
                  </a:cubicBezTo>
                  <a:cubicBezTo>
                    <a:pt x="226" y="265"/>
                    <a:pt x="224" y="263"/>
                    <a:pt x="222" y="261"/>
                  </a:cubicBezTo>
                  <a:cubicBezTo>
                    <a:pt x="203" y="240"/>
                    <a:pt x="197" y="214"/>
                    <a:pt x="192" y="182"/>
                  </a:cubicBezTo>
                  <a:cubicBezTo>
                    <a:pt x="190" y="170"/>
                    <a:pt x="193" y="159"/>
                    <a:pt x="195" y="147"/>
                  </a:cubicBezTo>
                  <a:cubicBezTo>
                    <a:pt x="198" y="136"/>
                    <a:pt x="199" y="125"/>
                    <a:pt x="199" y="113"/>
                  </a:cubicBezTo>
                  <a:cubicBezTo>
                    <a:pt x="199" y="57"/>
                    <a:pt x="141" y="18"/>
                    <a:pt x="109" y="0"/>
                  </a:cubicBezTo>
                  <a:cubicBezTo>
                    <a:pt x="109" y="0"/>
                    <a:pt x="88" y="9"/>
                    <a:pt x="85" y="10"/>
                  </a:cubicBezTo>
                  <a:cubicBezTo>
                    <a:pt x="82" y="12"/>
                    <a:pt x="123" y="34"/>
                    <a:pt x="123" y="34"/>
                  </a:cubicBezTo>
                  <a:cubicBezTo>
                    <a:pt x="150" y="49"/>
                    <a:pt x="177" y="84"/>
                    <a:pt x="178" y="114"/>
                  </a:cubicBezTo>
                  <a:cubicBezTo>
                    <a:pt x="178" y="124"/>
                    <a:pt x="176" y="133"/>
                    <a:pt x="174" y="143"/>
                  </a:cubicBezTo>
                  <a:cubicBezTo>
                    <a:pt x="172" y="156"/>
                    <a:pt x="169" y="170"/>
                    <a:pt x="171" y="185"/>
                  </a:cubicBezTo>
                  <a:cubicBezTo>
                    <a:pt x="175" y="216"/>
                    <a:pt x="182" y="248"/>
                    <a:pt x="206" y="275"/>
                  </a:cubicBezTo>
                  <a:cubicBezTo>
                    <a:pt x="208" y="277"/>
                    <a:pt x="210" y="279"/>
                    <a:pt x="212" y="281"/>
                  </a:cubicBezTo>
                  <a:cubicBezTo>
                    <a:pt x="224" y="295"/>
                    <a:pt x="231" y="303"/>
                    <a:pt x="229" y="322"/>
                  </a:cubicBezTo>
                  <a:cubicBezTo>
                    <a:pt x="226" y="339"/>
                    <a:pt x="217" y="354"/>
                    <a:pt x="208" y="370"/>
                  </a:cubicBezTo>
                  <a:cubicBezTo>
                    <a:pt x="203" y="379"/>
                    <a:pt x="198" y="388"/>
                    <a:pt x="194" y="397"/>
                  </a:cubicBezTo>
                  <a:cubicBezTo>
                    <a:pt x="192" y="402"/>
                    <a:pt x="190" y="407"/>
                    <a:pt x="188" y="412"/>
                  </a:cubicBezTo>
                  <a:cubicBezTo>
                    <a:pt x="178" y="435"/>
                    <a:pt x="173" y="447"/>
                    <a:pt x="151" y="463"/>
                  </a:cubicBezTo>
                  <a:cubicBezTo>
                    <a:pt x="141" y="471"/>
                    <a:pt x="130" y="478"/>
                    <a:pt x="119" y="486"/>
                  </a:cubicBezTo>
                  <a:cubicBezTo>
                    <a:pt x="89" y="506"/>
                    <a:pt x="59" y="527"/>
                    <a:pt x="36" y="553"/>
                  </a:cubicBezTo>
                  <a:cubicBezTo>
                    <a:pt x="25" y="565"/>
                    <a:pt x="16" y="580"/>
                    <a:pt x="8" y="595"/>
                  </a:cubicBezTo>
                  <a:cubicBezTo>
                    <a:pt x="4" y="602"/>
                    <a:pt x="4" y="601"/>
                    <a:pt x="0" y="608"/>
                  </a:cubicBezTo>
                  <a:cubicBezTo>
                    <a:pt x="22" y="613"/>
                    <a:pt x="22" y="613"/>
                    <a:pt x="22" y="613"/>
                  </a:cubicBezTo>
                  <a:cubicBezTo>
                    <a:pt x="27" y="606"/>
                    <a:pt x="27" y="604"/>
                    <a:pt x="32" y="596"/>
                  </a:cubicBezTo>
                  <a:cubicBezTo>
                    <a:pt x="40" y="583"/>
                    <a:pt x="42" y="578"/>
                    <a:pt x="52" y="567"/>
                  </a:cubicBezTo>
                  <a:cubicBezTo>
                    <a:pt x="73" y="543"/>
                    <a:pt x="102" y="523"/>
                    <a:pt x="131" y="504"/>
                  </a:cubicBezTo>
                  <a:cubicBezTo>
                    <a:pt x="142" y="496"/>
                    <a:pt x="153" y="488"/>
                    <a:pt x="164" y="480"/>
                  </a:cubicBezTo>
                  <a:cubicBezTo>
                    <a:pt x="190" y="461"/>
                    <a:pt x="197" y="444"/>
                    <a:pt x="207" y="420"/>
                  </a:cubicBezTo>
                  <a:cubicBezTo>
                    <a:pt x="209" y="416"/>
                    <a:pt x="211" y="411"/>
                    <a:pt x="214" y="406"/>
                  </a:cubicBezTo>
                  <a:cubicBezTo>
                    <a:pt x="217" y="398"/>
                    <a:pt x="222" y="390"/>
                    <a:pt x="227" y="381"/>
                  </a:cubicBezTo>
                  <a:cubicBezTo>
                    <a:pt x="235" y="366"/>
                    <a:pt x="244" y="351"/>
                    <a:pt x="248" y="333"/>
                  </a:cubicBezTo>
                  <a:cubicBezTo>
                    <a:pt x="262" y="338"/>
                    <a:pt x="276" y="342"/>
                    <a:pt x="290" y="347"/>
                  </a:cubicBezTo>
                  <a:cubicBezTo>
                    <a:pt x="338" y="362"/>
                    <a:pt x="387" y="378"/>
                    <a:pt x="428" y="408"/>
                  </a:cubicBezTo>
                  <a:cubicBezTo>
                    <a:pt x="451" y="426"/>
                    <a:pt x="476" y="439"/>
                    <a:pt x="499" y="453"/>
                  </a:cubicBezTo>
                  <a:cubicBezTo>
                    <a:pt x="514" y="461"/>
                    <a:pt x="529" y="470"/>
                    <a:pt x="544" y="480"/>
                  </a:cubicBezTo>
                  <a:cubicBezTo>
                    <a:pt x="551" y="484"/>
                    <a:pt x="556" y="489"/>
                    <a:pt x="561" y="495"/>
                  </a:cubicBezTo>
                  <a:cubicBezTo>
                    <a:pt x="564" y="498"/>
                    <a:pt x="568" y="502"/>
                    <a:pt x="571" y="505"/>
                  </a:cubicBezTo>
                  <a:cubicBezTo>
                    <a:pt x="575" y="509"/>
                    <a:pt x="585" y="515"/>
                    <a:pt x="585" y="515"/>
                  </a:cubicBezTo>
                  <a:cubicBezTo>
                    <a:pt x="585" y="515"/>
                    <a:pt x="593" y="511"/>
                    <a:pt x="595" y="509"/>
                  </a:cubicBezTo>
                  <a:cubicBezTo>
                    <a:pt x="598" y="508"/>
                    <a:pt x="604" y="503"/>
                    <a:pt x="604" y="503"/>
                  </a:cubicBezTo>
                  <a:close/>
                </a:path>
              </a:pathLst>
            </a:custGeom>
            <a:solidFill>
              <a:srgbClr val="72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íslîdè"/>
            <p:cNvSpPr/>
            <p:nvPr/>
          </p:nvSpPr>
          <p:spPr bwMode="auto">
            <a:xfrm>
              <a:off x="4563909" y="3636444"/>
              <a:ext cx="1167417" cy="746551"/>
            </a:xfrm>
            <a:custGeom>
              <a:avLst/>
              <a:gdLst>
                <a:gd name="T0" fmla="*/ 499 w 595"/>
                <a:gd name="T1" fmla="*/ 211 h 381"/>
                <a:gd name="T2" fmla="*/ 485 w 595"/>
                <a:gd name="T3" fmla="*/ 210 h 381"/>
                <a:gd name="T4" fmla="*/ 434 w 595"/>
                <a:gd name="T5" fmla="*/ 221 h 381"/>
                <a:gd name="T6" fmla="*/ 417 w 595"/>
                <a:gd name="T7" fmla="*/ 227 h 381"/>
                <a:gd name="T8" fmla="*/ 344 w 595"/>
                <a:gd name="T9" fmla="*/ 194 h 381"/>
                <a:gd name="T10" fmla="*/ 296 w 595"/>
                <a:gd name="T11" fmla="*/ 158 h 381"/>
                <a:gd name="T12" fmla="*/ 233 w 595"/>
                <a:gd name="T13" fmla="*/ 137 h 381"/>
                <a:gd name="T14" fmla="*/ 206 w 595"/>
                <a:gd name="T15" fmla="*/ 137 h 381"/>
                <a:gd name="T16" fmla="*/ 171 w 595"/>
                <a:gd name="T17" fmla="*/ 133 h 381"/>
                <a:gd name="T18" fmla="*/ 133 w 595"/>
                <a:gd name="T19" fmla="*/ 103 h 381"/>
                <a:gd name="T20" fmla="*/ 123 w 595"/>
                <a:gd name="T21" fmla="*/ 93 h 381"/>
                <a:gd name="T22" fmla="*/ 94 w 595"/>
                <a:gd name="T23" fmla="*/ 65 h 381"/>
                <a:gd name="T24" fmla="*/ 35 w 595"/>
                <a:gd name="T25" fmla="*/ 12 h 381"/>
                <a:gd name="T26" fmla="*/ 4 w 595"/>
                <a:gd name="T27" fmla="*/ 0 h 381"/>
                <a:gd name="T28" fmla="*/ 2 w 595"/>
                <a:gd name="T29" fmla="*/ 10 h 381"/>
                <a:gd name="T30" fmla="*/ 0 w 595"/>
                <a:gd name="T31" fmla="*/ 21 h 381"/>
                <a:gd name="T32" fmla="*/ 24 w 595"/>
                <a:gd name="T33" fmla="*/ 30 h 381"/>
                <a:gd name="T34" fmla="*/ 79 w 595"/>
                <a:gd name="T35" fmla="*/ 80 h 381"/>
                <a:gd name="T36" fmla="*/ 108 w 595"/>
                <a:gd name="T37" fmla="*/ 109 h 381"/>
                <a:gd name="T38" fmla="*/ 119 w 595"/>
                <a:gd name="T39" fmla="*/ 119 h 381"/>
                <a:gd name="T40" fmla="*/ 161 w 595"/>
                <a:gd name="T41" fmla="*/ 152 h 381"/>
                <a:gd name="T42" fmla="*/ 207 w 595"/>
                <a:gd name="T43" fmla="*/ 158 h 381"/>
                <a:gd name="T44" fmla="*/ 230 w 595"/>
                <a:gd name="T45" fmla="*/ 158 h 381"/>
                <a:gd name="T46" fmla="*/ 246 w 595"/>
                <a:gd name="T47" fmla="*/ 162 h 381"/>
                <a:gd name="T48" fmla="*/ 186 w 595"/>
                <a:gd name="T49" fmla="*/ 228 h 381"/>
                <a:gd name="T50" fmla="*/ 148 w 595"/>
                <a:gd name="T51" fmla="*/ 258 h 381"/>
                <a:gd name="T52" fmla="*/ 128 w 595"/>
                <a:gd name="T53" fmla="*/ 283 h 381"/>
                <a:gd name="T54" fmla="*/ 109 w 595"/>
                <a:gd name="T55" fmla="*/ 307 h 381"/>
                <a:gd name="T56" fmla="*/ 17 w 595"/>
                <a:gd name="T57" fmla="*/ 360 h 381"/>
                <a:gd name="T58" fmla="*/ 23 w 595"/>
                <a:gd name="T59" fmla="*/ 381 h 381"/>
                <a:gd name="T60" fmla="*/ 124 w 595"/>
                <a:gd name="T61" fmla="*/ 322 h 381"/>
                <a:gd name="T62" fmla="*/ 145 w 595"/>
                <a:gd name="T63" fmla="*/ 296 h 381"/>
                <a:gd name="T64" fmla="*/ 163 w 595"/>
                <a:gd name="T65" fmla="*/ 273 h 381"/>
                <a:gd name="T66" fmla="*/ 198 w 595"/>
                <a:gd name="T67" fmla="*/ 246 h 381"/>
                <a:gd name="T68" fmla="*/ 266 w 595"/>
                <a:gd name="T69" fmla="*/ 169 h 381"/>
                <a:gd name="T70" fmla="*/ 287 w 595"/>
                <a:gd name="T71" fmla="*/ 178 h 381"/>
                <a:gd name="T72" fmla="*/ 330 w 595"/>
                <a:gd name="T73" fmla="*/ 210 h 381"/>
                <a:gd name="T74" fmla="*/ 405 w 595"/>
                <a:gd name="T75" fmla="*/ 251 h 381"/>
                <a:gd name="T76" fmla="*/ 424 w 595"/>
                <a:gd name="T77" fmla="*/ 248 h 381"/>
                <a:gd name="T78" fmla="*/ 442 w 595"/>
                <a:gd name="T79" fmla="*/ 240 h 381"/>
                <a:gd name="T80" fmla="*/ 484 w 595"/>
                <a:gd name="T81" fmla="*/ 231 h 381"/>
                <a:gd name="T82" fmla="*/ 498 w 595"/>
                <a:gd name="T83" fmla="*/ 232 h 381"/>
                <a:gd name="T84" fmla="*/ 585 w 595"/>
                <a:gd name="T85" fmla="*/ 252 h 381"/>
                <a:gd name="T86" fmla="*/ 595 w 595"/>
                <a:gd name="T87" fmla="*/ 231 h 381"/>
                <a:gd name="T88" fmla="*/ 499 w 595"/>
                <a:gd name="T89" fmla="*/ 21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381">
                  <a:moveTo>
                    <a:pt x="499" y="211"/>
                  </a:moveTo>
                  <a:cubicBezTo>
                    <a:pt x="494" y="210"/>
                    <a:pt x="490" y="210"/>
                    <a:pt x="485" y="210"/>
                  </a:cubicBezTo>
                  <a:cubicBezTo>
                    <a:pt x="463" y="208"/>
                    <a:pt x="449" y="214"/>
                    <a:pt x="434" y="221"/>
                  </a:cubicBezTo>
                  <a:cubicBezTo>
                    <a:pt x="429" y="223"/>
                    <a:pt x="423" y="225"/>
                    <a:pt x="417" y="227"/>
                  </a:cubicBezTo>
                  <a:cubicBezTo>
                    <a:pt x="392" y="236"/>
                    <a:pt x="370" y="217"/>
                    <a:pt x="344" y="194"/>
                  </a:cubicBezTo>
                  <a:cubicBezTo>
                    <a:pt x="329" y="180"/>
                    <a:pt x="313" y="166"/>
                    <a:pt x="296" y="158"/>
                  </a:cubicBezTo>
                  <a:cubicBezTo>
                    <a:pt x="277" y="149"/>
                    <a:pt x="256" y="140"/>
                    <a:pt x="233" y="137"/>
                  </a:cubicBezTo>
                  <a:cubicBezTo>
                    <a:pt x="224" y="136"/>
                    <a:pt x="215" y="136"/>
                    <a:pt x="206" y="137"/>
                  </a:cubicBezTo>
                  <a:cubicBezTo>
                    <a:pt x="193" y="137"/>
                    <a:pt x="181" y="138"/>
                    <a:pt x="171" y="133"/>
                  </a:cubicBezTo>
                  <a:cubicBezTo>
                    <a:pt x="158" y="127"/>
                    <a:pt x="146" y="115"/>
                    <a:pt x="133" y="103"/>
                  </a:cubicBezTo>
                  <a:cubicBezTo>
                    <a:pt x="130" y="100"/>
                    <a:pt x="126" y="96"/>
                    <a:pt x="123" y="93"/>
                  </a:cubicBezTo>
                  <a:cubicBezTo>
                    <a:pt x="113" y="85"/>
                    <a:pt x="104" y="75"/>
                    <a:pt x="94" y="65"/>
                  </a:cubicBezTo>
                  <a:cubicBezTo>
                    <a:pt x="76" y="45"/>
                    <a:pt x="56" y="25"/>
                    <a:pt x="35" y="12"/>
                  </a:cubicBezTo>
                  <a:cubicBezTo>
                    <a:pt x="26" y="6"/>
                    <a:pt x="13" y="2"/>
                    <a:pt x="4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23"/>
                    <a:pt x="17" y="26"/>
                    <a:pt x="24" y="30"/>
                  </a:cubicBezTo>
                  <a:cubicBezTo>
                    <a:pt x="43" y="42"/>
                    <a:pt x="61" y="61"/>
                    <a:pt x="79" y="80"/>
                  </a:cubicBezTo>
                  <a:cubicBezTo>
                    <a:pt x="88" y="90"/>
                    <a:pt x="98" y="100"/>
                    <a:pt x="108" y="109"/>
                  </a:cubicBezTo>
                  <a:cubicBezTo>
                    <a:pt x="112" y="112"/>
                    <a:pt x="115" y="115"/>
                    <a:pt x="119" y="119"/>
                  </a:cubicBezTo>
                  <a:cubicBezTo>
                    <a:pt x="131" y="131"/>
                    <a:pt x="146" y="145"/>
                    <a:pt x="161" y="152"/>
                  </a:cubicBezTo>
                  <a:cubicBezTo>
                    <a:pt x="176" y="160"/>
                    <a:pt x="192" y="159"/>
                    <a:pt x="207" y="158"/>
                  </a:cubicBezTo>
                  <a:cubicBezTo>
                    <a:pt x="215" y="158"/>
                    <a:pt x="223" y="157"/>
                    <a:pt x="230" y="158"/>
                  </a:cubicBezTo>
                  <a:cubicBezTo>
                    <a:pt x="236" y="159"/>
                    <a:pt x="241" y="160"/>
                    <a:pt x="246" y="162"/>
                  </a:cubicBezTo>
                  <a:cubicBezTo>
                    <a:pt x="239" y="191"/>
                    <a:pt x="213" y="209"/>
                    <a:pt x="186" y="228"/>
                  </a:cubicBezTo>
                  <a:cubicBezTo>
                    <a:pt x="173" y="237"/>
                    <a:pt x="159" y="247"/>
                    <a:pt x="148" y="258"/>
                  </a:cubicBezTo>
                  <a:cubicBezTo>
                    <a:pt x="140" y="266"/>
                    <a:pt x="134" y="275"/>
                    <a:pt x="128" y="283"/>
                  </a:cubicBezTo>
                  <a:cubicBezTo>
                    <a:pt x="122" y="292"/>
                    <a:pt x="116" y="300"/>
                    <a:pt x="109" y="307"/>
                  </a:cubicBezTo>
                  <a:cubicBezTo>
                    <a:pt x="72" y="343"/>
                    <a:pt x="39" y="362"/>
                    <a:pt x="17" y="360"/>
                  </a:cubicBezTo>
                  <a:cubicBezTo>
                    <a:pt x="23" y="381"/>
                    <a:pt x="23" y="381"/>
                    <a:pt x="23" y="381"/>
                  </a:cubicBezTo>
                  <a:cubicBezTo>
                    <a:pt x="58" y="379"/>
                    <a:pt x="96" y="349"/>
                    <a:pt x="124" y="322"/>
                  </a:cubicBezTo>
                  <a:cubicBezTo>
                    <a:pt x="132" y="313"/>
                    <a:pt x="139" y="304"/>
                    <a:pt x="145" y="296"/>
                  </a:cubicBezTo>
                  <a:cubicBezTo>
                    <a:pt x="151" y="287"/>
                    <a:pt x="156" y="280"/>
                    <a:pt x="163" y="273"/>
                  </a:cubicBezTo>
                  <a:cubicBezTo>
                    <a:pt x="173" y="263"/>
                    <a:pt x="185" y="255"/>
                    <a:pt x="198" y="246"/>
                  </a:cubicBezTo>
                  <a:cubicBezTo>
                    <a:pt x="226" y="226"/>
                    <a:pt x="256" y="205"/>
                    <a:pt x="266" y="169"/>
                  </a:cubicBezTo>
                  <a:cubicBezTo>
                    <a:pt x="273" y="171"/>
                    <a:pt x="280" y="175"/>
                    <a:pt x="287" y="178"/>
                  </a:cubicBezTo>
                  <a:cubicBezTo>
                    <a:pt x="302" y="184"/>
                    <a:pt x="316" y="197"/>
                    <a:pt x="330" y="210"/>
                  </a:cubicBezTo>
                  <a:cubicBezTo>
                    <a:pt x="352" y="229"/>
                    <a:pt x="376" y="251"/>
                    <a:pt x="405" y="251"/>
                  </a:cubicBezTo>
                  <a:cubicBezTo>
                    <a:pt x="411" y="251"/>
                    <a:pt x="418" y="250"/>
                    <a:pt x="424" y="248"/>
                  </a:cubicBezTo>
                  <a:cubicBezTo>
                    <a:pt x="431" y="245"/>
                    <a:pt x="437" y="243"/>
                    <a:pt x="442" y="240"/>
                  </a:cubicBezTo>
                  <a:cubicBezTo>
                    <a:pt x="456" y="235"/>
                    <a:pt x="467" y="230"/>
                    <a:pt x="484" y="231"/>
                  </a:cubicBezTo>
                  <a:cubicBezTo>
                    <a:pt x="488" y="232"/>
                    <a:pt x="493" y="232"/>
                    <a:pt x="498" y="232"/>
                  </a:cubicBezTo>
                  <a:cubicBezTo>
                    <a:pt x="521" y="233"/>
                    <a:pt x="569" y="242"/>
                    <a:pt x="585" y="252"/>
                  </a:cubicBezTo>
                  <a:cubicBezTo>
                    <a:pt x="595" y="231"/>
                    <a:pt x="595" y="231"/>
                    <a:pt x="595" y="231"/>
                  </a:cubicBezTo>
                  <a:cubicBezTo>
                    <a:pt x="573" y="219"/>
                    <a:pt x="525" y="212"/>
                    <a:pt x="499" y="211"/>
                  </a:cubicBezTo>
                  <a:close/>
                </a:path>
              </a:pathLst>
            </a:custGeom>
            <a:solidFill>
              <a:srgbClr val="72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í$1îḑé"/>
            <p:cNvSpPr/>
            <p:nvPr/>
          </p:nvSpPr>
          <p:spPr bwMode="auto">
            <a:xfrm>
              <a:off x="4558175" y="4372673"/>
              <a:ext cx="266052" cy="228209"/>
            </a:xfrm>
            <a:custGeom>
              <a:avLst/>
              <a:gdLst>
                <a:gd name="T0" fmla="*/ 97 w 136"/>
                <a:gd name="T1" fmla="*/ 24 h 116"/>
                <a:gd name="T2" fmla="*/ 76 w 136"/>
                <a:gd name="T3" fmla="*/ 8 h 116"/>
                <a:gd name="T4" fmla="*/ 39 w 136"/>
                <a:gd name="T5" fmla="*/ 9 h 116"/>
                <a:gd name="T6" fmla="*/ 29 w 136"/>
                <a:gd name="T7" fmla="*/ 25 h 116"/>
                <a:gd name="T8" fmla="*/ 15 w 136"/>
                <a:gd name="T9" fmla="*/ 41 h 116"/>
                <a:gd name="T10" fmla="*/ 16 w 136"/>
                <a:gd name="T11" fmla="*/ 79 h 116"/>
                <a:gd name="T12" fmla="*/ 20 w 136"/>
                <a:gd name="T13" fmla="*/ 90 h 116"/>
                <a:gd name="T14" fmla="*/ 23 w 136"/>
                <a:gd name="T15" fmla="*/ 105 h 116"/>
                <a:gd name="T16" fmla="*/ 54 w 136"/>
                <a:gd name="T17" fmla="*/ 116 h 116"/>
                <a:gd name="T18" fmla="*/ 78 w 136"/>
                <a:gd name="T19" fmla="*/ 111 h 116"/>
                <a:gd name="T20" fmla="*/ 95 w 136"/>
                <a:gd name="T21" fmla="*/ 108 h 116"/>
                <a:gd name="T22" fmla="*/ 124 w 136"/>
                <a:gd name="T23" fmla="*/ 72 h 116"/>
                <a:gd name="T24" fmla="*/ 97 w 136"/>
                <a:gd name="T25" fmla="*/ 2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16">
                  <a:moveTo>
                    <a:pt x="97" y="24"/>
                  </a:moveTo>
                  <a:cubicBezTo>
                    <a:pt x="86" y="15"/>
                    <a:pt x="87" y="9"/>
                    <a:pt x="76" y="8"/>
                  </a:cubicBezTo>
                  <a:cubicBezTo>
                    <a:pt x="63" y="7"/>
                    <a:pt x="53" y="0"/>
                    <a:pt x="39" y="9"/>
                  </a:cubicBezTo>
                  <a:cubicBezTo>
                    <a:pt x="30" y="15"/>
                    <a:pt x="33" y="17"/>
                    <a:pt x="29" y="25"/>
                  </a:cubicBezTo>
                  <a:cubicBezTo>
                    <a:pt x="26" y="31"/>
                    <a:pt x="21" y="35"/>
                    <a:pt x="15" y="41"/>
                  </a:cubicBezTo>
                  <a:cubicBezTo>
                    <a:pt x="0" y="57"/>
                    <a:pt x="5" y="63"/>
                    <a:pt x="16" y="79"/>
                  </a:cubicBezTo>
                  <a:cubicBezTo>
                    <a:pt x="21" y="85"/>
                    <a:pt x="20" y="81"/>
                    <a:pt x="20" y="90"/>
                  </a:cubicBezTo>
                  <a:cubicBezTo>
                    <a:pt x="20" y="97"/>
                    <a:pt x="18" y="99"/>
                    <a:pt x="23" y="105"/>
                  </a:cubicBezTo>
                  <a:cubicBezTo>
                    <a:pt x="29" y="112"/>
                    <a:pt x="45" y="116"/>
                    <a:pt x="54" y="116"/>
                  </a:cubicBezTo>
                  <a:cubicBezTo>
                    <a:pt x="62" y="115"/>
                    <a:pt x="70" y="111"/>
                    <a:pt x="78" y="111"/>
                  </a:cubicBezTo>
                  <a:cubicBezTo>
                    <a:pt x="85" y="111"/>
                    <a:pt x="88" y="112"/>
                    <a:pt x="95" y="108"/>
                  </a:cubicBezTo>
                  <a:cubicBezTo>
                    <a:pt x="108" y="100"/>
                    <a:pt x="119" y="85"/>
                    <a:pt x="124" y="72"/>
                  </a:cubicBezTo>
                  <a:cubicBezTo>
                    <a:pt x="136" y="41"/>
                    <a:pt x="97" y="24"/>
                    <a:pt x="97" y="24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ṩľîḓè"/>
            <p:cNvSpPr/>
            <p:nvPr/>
          </p:nvSpPr>
          <p:spPr bwMode="auto">
            <a:xfrm>
              <a:off x="4936610" y="3949514"/>
              <a:ext cx="325684" cy="322244"/>
            </a:xfrm>
            <a:custGeom>
              <a:avLst/>
              <a:gdLst>
                <a:gd name="T0" fmla="*/ 156 w 166"/>
                <a:gd name="T1" fmla="*/ 72 h 164"/>
                <a:gd name="T2" fmla="*/ 159 w 166"/>
                <a:gd name="T3" fmla="*/ 108 h 164"/>
                <a:gd name="T4" fmla="*/ 131 w 166"/>
                <a:gd name="T5" fmla="*/ 152 h 164"/>
                <a:gd name="T6" fmla="*/ 105 w 166"/>
                <a:gd name="T7" fmla="*/ 153 h 164"/>
                <a:gd name="T8" fmla="*/ 76 w 166"/>
                <a:gd name="T9" fmla="*/ 158 h 164"/>
                <a:gd name="T10" fmla="*/ 31 w 166"/>
                <a:gd name="T11" fmla="*/ 129 h 164"/>
                <a:gd name="T12" fmla="*/ 20 w 166"/>
                <a:gd name="T13" fmla="*/ 116 h 164"/>
                <a:gd name="T14" fmla="*/ 4 w 166"/>
                <a:gd name="T15" fmla="*/ 101 h 164"/>
                <a:gd name="T16" fmla="*/ 14 w 166"/>
                <a:gd name="T17" fmla="*/ 56 h 164"/>
                <a:gd name="T18" fmla="*/ 37 w 166"/>
                <a:gd name="T19" fmla="*/ 31 h 164"/>
                <a:gd name="T20" fmla="*/ 53 w 166"/>
                <a:gd name="T21" fmla="*/ 12 h 164"/>
                <a:gd name="T22" fmla="*/ 118 w 166"/>
                <a:gd name="T23" fmla="*/ 4 h 164"/>
                <a:gd name="T24" fmla="*/ 156 w 166"/>
                <a:gd name="T25" fmla="*/ 7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4">
                  <a:moveTo>
                    <a:pt x="156" y="72"/>
                  </a:moveTo>
                  <a:cubicBezTo>
                    <a:pt x="159" y="91"/>
                    <a:pt x="166" y="95"/>
                    <a:pt x="159" y="108"/>
                  </a:cubicBezTo>
                  <a:cubicBezTo>
                    <a:pt x="150" y="125"/>
                    <a:pt x="152" y="142"/>
                    <a:pt x="131" y="152"/>
                  </a:cubicBezTo>
                  <a:cubicBezTo>
                    <a:pt x="118" y="159"/>
                    <a:pt x="117" y="154"/>
                    <a:pt x="105" y="153"/>
                  </a:cubicBezTo>
                  <a:cubicBezTo>
                    <a:pt x="95" y="151"/>
                    <a:pt x="87" y="156"/>
                    <a:pt x="76" y="158"/>
                  </a:cubicBezTo>
                  <a:cubicBezTo>
                    <a:pt x="45" y="164"/>
                    <a:pt x="41" y="154"/>
                    <a:pt x="31" y="129"/>
                  </a:cubicBezTo>
                  <a:cubicBezTo>
                    <a:pt x="26" y="119"/>
                    <a:pt x="30" y="123"/>
                    <a:pt x="20" y="116"/>
                  </a:cubicBezTo>
                  <a:cubicBezTo>
                    <a:pt x="12" y="110"/>
                    <a:pt x="7" y="111"/>
                    <a:pt x="4" y="101"/>
                  </a:cubicBezTo>
                  <a:cubicBezTo>
                    <a:pt x="0" y="88"/>
                    <a:pt x="7" y="66"/>
                    <a:pt x="14" y="56"/>
                  </a:cubicBezTo>
                  <a:cubicBezTo>
                    <a:pt x="21" y="47"/>
                    <a:pt x="31" y="39"/>
                    <a:pt x="37" y="31"/>
                  </a:cubicBezTo>
                  <a:cubicBezTo>
                    <a:pt x="42" y="22"/>
                    <a:pt x="43" y="17"/>
                    <a:pt x="53" y="12"/>
                  </a:cubicBezTo>
                  <a:cubicBezTo>
                    <a:pt x="72" y="3"/>
                    <a:pt x="98" y="0"/>
                    <a:pt x="118" y="4"/>
                  </a:cubicBezTo>
                  <a:cubicBezTo>
                    <a:pt x="164" y="12"/>
                    <a:pt x="156" y="72"/>
                    <a:pt x="156" y="72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îŝľiḑé"/>
            <p:cNvSpPr/>
            <p:nvPr/>
          </p:nvSpPr>
          <p:spPr bwMode="auto">
            <a:xfrm>
              <a:off x="4686613" y="3827955"/>
              <a:ext cx="379583" cy="319951"/>
            </a:xfrm>
            <a:custGeom>
              <a:avLst/>
              <a:gdLst>
                <a:gd name="T0" fmla="*/ 139 w 193"/>
                <a:gd name="T1" fmla="*/ 38 h 163"/>
                <a:gd name="T2" fmla="*/ 112 w 193"/>
                <a:gd name="T3" fmla="*/ 14 h 163"/>
                <a:gd name="T4" fmla="*/ 59 w 193"/>
                <a:gd name="T5" fmla="*/ 11 h 163"/>
                <a:gd name="T6" fmla="*/ 44 w 193"/>
                <a:gd name="T7" fmla="*/ 32 h 163"/>
                <a:gd name="T8" fmla="*/ 23 w 193"/>
                <a:gd name="T9" fmla="*/ 53 h 163"/>
                <a:gd name="T10" fmla="*/ 20 w 193"/>
                <a:gd name="T11" fmla="*/ 106 h 163"/>
                <a:gd name="T12" fmla="*/ 24 w 193"/>
                <a:gd name="T13" fmla="*/ 122 h 163"/>
                <a:gd name="T14" fmla="*/ 26 w 193"/>
                <a:gd name="T15" fmla="*/ 144 h 163"/>
                <a:gd name="T16" fmla="*/ 70 w 193"/>
                <a:gd name="T17" fmla="*/ 162 h 163"/>
                <a:gd name="T18" fmla="*/ 103 w 193"/>
                <a:gd name="T19" fmla="*/ 159 h 163"/>
                <a:gd name="T20" fmla="*/ 127 w 193"/>
                <a:gd name="T21" fmla="*/ 157 h 163"/>
                <a:gd name="T22" fmla="*/ 172 w 193"/>
                <a:gd name="T23" fmla="*/ 109 h 163"/>
                <a:gd name="T24" fmla="*/ 139 w 193"/>
                <a:gd name="T25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63">
                  <a:moveTo>
                    <a:pt x="139" y="38"/>
                  </a:moveTo>
                  <a:cubicBezTo>
                    <a:pt x="125" y="24"/>
                    <a:pt x="127" y="16"/>
                    <a:pt x="112" y="14"/>
                  </a:cubicBezTo>
                  <a:cubicBezTo>
                    <a:pt x="93" y="11"/>
                    <a:pt x="80" y="0"/>
                    <a:pt x="59" y="11"/>
                  </a:cubicBezTo>
                  <a:cubicBezTo>
                    <a:pt x="46" y="18"/>
                    <a:pt x="50" y="22"/>
                    <a:pt x="44" y="32"/>
                  </a:cubicBezTo>
                  <a:cubicBezTo>
                    <a:pt x="39" y="41"/>
                    <a:pt x="31" y="45"/>
                    <a:pt x="23" y="53"/>
                  </a:cubicBezTo>
                  <a:cubicBezTo>
                    <a:pt x="0" y="75"/>
                    <a:pt x="6" y="83"/>
                    <a:pt x="20" y="106"/>
                  </a:cubicBezTo>
                  <a:cubicBezTo>
                    <a:pt x="25" y="116"/>
                    <a:pt x="24" y="111"/>
                    <a:pt x="24" y="122"/>
                  </a:cubicBezTo>
                  <a:cubicBezTo>
                    <a:pt x="24" y="133"/>
                    <a:pt x="20" y="136"/>
                    <a:pt x="26" y="144"/>
                  </a:cubicBezTo>
                  <a:cubicBezTo>
                    <a:pt x="34" y="155"/>
                    <a:pt x="57" y="163"/>
                    <a:pt x="70" y="162"/>
                  </a:cubicBezTo>
                  <a:cubicBezTo>
                    <a:pt x="81" y="162"/>
                    <a:pt x="93" y="158"/>
                    <a:pt x="103" y="159"/>
                  </a:cubicBezTo>
                  <a:cubicBezTo>
                    <a:pt x="113" y="159"/>
                    <a:pt x="118" y="162"/>
                    <a:pt x="127" y="157"/>
                  </a:cubicBezTo>
                  <a:cubicBezTo>
                    <a:pt x="146" y="146"/>
                    <a:pt x="163" y="127"/>
                    <a:pt x="172" y="109"/>
                  </a:cubicBezTo>
                  <a:cubicBezTo>
                    <a:pt x="193" y="67"/>
                    <a:pt x="139" y="38"/>
                    <a:pt x="139" y="38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îṥḷiḋé"/>
            <p:cNvSpPr/>
            <p:nvPr/>
          </p:nvSpPr>
          <p:spPr bwMode="auto">
            <a:xfrm>
              <a:off x="5155645" y="3483923"/>
              <a:ext cx="100916" cy="60779"/>
            </a:xfrm>
            <a:custGeom>
              <a:avLst/>
              <a:gdLst>
                <a:gd name="T0" fmla="*/ 24 w 51"/>
                <a:gd name="T1" fmla="*/ 30 h 31"/>
                <a:gd name="T2" fmla="*/ 0 w 51"/>
                <a:gd name="T3" fmla="*/ 14 h 31"/>
                <a:gd name="T4" fmla="*/ 26 w 51"/>
                <a:gd name="T5" fmla="*/ 1 h 31"/>
                <a:gd name="T6" fmla="*/ 51 w 51"/>
                <a:gd name="T7" fmla="*/ 17 h 31"/>
                <a:gd name="T8" fmla="*/ 24 w 5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1">
                  <a:moveTo>
                    <a:pt x="24" y="30"/>
                  </a:moveTo>
                  <a:cubicBezTo>
                    <a:pt x="10" y="29"/>
                    <a:pt x="0" y="14"/>
                    <a:pt x="0" y="14"/>
                  </a:cubicBezTo>
                  <a:cubicBezTo>
                    <a:pt x="0" y="14"/>
                    <a:pt x="12" y="0"/>
                    <a:pt x="26" y="1"/>
                  </a:cubicBezTo>
                  <a:cubicBezTo>
                    <a:pt x="40" y="2"/>
                    <a:pt x="51" y="17"/>
                    <a:pt x="51" y="17"/>
                  </a:cubicBezTo>
                  <a:cubicBezTo>
                    <a:pt x="51" y="17"/>
                    <a:pt x="38" y="31"/>
                    <a:pt x="24" y="30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ïṣ1ïďe"/>
            <p:cNvSpPr/>
            <p:nvPr/>
          </p:nvSpPr>
          <p:spPr bwMode="auto">
            <a:xfrm>
              <a:off x="5155645" y="3681168"/>
              <a:ext cx="89448" cy="76834"/>
            </a:xfrm>
            <a:custGeom>
              <a:avLst/>
              <a:gdLst>
                <a:gd name="T0" fmla="*/ 15 w 45"/>
                <a:gd name="T1" fmla="*/ 33 h 39"/>
                <a:gd name="T2" fmla="*/ 0 w 45"/>
                <a:gd name="T3" fmla="*/ 7 h 39"/>
                <a:gd name="T4" fmla="*/ 30 w 45"/>
                <a:gd name="T5" fmla="*/ 7 h 39"/>
                <a:gd name="T6" fmla="*/ 45 w 45"/>
                <a:gd name="T7" fmla="*/ 32 h 39"/>
                <a:gd name="T8" fmla="*/ 15 w 45"/>
                <a:gd name="T9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9">
                  <a:moveTo>
                    <a:pt x="15" y="33"/>
                  </a:moveTo>
                  <a:cubicBezTo>
                    <a:pt x="3" y="26"/>
                    <a:pt x="0" y="7"/>
                    <a:pt x="0" y="7"/>
                  </a:cubicBezTo>
                  <a:cubicBezTo>
                    <a:pt x="0" y="7"/>
                    <a:pt x="17" y="0"/>
                    <a:pt x="30" y="7"/>
                  </a:cubicBezTo>
                  <a:cubicBezTo>
                    <a:pt x="42" y="14"/>
                    <a:pt x="45" y="32"/>
                    <a:pt x="45" y="32"/>
                  </a:cubicBezTo>
                  <a:cubicBezTo>
                    <a:pt x="45" y="32"/>
                    <a:pt x="28" y="39"/>
                    <a:pt x="15" y="33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iśļîďé"/>
            <p:cNvSpPr/>
            <p:nvPr/>
          </p:nvSpPr>
          <p:spPr bwMode="auto">
            <a:xfrm>
              <a:off x="4999683" y="3572224"/>
              <a:ext cx="99770" cy="66513"/>
            </a:xfrm>
            <a:custGeom>
              <a:avLst/>
              <a:gdLst>
                <a:gd name="T0" fmla="*/ 23 w 51"/>
                <a:gd name="T1" fmla="*/ 3 h 34"/>
                <a:gd name="T2" fmla="*/ 51 w 51"/>
                <a:gd name="T3" fmla="*/ 12 h 34"/>
                <a:gd name="T4" fmla="*/ 28 w 51"/>
                <a:gd name="T5" fmla="*/ 32 h 34"/>
                <a:gd name="T6" fmla="*/ 0 w 51"/>
                <a:gd name="T7" fmla="*/ 22 h 34"/>
                <a:gd name="T8" fmla="*/ 23 w 51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23" y="3"/>
                  </a:moveTo>
                  <a:cubicBezTo>
                    <a:pt x="37" y="0"/>
                    <a:pt x="51" y="12"/>
                    <a:pt x="51" y="12"/>
                  </a:cubicBezTo>
                  <a:cubicBezTo>
                    <a:pt x="51" y="12"/>
                    <a:pt x="42" y="29"/>
                    <a:pt x="28" y="32"/>
                  </a:cubicBezTo>
                  <a:cubicBezTo>
                    <a:pt x="14" y="34"/>
                    <a:pt x="0" y="22"/>
                    <a:pt x="0" y="22"/>
                  </a:cubicBezTo>
                  <a:cubicBezTo>
                    <a:pt x="0" y="22"/>
                    <a:pt x="9" y="6"/>
                    <a:pt x="23" y="3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sľîḑè"/>
            <p:cNvSpPr/>
            <p:nvPr/>
          </p:nvSpPr>
          <p:spPr bwMode="auto">
            <a:xfrm>
              <a:off x="5058169" y="4090567"/>
              <a:ext cx="80274" cy="80274"/>
            </a:xfrm>
            <a:custGeom>
              <a:avLst/>
              <a:gdLst>
                <a:gd name="T0" fmla="*/ 12 w 41"/>
                <a:gd name="T1" fmla="*/ 9 h 41"/>
                <a:gd name="T2" fmla="*/ 41 w 41"/>
                <a:gd name="T3" fmla="*/ 4 h 41"/>
                <a:gd name="T4" fmla="*/ 30 w 41"/>
                <a:gd name="T5" fmla="*/ 32 h 41"/>
                <a:gd name="T6" fmla="*/ 1 w 41"/>
                <a:gd name="T7" fmla="*/ 36 h 41"/>
                <a:gd name="T8" fmla="*/ 12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2" y="9"/>
                  </a:moveTo>
                  <a:cubicBezTo>
                    <a:pt x="23" y="0"/>
                    <a:pt x="41" y="4"/>
                    <a:pt x="41" y="4"/>
                  </a:cubicBezTo>
                  <a:cubicBezTo>
                    <a:pt x="41" y="4"/>
                    <a:pt x="41" y="23"/>
                    <a:pt x="30" y="32"/>
                  </a:cubicBezTo>
                  <a:cubicBezTo>
                    <a:pt x="19" y="41"/>
                    <a:pt x="1" y="36"/>
                    <a:pt x="1" y="36"/>
                  </a:cubicBezTo>
                  <a:cubicBezTo>
                    <a:pt x="1" y="36"/>
                    <a:pt x="0" y="18"/>
                    <a:pt x="12" y="9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íş1ïdê"/>
            <p:cNvSpPr/>
            <p:nvPr/>
          </p:nvSpPr>
          <p:spPr bwMode="auto">
            <a:xfrm>
              <a:off x="4906794" y="3614655"/>
              <a:ext cx="76834" cy="88302"/>
            </a:xfrm>
            <a:custGeom>
              <a:avLst/>
              <a:gdLst>
                <a:gd name="T0" fmla="*/ 33 w 39"/>
                <a:gd name="T1" fmla="*/ 16 h 45"/>
                <a:gd name="T2" fmla="*/ 31 w 39"/>
                <a:gd name="T3" fmla="*/ 45 h 45"/>
                <a:gd name="T4" fmla="*/ 6 w 39"/>
                <a:gd name="T5" fmla="*/ 29 h 45"/>
                <a:gd name="T6" fmla="*/ 8 w 39"/>
                <a:gd name="T7" fmla="*/ 0 h 45"/>
                <a:gd name="T8" fmla="*/ 33 w 39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33" y="16"/>
                  </a:moveTo>
                  <a:cubicBezTo>
                    <a:pt x="39" y="29"/>
                    <a:pt x="31" y="45"/>
                    <a:pt x="31" y="45"/>
                  </a:cubicBezTo>
                  <a:cubicBezTo>
                    <a:pt x="31" y="45"/>
                    <a:pt x="13" y="42"/>
                    <a:pt x="6" y="29"/>
                  </a:cubicBezTo>
                  <a:cubicBezTo>
                    <a:pt x="0" y="16"/>
                    <a:pt x="8" y="0"/>
                    <a:pt x="8" y="0"/>
                  </a:cubicBezTo>
                  <a:cubicBezTo>
                    <a:pt x="8" y="0"/>
                    <a:pt x="26" y="3"/>
                    <a:pt x="33" y="16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îśļîdé"/>
            <p:cNvSpPr/>
            <p:nvPr/>
          </p:nvSpPr>
          <p:spPr bwMode="auto">
            <a:xfrm>
              <a:off x="5034087" y="3669701"/>
              <a:ext cx="76834" cy="90596"/>
            </a:xfrm>
            <a:custGeom>
              <a:avLst/>
              <a:gdLst>
                <a:gd name="T0" fmla="*/ 33 w 39"/>
                <a:gd name="T1" fmla="*/ 17 h 46"/>
                <a:gd name="T2" fmla="*/ 31 w 39"/>
                <a:gd name="T3" fmla="*/ 46 h 46"/>
                <a:gd name="T4" fmla="*/ 7 w 39"/>
                <a:gd name="T5" fmla="*/ 30 h 46"/>
                <a:gd name="T6" fmla="*/ 8 w 39"/>
                <a:gd name="T7" fmla="*/ 0 h 46"/>
                <a:gd name="T8" fmla="*/ 33 w 39"/>
                <a:gd name="T9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33" y="17"/>
                  </a:moveTo>
                  <a:cubicBezTo>
                    <a:pt x="39" y="29"/>
                    <a:pt x="31" y="46"/>
                    <a:pt x="31" y="46"/>
                  </a:cubicBezTo>
                  <a:cubicBezTo>
                    <a:pt x="31" y="46"/>
                    <a:pt x="13" y="43"/>
                    <a:pt x="7" y="30"/>
                  </a:cubicBezTo>
                  <a:cubicBezTo>
                    <a:pt x="0" y="17"/>
                    <a:pt x="8" y="0"/>
                    <a:pt x="8" y="0"/>
                  </a:cubicBezTo>
                  <a:cubicBezTo>
                    <a:pt x="8" y="0"/>
                    <a:pt x="26" y="4"/>
                    <a:pt x="33" y="17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îsḻíḑê"/>
            <p:cNvSpPr/>
            <p:nvPr/>
          </p:nvSpPr>
          <p:spPr bwMode="auto">
            <a:xfrm>
              <a:off x="5034087" y="3420850"/>
              <a:ext cx="59632" cy="102063"/>
            </a:xfrm>
            <a:custGeom>
              <a:avLst/>
              <a:gdLst>
                <a:gd name="T0" fmla="*/ 30 w 30"/>
                <a:gd name="T1" fmla="*/ 26 h 52"/>
                <a:gd name="T2" fmla="*/ 16 w 30"/>
                <a:gd name="T3" fmla="*/ 52 h 52"/>
                <a:gd name="T4" fmla="*/ 0 w 30"/>
                <a:gd name="T5" fmla="*/ 27 h 52"/>
                <a:gd name="T6" fmla="*/ 14 w 30"/>
                <a:gd name="T7" fmla="*/ 0 h 52"/>
                <a:gd name="T8" fmla="*/ 30 w 30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2">
                  <a:moveTo>
                    <a:pt x="30" y="26"/>
                  </a:moveTo>
                  <a:cubicBezTo>
                    <a:pt x="30" y="40"/>
                    <a:pt x="16" y="52"/>
                    <a:pt x="16" y="52"/>
                  </a:cubicBezTo>
                  <a:cubicBezTo>
                    <a:pt x="16" y="52"/>
                    <a:pt x="1" y="41"/>
                    <a:pt x="0" y="27"/>
                  </a:cubicBezTo>
                  <a:cubicBezTo>
                    <a:pt x="0" y="12"/>
                    <a:pt x="14" y="0"/>
                    <a:pt x="14" y="0"/>
                  </a:cubicBezTo>
                  <a:cubicBezTo>
                    <a:pt x="14" y="0"/>
                    <a:pt x="29" y="11"/>
                    <a:pt x="30" y="26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íṩļíḍè"/>
            <p:cNvSpPr/>
            <p:nvPr/>
          </p:nvSpPr>
          <p:spPr bwMode="auto">
            <a:xfrm>
              <a:off x="5110920" y="3600894"/>
              <a:ext cx="96329" cy="73394"/>
            </a:xfrm>
            <a:custGeom>
              <a:avLst/>
              <a:gdLst>
                <a:gd name="T0" fmla="*/ 29 w 49"/>
                <a:gd name="T1" fmla="*/ 32 h 37"/>
                <a:gd name="T2" fmla="*/ 0 w 49"/>
                <a:gd name="T3" fmla="*/ 27 h 37"/>
                <a:gd name="T4" fmla="*/ 20 w 49"/>
                <a:gd name="T5" fmla="*/ 5 h 37"/>
                <a:gd name="T6" fmla="*/ 49 w 49"/>
                <a:gd name="T7" fmla="*/ 11 h 37"/>
                <a:gd name="T8" fmla="*/ 29 w 49"/>
                <a:gd name="T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29" y="32"/>
                  </a:moveTo>
                  <a:cubicBezTo>
                    <a:pt x="16" y="37"/>
                    <a:pt x="0" y="27"/>
                    <a:pt x="0" y="27"/>
                  </a:cubicBezTo>
                  <a:cubicBezTo>
                    <a:pt x="0" y="27"/>
                    <a:pt x="7" y="9"/>
                    <a:pt x="20" y="5"/>
                  </a:cubicBezTo>
                  <a:cubicBezTo>
                    <a:pt x="34" y="0"/>
                    <a:pt x="49" y="11"/>
                    <a:pt x="49" y="11"/>
                  </a:cubicBezTo>
                  <a:cubicBezTo>
                    <a:pt x="49" y="11"/>
                    <a:pt x="43" y="28"/>
                    <a:pt x="29" y="32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ïsḷîďè"/>
            <p:cNvSpPr/>
            <p:nvPr/>
          </p:nvSpPr>
          <p:spPr bwMode="auto">
            <a:xfrm>
              <a:off x="7038649" y="4845145"/>
              <a:ext cx="176603" cy="243116"/>
            </a:xfrm>
            <a:custGeom>
              <a:avLst/>
              <a:gdLst>
                <a:gd name="T0" fmla="*/ 57 w 90"/>
                <a:gd name="T1" fmla="*/ 100 h 124"/>
                <a:gd name="T2" fmla="*/ 76 w 90"/>
                <a:gd name="T3" fmla="*/ 90 h 124"/>
                <a:gd name="T4" fmla="*/ 89 w 90"/>
                <a:gd name="T5" fmla="*/ 59 h 124"/>
                <a:gd name="T6" fmla="*/ 82 w 90"/>
                <a:gd name="T7" fmla="*/ 44 h 124"/>
                <a:gd name="T8" fmla="*/ 76 w 90"/>
                <a:gd name="T9" fmla="*/ 26 h 124"/>
                <a:gd name="T10" fmla="*/ 50 w 90"/>
                <a:gd name="T11" fmla="*/ 8 h 124"/>
                <a:gd name="T12" fmla="*/ 41 w 90"/>
                <a:gd name="T13" fmla="*/ 6 h 124"/>
                <a:gd name="T14" fmla="*/ 29 w 90"/>
                <a:gd name="T15" fmla="*/ 2 h 124"/>
                <a:gd name="T16" fmla="*/ 11 w 90"/>
                <a:gd name="T17" fmla="*/ 22 h 124"/>
                <a:gd name="T18" fmla="*/ 5 w 90"/>
                <a:gd name="T19" fmla="*/ 43 h 124"/>
                <a:gd name="T20" fmla="*/ 0 w 90"/>
                <a:gd name="T21" fmla="*/ 59 h 124"/>
                <a:gd name="T22" fmla="*/ 14 w 90"/>
                <a:gd name="T23" fmla="*/ 99 h 124"/>
                <a:gd name="T24" fmla="*/ 57 w 90"/>
                <a:gd name="T25" fmla="*/ 10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24">
                  <a:moveTo>
                    <a:pt x="57" y="100"/>
                  </a:moveTo>
                  <a:cubicBezTo>
                    <a:pt x="68" y="95"/>
                    <a:pt x="71" y="99"/>
                    <a:pt x="76" y="90"/>
                  </a:cubicBezTo>
                  <a:cubicBezTo>
                    <a:pt x="82" y="79"/>
                    <a:pt x="90" y="75"/>
                    <a:pt x="89" y="59"/>
                  </a:cubicBezTo>
                  <a:cubicBezTo>
                    <a:pt x="89" y="49"/>
                    <a:pt x="86" y="51"/>
                    <a:pt x="82" y="44"/>
                  </a:cubicBezTo>
                  <a:cubicBezTo>
                    <a:pt x="79" y="39"/>
                    <a:pt x="78" y="33"/>
                    <a:pt x="76" y="26"/>
                  </a:cubicBezTo>
                  <a:cubicBezTo>
                    <a:pt x="71" y="6"/>
                    <a:pt x="65" y="7"/>
                    <a:pt x="50" y="8"/>
                  </a:cubicBezTo>
                  <a:cubicBezTo>
                    <a:pt x="44" y="9"/>
                    <a:pt x="47" y="10"/>
                    <a:pt x="41" y="6"/>
                  </a:cubicBezTo>
                  <a:cubicBezTo>
                    <a:pt x="36" y="3"/>
                    <a:pt x="35" y="0"/>
                    <a:pt x="29" y="2"/>
                  </a:cubicBezTo>
                  <a:cubicBezTo>
                    <a:pt x="22" y="3"/>
                    <a:pt x="13" y="15"/>
                    <a:pt x="11" y="22"/>
                  </a:cubicBezTo>
                  <a:cubicBezTo>
                    <a:pt x="8" y="29"/>
                    <a:pt x="7" y="37"/>
                    <a:pt x="5" y="43"/>
                  </a:cubicBezTo>
                  <a:cubicBezTo>
                    <a:pt x="2" y="49"/>
                    <a:pt x="0" y="51"/>
                    <a:pt x="0" y="59"/>
                  </a:cubicBezTo>
                  <a:cubicBezTo>
                    <a:pt x="1" y="73"/>
                    <a:pt x="7" y="89"/>
                    <a:pt x="14" y="99"/>
                  </a:cubicBezTo>
                  <a:cubicBezTo>
                    <a:pt x="31" y="124"/>
                    <a:pt x="57" y="100"/>
                    <a:pt x="57" y="100"/>
                  </a:cubicBezTo>
                  <a:close/>
                </a:path>
              </a:pathLst>
            </a:custGeom>
            <a:solidFill>
              <a:srgbClr val="0D3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íşḻíḓè"/>
            <p:cNvSpPr/>
            <p:nvPr/>
          </p:nvSpPr>
          <p:spPr bwMode="auto">
            <a:xfrm>
              <a:off x="6355172" y="5085967"/>
              <a:ext cx="377289" cy="321097"/>
            </a:xfrm>
            <a:custGeom>
              <a:avLst/>
              <a:gdLst>
                <a:gd name="T0" fmla="*/ 137 w 192"/>
                <a:gd name="T1" fmla="*/ 34 h 164"/>
                <a:gd name="T2" fmla="*/ 107 w 192"/>
                <a:gd name="T3" fmla="*/ 12 h 164"/>
                <a:gd name="T4" fmla="*/ 55 w 192"/>
                <a:gd name="T5" fmla="*/ 13 h 164"/>
                <a:gd name="T6" fmla="*/ 41 w 192"/>
                <a:gd name="T7" fmla="*/ 35 h 164"/>
                <a:gd name="T8" fmla="*/ 21 w 192"/>
                <a:gd name="T9" fmla="*/ 57 h 164"/>
                <a:gd name="T10" fmla="*/ 22 w 192"/>
                <a:gd name="T11" fmla="*/ 110 h 164"/>
                <a:gd name="T12" fmla="*/ 28 w 192"/>
                <a:gd name="T13" fmla="*/ 126 h 164"/>
                <a:gd name="T14" fmla="*/ 32 w 192"/>
                <a:gd name="T15" fmla="*/ 148 h 164"/>
                <a:gd name="T16" fmla="*/ 76 w 192"/>
                <a:gd name="T17" fmla="*/ 163 h 164"/>
                <a:gd name="T18" fmla="*/ 109 w 192"/>
                <a:gd name="T19" fmla="*/ 157 h 164"/>
                <a:gd name="T20" fmla="*/ 133 w 192"/>
                <a:gd name="T21" fmla="*/ 153 h 164"/>
                <a:gd name="T22" fmla="*/ 174 w 192"/>
                <a:gd name="T23" fmla="*/ 102 h 164"/>
                <a:gd name="T24" fmla="*/ 137 w 192"/>
                <a:gd name="T25" fmla="*/ 3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64">
                  <a:moveTo>
                    <a:pt x="137" y="34"/>
                  </a:moveTo>
                  <a:cubicBezTo>
                    <a:pt x="122" y="21"/>
                    <a:pt x="123" y="13"/>
                    <a:pt x="107" y="12"/>
                  </a:cubicBezTo>
                  <a:cubicBezTo>
                    <a:pt x="88" y="10"/>
                    <a:pt x="75" y="0"/>
                    <a:pt x="55" y="13"/>
                  </a:cubicBezTo>
                  <a:cubicBezTo>
                    <a:pt x="42" y="21"/>
                    <a:pt x="46" y="24"/>
                    <a:pt x="41" y="35"/>
                  </a:cubicBezTo>
                  <a:cubicBezTo>
                    <a:pt x="37" y="44"/>
                    <a:pt x="29" y="48"/>
                    <a:pt x="21" y="57"/>
                  </a:cubicBezTo>
                  <a:cubicBezTo>
                    <a:pt x="0" y="80"/>
                    <a:pt x="7" y="88"/>
                    <a:pt x="22" y="110"/>
                  </a:cubicBezTo>
                  <a:cubicBezTo>
                    <a:pt x="28" y="119"/>
                    <a:pt x="27" y="114"/>
                    <a:pt x="28" y="126"/>
                  </a:cubicBezTo>
                  <a:cubicBezTo>
                    <a:pt x="28" y="136"/>
                    <a:pt x="25" y="140"/>
                    <a:pt x="32" y="148"/>
                  </a:cubicBezTo>
                  <a:cubicBezTo>
                    <a:pt x="40" y="158"/>
                    <a:pt x="63" y="164"/>
                    <a:pt x="76" y="163"/>
                  </a:cubicBezTo>
                  <a:cubicBezTo>
                    <a:pt x="87" y="162"/>
                    <a:pt x="98" y="157"/>
                    <a:pt x="109" y="157"/>
                  </a:cubicBezTo>
                  <a:cubicBezTo>
                    <a:pt x="119" y="157"/>
                    <a:pt x="124" y="159"/>
                    <a:pt x="133" y="153"/>
                  </a:cubicBezTo>
                  <a:cubicBezTo>
                    <a:pt x="151" y="142"/>
                    <a:pt x="167" y="121"/>
                    <a:pt x="174" y="102"/>
                  </a:cubicBezTo>
                  <a:cubicBezTo>
                    <a:pt x="192" y="59"/>
                    <a:pt x="137" y="34"/>
                    <a:pt x="137" y="34"/>
                  </a:cubicBezTo>
                  <a:close/>
                </a:path>
              </a:pathLst>
            </a:custGeom>
            <a:solidFill>
              <a:srgbClr val="116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îsļiḋé"/>
            <p:cNvSpPr/>
            <p:nvPr/>
          </p:nvSpPr>
          <p:spPr bwMode="auto">
            <a:xfrm>
              <a:off x="6407923" y="5235048"/>
              <a:ext cx="79128" cy="88302"/>
            </a:xfrm>
            <a:custGeom>
              <a:avLst/>
              <a:gdLst>
                <a:gd name="T0" fmla="*/ 7 w 40"/>
                <a:gd name="T1" fmla="*/ 15 h 45"/>
                <a:gd name="T2" fmla="*/ 32 w 40"/>
                <a:gd name="T3" fmla="*/ 0 h 45"/>
                <a:gd name="T4" fmla="*/ 33 w 40"/>
                <a:gd name="T5" fmla="*/ 29 h 45"/>
                <a:gd name="T6" fmla="*/ 8 w 40"/>
                <a:gd name="T7" fmla="*/ 45 h 45"/>
                <a:gd name="T8" fmla="*/ 7 w 40"/>
                <a:gd name="T9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7" y="15"/>
                  </a:moveTo>
                  <a:cubicBezTo>
                    <a:pt x="14" y="3"/>
                    <a:pt x="32" y="0"/>
                    <a:pt x="32" y="0"/>
                  </a:cubicBezTo>
                  <a:cubicBezTo>
                    <a:pt x="32" y="0"/>
                    <a:pt x="40" y="17"/>
                    <a:pt x="33" y="29"/>
                  </a:cubicBezTo>
                  <a:cubicBezTo>
                    <a:pt x="26" y="42"/>
                    <a:pt x="8" y="45"/>
                    <a:pt x="8" y="45"/>
                  </a:cubicBezTo>
                  <a:cubicBezTo>
                    <a:pt x="8" y="45"/>
                    <a:pt x="0" y="28"/>
                    <a:pt x="7" y="15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ṣlïďê"/>
            <p:cNvSpPr/>
            <p:nvPr/>
          </p:nvSpPr>
          <p:spPr bwMode="auto">
            <a:xfrm>
              <a:off x="6222146" y="5149040"/>
              <a:ext cx="80274" cy="77981"/>
            </a:xfrm>
            <a:custGeom>
              <a:avLst/>
              <a:gdLst>
                <a:gd name="T0" fmla="*/ 12 w 41"/>
                <a:gd name="T1" fmla="*/ 8 h 40"/>
                <a:gd name="T2" fmla="*/ 41 w 41"/>
                <a:gd name="T3" fmla="*/ 5 h 40"/>
                <a:gd name="T4" fmla="*/ 29 w 41"/>
                <a:gd name="T5" fmla="*/ 32 h 40"/>
                <a:gd name="T6" fmla="*/ 0 w 41"/>
                <a:gd name="T7" fmla="*/ 35 h 40"/>
                <a:gd name="T8" fmla="*/ 12 w 41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12" y="8"/>
                  </a:moveTo>
                  <a:cubicBezTo>
                    <a:pt x="23" y="0"/>
                    <a:pt x="41" y="5"/>
                    <a:pt x="41" y="5"/>
                  </a:cubicBezTo>
                  <a:cubicBezTo>
                    <a:pt x="41" y="5"/>
                    <a:pt x="41" y="23"/>
                    <a:pt x="29" y="32"/>
                  </a:cubicBezTo>
                  <a:cubicBezTo>
                    <a:pt x="18" y="40"/>
                    <a:pt x="0" y="35"/>
                    <a:pt x="0" y="35"/>
                  </a:cubicBezTo>
                  <a:cubicBezTo>
                    <a:pt x="0" y="35"/>
                    <a:pt x="1" y="16"/>
                    <a:pt x="12" y="8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šļíḋe"/>
            <p:cNvSpPr/>
            <p:nvPr/>
          </p:nvSpPr>
          <p:spPr bwMode="auto">
            <a:xfrm>
              <a:off x="6394162" y="5049271"/>
              <a:ext cx="71100" cy="97476"/>
            </a:xfrm>
            <a:custGeom>
              <a:avLst/>
              <a:gdLst>
                <a:gd name="T0" fmla="*/ 32 w 36"/>
                <a:gd name="T1" fmla="*/ 29 h 50"/>
                <a:gd name="T2" fmla="*/ 12 w 36"/>
                <a:gd name="T3" fmla="*/ 50 h 50"/>
                <a:gd name="T4" fmla="*/ 4 w 36"/>
                <a:gd name="T5" fmla="*/ 22 h 50"/>
                <a:gd name="T6" fmla="*/ 24 w 36"/>
                <a:gd name="T7" fmla="*/ 0 h 50"/>
                <a:gd name="T8" fmla="*/ 32 w 36"/>
                <a:gd name="T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32" y="29"/>
                  </a:moveTo>
                  <a:cubicBezTo>
                    <a:pt x="29" y="42"/>
                    <a:pt x="12" y="50"/>
                    <a:pt x="12" y="50"/>
                  </a:cubicBezTo>
                  <a:cubicBezTo>
                    <a:pt x="12" y="50"/>
                    <a:pt x="0" y="35"/>
                    <a:pt x="4" y="22"/>
                  </a:cubicBezTo>
                  <a:cubicBezTo>
                    <a:pt x="7" y="8"/>
                    <a:pt x="24" y="0"/>
                    <a:pt x="24" y="0"/>
                  </a:cubicBezTo>
                  <a:cubicBezTo>
                    <a:pt x="24" y="0"/>
                    <a:pt x="36" y="15"/>
                    <a:pt x="32" y="29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îSľîďê"/>
            <p:cNvSpPr/>
            <p:nvPr/>
          </p:nvSpPr>
          <p:spPr bwMode="auto">
            <a:xfrm>
              <a:off x="5896461" y="4874961"/>
              <a:ext cx="68807" cy="97476"/>
            </a:xfrm>
            <a:custGeom>
              <a:avLst/>
              <a:gdLst>
                <a:gd name="T0" fmla="*/ 32 w 35"/>
                <a:gd name="T1" fmla="*/ 22 h 50"/>
                <a:gd name="T2" fmla="*/ 24 w 35"/>
                <a:gd name="T3" fmla="*/ 50 h 50"/>
                <a:gd name="T4" fmla="*/ 3 w 35"/>
                <a:gd name="T5" fmla="*/ 29 h 50"/>
                <a:gd name="T6" fmla="*/ 11 w 35"/>
                <a:gd name="T7" fmla="*/ 0 h 50"/>
                <a:gd name="T8" fmla="*/ 32 w 35"/>
                <a:gd name="T9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32" y="22"/>
                  </a:moveTo>
                  <a:cubicBezTo>
                    <a:pt x="35" y="35"/>
                    <a:pt x="24" y="50"/>
                    <a:pt x="24" y="50"/>
                  </a:cubicBezTo>
                  <a:cubicBezTo>
                    <a:pt x="24" y="50"/>
                    <a:pt x="7" y="42"/>
                    <a:pt x="3" y="29"/>
                  </a:cubicBezTo>
                  <a:cubicBezTo>
                    <a:pt x="0" y="15"/>
                    <a:pt x="11" y="0"/>
                    <a:pt x="11" y="0"/>
                  </a:cubicBezTo>
                  <a:cubicBezTo>
                    <a:pt x="11" y="0"/>
                    <a:pt x="28" y="8"/>
                    <a:pt x="32" y="22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íşľíde"/>
            <p:cNvSpPr/>
            <p:nvPr/>
          </p:nvSpPr>
          <p:spPr bwMode="auto">
            <a:xfrm>
              <a:off x="6373520" y="4950648"/>
              <a:ext cx="102063" cy="60779"/>
            </a:xfrm>
            <a:custGeom>
              <a:avLst/>
              <a:gdLst>
                <a:gd name="T0" fmla="*/ 27 w 52"/>
                <a:gd name="T1" fmla="*/ 30 h 31"/>
                <a:gd name="T2" fmla="*/ 0 w 52"/>
                <a:gd name="T3" fmla="*/ 17 h 31"/>
                <a:gd name="T4" fmla="*/ 26 w 52"/>
                <a:gd name="T5" fmla="*/ 1 h 31"/>
                <a:gd name="T6" fmla="*/ 52 w 52"/>
                <a:gd name="T7" fmla="*/ 15 h 31"/>
                <a:gd name="T8" fmla="*/ 27 w 5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1">
                  <a:moveTo>
                    <a:pt x="27" y="30"/>
                  </a:moveTo>
                  <a:cubicBezTo>
                    <a:pt x="12" y="31"/>
                    <a:pt x="0" y="17"/>
                    <a:pt x="0" y="17"/>
                  </a:cubicBezTo>
                  <a:cubicBezTo>
                    <a:pt x="0" y="17"/>
                    <a:pt x="11" y="1"/>
                    <a:pt x="26" y="1"/>
                  </a:cubicBezTo>
                  <a:cubicBezTo>
                    <a:pt x="40" y="0"/>
                    <a:pt x="52" y="15"/>
                    <a:pt x="52" y="15"/>
                  </a:cubicBezTo>
                  <a:cubicBezTo>
                    <a:pt x="52" y="15"/>
                    <a:pt x="41" y="30"/>
                    <a:pt x="27" y="30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îsľîďè"/>
            <p:cNvSpPr/>
            <p:nvPr/>
          </p:nvSpPr>
          <p:spPr bwMode="auto">
            <a:xfrm>
              <a:off x="6269163" y="5044683"/>
              <a:ext cx="99770" cy="59632"/>
            </a:xfrm>
            <a:custGeom>
              <a:avLst/>
              <a:gdLst>
                <a:gd name="T0" fmla="*/ 26 w 51"/>
                <a:gd name="T1" fmla="*/ 29 h 30"/>
                <a:gd name="T2" fmla="*/ 0 w 51"/>
                <a:gd name="T3" fmla="*/ 16 h 30"/>
                <a:gd name="T4" fmla="*/ 25 w 51"/>
                <a:gd name="T5" fmla="*/ 0 h 30"/>
                <a:gd name="T6" fmla="*/ 51 w 51"/>
                <a:gd name="T7" fmla="*/ 14 h 30"/>
                <a:gd name="T8" fmla="*/ 26 w 5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0">
                  <a:moveTo>
                    <a:pt x="26" y="29"/>
                  </a:moveTo>
                  <a:cubicBezTo>
                    <a:pt x="12" y="30"/>
                    <a:pt x="0" y="16"/>
                    <a:pt x="0" y="16"/>
                  </a:cubicBezTo>
                  <a:cubicBezTo>
                    <a:pt x="0" y="16"/>
                    <a:pt x="11" y="1"/>
                    <a:pt x="25" y="0"/>
                  </a:cubicBezTo>
                  <a:cubicBezTo>
                    <a:pt x="39" y="0"/>
                    <a:pt x="51" y="14"/>
                    <a:pt x="51" y="14"/>
                  </a:cubicBezTo>
                  <a:cubicBezTo>
                    <a:pt x="51" y="14"/>
                    <a:pt x="41" y="29"/>
                    <a:pt x="26" y="29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í$lidê"/>
            <p:cNvSpPr/>
            <p:nvPr/>
          </p:nvSpPr>
          <p:spPr bwMode="auto">
            <a:xfrm>
              <a:off x="6498518" y="5130692"/>
              <a:ext cx="91742" cy="73394"/>
            </a:xfrm>
            <a:custGeom>
              <a:avLst/>
              <a:gdLst>
                <a:gd name="T0" fmla="*/ 18 w 47"/>
                <a:gd name="T1" fmla="*/ 32 h 37"/>
                <a:gd name="T2" fmla="*/ 0 w 47"/>
                <a:gd name="T3" fmla="*/ 9 h 37"/>
                <a:gd name="T4" fmla="*/ 29 w 47"/>
                <a:gd name="T5" fmla="*/ 5 h 37"/>
                <a:gd name="T6" fmla="*/ 47 w 47"/>
                <a:gd name="T7" fmla="*/ 28 h 37"/>
                <a:gd name="T8" fmla="*/ 18 w 47"/>
                <a:gd name="T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7">
                  <a:moveTo>
                    <a:pt x="18" y="32"/>
                  </a:moveTo>
                  <a:cubicBezTo>
                    <a:pt x="5" y="26"/>
                    <a:pt x="0" y="9"/>
                    <a:pt x="0" y="9"/>
                  </a:cubicBezTo>
                  <a:cubicBezTo>
                    <a:pt x="0" y="9"/>
                    <a:pt x="16" y="0"/>
                    <a:pt x="29" y="5"/>
                  </a:cubicBezTo>
                  <a:cubicBezTo>
                    <a:pt x="42" y="10"/>
                    <a:pt x="47" y="28"/>
                    <a:pt x="47" y="28"/>
                  </a:cubicBezTo>
                  <a:cubicBezTo>
                    <a:pt x="47" y="28"/>
                    <a:pt x="31" y="37"/>
                    <a:pt x="18" y="32"/>
                  </a:cubicBezTo>
                  <a:close/>
                </a:path>
              </a:pathLst>
            </a:custGeom>
            <a:solidFill>
              <a:srgbClr val="40A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958159" y="3513799"/>
            <a:ext cx="3740006" cy="758178"/>
            <a:chOff x="2374114" y="2069293"/>
            <a:chExt cx="3740006" cy="758178"/>
          </a:xfrm>
        </p:grpSpPr>
        <p:sp>
          <p:nvSpPr>
            <p:cNvPr id="325" name="TextBox 54"/>
            <p:cNvSpPr txBox="1"/>
            <p:nvPr/>
          </p:nvSpPr>
          <p:spPr>
            <a:xfrm>
              <a:off x="2374114" y="2365806"/>
              <a:ext cx="3740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26" name="文本框 325"/>
            <p:cNvSpPr txBox="1"/>
            <p:nvPr/>
          </p:nvSpPr>
          <p:spPr>
            <a:xfrm>
              <a:off x="3741416" y="206929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grpSp>
        <p:nvGrpSpPr>
          <p:cNvPr id="327" name="组合 326"/>
          <p:cNvGrpSpPr/>
          <p:nvPr/>
        </p:nvGrpSpPr>
        <p:grpSpPr>
          <a:xfrm>
            <a:off x="7577405" y="3508391"/>
            <a:ext cx="3740006" cy="758178"/>
            <a:chOff x="2374114" y="2069293"/>
            <a:chExt cx="3740006" cy="758178"/>
          </a:xfrm>
        </p:grpSpPr>
        <p:sp>
          <p:nvSpPr>
            <p:cNvPr id="328" name="TextBox 54"/>
            <p:cNvSpPr txBox="1"/>
            <p:nvPr/>
          </p:nvSpPr>
          <p:spPr>
            <a:xfrm>
              <a:off x="2374114" y="2365806"/>
              <a:ext cx="3740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29" name="文本框 328"/>
            <p:cNvSpPr txBox="1"/>
            <p:nvPr/>
          </p:nvSpPr>
          <p:spPr>
            <a:xfrm>
              <a:off x="3741416" y="206929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grpSp>
        <p:nvGrpSpPr>
          <p:cNvPr id="330" name="组合 329"/>
          <p:cNvGrpSpPr/>
          <p:nvPr/>
        </p:nvGrpSpPr>
        <p:grpSpPr>
          <a:xfrm>
            <a:off x="9154511" y="2797460"/>
            <a:ext cx="585793" cy="582613"/>
            <a:chOff x="9129804" y="3302004"/>
            <a:chExt cx="585793" cy="582613"/>
          </a:xfrm>
          <a:solidFill>
            <a:srgbClr val="227038"/>
          </a:solidFill>
        </p:grpSpPr>
        <p:sp>
          <p:nvSpPr>
            <p:cNvPr id="331" name="Freeform 28"/>
            <p:cNvSpPr/>
            <p:nvPr/>
          </p:nvSpPr>
          <p:spPr bwMode="auto">
            <a:xfrm>
              <a:off x="9129804" y="3302004"/>
              <a:ext cx="585793" cy="582613"/>
            </a:xfrm>
            <a:custGeom>
              <a:avLst/>
              <a:gdLst>
                <a:gd name="T0" fmla="*/ 79 w 156"/>
                <a:gd name="T1" fmla="*/ 155 h 155"/>
                <a:gd name="T2" fmla="*/ 25 w 156"/>
                <a:gd name="T3" fmla="*/ 133 h 155"/>
                <a:gd name="T4" fmla="*/ 4 w 156"/>
                <a:gd name="T5" fmla="*/ 66 h 155"/>
                <a:gd name="T6" fmla="*/ 69 w 156"/>
                <a:gd name="T7" fmla="*/ 3 h 155"/>
                <a:gd name="T8" fmla="*/ 138 w 156"/>
                <a:gd name="T9" fmla="*/ 30 h 155"/>
                <a:gd name="T10" fmla="*/ 137 w 156"/>
                <a:gd name="T11" fmla="*/ 39 h 155"/>
                <a:gd name="T12" fmla="*/ 128 w 156"/>
                <a:gd name="T13" fmla="*/ 38 h 155"/>
                <a:gd name="T14" fmla="*/ 71 w 156"/>
                <a:gd name="T15" fmla="*/ 16 h 155"/>
                <a:gd name="T16" fmla="*/ 17 w 156"/>
                <a:gd name="T17" fmla="*/ 68 h 155"/>
                <a:gd name="T18" fmla="*/ 34 w 156"/>
                <a:gd name="T19" fmla="*/ 124 h 155"/>
                <a:gd name="T20" fmla="*/ 90 w 156"/>
                <a:gd name="T21" fmla="*/ 141 h 155"/>
                <a:gd name="T22" fmla="*/ 142 w 156"/>
                <a:gd name="T23" fmla="*/ 86 h 155"/>
                <a:gd name="T24" fmla="*/ 142 w 156"/>
                <a:gd name="T25" fmla="*/ 67 h 155"/>
                <a:gd name="T26" fmla="*/ 140 w 156"/>
                <a:gd name="T27" fmla="*/ 60 h 155"/>
                <a:gd name="T28" fmla="*/ 144 w 156"/>
                <a:gd name="T29" fmla="*/ 52 h 155"/>
                <a:gd name="T30" fmla="*/ 152 w 156"/>
                <a:gd name="T31" fmla="*/ 56 h 155"/>
                <a:gd name="T32" fmla="*/ 154 w 156"/>
                <a:gd name="T33" fmla="*/ 65 h 155"/>
                <a:gd name="T34" fmla="*/ 155 w 156"/>
                <a:gd name="T35" fmla="*/ 87 h 155"/>
                <a:gd name="T36" fmla="*/ 92 w 156"/>
                <a:gd name="T37" fmla="*/ 154 h 155"/>
                <a:gd name="T38" fmla="*/ 79 w 156"/>
                <a:gd name="T3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5">
                  <a:moveTo>
                    <a:pt x="79" y="155"/>
                  </a:moveTo>
                  <a:cubicBezTo>
                    <a:pt x="59" y="155"/>
                    <a:pt x="40" y="147"/>
                    <a:pt x="25" y="133"/>
                  </a:cubicBezTo>
                  <a:cubicBezTo>
                    <a:pt x="8" y="115"/>
                    <a:pt x="0" y="91"/>
                    <a:pt x="4" y="66"/>
                  </a:cubicBezTo>
                  <a:cubicBezTo>
                    <a:pt x="9" y="33"/>
                    <a:pt x="36" y="7"/>
                    <a:pt x="69" y="3"/>
                  </a:cubicBezTo>
                  <a:cubicBezTo>
                    <a:pt x="95" y="0"/>
                    <a:pt x="121" y="10"/>
                    <a:pt x="138" y="30"/>
                  </a:cubicBezTo>
                  <a:cubicBezTo>
                    <a:pt x="140" y="33"/>
                    <a:pt x="140" y="37"/>
                    <a:pt x="137" y="39"/>
                  </a:cubicBezTo>
                  <a:cubicBezTo>
                    <a:pt x="134" y="41"/>
                    <a:pt x="130" y="41"/>
                    <a:pt x="128" y="38"/>
                  </a:cubicBezTo>
                  <a:cubicBezTo>
                    <a:pt x="114" y="21"/>
                    <a:pt x="93" y="13"/>
                    <a:pt x="71" y="16"/>
                  </a:cubicBezTo>
                  <a:cubicBezTo>
                    <a:pt x="43" y="19"/>
                    <a:pt x="21" y="41"/>
                    <a:pt x="17" y="68"/>
                  </a:cubicBezTo>
                  <a:cubicBezTo>
                    <a:pt x="13" y="89"/>
                    <a:pt x="20" y="109"/>
                    <a:pt x="34" y="124"/>
                  </a:cubicBezTo>
                  <a:cubicBezTo>
                    <a:pt x="49" y="138"/>
                    <a:pt x="69" y="145"/>
                    <a:pt x="90" y="141"/>
                  </a:cubicBezTo>
                  <a:cubicBezTo>
                    <a:pt x="117" y="137"/>
                    <a:pt x="139" y="114"/>
                    <a:pt x="142" y="86"/>
                  </a:cubicBezTo>
                  <a:cubicBezTo>
                    <a:pt x="143" y="80"/>
                    <a:pt x="143" y="73"/>
                    <a:pt x="142" y="67"/>
                  </a:cubicBezTo>
                  <a:cubicBezTo>
                    <a:pt x="141" y="65"/>
                    <a:pt x="141" y="62"/>
                    <a:pt x="140" y="60"/>
                  </a:cubicBezTo>
                  <a:cubicBezTo>
                    <a:pt x="139" y="57"/>
                    <a:pt x="141" y="53"/>
                    <a:pt x="144" y="52"/>
                  </a:cubicBezTo>
                  <a:cubicBezTo>
                    <a:pt x="148" y="51"/>
                    <a:pt x="151" y="53"/>
                    <a:pt x="152" y="56"/>
                  </a:cubicBezTo>
                  <a:cubicBezTo>
                    <a:pt x="153" y="59"/>
                    <a:pt x="154" y="62"/>
                    <a:pt x="154" y="65"/>
                  </a:cubicBezTo>
                  <a:cubicBezTo>
                    <a:pt x="156" y="72"/>
                    <a:pt x="156" y="80"/>
                    <a:pt x="155" y="87"/>
                  </a:cubicBezTo>
                  <a:cubicBezTo>
                    <a:pt x="151" y="121"/>
                    <a:pt x="125" y="149"/>
                    <a:pt x="92" y="154"/>
                  </a:cubicBezTo>
                  <a:cubicBezTo>
                    <a:pt x="88" y="155"/>
                    <a:pt x="83" y="155"/>
                    <a:pt x="79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Freeform 29"/>
            <p:cNvSpPr>
              <a:spLocks noEditPoints="1"/>
            </p:cNvSpPr>
            <p:nvPr/>
          </p:nvSpPr>
          <p:spPr bwMode="auto">
            <a:xfrm>
              <a:off x="9331419" y="3471867"/>
              <a:ext cx="219077" cy="250825"/>
            </a:xfrm>
            <a:custGeom>
              <a:avLst/>
              <a:gdLst>
                <a:gd name="T0" fmla="*/ 13 w 58"/>
                <a:gd name="T1" fmla="*/ 67 h 67"/>
                <a:gd name="T2" fmla="*/ 6 w 58"/>
                <a:gd name="T3" fmla="*/ 65 h 67"/>
                <a:gd name="T4" fmla="*/ 0 w 58"/>
                <a:gd name="T5" fmla="*/ 54 h 67"/>
                <a:gd name="T6" fmla="*/ 0 w 58"/>
                <a:gd name="T7" fmla="*/ 13 h 67"/>
                <a:gd name="T8" fmla="*/ 6 w 58"/>
                <a:gd name="T9" fmla="*/ 2 h 67"/>
                <a:gd name="T10" fmla="*/ 19 w 58"/>
                <a:gd name="T11" fmla="*/ 3 h 67"/>
                <a:gd name="T12" fmla="*/ 19 w 58"/>
                <a:gd name="T13" fmla="*/ 3 h 67"/>
                <a:gd name="T14" fmla="*/ 52 w 58"/>
                <a:gd name="T15" fmla="*/ 23 h 67"/>
                <a:gd name="T16" fmla="*/ 58 w 58"/>
                <a:gd name="T17" fmla="*/ 34 h 67"/>
                <a:gd name="T18" fmla="*/ 52 w 58"/>
                <a:gd name="T19" fmla="*/ 45 h 67"/>
                <a:gd name="T20" fmla="*/ 19 w 58"/>
                <a:gd name="T21" fmla="*/ 65 h 67"/>
                <a:gd name="T22" fmla="*/ 13 w 58"/>
                <a:gd name="T23" fmla="*/ 67 h 67"/>
                <a:gd name="T24" fmla="*/ 13 w 58"/>
                <a:gd name="T25" fmla="*/ 13 h 67"/>
                <a:gd name="T26" fmla="*/ 13 w 58"/>
                <a:gd name="T27" fmla="*/ 54 h 67"/>
                <a:gd name="T28" fmla="*/ 45 w 58"/>
                <a:gd name="T29" fmla="*/ 34 h 67"/>
                <a:gd name="T30" fmla="*/ 13 w 58"/>
                <a:gd name="T31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7">
                  <a:moveTo>
                    <a:pt x="13" y="67"/>
                  </a:moveTo>
                  <a:cubicBezTo>
                    <a:pt x="10" y="67"/>
                    <a:pt x="8" y="66"/>
                    <a:pt x="6" y="65"/>
                  </a:cubicBezTo>
                  <a:cubicBezTo>
                    <a:pt x="2" y="63"/>
                    <a:pt x="0" y="59"/>
                    <a:pt x="0" y="5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5"/>
                    <a:pt x="6" y="2"/>
                  </a:cubicBezTo>
                  <a:cubicBezTo>
                    <a:pt x="10" y="0"/>
                    <a:pt x="15" y="0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5" y="25"/>
                    <a:pt x="58" y="29"/>
                    <a:pt x="58" y="34"/>
                  </a:cubicBezTo>
                  <a:cubicBezTo>
                    <a:pt x="58" y="38"/>
                    <a:pt x="55" y="42"/>
                    <a:pt x="52" y="4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7" y="66"/>
                    <a:pt x="15" y="67"/>
                    <a:pt x="13" y="67"/>
                  </a:cubicBezTo>
                  <a:moveTo>
                    <a:pt x="13" y="13"/>
                  </a:moveTo>
                  <a:cubicBezTo>
                    <a:pt x="13" y="54"/>
                    <a:pt x="13" y="54"/>
                    <a:pt x="13" y="5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2620425" y="2776066"/>
            <a:ext cx="569918" cy="561976"/>
            <a:chOff x="9140917" y="2286003"/>
            <a:chExt cx="569918" cy="561976"/>
          </a:xfrm>
          <a:solidFill>
            <a:srgbClr val="227038"/>
          </a:solidFill>
        </p:grpSpPr>
        <p:sp>
          <p:nvSpPr>
            <p:cNvPr id="334" name="Freeform 51"/>
            <p:cNvSpPr/>
            <p:nvPr/>
          </p:nvSpPr>
          <p:spPr bwMode="auto">
            <a:xfrm>
              <a:off x="9140917" y="2286003"/>
              <a:ext cx="569918" cy="454026"/>
            </a:xfrm>
            <a:custGeom>
              <a:avLst/>
              <a:gdLst>
                <a:gd name="T0" fmla="*/ 89 w 152"/>
                <a:gd name="T1" fmla="*/ 121 h 121"/>
                <a:gd name="T2" fmla="*/ 64 w 152"/>
                <a:gd name="T3" fmla="*/ 121 h 121"/>
                <a:gd name="T4" fmla="*/ 57 w 152"/>
                <a:gd name="T5" fmla="*/ 115 h 121"/>
                <a:gd name="T6" fmla="*/ 64 w 152"/>
                <a:gd name="T7" fmla="*/ 108 h 121"/>
                <a:gd name="T8" fmla="*/ 89 w 152"/>
                <a:gd name="T9" fmla="*/ 108 h 121"/>
                <a:gd name="T10" fmla="*/ 140 w 152"/>
                <a:gd name="T11" fmla="*/ 61 h 121"/>
                <a:gd name="T12" fmla="*/ 89 w 152"/>
                <a:gd name="T13" fmla="*/ 13 h 121"/>
                <a:gd name="T14" fmla="*/ 64 w 152"/>
                <a:gd name="T15" fmla="*/ 13 h 121"/>
                <a:gd name="T16" fmla="*/ 13 w 152"/>
                <a:gd name="T17" fmla="*/ 61 h 121"/>
                <a:gd name="T18" fmla="*/ 20 w 152"/>
                <a:gd name="T19" fmla="*/ 86 h 121"/>
                <a:gd name="T20" fmla="*/ 19 w 152"/>
                <a:gd name="T21" fmla="*/ 95 h 121"/>
                <a:gd name="T22" fmla="*/ 10 w 152"/>
                <a:gd name="T23" fmla="*/ 93 h 121"/>
                <a:gd name="T24" fmla="*/ 0 w 152"/>
                <a:gd name="T25" fmla="*/ 61 h 121"/>
                <a:gd name="T26" fmla="*/ 64 w 152"/>
                <a:gd name="T27" fmla="*/ 0 h 121"/>
                <a:gd name="T28" fmla="*/ 89 w 152"/>
                <a:gd name="T29" fmla="*/ 0 h 121"/>
                <a:gd name="T30" fmla="*/ 152 w 152"/>
                <a:gd name="T31" fmla="*/ 61 h 121"/>
                <a:gd name="T32" fmla="*/ 89 w 152"/>
                <a:gd name="T3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21">
                  <a:moveTo>
                    <a:pt x="89" y="121"/>
                  </a:moveTo>
                  <a:cubicBezTo>
                    <a:pt x="64" y="121"/>
                    <a:pt x="64" y="121"/>
                    <a:pt x="64" y="121"/>
                  </a:cubicBezTo>
                  <a:cubicBezTo>
                    <a:pt x="60" y="121"/>
                    <a:pt x="57" y="118"/>
                    <a:pt x="57" y="115"/>
                  </a:cubicBezTo>
                  <a:cubicBezTo>
                    <a:pt x="57" y="111"/>
                    <a:pt x="60" y="108"/>
                    <a:pt x="64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117" y="108"/>
                    <a:pt x="140" y="87"/>
                    <a:pt x="140" y="61"/>
                  </a:cubicBezTo>
                  <a:cubicBezTo>
                    <a:pt x="140" y="34"/>
                    <a:pt x="117" y="13"/>
                    <a:pt x="89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36" y="13"/>
                    <a:pt x="13" y="34"/>
                    <a:pt x="13" y="61"/>
                  </a:cubicBezTo>
                  <a:cubicBezTo>
                    <a:pt x="13" y="70"/>
                    <a:pt x="15" y="78"/>
                    <a:pt x="20" y="86"/>
                  </a:cubicBezTo>
                  <a:cubicBezTo>
                    <a:pt x="22" y="89"/>
                    <a:pt x="21" y="93"/>
                    <a:pt x="19" y="95"/>
                  </a:cubicBezTo>
                  <a:cubicBezTo>
                    <a:pt x="16" y="97"/>
                    <a:pt x="12" y="96"/>
                    <a:pt x="10" y="93"/>
                  </a:cubicBezTo>
                  <a:cubicBezTo>
                    <a:pt x="3" y="83"/>
                    <a:pt x="0" y="72"/>
                    <a:pt x="0" y="61"/>
                  </a:cubicBezTo>
                  <a:cubicBezTo>
                    <a:pt x="0" y="27"/>
                    <a:pt x="29" y="0"/>
                    <a:pt x="6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24" y="0"/>
                    <a:pt x="152" y="27"/>
                    <a:pt x="152" y="61"/>
                  </a:cubicBezTo>
                  <a:cubicBezTo>
                    <a:pt x="152" y="94"/>
                    <a:pt x="124" y="121"/>
                    <a:pt x="89" y="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5" name="Freeform 52"/>
            <p:cNvSpPr/>
            <p:nvPr/>
          </p:nvSpPr>
          <p:spPr bwMode="auto">
            <a:xfrm>
              <a:off x="9190130" y="2690816"/>
              <a:ext cx="236540" cy="157163"/>
            </a:xfrm>
            <a:custGeom>
              <a:avLst/>
              <a:gdLst>
                <a:gd name="T0" fmla="*/ 12 w 63"/>
                <a:gd name="T1" fmla="*/ 42 h 42"/>
                <a:gd name="T2" fmla="*/ 8 w 63"/>
                <a:gd name="T3" fmla="*/ 41 h 42"/>
                <a:gd name="T4" fmla="*/ 0 w 63"/>
                <a:gd name="T5" fmla="*/ 29 h 42"/>
                <a:gd name="T6" fmla="*/ 0 w 63"/>
                <a:gd name="T7" fmla="*/ 28 h 42"/>
                <a:gd name="T8" fmla="*/ 6 w 63"/>
                <a:gd name="T9" fmla="*/ 5 h 42"/>
                <a:gd name="T10" fmla="*/ 14 w 63"/>
                <a:gd name="T11" fmla="*/ 1 h 42"/>
                <a:gd name="T12" fmla="*/ 19 w 63"/>
                <a:gd name="T13" fmla="*/ 8 h 42"/>
                <a:gd name="T14" fmla="*/ 13 w 63"/>
                <a:gd name="T15" fmla="*/ 29 h 42"/>
                <a:gd name="T16" fmla="*/ 13 w 63"/>
                <a:gd name="T17" fmla="*/ 29 h 42"/>
                <a:gd name="T18" fmla="*/ 47 w 63"/>
                <a:gd name="T19" fmla="*/ 2 h 42"/>
                <a:gd name="T20" fmla="*/ 51 w 63"/>
                <a:gd name="T21" fmla="*/ 0 h 42"/>
                <a:gd name="T22" fmla="*/ 57 w 63"/>
                <a:gd name="T23" fmla="*/ 0 h 42"/>
                <a:gd name="T24" fmla="*/ 63 w 63"/>
                <a:gd name="T25" fmla="*/ 7 h 42"/>
                <a:gd name="T26" fmla="*/ 57 w 63"/>
                <a:gd name="T27" fmla="*/ 13 h 42"/>
                <a:gd name="T28" fmla="*/ 53 w 63"/>
                <a:gd name="T29" fmla="*/ 13 h 42"/>
                <a:gd name="T30" fmla="*/ 21 w 63"/>
                <a:gd name="T31" fmla="*/ 39 h 42"/>
                <a:gd name="T32" fmla="*/ 12 w 63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2">
                  <a:moveTo>
                    <a:pt x="12" y="42"/>
                  </a:moveTo>
                  <a:cubicBezTo>
                    <a:pt x="11" y="42"/>
                    <a:pt x="9" y="42"/>
                    <a:pt x="8" y="41"/>
                  </a:cubicBezTo>
                  <a:cubicBezTo>
                    <a:pt x="3" y="39"/>
                    <a:pt x="0" y="35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1" y="0"/>
                    <a:pt x="14" y="1"/>
                  </a:cubicBezTo>
                  <a:cubicBezTo>
                    <a:pt x="18" y="2"/>
                    <a:pt x="19" y="5"/>
                    <a:pt x="19" y="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9" y="0"/>
                    <a:pt x="51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7"/>
                  </a:cubicBezTo>
                  <a:cubicBezTo>
                    <a:pt x="63" y="10"/>
                    <a:pt x="60" y="13"/>
                    <a:pt x="57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9" y="41"/>
                    <a:pt x="16" y="42"/>
                    <a:pt x="12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6" name="Oval 53"/>
            <p:cNvSpPr>
              <a:spLocks noChangeArrowheads="1"/>
            </p:cNvSpPr>
            <p:nvPr/>
          </p:nvSpPr>
          <p:spPr bwMode="auto">
            <a:xfrm>
              <a:off x="9402857" y="2503490"/>
              <a:ext cx="49213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" name="Oval 54"/>
            <p:cNvSpPr>
              <a:spLocks noChangeArrowheads="1"/>
            </p:cNvSpPr>
            <p:nvPr/>
          </p:nvSpPr>
          <p:spPr bwMode="auto">
            <a:xfrm>
              <a:off x="9523508" y="2503490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8" name="Oval 55"/>
            <p:cNvSpPr>
              <a:spLocks noChangeArrowheads="1"/>
            </p:cNvSpPr>
            <p:nvPr/>
          </p:nvSpPr>
          <p:spPr bwMode="auto">
            <a:xfrm>
              <a:off x="9283793" y="2503490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sp>
        <p:nvSpPr>
          <p:cNvPr id="340" name="Line 10"/>
          <p:cNvSpPr>
            <a:spLocks noChangeShapeType="1"/>
          </p:cNvSpPr>
          <p:nvPr/>
        </p:nvSpPr>
        <p:spPr bwMode="auto">
          <a:xfrm flipV="1">
            <a:off x="745807" y="4576183"/>
            <a:ext cx="10700385" cy="635"/>
          </a:xfrm>
          <a:prstGeom prst="line">
            <a:avLst/>
          </a:prstGeom>
          <a:solidFill>
            <a:srgbClr val="227038"/>
          </a:solidFill>
          <a:ln w="25400" cap="flat" cmpd="sng">
            <a:solidFill>
              <a:srgbClr val="969696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4" name="AutoShape 15"/>
          <p:cNvSpPr/>
          <p:nvPr/>
        </p:nvSpPr>
        <p:spPr bwMode="auto">
          <a:xfrm rot="244865">
            <a:off x="2494597" y="4187563"/>
            <a:ext cx="201930" cy="217170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600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22703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5" name="AutoShape 16"/>
          <p:cNvSpPr/>
          <p:nvPr/>
        </p:nvSpPr>
        <p:spPr bwMode="auto">
          <a:xfrm>
            <a:off x="2417127" y="4033893"/>
            <a:ext cx="118745" cy="542925"/>
          </a:xfrm>
          <a:custGeom>
            <a:avLst/>
            <a:gdLst>
              <a:gd name="T0" fmla="+- 0 12280 2960"/>
              <a:gd name="T1" fmla="*/ T0 w 18640"/>
              <a:gd name="T2" fmla="*/ 10800 h 21600"/>
              <a:gd name="T3" fmla="+- 0 12280 2960"/>
              <a:gd name="T4" fmla="*/ T3 w 18640"/>
              <a:gd name="T5" fmla="*/ 10800 h 21600"/>
              <a:gd name="T6" fmla="+- 0 12280 2960"/>
              <a:gd name="T7" fmla="*/ T6 w 18640"/>
              <a:gd name="T8" fmla="*/ 10800 h 21600"/>
              <a:gd name="T9" fmla="+- 0 12280 2960"/>
              <a:gd name="T10" fmla="*/ T9 w 1864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640" h="21600">
                <a:moveTo>
                  <a:pt x="542" y="21600"/>
                </a:moveTo>
                <a:lnTo>
                  <a:pt x="18639" y="21600"/>
                </a:lnTo>
                <a:cubicBezTo>
                  <a:pt x="18639" y="21600"/>
                  <a:pt x="8131" y="16958"/>
                  <a:pt x="9883" y="11603"/>
                </a:cubicBezTo>
                <a:cubicBezTo>
                  <a:pt x="11634" y="6247"/>
                  <a:pt x="11634" y="0"/>
                  <a:pt x="11634" y="0"/>
                </a:cubicBezTo>
                <a:cubicBezTo>
                  <a:pt x="11634" y="0"/>
                  <a:pt x="-2960" y="13031"/>
                  <a:pt x="542" y="21600"/>
                </a:cubicBezTo>
                <a:close/>
              </a:path>
            </a:pathLst>
          </a:custGeom>
          <a:solidFill>
            <a:srgbClr val="227038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6" name="AutoShape 19"/>
          <p:cNvSpPr/>
          <p:nvPr/>
        </p:nvSpPr>
        <p:spPr bwMode="auto">
          <a:xfrm rot="244277">
            <a:off x="6027102" y="3101078"/>
            <a:ext cx="419735" cy="450215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600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600"/>
                  <a:pt x="0" y="21004"/>
                  <a:pt x="0" y="21004"/>
                </a:cubicBezTo>
                <a:cubicBezTo>
                  <a:pt x="0" y="21004"/>
                  <a:pt x="515" y="19473"/>
                  <a:pt x="687" y="16497"/>
                </a:cubicBezTo>
                <a:close/>
              </a:path>
            </a:pathLst>
          </a:custGeom>
          <a:solidFill>
            <a:srgbClr val="22703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7" name="AutoShape 20"/>
          <p:cNvSpPr/>
          <p:nvPr/>
        </p:nvSpPr>
        <p:spPr bwMode="auto">
          <a:xfrm>
            <a:off x="5857557" y="3064248"/>
            <a:ext cx="245110" cy="1512570"/>
          </a:xfrm>
          <a:custGeom>
            <a:avLst/>
            <a:gdLst>
              <a:gd name="T0" fmla="+- 0 12280 2960"/>
              <a:gd name="T1" fmla="*/ T0 w 18640"/>
              <a:gd name="T2" fmla="*/ 10800 h 21600"/>
              <a:gd name="T3" fmla="+- 0 12280 2960"/>
              <a:gd name="T4" fmla="*/ T3 w 18640"/>
              <a:gd name="T5" fmla="*/ 10800 h 21600"/>
              <a:gd name="T6" fmla="+- 0 12280 2960"/>
              <a:gd name="T7" fmla="*/ T6 w 18640"/>
              <a:gd name="T8" fmla="*/ 10800 h 21600"/>
              <a:gd name="T9" fmla="+- 0 12280 2960"/>
              <a:gd name="T10" fmla="*/ T9 w 1864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640" h="21600">
                <a:moveTo>
                  <a:pt x="542" y="21599"/>
                </a:moveTo>
                <a:lnTo>
                  <a:pt x="18640" y="21599"/>
                </a:lnTo>
                <a:cubicBezTo>
                  <a:pt x="18640" y="21599"/>
                  <a:pt x="8131" y="16958"/>
                  <a:pt x="9883" y="11603"/>
                </a:cubicBezTo>
                <a:cubicBezTo>
                  <a:pt x="11634" y="6247"/>
                  <a:pt x="11634" y="0"/>
                  <a:pt x="11634" y="0"/>
                </a:cubicBezTo>
                <a:cubicBezTo>
                  <a:pt x="11634" y="0"/>
                  <a:pt x="-2960" y="13031"/>
                  <a:pt x="542" y="21599"/>
                </a:cubicBezTo>
                <a:close/>
              </a:path>
            </a:pathLst>
          </a:custGeom>
          <a:solidFill>
            <a:srgbClr val="227038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8" name="AutoShape 21"/>
          <p:cNvSpPr/>
          <p:nvPr/>
        </p:nvSpPr>
        <p:spPr bwMode="auto">
          <a:xfrm rot="1208163" flipH="1">
            <a:off x="5777547" y="2762623"/>
            <a:ext cx="295275" cy="315595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3"/>
                  <a:pt x="687" y="16497"/>
                </a:cubicBezTo>
                <a:close/>
              </a:path>
            </a:pathLst>
          </a:custGeom>
          <a:solidFill>
            <a:srgbClr val="22703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9" name="AutoShape 22"/>
          <p:cNvSpPr/>
          <p:nvPr/>
        </p:nvSpPr>
        <p:spPr bwMode="auto">
          <a:xfrm rot="244277">
            <a:off x="6031547" y="3518908"/>
            <a:ext cx="699135" cy="750570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22703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0" name="AutoShape 23"/>
          <p:cNvSpPr/>
          <p:nvPr/>
        </p:nvSpPr>
        <p:spPr bwMode="auto">
          <a:xfrm rot="21363056" flipH="1">
            <a:off x="5472112" y="3301738"/>
            <a:ext cx="419735" cy="450215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600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3"/>
                  <a:pt x="687" y="16497"/>
                </a:cubicBezTo>
                <a:close/>
              </a:path>
            </a:pathLst>
          </a:custGeom>
          <a:solidFill>
            <a:srgbClr val="22703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65300" y="1853789"/>
            <a:ext cx="1718103" cy="2722394"/>
            <a:chOff x="8478837" y="1507228"/>
            <a:chExt cx="1938020" cy="3070860"/>
          </a:xfrm>
        </p:grpSpPr>
        <p:sp>
          <p:nvSpPr>
            <p:cNvPr id="351" name="AutoShape 25"/>
            <p:cNvSpPr/>
            <p:nvPr/>
          </p:nvSpPr>
          <p:spPr bwMode="auto">
            <a:xfrm rot="244451">
              <a:off x="9497377" y="2411468"/>
              <a:ext cx="553085" cy="59499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2" name="AutoShape 26"/>
            <p:cNvSpPr/>
            <p:nvPr/>
          </p:nvSpPr>
          <p:spPr bwMode="auto">
            <a:xfrm>
              <a:off x="9274492" y="2009513"/>
              <a:ext cx="321310" cy="2568575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3" name="AutoShape 27"/>
            <p:cNvSpPr/>
            <p:nvPr/>
          </p:nvSpPr>
          <p:spPr bwMode="auto">
            <a:xfrm rot="21386038" flipH="1">
              <a:off x="9023032" y="2012053"/>
              <a:ext cx="389255" cy="41719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4" name="AutoShape 28"/>
            <p:cNvSpPr/>
            <p:nvPr/>
          </p:nvSpPr>
          <p:spPr bwMode="auto">
            <a:xfrm rot="1544698">
              <a:off x="9650412" y="3054088"/>
              <a:ext cx="766445" cy="82359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5" name="AutoShape 29"/>
            <p:cNvSpPr/>
            <p:nvPr/>
          </p:nvSpPr>
          <p:spPr bwMode="auto">
            <a:xfrm rot="21362879" flipH="1">
              <a:off x="8876982" y="2827393"/>
              <a:ext cx="434975" cy="471170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6" name="AutoShape 30"/>
            <p:cNvSpPr/>
            <p:nvPr/>
          </p:nvSpPr>
          <p:spPr bwMode="auto">
            <a:xfrm rot="19968163" flipH="1">
              <a:off x="8549957" y="3390638"/>
              <a:ext cx="600710" cy="64198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7" name="AutoShape 31"/>
            <p:cNvSpPr/>
            <p:nvPr/>
          </p:nvSpPr>
          <p:spPr bwMode="auto">
            <a:xfrm rot="20335334" flipH="1">
              <a:off x="9180512" y="4077073"/>
              <a:ext cx="82550" cy="497205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600"/>
                  </a:moveTo>
                  <a:lnTo>
                    <a:pt x="18640" y="21600"/>
                  </a:lnTo>
                  <a:cubicBezTo>
                    <a:pt x="18640" y="21600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600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8" name="AutoShape 32"/>
            <p:cNvSpPr/>
            <p:nvPr/>
          </p:nvSpPr>
          <p:spPr bwMode="auto">
            <a:xfrm rot="20335334" flipH="1">
              <a:off x="9261792" y="2643243"/>
              <a:ext cx="82550" cy="497205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600"/>
                  </a:moveTo>
                  <a:lnTo>
                    <a:pt x="18640" y="21600"/>
                  </a:lnTo>
                  <a:cubicBezTo>
                    <a:pt x="18640" y="21600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600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9" name="AutoShape 33"/>
            <p:cNvSpPr/>
            <p:nvPr/>
          </p:nvSpPr>
          <p:spPr bwMode="auto">
            <a:xfrm rot="21386038" flipH="1">
              <a:off x="8727122" y="2247638"/>
              <a:ext cx="389255" cy="41719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0" name="AutoShape 34"/>
            <p:cNvSpPr/>
            <p:nvPr/>
          </p:nvSpPr>
          <p:spPr bwMode="auto">
            <a:xfrm rot="20192654" flipH="1">
              <a:off x="8561387" y="3091553"/>
              <a:ext cx="389255" cy="41719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3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1" name="AutoShape 35"/>
            <p:cNvSpPr/>
            <p:nvPr/>
          </p:nvSpPr>
          <p:spPr bwMode="auto">
            <a:xfrm rot="437481">
              <a:off x="10006012" y="2755003"/>
              <a:ext cx="389255" cy="41719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3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2" name="AutoShape 36"/>
            <p:cNvSpPr/>
            <p:nvPr/>
          </p:nvSpPr>
          <p:spPr bwMode="auto">
            <a:xfrm rot="21386038">
              <a:off x="9576117" y="1988558"/>
              <a:ext cx="389255" cy="41719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3" name="AutoShape 37"/>
            <p:cNvSpPr/>
            <p:nvPr/>
          </p:nvSpPr>
          <p:spPr bwMode="auto">
            <a:xfrm rot="19594858">
              <a:off x="9291637" y="1507228"/>
              <a:ext cx="389255" cy="41719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3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" name="AutoShape 38"/>
            <p:cNvSpPr/>
            <p:nvPr/>
          </p:nvSpPr>
          <p:spPr bwMode="auto">
            <a:xfrm rot="708393" flipH="1">
              <a:off x="8478837" y="2553073"/>
              <a:ext cx="389255" cy="41719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3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22703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8" name="文本框 367"/>
          <p:cNvSpPr txBox="1"/>
          <p:nvPr/>
        </p:nvSpPr>
        <p:spPr>
          <a:xfrm>
            <a:off x="1984423" y="485650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369" name="文本框 368"/>
          <p:cNvSpPr txBox="1"/>
          <p:nvPr/>
        </p:nvSpPr>
        <p:spPr>
          <a:xfrm>
            <a:off x="5599965" y="485650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8936652" y="485650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相关标题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35" name="îṣ1îḓè"/>
          <p:cNvGrpSpPr/>
          <p:nvPr/>
        </p:nvGrpSpPr>
        <p:grpSpPr>
          <a:xfrm>
            <a:off x="4732842" y="1551715"/>
            <a:ext cx="3493770" cy="4149725"/>
            <a:chOff x="1104337" y="473511"/>
            <a:chExt cx="2991848" cy="3568400"/>
          </a:xfrm>
        </p:grpSpPr>
        <p:grpSp>
          <p:nvGrpSpPr>
            <p:cNvPr id="36" name="íṥľíḓê"/>
            <p:cNvGrpSpPr/>
            <p:nvPr/>
          </p:nvGrpSpPr>
          <p:grpSpPr>
            <a:xfrm>
              <a:off x="1219126" y="473511"/>
              <a:ext cx="2877059" cy="1417467"/>
              <a:chOff x="5851479" y="741782"/>
              <a:chExt cx="2877059" cy="1417467"/>
            </a:xfrm>
          </p:grpSpPr>
          <p:sp>
            <p:nvSpPr>
              <p:cNvPr id="44" name="isḷîďé"/>
              <p:cNvSpPr/>
              <p:nvPr/>
            </p:nvSpPr>
            <p:spPr bwMode="auto">
              <a:xfrm>
                <a:off x="6766902" y="1383435"/>
                <a:ext cx="1595259" cy="775814"/>
              </a:xfrm>
              <a:custGeom>
                <a:avLst/>
                <a:gdLst>
                  <a:gd name="connsiteX0" fmla="*/ 1132965 w 1595259"/>
                  <a:gd name="connsiteY0" fmla="*/ 657 h 775814"/>
                  <a:gd name="connsiteX1" fmla="*/ 1595259 w 1595259"/>
                  <a:gd name="connsiteY1" fmla="*/ 106343 h 775814"/>
                  <a:gd name="connsiteX2" fmla="*/ 898676 w 1595259"/>
                  <a:gd name="connsiteY2" fmla="*/ 56107 h 775814"/>
                  <a:gd name="connsiteX3" fmla="*/ 75634 w 1595259"/>
                  <a:gd name="connsiteY3" fmla="*/ 738331 h 775814"/>
                  <a:gd name="connsiteX4" fmla="*/ 63872 w 1595259"/>
                  <a:gd name="connsiteY4" fmla="*/ 775814 h 775814"/>
                  <a:gd name="connsiteX5" fmla="*/ 0 w 1595259"/>
                  <a:gd name="connsiteY5" fmla="*/ 775814 h 775814"/>
                  <a:gd name="connsiteX6" fmla="*/ 7510 w 1595259"/>
                  <a:gd name="connsiteY6" fmla="*/ 744930 h 775814"/>
                  <a:gd name="connsiteX7" fmla="*/ 834044 w 1595259"/>
                  <a:gd name="connsiteY7" fmla="*/ 27401 h 775814"/>
                  <a:gd name="connsiteX8" fmla="*/ 1132965 w 1595259"/>
                  <a:gd name="connsiteY8" fmla="*/ 657 h 77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5259" h="775814">
                    <a:moveTo>
                      <a:pt x="1132965" y="657"/>
                    </a:moveTo>
                    <a:cubicBezTo>
                      <a:pt x="1297349" y="5983"/>
                      <a:pt x="1456122" y="43548"/>
                      <a:pt x="1595259" y="106343"/>
                    </a:cubicBezTo>
                    <a:cubicBezTo>
                      <a:pt x="1387002" y="27401"/>
                      <a:pt x="1142839" y="5871"/>
                      <a:pt x="898676" y="56107"/>
                    </a:cubicBezTo>
                    <a:cubicBezTo>
                      <a:pt x="500115" y="142226"/>
                      <a:pt x="194462" y="414039"/>
                      <a:pt x="75634" y="738331"/>
                    </a:cubicBezTo>
                    <a:lnTo>
                      <a:pt x="63872" y="775814"/>
                    </a:lnTo>
                    <a:lnTo>
                      <a:pt x="0" y="775814"/>
                    </a:lnTo>
                    <a:lnTo>
                      <a:pt x="7510" y="744930"/>
                    </a:lnTo>
                    <a:cubicBezTo>
                      <a:pt x="107613" y="403499"/>
                      <a:pt x="413939" y="120696"/>
                      <a:pt x="834044" y="27401"/>
                    </a:cubicBezTo>
                    <a:cubicBezTo>
                      <a:pt x="933684" y="5871"/>
                      <a:pt x="1034334" y="-2539"/>
                      <a:pt x="1132965" y="657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iṧľïḋè"/>
              <p:cNvSpPr/>
              <p:nvPr/>
            </p:nvSpPr>
            <p:spPr bwMode="auto">
              <a:xfrm>
                <a:off x="6960230" y="741782"/>
                <a:ext cx="1768308" cy="1329260"/>
              </a:xfrm>
              <a:custGeom>
                <a:avLst/>
                <a:gdLst>
                  <a:gd name="T0" fmla="*/ 9 w 246"/>
                  <a:gd name="T1" fmla="*/ 121 h 185"/>
                  <a:gd name="T2" fmla="*/ 73 w 246"/>
                  <a:gd name="T3" fmla="*/ 31 h 185"/>
                  <a:gd name="T4" fmla="*/ 69 w 246"/>
                  <a:gd name="T5" fmla="*/ 42 h 185"/>
                  <a:gd name="T6" fmla="*/ 192 w 246"/>
                  <a:gd name="T7" fmla="*/ 58 h 185"/>
                  <a:gd name="T8" fmla="*/ 246 w 246"/>
                  <a:gd name="T9" fmla="*/ 133 h 185"/>
                  <a:gd name="T10" fmla="*/ 203 w 246"/>
                  <a:gd name="T11" fmla="*/ 150 h 185"/>
                  <a:gd name="T12" fmla="*/ 105 w 246"/>
                  <a:gd name="T13" fmla="*/ 168 h 185"/>
                  <a:gd name="T14" fmla="*/ 59 w 246"/>
                  <a:gd name="T15" fmla="*/ 147 h 185"/>
                  <a:gd name="T16" fmla="*/ 71 w 246"/>
                  <a:gd name="T17" fmla="*/ 164 h 185"/>
                  <a:gd name="T18" fmla="*/ 0 w 246"/>
                  <a:gd name="T19" fmla="*/ 145 h 185"/>
                  <a:gd name="T20" fmla="*/ 165 w 246"/>
                  <a:gd name="T21" fmla="*/ 83 h 185"/>
                  <a:gd name="T22" fmla="*/ 9 w 246"/>
                  <a:gd name="T23" fmla="*/ 12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6" h="185">
                    <a:moveTo>
                      <a:pt x="9" y="121"/>
                    </a:moveTo>
                    <a:cubicBezTo>
                      <a:pt x="9" y="121"/>
                      <a:pt x="14" y="59"/>
                      <a:pt x="73" y="31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9" y="42"/>
                      <a:pt x="124" y="0"/>
                      <a:pt x="192" y="58"/>
                    </a:cubicBezTo>
                    <a:cubicBezTo>
                      <a:pt x="241" y="99"/>
                      <a:pt x="246" y="133"/>
                      <a:pt x="246" y="133"/>
                    </a:cubicBezTo>
                    <a:cubicBezTo>
                      <a:pt x="246" y="133"/>
                      <a:pt x="230" y="116"/>
                      <a:pt x="203" y="150"/>
                    </a:cubicBezTo>
                    <a:cubicBezTo>
                      <a:pt x="187" y="169"/>
                      <a:pt x="142" y="185"/>
                      <a:pt x="105" y="168"/>
                    </a:cubicBezTo>
                    <a:cubicBezTo>
                      <a:pt x="68" y="151"/>
                      <a:pt x="59" y="147"/>
                      <a:pt x="59" y="147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17" y="124"/>
                      <a:pt x="0" y="145"/>
                    </a:cubicBezTo>
                    <a:cubicBezTo>
                      <a:pt x="0" y="145"/>
                      <a:pt x="79" y="49"/>
                      <a:pt x="165" y="83"/>
                    </a:cubicBezTo>
                    <a:cubicBezTo>
                      <a:pt x="165" y="83"/>
                      <a:pt x="91" y="41"/>
                      <a:pt x="9" y="121"/>
                    </a:cubicBezTo>
                    <a:close/>
                  </a:path>
                </a:pathLst>
              </a:custGeom>
              <a:solidFill>
                <a:srgbClr val="22703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íṧḷídê"/>
              <p:cNvSpPr/>
              <p:nvPr/>
            </p:nvSpPr>
            <p:spPr bwMode="auto">
              <a:xfrm>
                <a:off x="5851479" y="1195506"/>
                <a:ext cx="1087553" cy="902787"/>
              </a:xfrm>
              <a:custGeom>
                <a:avLst/>
                <a:gdLst>
                  <a:gd name="T0" fmla="*/ 167 w 196"/>
                  <a:gd name="T1" fmla="*/ 142 h 163"/>
                  <a:gd name="T2" fmla="*/ 170 w 196"/>
                  <a:gd name="T3" fmla="*/ 48 h 163"/>
                  <a:gd name="T4" fmla="*/ 167 w 196"/>
                  <a:gd name="T5" fmla="*/ 57 h 163"/>
                  <a:gd name="T6" fmla="*/ 75 w 196"/>
                  <a:gd name="T7" fmla="*/ 3 h 163"/>
                  <a:gd name="T8" fmla="*/ 0 w 196"/>
                  <a:gd name="T9" fmla="*/ 26 h 163"/>
                  <a:gd name="T10" fmla="*/ 20 w 196"/>
                  <a:gd name="T11" fmla="*/ 60 h 163"/>
                  <a:gd name="T12" fmla="*/ 77 w 196"/>
                  <a:gd name="T13" fmla="*/ 124 h 163"/>
                  <a:gd name="T14" fmla="*/ 119 w 196"/>
                  <a:gd name="T15" fmla="*/ 134 h 163"/>
                  <a:gd name="T16" fmla="*/ 102 w 196"/>
                  <a:gd name="T17" fmla="*/ 139 h 163"/>
                  <a:gd name="T18" fmla="*/ 161 w 196"/>
                  <a:gd name="T19" fmla="*/ 163 h 163"/>
                  <a:gd name="T20" fmla="*/ 81 w 196"/>
                  <a:gd name="T21" fmla="*/ 35 h 163"/>
                  <a:gd name="T22" fmla="*/ 167 w 196"/>
                  <a:gd name="T23" fmla="*/ 14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6" h="163">
                    <a:moveTo>
                      <a:pt x="167" y="142"/>
                    </a:moveTo>
                    <a:cubicBezTo>
                      <a:pt x="167" y="142"/>
                      <a:pt x="196" y="98"/>
                      <a:pt x="170" y="48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7"/>
                      <a:pt x="152" y="0"/>
                      <a:pt x="75" y="3"/>
                    </a:cubicBezTo>
                    <a:cubicBezTo>
                      <a:pt x="21" y="6"/>
                      <a:pt x="0" y="26"/>
                      <a:pt x="0" y="26"/>
                    </a:cubicBezTo>
                    <a:cubicBezTo>
                      <a:pt x="0" y="26"/>
                      <a:pt x="19" y="23"/>
                      <a:pt x="20" y="60"/>
                    </a:cubicBezTo>
                    <a:cubicBezTo>
                      <a:pt x="21" y="81"/>
                      <a:pt x="43" y="116"/>
                      <a:pt x="77" y="124"/>
                    </a:cubicBezTo>
                    <a:cubicBezTo>
                      <a:pt x="111" y="131"/>
                      <a:pt x="119" y="134"/>
                      <a:pt x="119" y="134"/>
                    </a:cubicBezTo>
                    <a:cubicBezTo>
                      <a:pt x="102" y="139"/>
                      <a:pt x="102" y="139"/>
                      <a:pt x="102" y="139"/>
                    </a:cubicBezTo>
                    <a:cubicBezTo>
                      <a:pt x="102" y="139"/>
                      <a:pt x="159" y="140"/>
                      <a:pt x="161" y="163"/>
                    </a:cubicBezTo>
                    <a:cubicBezTo>
                      <a:pt x="161" y="163"/>
                      <a:pt x="157" y="56"/>
                      <a:pt x="81" y="35"/>
                    </a:cubicBezTo>
                    <a:cubicBezTo>
                      <a:pt x="81" y="35"/>
                      <a:pt x="153" y="45"/>
                      <a:pt x="167" y="142"/>
                    </a:cubicBezTo>
                    <a:close/>
                  </a:path>
                </a:pathLst>
              </a:custGeom>
              <a:solidFill>
                <a:srgbClr val="22703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7" name="i$lidè"/>
            <p:cNvSpPr/>
            <p:nvPr/>
          </p:nvSpPr>
          <p:spPr>
            <a:xfrm>
              <a:off x="1107384" y="1908311"/>
              <a:ext cx="2130552" cy="213055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íṩḻiďé"/>
            <p:cNvSpPr/>
            <p:nvPr/>
          </p:nvSpPr>
          <p:spPr>
            <a:xfrm>
              <a:off x="1284047" y="1908311"/>
              <a:ext cx="1355175" cy="1828800"/>
            </a:xfrm>
            <a:custGeom>
              <a:avLst/>
              <a:gdLst>
                <a:gd name="connsiteX0" fmla="*/ 887090 w 1355175"/>
                <a:gd name="connsiteY0" fmla="*/ 0 h 1828800"/>
                <a:gd name="connsiteX1" fmla="*/ 996164 w 1355175"/>
                <a:gd name="connsiteY1" fmla="*/ 5508 h 1828800"/>
                <a:gd name="connsiteX2" fmla="*/ 1047944 w 1355175"/>
                <a:gd name="connsiteY2" fmla="*/ 13411 h 1828800"/>
                <a:gd name="connsiteX3" fmla="*/ 1111570 w 1355175"/>
                <a:gd name="connsiteY3" fmla="*/ 83416 h 1828800"/>
                <a:gd name="connsiteX4" fmla="*/ 1355175 w 1355175"/>
                <a:gd name="connsiteY4" fmla="*/ 762000 h 1828800"/>
                <a:gd name="connsiteX5" fmla="*/ 288375 w 1355175"/>
                <a:gd name="connsiteY5" fmla="*/ 1828800 h 1828800"/>
                <a:gd name="connsiteX6" fmla="*/ 179301 w 1355175"/>
                <a:gd name="connsiteY6" fmla="*/ 1823292 h 1828800"/>
                <a:gd name="connsiteX7" fmla="*/ 176223 w 1355175"/>
                <a:gd name="connsiteY7" fmla="*/ 1822822 h 1828800"/>
                <a:gd name="connsiteX8" fmla="*/ 254590 w 1355175"/>
                <a:gd name="connsiteY8" fmla="*/ 1814922 h 1828800"/>
                <a:gd name="connsiteX9" fmla="*/ 800005 w 1355175"/>
                <a:gd name="connsiteY9" fmla="*/ 1145721 h 1828800"/>
                <a:gd name="connsiteX10" fmla="*/ 116926 w 1355175"/>
                <a:gd name="connsiteY10" fmla="*/ 462642 h 1828800"/>
                <a:gd name="connsiteX11" fmla="*/ 0 w 1355175"/>
                <a:gd name="connsiteY11" fmla="*/ 474429 h 1828800"/>
                <a:gd name="connsiteX12" fmla="*/ 2483 w 1355175"/>
                <a:gd name="connsiteY12" fmla="*/ 470342 h 1828800"/>
                <a:gd name="connsiteX13" fmla="*/ 887090 w 1355175"/>
                <a:gd name="connsiteY1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175" h="1828800">
                  <a:moveTo>
                    <a:pt x="887090" y="0"/>
                  </a:moveTo>
                  <a:cubicBezTo>
                    <a:pt x="923914" y="0"/>
                    <a:pt x="960302" y="1866"/>
                    <a:pt x="996164" y="5508"/>
                  </a:cubicBezTo>
                  <a:lnTo>
                    <a:pt x="1047944" y="13411"/>
                  </a:lnTo>
                  <a:lnTo>
                    <a:pt x="1111570" y="83416"/>
                  </a:lnTo>
                  <a:cubicBezTo>
                    <a:pt x="1263755" y="267822"/>
                    <a:pt x="1355175" y="504235"/>
                    <a:pt x="1355175" y="762000"/>
                  </a:cubicBezTo>
                  <a:cubicBezTo>
                    <a:pt x="1355175" y="1351177"/>
                    <a:pt x="877552" y="1828800"/>
                    <a:pt x="288375" y="1828800"/>
                  </a:cubicBezTo>
                  <a:cubicBezTo>
                    <a:pt x="251552" y="1828800"/>
                    <a:pt x="215164" y="1826934"/>
                    <a:pt x="179301" y="1823292"/>
                  </a:cubicBezTo>
                  <a:lnTo>
                    <a:pt x="176223" y="1822822"/>
                  </a:lnTo>
                  <a:lnTo>
                    <a:pt x="254590" y="1814922"/>
                  </a:lnTo>
                  <a:cubicBezTo>
                    <a:pt x="565858" y="1751228"/>
                    <a:pt x="800005" y="1475818"/>
                    <a:pt x="800005" y="1145721"/>
                  </a:cubicBezTo>
                  <a:cubicBezTo>
                    <a:pt x="800005" y="768467"/>
                    <a:pt x="494180" y="462642"/>
                    <a:pt x="116926" y="462642"/>
                  </a:cubicBezTo>
                  <a:lnTo>
                    <a:pt x="0" y="474429"/>
                  </a:lnTo>
                  <a:lnTo>
                    <a:pt x="2483" y="470342"/>
                  </a:lnTo>
                  <a:cubicBezTo>
                    <a:pt x="194195" y="186571"/>
                    <a:pt x="518855" y="0"/>
                    <a:pt x="887090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Sḻiḑê"/>
            <p:cNvSpPr/>
            <p:nvPr/>
          </p:nvSpPr>
          <p:spPr>
            <a:xfrm>
              <a:off x="1422801" y="1921722"/>
              <a:ext cx="1815135" cy="2120189"/>
            </a:xfrm>
            <a:custGeom>
              <a:avLst/>
              <a:gdLst>
                <a:gd name="connsiteX0" fmla="*/ 909189 w 1815135"/>
                <a:gd name="connsiteY0" fmla="*/ 0 h 2120189"/>
                <a:gd name="connsiteX1" fmla="*/ 963332 w 1815135"/>
                <a:gd name="connsiteY1" fmla="*/ 8263 h 2120189"/>
                <a:gd name="connsiteX2" fmla="*/ 1815135 w 1815135"/>
                <a:gd name="connsiteY2" fmla="*/ 1053389 h 2120189"/>
                <a:gd name="connsiteX3" fmla="*/ 748335 w 1815135"/>
                <a:gd name="connsiteY3" fmla="*/ 2120189 h 2120189"/>
                <a:gd name="connsiteX4" fmla="*/ 69751 w 1815135"/>
                <a:gd name="connsiteY4" fmla="*/ 1876584 h 2120189"/>
                <a:gd name="connsiteX5" fmla="*/ 0 w 1815135"/>
                <a:gd name="connsiteY5" fmla="*/ 1813189 h 2120189"/>
                <a:gd name="connsiteX6" fmla="*/ 37468 w 1815135"/>
                <a:gd name="connsiteY6" fmla="*/ 1809411 h 2120189"/>
                <a:gd name="connsiteX7" fmla="*/ 40546 w 1815135"/>
                <a:gd name="connsiteY7" fmla="*/ 1809881 h 2120189"/>
                <a:gd name="connsiteX8" fmla="*/ 149620 w 1815135"/>
                <a:gd name="connsiteY8" fmla="*/ 1815389 h 2120189"/>
                <a:gd name="connsiteX9" fmla="*/ 1216420 w 1815135"/>
                <a:gd name="connsiteY9" fmla="*/ 748589 h 2120189"/>
                <a:gd name="connsiteX10" fmla="*/ 972815 w 1815135"/>
                <a:gd name="connsiteY10" fmla="*/ 70005 h 2120189"/>
                <a:gd name="connsiteX11" fmla="*/ 909189 w 1815135"/>
                <a:gd name="connsiteY11" fmla="*/ 0 h 212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5135" h="2120189">
                  <a:moveTo>
                    <a:pt x="909189" y="0"/>
                  </a:moveTo>
                  <a:lnTo>
                    <a:pt x="963332" y="8263"/>
                  </a:lnTo>
                  <a:cubicBezTo>
                    <a:pt x="1449455" y="107738"/>
                    <a:pt x="1815135" y="537859"/>
                    <a:pt x="1815135" y="1053389"/>
                  </a:cubicBezTo>
                  <a:cubicBezTo>
                    <a:pt x="1815135" y="1642566"/>
                    <a:pt x="1337512" y="2120189"/>
                    <a:pt x="748335" y="2120189"/>
                  </a:cubicBezTo>
                  <a:cubicBezTo>
                    <a:pt x="490570" y="2120189"/>
                    <a:pt x="254157" y="2028769"/>
                    <a:pt x="69751" y="1876584"/>
                  </a:cubicBezTo>
                  <a:lnTo>
                    <a:pt x="0" y="1813189"/>
                  </a:lnTo>
                  <a:lnTo>
                    <a:pt x="37468" y="1809411"/>
                  </a:lnTo>
                  <a:lnTo>
                    <a:pt x="40546" y="1809881"/>
                  </a:lnTo>
                  <a:cubicBezTo>
                    <a:pt x="76409" y="1813523"/>
                    <a:pt x="112797" y="1815389"/>
                    <a:pt x="149620" y="1815389"/>
                  </a:cubicBezTo>
                  <a:cubicBezTo>
                    <a:pt x="738797" y="1815389"/>
                    <a:pt x="1216420" y="1337766"/>
                    <a:pt x="1216420" y="748589"/>
                  </a:cubicBezTo>
                  <a:cubicBezTo>
                    <a:pt x="1216420" y="490824"/>
                    <a:pt x="1125000" y="254411"/>
                    <a:pt x="972815" y="70005"/>
                  </a:cubicBezTo>
                  <a:lnTo>
                    <a:pt x="909189" y="0"/>
                  </a:lnTo>
                  <a:close/>
                </a:path>
              </a:pathLst>
            </a:custGeom>
            <a:solidFill>
              <a:srgbClr val="227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ṥľiḍé"/>
            <p:cNvSpPr/>
            <p:nvPr/>
          </p:nvSpPr>
          <p:spPr>
            <a:xfrm>
              <a:off x="1104337" y="2370953"/>
              <a:ext cx="979715" cy="1360180"/>
            </a:xfrm>
            <a:custGeom>
              <a:avLst/>
              <a:gdLst>
                <a:gd name="connsiteX0" fmla="*/ 296636 w 979715"/>
                <a:gd name="connsiteY0" fmla="*/ 0 h 1360180"/>
                <a:gd name="connsiteX1" fmla="*/ 979715 w 979715"/>
                <a:gd name="connsiteY1" fmla="*/ 683079 h 1360180"/>
                <a:gd name="connsiteX2" fmla="*/ 434300 w 979715"/>
                <a:gd name="connsiteY2" fmla="*/ 1352280 h 1360180"/>
                <a:gd name="connsiteX3" fmla="*/ 355933 w 979715"/>
                <a:gd name="connsiteY3" fmla="*/ 1360180 h 1360180"/>
                <a:gd name="connsiteX4" fmla="*/ 307232 w 979715"/>
                <a:gd name="connsiteY4" fmla="*/ 1352748 h 1360180"/>
                <a:gd name="connsiteX5" fmla="*/ 243605 w 979715"/>
                <a:gd name="connsiteY5" fmla="*/ 1282742 h 1360180"/>
                <a:gd name="connsiteX6" fmla="*/ 0 w 979715"/>
                <a:gd name="connsiteY6" fmla="*/ 604158 h 1360180"/>
                <a:gd name="connsiteX7" fmla="*/ 128757 w 979715"/>
                <a:gd name="connsiteY7" fmla="*/ 95658 h 1360180"/>
                <a:gd name="connsiteX8" fmla="*/ 179710 w 979715"/>
                <a:gd name="connsiteY8" fmla="*/ 11787 h 1360180"/>
                <a:gd name="connsiteX9" fmla="*/ 296636 w 979715"/>
                <a:gd name="connsiteY9" fmla="*/ 0 h 136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9715" h="1360180">
                  <a:moveTo>
                    <a:pt x="296636" y="0"/>
                  </a:moveTo>
                  <a:cubicBezTo>
                    <a:pt x="673890" y="0"/>
                    <a:pt x="979715" y="305825"/>
                    <a:pt x="979715" y="683079"/>
                  </a:cubicBezTo>
                  <a:cubicBezTo>
                    <a:pt x="979715" y="1013176"/>
                    <a:pt x="745568" y="1288586"/>
                    <a:pt x="434300" y="1352280"/>
                  </a:cubicBezTo>
                  <a:lnTo>
                    <a:pt x="355933" y="1360180"/>
                  </a:lnTo>
                  <a:lnTo>
                    <a:pt x="307232" y="1352748"/>
                  </a:lnTo>
                  <a:lnTo>
                    <a:pt x="243605" y="1282742"/>
                  </a:lnTo>
                  <a:cubicBezTo>
                    <a:pt x="91420" y="1098336"/>
                    <a:pt x="0" y="861923"/>
                    <a:pt x="0" y="604158"/>
                  </a:cubicBezTo>
                  <a:cubicBezTo>
                    <a:pt x="0" y="420040"/>
                    <a:pt x="46643" y="246816"/>
                    <a:pt x="128757" y="95658"/>
                  </a:cubicBezTo>
                  <a:lnTo>
                    <a:pt x="179710" y="11787"/>
                  </a:lnTo>
                  <a:lnTo>
                    <a:pt x="296636" y="0"/>
                  </a:lnTo>
                  <a:close/>
                </a:path>
              </a:pathLst>
            </a:custGeom>
            <a:solidFill>
              <a:srgbClr val="B7C59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$ḻïdê"/>
            <p:cNvSpPr txBox="1"/>
            <p:nvPr/>
          </p:nvSpPr>
          <p:spPr>
            <a:xfrm>
              <a:off x="2495173" y="3300053"/>
              <a:ext cx="559193" cy="34280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defRPr lang="zh-CN" altLang="en-US" sz="1050" b="0" i="0" u="none" strike="noStrike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</a:defRPr>
              </a:pPr>
              <a:r>
                <a:rPr lang="en-US" sz="14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42" name="ïsľiḑe"/>
            <p:cNvSpPr txBox="1"/>
            <p:nvPr/>
          </p:nvSpPr>
          <p:spPr>
            <a:xfrm>
              <a:off x="1267068" y="2904849"/>
              <a:ext cx="552051" cy="34280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defRPr lang="zh-CN" altLang="en-US" sz="1050" b="0" i="0" u="none" strike="noStrike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</a:defRPr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43" name="išḻíḍè"/>
            <p:cNvSpPr txBox="1"/>
            <p:nvPr/>
          </p:nvSpPr>
          <p:spPr>
            <a:xfrm>
              <a:off x="1861720" y="2164034"/>
              <a:ext cx="557407" cy="34280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defRPr lang="zh-CN" altLang="en-US" sz="1050" b="0" i="0" u="none" strike="noStrike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</a:defRPr>
              </a:pPr>
              <a:r>
                <a:rPr lang="en-US" sz="14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30%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92713" y="3247151"/>
            <a:ext cx="3740006" cy="758178"/>
            <a:chOff x="2374114" y="2069293"/>
            <a:chExt cx="3740006" cy="758178"/>
          </a:xfrm>
        </p:grpSpPr>
        <p:sp>
          <p:nvSpPr>
            <p:cNvPr id="48" name="TextBox 54"/>
            <p:cNvSpPr txBox="1"/>
            <p:nvPr/>
          </p:nvSpPr>
          <p:spPr>
            <a:xfrm>
              <a:off x="2374114" y="2365806"/>
              <a:ext cx="3740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374114" y="206929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592713" y="4557242"/>
            <a:ext cx="3740006" cy="758178"/>
            <a:chOff x="2374114" y="2069293"/>
            <a:chExt cx="3740006" cy="758178"/>
          </a:xfrm>
        </p:grpSpPr>
        <p:sp>
          <p:nvSpPr>
            <p:cNvPr id="51" name="TextBox 54"/>
            <p:cNvSpPr txBox="1"/>
            <p:nvPr/>
          </p:nvSpPr>
          <p:spPr>
            <a:xfrm>
              <a:off x="2374114" y="2365806"/>
              <a:ext cx="3740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374114" y="206929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63117" y="3799064"/>
            <a:ext cx="3740006" cy="758178"/>
            <a:chOff x="2374114" y="2069293"/>
            <a:chExt cx="3740006" cy="758178"/>
          </a:xfrm>
        </p:grpSpPr>
        <p:sp>
          <p:nvSpPr>
            <p:cNvPr id="54" name="TextBox 54"/>
            <p:cNvSpPr txBox="1"/>
            <p:nvPr/>
          </p:nvSpPr>
          <p:spPr>
            <a:xfrm>
              <a:off x="2374114" y="2365806"/>
              <a:ext cx="3740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108717" y="206929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5740" y="209549"/>
            <a:ext cx="861060" cy="8610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13" y="375289"/>
            <a:ext cx="212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227038"/>
                </a:solidFill>
                <a:cs typeface="+mn-ea"/>
                <a:sym typeface="+mn-lt"/>
              </a:rPr>
              <a:t>活动介绍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11072" y="402183"/>
            <a:ext cx="8680928" cy="350291"/>
            <a:chOff x="3511072" y="335249"/>
            <a:chExt cx="10339712" cy="4172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511072" y="335252"/>
              <a:ext cx="2584928" cy="41722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6096000" y="335251"/>
              <a:ext cx="2584928" cy="41722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680928" y="335250"/>
              <a:ext cx="2584928" cy="41722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11265856" y="335249"/>
              <a:ext cx="2584928" cy="417223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1098187" y="2002336"/>
            <a:ext cx="3612169" cy="3680488"/>
            <a:chOff x="2257" y="2300"/>
            <a:chExt cx="6843" cy="6973"/>
          </a:xfrm>
          <a:solidFill>
            <a:srgbClr val="227038"/>
          </a:solidFill>
        </p:grpSpPr>
        <p:sp>
          <p:nvSpPr>
            <p:cNvPr id="31" name="AutoShape 2"/>
            <p:cNvSpPr/>
            <p:nvPr/>
          </p:nvSpPr>
          <p:spPr bwMode="auto">
            <a:xfrm>
              <a:off x="3396" y="3159"/>
              <a:ext cx="4561" cy="6114"/>
            </a:xfrm>
            <a:custGeom>
              <a:avLst/>
              <a:gdLst>
                <a:gd name="T0" fmla="*/ 1314450 w 20607"/>
                <a:gd name="T1" fmla="*/ 1805588 h 21337"/>
                <a:gd name="T2" fmla="*/ 1314450 w 20607"/>
                <a:gd name="T3" fmla="*/ 1805588 h 21337"/>
                <a:gd name="T4" fmla="*/ 1314450 w 20607"/>
                <a:gd name="T5" fmla="*/ 1805588 h 21337"/>
                <a:gd name="T6" fmla="*/ 1314450 w 20607"/>
                <a:gd name="T7" fmla="*/ 1805588 h 21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AutoShape 3"/>
            <p:cNvSpPr/>
            <p:nvPr/>
          </p:nvSpPr>
          <p:spPr bwMode="auto">
            <a:xfrm>
              <a:off x="6294" y="5173"/>
              <a:ext cx="437" cy="627"/>
            </a:xfrm>
            <a:custGeom>
              <a:avLst/>
              <a:gdLst>
                <a:gd name="T0" fmla="*/ 125992 w 9894"/>
                <a:gd name="T1" fmla="*/ 180655 h 21600"/>
                <a:gd name="T2" fmla="*/ 125992 w 9894"/>
                <a:gd name="T3" fmla="*/ 180655 h 21600"/>
                <a:gd name="T4" fmla="*/ 125992 w 9894"/>
                <a:gd name="T5" fmla="*/ 180655 h 21600"/>
                <a:gd name="T6" fmla="*/ 125992 w 9894"/>
                <a:gd name="T7" fmla="*/ 1806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4"/>
            <p:cNvSpPr/>
            <p:nvPr/>
          </p:nvSpPr>
          <p:spPr bwMode="auto">
            <a:xfrm>
              <a:off x="7035" y="4825"/>
              <a:ext cx="412" cy="644"/>
            </a:xfrm>
            <a:custGeom>
              <a:avLst/>
              <a:gdLst>
                <a:gd name="T0" fmla="*/ 118869 w 9611"/>
                <a:gd name="T1" fmla="*/ 185673 h 21600"/>
                <a:gd name="T2" fmla="*/ 118869 w 9611"/>
                <a:gd name="T3" fmla="*/ 185673 h 21600"/>
                <a:gd name="T4" fmla="*/ 118869 w 9611"/>
                <a:gd name="T5" fmla="*/ 185673 h 21600"/>
                <a:gd name="T6" fmla="*/ 118869 w 9611"/>
                <a:gd name="T7" fmla="*/ 18567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5"/>
            <p:cNvSpPr/>
            <p:nvPr/>
          </p:nvSpPr>
          <p:spPr bwMode="auto">
            <a:xfrm>
              <a:off x="7623" y="4529"/>
              <a:ext cx="485" cy="757"/>
            </a:xfrm>
            <a:custGeom>
              <a:avLst/>
              <a:gdLst>
                <a:gd name="T0" fmla="*/ 139912 w 10585"/>
                <a:gd name="T1" fmla="*/ 218292 h 21600"/>
                <a:gd name="T2" fmla="*/ 139912 w 10585"/>
                <a:gd name="T3" fmla="*/ 218292 h 21600"/>
                <a:gd name="T4" fmla="*/ 139912 w 10585"/>
                <a:gd name="T5" fmla="*/ 218292 h 21600"/>
                <a:gd name="T6" fmla="*/ 139912 w 10585"/>
                <a:gd name="T7" fmla="*/ 2182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AutoShape 6"/>
            <p:cNvSpPr/>
            <p:nvPr/>
          </p:nvSpPr>
          <p:spPr bwMode="auto">
            <a:xfrm>
              <a:off x="8312" y="4860"/>
              <a:ext cx="789" cy="425"/>
            </a:xfrm>
            <a:custGeom>
              <a:avLst/>
              <a:gdLst>
                <a:gd name="T0" fmla="*/ 227263 w 19937"/>
                <a:gd name="T1" fmla="*/ 192776 h 14258"/>
                <a:gd name="T2" fmla="*/ 227263 w 19937"/>
                <a:gd name="T3" fmla="*/ 192776 h 14258"/>
                <a:gd name="T4" fmla="*/ 227263 w 19937"/>
                <a:gd name="T5" fmla="*/ 192776 h 14258"/>
                <a:gd name="T6" fmla="*/ 227263 w 19937"/>
                <a:gd name="T7" fmla="*/ 192776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AutoShape 7"/>
            <p:cNvSpPr/>
            <p:nvPr/>
          </p:nvSpPr>
          <p:spPr bwMode="auto">
            <a:xfrm>
              <a:off x="8058" y="5591"/>
              <a:ext cx="679" cy="389"/>
            </a:xfrm>
            <a:custGeom>
              <a:avLst/>
              <a:gdLst>
                <a:gd name="T0" fmla="*/ 195655 w 19438"/>
                <a:gd name="T1" fmla="*/ 112138 h 16645"/>
                <a:gd name="T2" fmla="*/ 195655 w 19438"/>
                <a:gd name="T3" fmla="*/ 112138 h 16645"/>
                <a:gd name="T4" fmla="*/ 195655 w 19438"/>
                <a:gd name="T5" fmla="*/ 112138 h 16645"/>
                <a:gd name="T6" fmla="*/ 195655 w 19438"/>
                <a:gd name="T7" fmla="*/ 112138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AutoShape 8"/>
            <p:cNvSpPr/>
            <p:nvPr/>
          </p:nvSpPr>
          <p:spPr bwMode="auto">
            <a:xfrm>
              <a:off x="7589" y="5935"/>
              <a:ext cx="557" cy="526"/>
            </a:xfrm>
            <a:custGeom>
              <a:avLst/>
              <a:gdLst>
                <a:gd name="T0" fmla="*/ 160461 w 20049"/>
                <a:gd name="T1" fmla="*/ 199618 h 18650"/>
                <a:gd name="T2" fmla="*/ 160461 w 20049"/>
                <a:gd name="T3" fmla="*/ 199618 h 18650"/>
                <a:gd name="T4" fmla="*/ 160461 w 20049"/>
                <a:gd name="T5" fmla="*/ 199618 h 18650"/>
                <a:gd name="T6" fmla="*/ 160461 w 20049"/>
                <a:gd name="T7" fmla="*/ 199618 h 18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AutoShape 9"/>
            <p:cNvSpPr/>
            <p:nvPr/>
          </p:nvSpPr>
          <p:spPr bwMode="auto">
            <a:xfrm>
              <a:off x="7104" y="6281"/>
              <a:ext cx="588" cy="499"/>
            </a:xfrm>
            <a:custGeom>
              <a:avLst/>
              <a:gdLst>
                <a:gd name="T0" fmla="*/ 169489 w 16064"/>
                <a:gd name="T1" fmla="*/ 180436 h 17680"/>
                <a:gd name="T2" fmla="*/ 169489 w 16064"/>
                <a:gd name="T3" fmla="*/ 180436 h 17680"/>
                <a:gd name="T4" fmla="*/ 169489 w 16064"/>
                <a:gd name="T5" fmla="*/ 180436 h 17680"/>
                <a:gd name="T6" fmla="*/ 169489 w 16064"/>
                <a:gd name="T7" fmla="*/ 180436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AutoShape 10"/>
            <p:cNvSpPr/>
            <p:nvPr/>
          </p:nvSpPr>
          <p:spPr bwMode="auto">
            <a:xfrm>
              <a:off x="4271" y="5173"/>
              <a:ext cx="412" cy="580"/>
            </a:xfrm>
            <a:custGeom>
              <a:avLst/>
              <a:gdLst>
                <a:gd name="T0" fmla="*/ 118756 w 12554"/>
                <a:gd name="T1" fmla="*/ 167089 h 19439"/>
                <a:gd name="T2" fmla="*/ 118756 w 12554"/>
                <a:gd name="T3" fmla="*/ 167089 h 19439"/>
                <a:gd name="T4" fmla="*/ 118756 w 12554"/>
                <a:gd name="T5" fmla="*/ 167089 h 19439"/>
                <a:gd name="T6" fmla="*/ 118756 w 12554"/>
                <a:gd name="T7" fmla="*/ 167089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AutoShape 11"/>
            <p:cNvSpPr/>
            <p:nvPr/>
          </p:nvSpPr>
          <p:spPr bwMode="auto">
            <a:xfrm>
              <a:off x="3757" y="4886"/>
              <a:ext cx="410" cy="658"/>
            </a:xfrm>
            <a:custGeom>
              <a:avLst/>
              <a:gdLst>
                <a:gd name="T0" fmla="*/ 118304 w 13741"/>
                <a:gd name="T1" fmla="*/ 189584 h 20925"/>
                <a:gd name="T2" fmla="*/ 118304 w 13741"/>
                <a:gd name="T3" fmla="*/ 189584 h 20925"/>
                <a:gd name="T4" fmla="*/ 118304 w 13741"/>
                <a:gd name="T5" fmla="*/ 189584 h 20925"/>
                <a:gd name="T6" fmla="*/ 118304 w 13741"/>
                <a:gd name="T7" fmla="*/ 189584 h 209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AutoShape 12"/>
            <p:cNvSpPr/>
            <p:nvPr/>
          </p:nvSpPr>
          <p:spPr bwMode="auto">
            <a:xfrm>
              <a:off x="3077" y="4743"/>
              <a:ext cx="427" cy="673"/>
            </a:xfrm>
            <a:custGeom>
              <a:avLst/>
              <a:gdLst>
                <a:gd name="T0" fmla="*/ 123193 w 14722"/>
                <a:gd name="T1" fmla="*/ 193849 h 21125"/>
                <a:gd name="T2" fmla="*/ 123193 w 14722"/>
                <a:gd name="T3" fmla="*/ 193849 h 21125"/>
                <a:gd name="T4" fmla="*/ 123193 w 14722"/>
                <a:gd name="T5" fmla="*/ 193849 h 21125"/>
                <a:gd name="T6" fmla="*/ 123193 w 14722"/>
                <a:gd name="T7" fmla="*/ 193849 h 21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AutoShape 13"/>
            <p:cNvSpPr/>
            <p:nvPr/>
          </p:nvSpPr>
          <p:spPr bwMode="auto">
            <a:xfrm>
              <a:off x="2257" y="5408"/>
              <a:ext cx="820" cy="398"/>
            </a:xfrm>
            <a:custGeom>
              <a:avLst/>
              <a:gdLst>
                <a:gd name="T0" fmla="*/ 236391 w 21189"/>
                <a:gd name="T1" fmla="*/ 195048 h 15674"/>
                <a:gd name="T2" fmla="*/ 236391 w 21189"/>
                <a:gd name="T3" fmla="*/ 195048 h 15674"/>
                <a:gd name="T4" fmla="*/ 236391 w 21189"/>
                <a:gd name="T5" fmla="*/ 195048 h 15674"/>
                <a:gd name="T6" fmla="*/ 236391 w 21189"/>
                <a:gd name="T7" fmla="*/ 195048 h 156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AutoShape 14"/>
            <p:cNvSpPr/>
            <p:nvPr/>
          </p:nvSpPr>
          <p:spPr bwMode="auto">
            <a:xfrm>
              <a:off x="2942" y="5863"/>
              <a:ext cx="643" cy="587"/>
            </a:xfrm>
            <a:custGeom>
              <a:avLst/>
              <a:gdLst>
                <a:gd name="T0" fmla="*/ 185224 w 20364"/>
                <a:gd name="T1" fmla="*/ 177136 h 21100"/>
                <a:gd name="T2" fmla="*/ 185224 w 20364"/>
                <a:gd name="T3" fmla="*/ 177136 h 21100"/>
                <a:gd name="T4" fmla="*/ 185224 w 20364"/>
                <a:gd name="T5" fmla="*/ 177136 h 21100"/>
                <a:gd name="T6" fmla="*/ 185224 w 20364"/>
                <a:gd name="T7" fmla="*/ 177136 h 21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AutoShape 15"/>
            <p:cNvSpPr/>
            <p:nvPr/>
          </p:nvSpPr>
          <p:spPr bwMode="auto">
            <a:xfrm>
              <a:off x="3685" y="6221"/>
              <a:ext cx="554" cy="624"/>
            </a:xfrm>
            <a:custGeom>
              <a:avLst/>
              <a:gdLst>
                <a:gd name="T0" fmla="*/ 159678 w 11653"/>
                <a:gd name="T1" fmla="*/ 226667 h 19110"/>
                <a:gd name="T2" fmla="*/ 159678 w 11653"/>
                <a:gd name="T3" fmla="*/ 226667 h 19110"/>
                <a:gd name="T4" fmla="*/ 159678 w 11653"/>
                <a:gd name="T5" fmla="*/ 226667 h 19110"/>
                <a:gd name="T6" fmla="*/ 159678 w 11653"/>
                <a:gd name="T7" fmla="*/ 226667 h 19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AutoShape 16"/>
            <p:cNvSpPr/>
            <p:nvPr/>
          </p:nvSpPr>
          <p:spPr bwMode="auto">
            <a:xfrm>
              <a:off x="6146" y="2300"/>
              <a:ext cx="495" cy="737"/>
            </a:xfrm>
            <a:custGeom>
              <a:avLst/>
              <a:gdLst>
                <a:gd name="T0" fmla="*/ 142667 w 13523"/>
                <a:gd name="T1" fmla="*/ 212539 h 18670"/>
                <a:gd name="T2" fmla="*/ 142667 w 13523"/>
                <a:gd name="T3" fmla="*/ 212539 h 18670"/>
                <a:gd name="T4" fmla="*/ 142667 w 13523"/>
                <a:gd name="T5" fmla="*/ 212539 h 18670"/>
                <a:gd name="T6" fmla="*/ 142667 w 13523"/>
                <a:gd name="T7" fmla="*/ 212539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AutoShape 17"/>
            <p:cNvSpPr/>
            <p:nvPr/>
          </p:nvSpPr>
          <p:spPr bwMode="auto">
            <a:xfrm>
              <a:off x="5485" y="2553"/>
              <a:ext cx="444" cy="699"/>
            </a:xfrm>
            <a:custGeom>
              <a:avLst/>
              <a:gdLst>
                <a:gd name="T0" fmla="*/ 128060 w 16246"/>
                <a:gd name="T1" fmla="*/ 201400 h 20641"/>
                <a:gd name="T2" fmla="*/ 128060 w 16246"/>
                <a:gd name="T3" fmla="*/ 201400 h 20641"/>
                <a:gd name="T4" fmla="*/ 128060 w 16246"/>
                <a:gd name="T5" fmla="*/ 201400 h 20641"/>
                <a:gd name="T6" fmla="*/ 128060 w 16246"/>
                <a:gd name="T7" fmla="*/ 201400 h 20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AutoShape 18"/>
            <p:cNvSpPr/>
            <p:nvPr/>
          </p:nvSpPr>
          <p:spPr bwMode="auto">
            <a:xfrm>
              <a:off x="6333" y="3179"/>
              <a:ext cx="723" cy="395"/>
            </a:xfrm>
            <a:custGeom>
              <a:avLst/>
              <a:gdLst>
                <a:gd name="T0" fmla="*/ 208292 w 19743"/>
                <a:gd name="T1" fmla="*/ 248925 h 11814"/>
                <a:gd name="T2" fmla="*/ 208292 w 19743"/>
                <a:gd name="T3" fmla="*/ 248925 h 11814"/>
                <a:gd name="T4" fmla="*/ 208292 w 19743"/>
                <a:gd name="T5" fmla="*/ 248925 h 11814"/>
                <a:gd name="T6" fmla="*/ 208292 w 19743"/>
                <a:gd name="T7" fmla="*/ 248925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AutoShape 19"/>
            <p:cNvSpPr/>
            <p:nvPr/>
          </p:nvSpPr>
          <p:spPr bwMode="auto">
            <a:xfrm>
              <a:off x="5980" y="3799"/>
              <a:ext cx="775" cy="371"/>
            </a:xfrm>
            <a:custGeom>
              <a:avLst/>
              <a:gdLst>
                <a:gd name="T0" fmla="*/ 223400 w 21174"/>
                <a:gd name="T1" fmla="*/ 182909 h 12449"/>
                <a:gd name="T2" fmla="*/ 223400 w 21174"/>
                <a:gd name="T3" fmla="*/ 182909 h 12449"/>
                <a:gd name="T4" fmla="*/ 223400 w 21174"/>
                <a:gd name="T5" fmla="*/ 182909 h 12449"/>
                <a:gd name="T6" fmla="*/ 223400 w 21174"/>
                <a:gd name="T7" fmla="*/ 182909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AutoShape 20"/>
            <p:cNvSpPr/>
            <p:nvPr/>
          </p:nvSpPr>
          <p:spPr bwMode="auto">
            <a:xfrm>
              <a:off x="6015" y="4390"/>
              <a:ext cx="686" cy="533"/>
            </a:xfrm>
            <a:custGeom>
              <a:avLst/>
              <a:gdLst>
                <a:gd name="T0" fmla="*/ 197782 w 21180"/>
                <a:gd name="T1" fmla="*/ 153583 h 18889"/>
                <a:gd name="T2" fmla="*/ 197782 w 21180"/>
                <a:gd name="T3" fmla="*/ 153583 h 18889"/>
                <a:gd name="T4" fmla="*/ 197782 w 21180"/>
                <a:gd name="T5" fmla="*/ 153583 h 18889"/>
                <a:gd name="T6" fmla="*/ 197782 w 21180"/>
                <a:gd name="T7" fmla="*/ 153583 h 188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AutoShape 21"/>
            <p:cNvSpPr/>
            <p:nvPr/>
          </p:nvSpPr>
          <p:spPr bwMode="auto">
            <a:xfrm>
              <a:off x="4574" y="4676"/>
              <a:ext cx="771" cy="446"/>
            </a:xfrm>
            <a:custGeom>
              <a:avLst/>
              <a:gdLst>
                <a:gd name="T0" fmla="*/ 222123 w 20815"/>
                <a:gd name="T1" fmla="*/ 153124 h 18748"/>
                <a:gd name="T2" fmla="*/ 222123 w 20815"/>
                <a:gd name="T3" fmla="*/ 153124 h 18748"/>
                <a:gd name="T4" fmla="*/ 222123 w 20815"/>
                <a:gd name="T5" fmla="*/ 153124 h 18748"/>
                <a:gd name="T6" fmla="*/ 222123 w 20815"/>
                <a:gd name="T7" fmla="*/ 153124 h 187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AutoShape 22"/>
            <p:cNvSpPr/>
            <p:nvPr/>
          </p:nvSpPr>
          <p:spPr bwMode="auto">
            <a:xfrm>
              <a:off x="4167" y="4042"/>
              <a:ext cx="700" cy="348"/>
            </a:xfrm>
            <a:custGeom>
              <a:avLst/>
              <a:gdLst>
                <a:gd name="T0" fmla="*/ 201640 w 20033"/>
                <a:gd name="T1" fmla="*/ 135607 h 15680"/>
                <a:gd name="T2" fmla="*/ 201640 w 20033"/>
                <a:gd name="T3" fmla="*/ 135607 h 15680"/>
                <a:gd name="T4" fmla="*/ 201640 w 20033"/>
                <a:gd name="T5" fmla="*/ 135607 h 15680"/>
                <a:gd name="T6" fmla="*/ 201640 w 20033"/>
                <a:gd name="T7" fmla="*/ 135607 h 15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AutoShape 23"/>
            <p:cNvSpPr/>
            <p:nvPr/>
          </p:nvSpPr>
          <p:spPr bwMode="auto">
            <a:xfrm>
              <a:off x="4027" y="2945"/>
              <a:ext cx="482" cy="570"/>
            </a:xfrm>
            <a:custGeom>
              <a:avLst/>
              <a:gdLst>
                <a:gd name="T0" fmla="*/ 138892 w 15070"/>
                <a:gd name="T1" fmla="*/ 164174 h 19631"/>
                <a:gd name="T2" fmla="*/ 138892 w 15070"/>
                <a:gd name="T3" fmla="*/ 164174 h 19631"/>
                <a:gd name="T4" fmla="*/ 138892 w 15070"/>
                <a:gd name="T5" fmla="*/ 164174 h 19631"/>
                <a:gd name="T6" fmla="*/ 138892 w 15070"/>
                <a:gd name="T7" fmla="*/ 164174 h 196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AutoShape 24"/>
            <p:cNvSpPr/>
            <p:nvPr/>
          </p:nvSpPr>
          <p:spPr bwMode="auto">
            <a:xfrm>
              <a:off x="4775" y="2875"/>
              <a:ext cx="511" cy="702"/>
            </a:xfrm>
            <a:custGeom>
              <a:avLst/>
              <a:gdLst>
                <a:gd name="T0" fmla="*/ 147313 w 15376"/>
                <a:gd name="T1" fmla="*/ 202292 h 20489"/>
                <a:gd name="T2" fmla="*/ 147313 w 15376"/>
                <a:gd name="T3" fmla="*/ 202292 h 20489"/>
                <a:gd name="T4" fmla="*/ 147313 w 15376"/>
                <a:gd name="T5" fmla="*/ 202292 h 20489"/>
                <a:gd name="T6" fmla="*/ 147313 w 15376"/>
                <a:gd name="T7" fmla="*/ 202292 h 204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AutoShape 25"/>
            <p:cNvSpPr/>
            <p:nvPr/>
          </p:nvSpPr>
          <p:spPr bwMode="auto">
            <a:xfrm>
              <a:off x="7092" y="3763"/>
              <a:ext cx="568" cy="704"/>
            </a:xfrm>
            <a:custGeom>
              <a:avLst/>
              <a:gdLst>
                <a:gd name="T0" fmla="*/ 163750 w 16671"/>
                <a:gd name="T1" fmla="*/ 202832 h 20543"/>
                <a:gd name="T2" fmla="*/ 163750 w 16671"/>
                <a:gd name="T3" fmla="*/ 202832 h 20543"/>
                <a:gd name="T4" fmla="*/ 163750 w 16671"/>
                <a:gd name="T5" fmla="*/ 202832 h 20543"/>
                <a:gd name="T6" fmla="*/ 163750 w 16671"/>
                <a:gd name="T7" fmla="*/ 202832 h 205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AutoShape 26"/>
            <p:cNvSpPr/>
            <p:nvPr/>
          </p:nvSpPr>
          <p:spPr bwMode="auto">
            <a:xfrm>
              <a:off x="7104" y="2762"/>
              <a:ext cx="430" cy="662"/>
            </a:xfrm>
            <a:custGeom>
              <a:avLst/>
              <a:gdLst>
                <a:gd name="T0" fmla="*/ 123809 w 19262"/>
                <a:gd name="T1" fmla="*/ 190691 h 21600"/>
                <a:gd name="T2" fmla="*/ 123809 w 19262"/>
                <a:gd name="T3" fmla="*/ 190691 h 21600"/>
                <a:gd name="T4" fmla="*/ 123809 w 19262"/>
                <a:gd name="T5" fmla="*/ 190691 h 21600"/>
                <a:gd name="T6" fmla="*/ 123809 w 19262"/>
                <a:gd name="T7" fmla="*/ 1906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AutoShape 27"/>
            <p:cNvSpPr/>
            <p:nvPr/>
          </p:nvSpPr>
          <p:spPr bwMode="auto">
            <a:xfrm>
              <a:off x="3356" y="4007"/>
              <a:ext cx="456" cy="670"/>
            </a:xfrm>
            <a:custGeom>
              <a:avLst/>
              <a:gdLst>
                <a:gd name="T0" fmla="*/ 131402 w 12174"/>
                <a:gd name="T1" fmla="*/ 193201 h 21600"/>
                <a:gd name="T2" fmla="*/ 131402 w 12174"/>
                <a:gd name="T3" fmla="*/ 193201 h 21600"/>
                <a:gd name="T4" fmla="*/ 131402 w 12174"/>
                <a:gd name="T5" fmla="*/ 193201 h 21600"/>
                <a:gd name="T6" fmla="*/ 131402 w 12174"/>
                <a:gd name="T7" fmla="*/ 1932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AutoShape 28"/>
            <p:cNvSpPr/>
            <p:nvPr/>
          </p:nvSpPr>
          <p:spPr bwMode="auto">
            <a:xfrm>
              <a:off x="2484" y="4146"/>
              <a:ext cx="534" cy="705"/>
            </a:xfrm>
            <a:custGeom>
              <a:avLst/>
              <a:gdLst>
                <a:gd name="T0" fmla="*/ 154054 w 11872"/>
                <a:gd name="T1" fmla="*/ 203237 h 21600"/>
                <a:gd name="T2" fmla="*/ 154054 w 11872"/>
                <a:gd name="T3" fmla="*/ 203237 h 21600"/>
                <a:gd name="T4" fmla="*/ 154054 w 11872"/>
                <a:gd name="T5" fmla="*/ 203237 h 21600"/>
                <a:gd name="T6" fmla="*/ 154054 w 11872"/>
                <a:gd name="T7" fmla="*/ 2032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AutoShape 29"/>
            <p:cNvSpPr/>
            <p:nvPr/>
          </p:nvSpPr>
          <p:spPr bwMode="auto">
            <a:xfrm>
              <a:off x="3434" y="3171"/>
              <a:ext cx="443" cy="609"/>
            </a:xfrm>
            <a:custGeom>
              <a:avLst/>
              <a:gdLst>
                <a:gd name="T0" fmla="*/ 127722 w 11448"/>
                <a:gd name="T1" fmla="*/ 175636 h 21600"/>
                <a:gd name="T2" fmla="*/ 127722 w 11448"/>
                <a:gd name="T3" fmla="*/ 175636 h 21600"/>
                <a:gd name="T4" fmla="*/ 127722 w 11448"/>
                <a:gd name="T5" fmla="*/ 175636 h 21600"/>
                <a:gd name="T6" fmla="*/ 127722 w 11448"/>
                <a:gd name="T7" fmla="*/ 1756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32613" y="2675965"/>
            <a:ext cx="5699619" cy="2786827"/>
            <a:chOff x="5432613" y="2675965"/>
            <a:chExt cx="5699619" cy="2786827"/>
          </a:xfrm>
        </p:grpSpPr>
        <p:sp>
          <p:nvSpPr>
            <p:cNvPr id="2" name="矩形 1"/>
            <p:cNvSpPr/>
            <p:nvPr/>
          </p:nvSpPr>
          <p:spPr>
            <a:xfrm>
              <a:off x="5432613" y="2675965"/>
              <a:ext cx="2823882" cy="1358153"/>
            </a:xfrm>
            <a:prstGeom prst="rect">
              <a:avLst/>
            </a:prstGeom>
            <a:noFill/>
            <a:ln>
              <a:solidFill>
                <a:srgbClr val="227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8308350" y="2675965"/>
              <a:ext cx="2823882" cy="1358153"/>
            </a:xfrm>
            <a:prstGeom prst="rect">
              <a:avLst/>
            </a:prstGeom>
            <a:noFill/>
            <a:ln>
              <a:solidFill>
                <a:srgbClr val="227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5432613" y="4104639"/>
              <a:ext cx="2823882" cy="1358153"/>
            </a:xfrm>
            <a:prstGeom prst="rect">
              <a:avLst/>
            </a:prstGeom>
            <a:noFill/>
            <a:ln>
              <a:solidFill>
                <a:srgbClr val="227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8308350" y="4104639"/>
              <a:ext cx="2823882" cy="1358153"/>
            </a:xfrm>
            <a:prstGeom prst="rect">
              <a:avLst/>
            </a:prstGeom>
            <a:noFill/>
            <a:ln>
              <a:solidFill>
                <a:srgbClr val="2270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681304" y="2899736"/>
            <a:ext cx="2386931" cy="942844"/>
            <a:chOff x="2374114" y="2069293"/>
            <a:chExt cx="2386931" cy="942844"/>
          </a:xfrm>
        </p:grpSpPr>
        <p:sp>
          <p:nvSpPr>
            <p:cNvPr id="84" name="TextBox 54"/>
            <p:cNvSpPr txBox="1"/>
            <p:nvPr/>
          </p:nvSpPr>
          <p:spPr>
            <a:xfrm>
              <a:off x="2374114" y="2365806"/>
              <a:ext cx="2386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2374114" y="206929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681303" y="4312293"/>
            <a:ext cx="2386931" cy="942844"/>
            <a:chOff x="2374114" y="2069293"/>
            <a:chExt cx="2386931" cy="942844"/>
          </a:xfrm>
        </p:grpSpPr>
        <p:sp>
          <p:nvSpPr>
            <p:cNvPr id="87" name="TextBox 54"/>
            <p:cNvSpPr txBox="1"/>
            <p:nvPr/>
          </p:nvSpPr>
          <p:spPr>
            <a:xfrm>
              <a:off x="2374114" y="2365806"/>
              <a:ext cx="2386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2374114" y="206929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505186" y="2957578"/>
            <a:ext cx="2386931" cy="942844"/>
            <a:chOff x="2374114" y="2069293"/>
            <a:chExt cx="2386931" cy="942844"/>
          </a:xfrm>
        </p:grpSpPr>
        <p:sp>
          <p:nvSpPr>
            <p:cNvPr id="90" name="TextBox 54"/>
            <p:cNvSpPr txBox="1"/>
            <p:nvPr/>
          </p:nvSpPr>
          <p:spPr>
            <a:xfrm>
              <a:off x="2374114" y="2365806"/>
              <a:ext cx="2386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2374114" y="206929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505185" y="4370135"/>
            <a:ext cx="2386931" cy="942844"/>
            <a:chOff x="2374114" y="2069293"/>
            <a:chExt cx="2386931" cy="942844"/>
          </a:xfrm>
        </p:grpSpPr>
        <p:sp>
          <p:nvSpPr>
            <p:cNvPr id="93" name="TextBox 54"/>
            <p:cNvSpPr txBox="1"/>
            <p:nvPr/>
          </p:nvSpPr>
          <p:spPr>
            <a:xfrm>
              <a:off x="2374114" y="2365806"/>
              <a:ext cx="2386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2374114" y="206929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相关标题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344847"/>
            <a:ext cx="12230100" cy="2895290"/>
            <a:chOff x="0" y="5262226"/>
            <a:chExt cx="12230100" cy="28952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5262227"/>
              <a:ext cx="6115050" cy="28952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flipH="1">
              <a:off x="6115050" y="5262226"/>
              <a:ext cx="6115050" cy="289528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3047999" y="236791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227038"/>
                </a:solidFill>
                <a:cs typeface="+mn-ea"/>
                <a:sym typeface="+mn-lt"/>
              </a:rPr>
              <a:t>活动流程</a:t>
            </a:r>
          </a:p>
        </p:txBody>
      </p:sp>
      <p:sp>
        <p:nvSpPr>
          <p:cNvPr id="10" name="矩形 9"/>
          <p:cNvSpPr/>
          <p:nvPr/>
        </p:nvSpPr>
        <p:spPr>
          <a:xfrm>
            <a:off x="2979397" y="34290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0852" y="472276"/>
            <a:ext cx="3050295" cy="2003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4704" y="0"/>
            <a:ext cx="2612665" cy="19431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020050" y="0"/>
            <a:ext cx="4171950" cy="2245489"/>
            <a:chOff x="8020050" y="0"/>
            <a:chExt cx="4171950" cy="224548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8020050" y="0"/>
              <a:ext cx="4171950" cy="222926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8077200" y="1767114"/>
              <a:ext cx="1352550" cy="47837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ldrwgs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Microsoft Office PowerPoint</Application>
  <PresentationFormat>宽屏</PresentationFormat>
  <Paragraphs>169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Gill Sans</vt:lpstr>
      <vt:lpstr>宋体</vt:lpstr>
      <vt:lpstr>微软雅黑</vt:lpstr>
      <vt:lpstr>Arial</vt:lpstr>
      <vt:lpstr>Calibri</vt:lpstr>
      <vt:lpstr>Impact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2022-03-09T03:34:55Z</dcterms:created>
  <dcterms:modified xsi:type="dcterms:W3CDTF">2023-01-10T05:51:02Z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200C6885EDCA484AAF2CF1EABF34AB06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