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77" r:id="rId3"/>
    <p:sldId id="278" r:id="rId4"/>
    <p:sldId id="279" r:id="rId5"/>
    <p:sldId id="280" r:id="rId6"/>
    <p:sldId id="281" r:id="rId7"/>
    <p:sldId id="282" r:id="rId8"/>
    <p:sldId id="283" r:id="rId9"/>
    <p:sldId id="284" r:id="rId10"/>
    <p:sldId id="285" r:id="rId11"/>
    <p:sldId id="289" r:id="rId12"/>
    <p:sldId id="286" r:id="rId13"/>
    <p:sldId id="287" r:id="rId14"/>
    <p:sldId id="288" r:id="rId15"/>
    <p:sldId id="290" r:id="rId16"/>
    <p:sldId id="291" r:id="rId17"/>
    <p:sldId id="292" r:id="rId18"/>
    <p:sldId id="293" r:id="rId19"/>
    <p:sldId id="295"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7" d="100"/>
          <a:sy n="57" d="100"/>
        </p:scale>
        <p:origin x="-90" y="-16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66" d="100"/>
          <a:sy n="66" d="100"/>
        </p:scale>
        <p:origin x="273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EB9024B-342D-4DFA-9CAD-9A63138AFD48}" type="doc">
      <dgm:prSet loTypeId="urn:microsoft.com/office/officeart/2008/layout/AlternatingHexagons" loCatId="list" qsTypeId="urn:microsoft.com/office/officeart/2005/8/quickstyle/simple2#1" qsCatId="simple" csTypeId="urn:microsoft.com/office/officeart/2005/8/colors/accent2_3#1" csCatId="accent2" phldr="1"/>
      <dgm:spPr/>
      <dgm:t>
        <a:bodyPr/>
        <a:lstStyle/>
        <a:p>
          <a:endParaRPr lang="zh-CN" altLang="en-US"/>
        </a:p>
      </dgm:t>
    </dgm:pt>
    <dgm:pt modelId="{0C030B11-FE4A-42A2-A48D-05C530C194AB}">
      <dgm:prSet phldrT="[文本]"/>
      <dgm:spPr/>
      <dgm:t>
        <a:bodyPr/>
        <a:lstStyle/>
        <a:p>
          <a:r>
            <a:rPr lang="zh-CN" altLang="en-US" dirty="0">
              <a:latin typeface="+mn-lt"/>
              <a:ea typeface="+mn-ea"/>
              <a:cs typeface="+mn-ea"/>
              <a:sym typeface="+mn-lt"/>
            </a:rPr>
            <a:t>中秋</a:t>
          </a:r>
        </a:p>
      </dgm:t>
    </dgm:pt>
    <dgm:pt modelId="{DB23DA75-BB9C-48B9-A41F-4F46A06DFB5C}" type="parTrans" cxnId="{9362D4D3-B1C9-4921-B9A4-C50E652F862A}">
      <dgm:prSet/>
      <dgm:spPr/>
      <dgm:t>
        <a:bodyPr/>
        <a:lstStyle/>
        <a:p>
          <a:endParaRPr lang="zh-CN" altLang="en-US">
            <a:latin typeface="思源宋体 CN Heavy" panose="02020900000000000000" pitchFamily="18" charset="-122"/>
            <a:ea typeface="思源宋体 CN Heavy" panose="02020900000000000000" pitchFamily="18" charset="-122"/>
          </a:endParaRPr>
        </a:p>
      </dgm:t>
    </dgm:pt>
    <dgm:pt modelId="{C3234ED4-4C90-4746-AA22-77A6C7CF40A5}" type="sibTrans" cxnId="{9362D4D3-B1C9-4921-B9A4-C50E652F862A}">
      <dgm:prSet/>
      <dgm:spPr>
        <a:blipFill dpi="0" rotWithShape="1">
          <a:blip xmlns:r="http://schemas.openxmlformats.org/officeDocument/2006/relationships" r:embed="rId1" cstate="screen"/>
          <a:srcRect/>
          <a:stretch>
            <a:fillRect/>
          </a:stretch>
        </a:blipFill>
      </dgm:spPr>
      <dgm:t>
        <a:bodyPr/>
        <a:lstStyle/>
        <a:p>
          <a:endParaRPr lang="zh-CN" altLang="en-US" dirty="0">
            <a:latin typeface="阿里巴巴普惠体 L" panose="00020600040101010101" pitchFamily="18" charset="-122"/>
            <a:ea typeface="阿里巴巴普惠体 L" panose="00020600040101010101" pitchFamily="18" charset="-122"/>
          </a:endParaRPr>
        </a:p>
      </dgm:t>
    </dgm:pt>
    <dgm:pt modelId="{AC3AF61D-B59E-4D75-AAD6-27885786DBFB}">
      <dgm:prSet phldrT="[文本]"/>
      <dgm:spPr/>
      <dgm:t>
        <a:bodyPr/>
        <a:lstStyle/>
        <a:p>
          <a:r>
            <a:rPr lang="zh-CN" altLang="en-US" dirty="0">
              <a:latin typeface="+mn-lt"/>
              <a:ea typeface="+mn-ea"/>
              <a:cs typeface="+mn-ea"/>
              <a:sym typeface="+mn-lt"/>
            </a:rPr>
            <a:t>团圆</a:t>
          </a:r>
        </a:p>
      </dgm:t>
    </dgm:pt>
    <dgm:pt modelId="{A4E4018B-917D-458D-9938-80981A13AD5B}" type="parTrans" cxnId="{AD92C66A-7D36-4E47-87F9-4159E7559F3A}">
      <dgm:prSet/>
      <dgm:spPr/>
      <dgm:t>
        <a:bodyPr/>
        <a:lstStyle/>
        <a:p>
          <a:endParaRPr lang="zh-CN" altLang="en-US">
            <a:latin typeface="思源宋体 CN Heavy" panose="02020900000000000000" pitchFamily="18" charset="-122"/>
            <a:ea typeface="思源宋体 CN Heavy" panose="02020900000000000000" pitchFamily="18" charset="-122"/>
          </a:endParaRPr>
        </a:p>
      </dgm:t>
    </dgm:pt>
    <dgm:pt modelId="{8EB01066-52C7-450C-AD0F-4A7693F2C7CA}" type="sibTrans" cxnId="{AD92C66A-7D36-4E47-87F9-4159E7559F3A}">
      <dgm:prSet/>
      <dgm:spPr>
        <a:blipFill rotWithShape="0">
          <a:blip xmlns:r="http://schemas.openxmlformats.org/officeDocument/2006/relationships" r:embed="rId2" cstate="screen"/>
          <a:stretch>
            <a:fillRect/>
          </a:stretch>
        </a:blipFill>
      </dgm:spPr>
      <dgm:t>
        <a:bodyPr/>
        <a:lstStyle/>
        <a:p>
          <a:endParaRPr lang="zh-CN" altLang="en-US" dirty="0">
            <a:latin typeface="阿里巴巴普惠体 L" panose="00020600040101010101" pitchFamily="18" charset="-122"/>
            <a:ea typeface="阿里巴巴普惠体 L" panose="00020600040101010101" pitchFamily="18" charset="-122"/>
          </a:endParaRPr>
        </a:p>
      </dgm:t>
    </dgm:pt>
    <dgm:pt modelId="{77221110-AFD1-41C4-858D-600BFED97646}">
      <dgm:prSet phldrT="[文本]"/>
      <dgm:spPr/>
      <dgm:t>
        <a:bodyPr/>
        <a:lstStyle/>
        <a:p>
          <a:r>
            <a:rPr lang="zh-CN" altLang="en-US" dirty="0">
              <a:latin typeface="+mn-lt"/>
              <a:ea typeface="+mn-ea"/>
              <a:cs typeface="+mn-ea"/>
              <a:sym typeface="+mn-lt"/>
            </a:rPr>
            <a:t>满月</a:t>
          </a:r>
        </a:p>
      </dgm:t>
    </dgm:pt>
    <dgm:pt modelId="{2FA865F7-290D-4218-AD16-2E2B3081D975}" type="parTrans" cxnId="{81DCB2AA-E42B-4097-8721-158C2482C74A}">
      <dgm:prSet/>
      <dgm:spPr/>
      <dgm:t>
        <a:bodyPr/>
        <a:lstStyle/>
        <a:p>
          <a:endParaRPr lang="zh-CN" altLang="en-US">
            <a:latin typeface="思源宋体 CN Heavy" panose="02020900000000000000" pitchFamily="18" charset="-122"/>
            <a:ea typeface="思源宋体 CN Heavy" panose="02020900000000000000" pitchFamily="18" charset="-122"/>
          </a:endParaRPr>
        </a:p>
      </dgm:t>
    </dgm:pt>
    <dgm:pt modelId="{0DD56411-8634-47DF-80E2-51C16CBA83F4}" type="sibTrans" cxnId="{81DCB2AA-E42B-4097-8721-158C2482C74A}">
      <dgm:prSet/>
      <dgm:spPr>
        <a:blipFill rotWithShape="0">
          <a:blip xmlns:r="http://schemas.openxmlformats.org/officeDocument/2006/relationships" r:embed="rId3" cstate="screen"/>
          <a:stretch>
            <a:fillRect/>
          </a:stretch>
        </a:blipFill>
      </dgm:spPr>
      <dgm:t>
        <a:bodyPr/>
        <a:lstStyle/>
        <a:p>
          <a:endParaRPr lang="zh-CN" altLang="en-US" dirty="0">
            <a:latin typeface="阿里巴巴普惠体 L" panose="00020600040101010101" pitchFamily="18" charset="-122"/>
            <a:ea typeface="阿里巴巴普惠体 L" panose="00020600040101010101" pitchFamily="18" charset="-122"/>
          </a:endParaRPr>
        </a:p>
      </dgm:t>
    </dgm:pt>
    <dgm:pt modelId="{50F387B6-5741-4E52-BD5F-98333E3B0830}" type="pres">
      <dgm:prSet presAssocID="{CEB9024B-342D-4DFA-9CAD-9A63138AFD48}" presName="Name0" presStyleCnt="0">
        <dgm:presLayoutVars>
          <dgm:chMax/>
          <dgm:chPref/>
          <dgm:dir/>
          <dgm:animLvl val="lvl"/>
        </dgm:presLayoutVars>
      </dgm:prSet>
      <dgm:spPr/>
      <dgm:t>
        <a:bodyPr/>
        <a:lstStyle/>
        <a:p>
          <a:endParaRPr lang="zh-CN" altLang="en-US"/>
        </a:p>
      </dgm:t>
    </dgm:pt>
    <dgm:pt modelId="{39653454-7DAE-4F4C-8BBA-E33F7C8B17D4}" type="pres">
      <dgm:prSet presAssocID="{0C030B11-FE4A-42A2-A48D-05C530C194AB}" presName="composite" presStyleCnt="0"/>
      <dgm:spPr/>
    </dgm:pt>
    <dgm:pt modelId="{58079862-B219-4C08-8F3A-B0D8D9AA6BB1}" type="pres">
      <dgm:prSet presAssocID="{0C030B11-FE4A-42A2-A48D-05C530C194AB}" presName="Parent1" presStyleLbl="node1" presStyleIdx="0" presStyleCnt="6">
        <dgm:presLayoutVars>
          <dgm:chMax val="1"/>
          <dgm:chPref val="1"/>
          <dgm:bulletEnabled val="1"/>
        </dgm:presLayoutVars>
      </dgm:prSet>
      <dgm:spPr/>
      <dgm:t>
        <a:bodyPr/>
        <a:lstStyle/>
        <a:p>
          <a:endParaRPr lang="zh-CN" altLang="en-US"/>
        </a:p>
      </dgm:t>
    </dgm:pt>
    <dgm:pt modelId="{A96971CA-2E70-416B-98BD-4FFF54A652C2}" type="pres">
      <dgm:prSet presAssocID="{0C030B11-FE4A-42A2-A48D-05C530C194AB}" presName="Childtext1" presStyleLbl="revTx" presStyleIdx="0" presStyleCnt="3">
        <dgm:presLayoutVars>
          <dgm:chMax val="0"/>
          <dgm:chPref val="0"/>
          <dgm:bulletEnabled val="1"/>
        </dgm:presLayoutVars>
      </dgm:prSet>
      <dgm:spPr/>
    </dgm:pt>
    <dgm:pt modelId="{EFE21EAE-537A-488B-BFCB-12BAAF89037B}" type="pres">
      <dgm:prSet presAssocID="{0C030B11-FE4A-42A2-A48D-05C530C194AB}" presName="BalanceSpacing" presStyleCnt="0"/>
      <dgm:spPr/>
    </dgm:pt>
    <dgm:pt modelId="{F86E1CD5-196A-4E19-A81D-61FE93721367}" type="pres">
      <dgm:prSet presAssocID="{0C030B11-FE4A-42A2-A48D-05C530C194AB}" presName="BalanceSpacing1" presStyleCnt="0"/>
      <dgm:spPr/>
    </dgm:pt>
    <dgm:pt modelId="{5EF8093C-0AA4-4051-B76A-E2174CC7A896}" type="pres">
      <dgm:prSet presAssocID="{C3234ED4-4C90-4746-AA22-77A6C7CF40A5}" presName="Accent1Text" presStyleLbl="node1" presStyleIdx="1" presStyleCnt="6"/>
      <dgm:spPr/>
      <dgm:t>
        <a:bodyPr/>
        <a:lstStyle/>
        <a:p>
          <a:endParaRPr lang="zh-CN" altLang="en-US"/>
        </a:p>
      </dgm:t>
    </dgm:pt>
    <dgm:pt modelId="{CC6CC1D5-A071-4FB1-9EBA-8CC3CC3CB2FD}" type="pres">
      <dgm:prSet presAssocID="{C3234ED4-4C90-4746-AA22-77A6C7CF40A5}" presName="spaceBetweenRectangles" presStyleCnt="0"/>
      <dgm:spPr/>
    </dgm:pt>
    <dgm:pt modelId="{41E78B4F-8CA2-444F-BFDD-547FE5848986}" type="pres">
      <dgm:prSet presAssocID="{AC3AF61D-B59E-4D75-AAD6-27885786DBFB}" presName="composite" presStyleCnt="0"/>
      <dgm:spPr/>
    </dgm:pt>
    <dgm:pt modelId="{6FB764C9-AF73-4D80-B9D0-7FE44886077D}" type="pres">
      <dgm:prSet presAssocID="{AC3AF61D-B59E-4D75-AAD6-27885786DBFB}" presName="Parent1" presStyleLbl="node1" presStyleIdx="2" presStyleCnt="6">
        <dgm:presLayoutVars>
          <dgm:chMax val="1"/>
          <dgm:chPref val="1"/>
          <dgm:bulletEnabled val="1"/>
        </dgm:presLayoutVars>
      </dgm:prSet>
      <dgm:spPr/>
      <dgm:t>
        <a:bodyPr/>
        <a:lstStyle/>
        <a:p>
          <a:endParaRPr lang="zh-CN" altLang="en-US"/>
        </a:p>
      </dgm:t>
    </dgm:pt>
    <dgm:pt modelId="{E17668EE-033B-4FCD-A3AC-D5156C044640}" type="pres">
      <dgm:prSet presAssocID="{AC3AF61D-B59E-4D75-AAD6-27885786DBFB}" presName="Childtext1" presStyleLbl="revTx" presStyleIdx="1" presStyleCnt="3">
        <dgm:presLayoutVars>
          <dgm:chMax val="0"/>
          <dgm:chPref val="0"/>
          <dgm:bulletEnabled val="1"/>
        </dgm:presLayoutVars>
      </dgm:prSet>
      <dgm:spPr/>
    </dgm:pt>
    <dgm:pt modelId="{E64008AF-0193-4043-BE85-08AFA4A18430}" type="pres">
      <dgm:prSet presAssocID="{AC3AF61D-B59E-4D75-AAD6-27885786DBFB}" presName="BalanceSpacing" presStyleCnt="0"/>
      <dgm:spPr/>
    </dgm:pt>
    <dgm:pt modelId="{61CD626D-E9F1-47F6-A202-728D62D6EE2E}" type="pres">
      <dgm:prSet presAssocID="{AC3AF61D-B59E-4D75-AAD6-27885786DBFB}" presName="BalanceSpacing1" presStyleCnt="0"/>
      <dgm:spPr/>
    </dgm:pt>
    <dgm:pt modelId="{0E00D818-051A-4748-8327-48B438751D26}" type="pres">
      <dgm:prSet presAssocID="{8EB01066-52C7-450C-AD0F-4A7693F2C7CA}" presName="Accent1Text" presStyleLbl="node1" presStyleIdx="3" presStyleCnt="6"/>
      <dgm:spPr/>
      <dgm:t>
        <a:bodyPr/>
        <a:lstStyle/>
        <a:p>
          <a:endParaRPr lang="zh-CN" altLang="en-US"/>
        </a:p>
      </dgm:t>
    </dgm:pt>
    <dgm:pt modelId="{733D4BBB-78EB-4679-8CB6-6E6ED4C0A737}" type="pres">
      <dgm:prSet presAssocID="{8EB01066-52C7-450C-AD0F-4A7693F2C7CA}" presName="spaceBetweenRectangles" presStyleCnt="0"/>
      <dgm:spPr/>
    </dgm:pt>
    <dgm:pt modelId="{4B93AEAD-FC96-4BC4-9A54-1F193BE96280}" type="pres">
      <dgm:prSet presAssocID="{77221110-AFD1-41C4-858D-600BFED97646}" presName="composite" presStyleCnt="0"/>
      <dgm:spPr/>
    </dgm:pt>
    <dgm:pt modelId="{E76E616C-F6FA-49BC-9CB5-A7F79AE0418F}" type="pres">
      <dgm:prSet presAssocID="{77221110-AFD1-41C4-858D-600BFED97646}" presName="Parent1" presStyleLbl="node1" presStyleIdx="4" presStyleCnt="6">
        <dgm:presLayoutVars>
          <dgm:chMax val="1"/>
          <dgm:chPref val="1"/>
          <dgm:bulletEnabled val="1"/>
        </dgm:presLayoutVars>
      </dgm:prSet>
      <dgm:spPr/>
      <dgm:t>
        <a:bodyPr/>
        <a:lstStyle/>
        <a:p>
          <a:endParaRPr lang="zh-CN" altLang="en-US"/>
        </a:p>
      </dgm:t>
    </dgm:pt>
    <dgm:pt modelId="{122CBC34-B8CD-41DC-AA33-291E8535D09E}" type="pres">
      <dgm:prSet presAssocID="{77221110-AFD1-41C4-858D-600BFED97646}" presName="Childtext1" presStyleLbl="revTx" presStyleIdx="2" presStyleCnt="3">
        <dgm:presLayoutVars>
          <dgm:chMax val="0"/>
          <dgm:chPref val="0"/>
          <dgm:bulletEnabled val="1"/>
        </dgm:presLayoutVars>
      </dgm:prSet>
      <dgm:spPr/>
    </dgm:pt>
    <dgm:pt modelId="{33C31092-BC94-49C5-9A9C-4FF9C85E6E54}" type="pres">
      <dgm:prSet presAssocID="{77221110-AFD1-41C4-858D-600BFED97646}" presName="BalanceSpacing" presStyleCnt="0"/>
      <dgm:spPr/>
    </dgm:pt>
    <dgm:pt modelId="{C3659AE6-F79C-45A0-9FC1-71934C066B4E}" type="pres">
      <dgm:prSet presAssocID="{77221110-AFD1-41C4-858D-600BFED97646}" presName="BalanceSpacing1" presStyleCnt="0"/>
      <dgm:spPr/>
    </dgm:pt>
    <dgm:pt modelId="{F9710B49-B7FC-42A5-BF6B-32021F7EE82D}" type="pres">
      <dgm:prSet presAssocID="{0DD56411-8634-47DF-80E2-51C16CBA83F4}" presName="Accent1Text" presStyleLbl="node1" presStyleIdx="5" presStyleCnt="6"/>
      <dgm:spPr/>
      <dgm:t>
        <a:bodyPr/>
        <a:lstStyle/>
        <a:p>
          <a:endParaRPr lang="zh-CN" altLang="en-US"/>
        </a:p>
      </dgm:t>
    </dgm:pt>
  </dgm:ptLst>
  <dgm:cxnLst>
    <dgm:cxn modelId="{81DCB2AA-E42B-4097-8721-158C2482C74A}" srcId="{CEB9024B-342D-4DFA-9CAD-9A63138AFD48}" destId="{77221110-AFD1-41C4-858D-600BFED97646}" srcOrd="2" destOrd="0" parTransId="{2FA865F7-290D-4218-AD16-2E2B3081D975}" sibTransId="{0DD56411-8634-47DF-80E2-51C16CBA83F4}"/>
    <dgm:cxn modelId="{E5F8BB95-6EFE-4A23-80CE-F02A9BE570B3}" type="presOf" srcId="{0C030B11-FE4A-42A2-A48D-05C530C194AB}" destId="{58079862-B219-4C08-8F3A-B0D8D9AA6BB1}" srcOrd="0" destOrd="0" presId="urn:microsoft.com/office/officeart/2008/layout/AlternatingHexagons"/>
    <dgm:cxn modelId="{6CED10DB-A586-4501-9B8E-1A5EEB22F3EE}" type="presOf" srcId="{AC3AF61D-B59E-4D75-AAD6-27885786DBFB}" destId="{6FB764C9-AF73-4D80-B9D0-7FE44886077D}" srcOrd="0" destOrd="0" presId="urn:microsoft.com/office/officeart/2008/layout/AlternatingHexagons"/>
    <dgm:cxn modelId="{996854B0-F289-4C9D-BE42-66697B06E93B}" type="presOf" srcId="{77221110-AFD1-41C4-858D-600BFED97646}" destId="{E76E616C-F6FA-49BC-9CB5-A7F79AE0418F}" srcOrd="0" destOrd="0" presId="urn:microsoft.com/office/officeart/2008/layout/AlternatingHexagons"/>
    <dgm:cxn modelId="{81EA126B-84F0-40B4-BBF3-DA405642CEC3}" type="presOf" srcId="{0DD56411-8634-47DF-80E2-51C16CBA83F4}" destId="{F9710B49-B7FC-42A5-BF6B-32021F7EE82D}" srcOrd="0" destOrd="0" presId="urn:microsoft.com/office/officeart/2008/layout/AlternatingHexagons"/>
    <dgm:cxn modelId="{4812E525-AD8C-45D9-AD19-5F7AE58D85EF}" type="presOf" srcId="{C3234ED4-4C90-4746-AA22-77A6C7CF40A5}" destId="{5EF8093C-0AA4-4051-B76A-E2174CC7A896}" srcOrd="0" destOrd="0" presId="urn:microsoft.com/office/officeart/2008/layout/AlternatingHexagons"/>
    <dgm:cxn modelId="{1F0BCA9E-F13E-4245-9258-A30C1A10F816}" type="presOf" srcId="{8EB01066-52C7-450C-AD0F-4A7693F2C7CA}" destId="{0E00D818-051A-4748-8327-48B438751D26}" srcOrd="0" destOrd="0" presId="urn:microsoft.com/office/officeart/2008/layout/AlternatingHexagons"/>
    <dgm:cxn modelId="{AD92C66A-7D36-4E47-87F9-4159E7559F3A}" srcId="{CEB9024B-342D-4DFA-9CAD-9A63138AFD48}" destId="{AC3AF61D-B59E-4D75-AAD6-27885786DBFB}" srcOrd="1" destOrd="0" parTransId="{A4E4018B-917D-458D-9938-80981A13AD5B}" sibTransId="{8EB01066-52C7-450C-AD0F-4A7693F2C7CA}"/>
    <dgm:cxn modelId="{FB7AA578-F76C-44C4-9F9B-D33C75513AA6}" type="presOf" srcId="{CEB9024B-342D-4DFA-9CAD-9A63138AFD48}" destId="{50F387B6-5741-4E52-BD5F-98333E3B0830}" srcOrd="0" destOrd="0" presId="urn:microsoft.com/office/officeart/2008/layout/AlternatingHexagons"/>
    <dgm:cxn modelId="{9362D4D3-B1C9-4921-B9A4-C50E652F862A}" srcId="{CEB9024B-342D-4DFA-9CAD-9A63138AFD48}" destId="{0C030B11-FE4A-42A2-A48D-05C530C194AB}" srcOrd="0" destOrd="0" parTransId="{DB23DA75-BB9C-48B9-A41F-4F46A06DFB5C}" sibTransId="{C3234ED4-4C90-4746-AA22-77A6C7CF40A5}"/>
    <dgm:cxn modelId="{D3D8A17B-86CE-447E-9A6C-65C641FD8272}" type="presParOf" srcId="{50F387B6-5741-4E52-BD5F-98333E3B0830}" destId="{39653454-7DAE-4F4C-8BBA-E33F7C8B17D4}" srcOrd="0" destOrd="0" presId="urn:microsoft.com/office/officeart/2008/layout/AlternatingHexagons"/>
    <dgm:cxn modelId="{A042A1CE-8527-4537-ACF1-4A50E90175EB}" type="presParOf" srcId="{39653454-7DAE-4F4C-8BBA-E33F7C8B17D4}" destId="{58079862-B219-4C08-8F3A-B0D8D9AA6BB1}" srcOrd="0" destOrd="0" presId="urn:microsoft.com/office/officeart/2008/layout/AlternatingHexagons"/>
    <dgm:cxn modelId="{3F7FDDF8-582E-4707-9556-58BD475D43EC}" type="presParOf" srcId="{39653454-7DAE-4F4C-8BBA-E33F7C8B17D4}" destId="{A96971CA-2E70-416B-98BD-4FFF54A652C2}" srcOrd="1" destOrd="0" presId="urn:microsoft.com/office/officeart/2008/layout/AlternatingHexagons"/>
    <dgm:cxn modelId="{32DCFDD1-04F2-4277-A7EF-796F67CE4E9F}" type="presParOf" srcId="{39653454-7DAE-4F4C-8BBA-E33F7C8B17D4}" destId="{EFE21EAE-537A-488B-BFCB-12BAAF89037B}" srcOrd="2" destOrd="0" presId="urn:microsoft.com/office/officeart/2008/layout/AlternatingHexagons"/>
    <dgm:cxn modelId="{5A4C7BD9-B14F-4250-955A-0F99BB0B9B84}" type="presParOf" srcId="{39653454-7DAE-4F4C-8BBA-E33F7C8B17D4}" destId="{F86E1CD5-196A-4E19-A81D-61FE93721367}" srcOrd="3" destOrd="0" presId="urn:microsoft.com/office/officeart/2008/layout/AlternatingHexagons"/>
    <dgm:cxn modelId="{06E85E7B-1E56-4852-8C6F-CF63BD508D4D}" type="presParOf" srcId="{39653454-7DAE-4F4C-8BBA-E33F7C8B17D4}" destId="{5EF8093C-0AA4-4051-B76A-E2174CC7A896}" srcOrd="4" destOrd="0" presId="urn:microsoft.com/office/officeart/2008/layout/AlternatingHexagons"/>
    <dgm:cxn modelId="{90E3FEC6-B666-4436-A9B2-92031483EBCE}" type="presParOf" srcId="{50F387B6-5741-4E52-BD5F-98333E3B0830}" destId="{CC6CC1D5-A071-4FB1-9EBA-8CC3CC3CB2FD}" srcOrd="1" destOrd="0" presId="urn:microsoft.com/office/officeart/2008/layout/AlternatingHexagons"/>
    <dgm:cxn modelId="{7B0E7DA7-F319-42AE-8AA6-ACBCFCD572E8}" type="presParOf" srcId="{50F387B6-5741-4E52-BD5F-98333E3B0830}" destId="{41E78B4F-8CA2-444F-BFDD-547FE5848986}" srcOrd="2" destOrd="0" presId="urn:microsoft.com/office/officeart/2008/layout/AlternatingHexagons"/>
    <dgm:cxn modelId="{8F8EC170-A42B-406E-AFA6-2A463C9E3850}" type="presParOf" srcId="{41E78B4F-8CA2-444F-BFDD-547FE5848986}" destId="{6FB764C9-AF73-4D80-B9D0-7FE44886077D}" srcOrd="0" destOrd="0" presId="urn:microsoft.com/office/officeart/2008/layout/AlternatingHexagons"/>
    <dgm:cxn modelId="{BF984465-51F5-4F08-AAFA-271F05A0ED4A}" type="presParOf" srcId="{41E78B4F-8CA2-444F-BFDD-547FE5848986}" destId="{E17668EE-033B-4FCD-A3AC-D5156C044640}" srcOrd="1" destOrd="0" presId="urn:microsoft.com/office/officeart/2008/layout/AlternatingHexagons"/>
    <dgm:cxn modelId="{5E55CDCF-1DA0-4C27-897D-BD6EE003E0BE}" type="presParOf" srcId="{41E78B4F-8CA2-444F-BFDD-547FE5848986}" destId="{E64008AF-0193-4043-BE85-08AFA4A18430}" srcOrd="2" destOrd="0" presId="urn:microsoft.com/office/officeart/2008/layout/AlternatingHexagons"/>
    <dgm:cxn modelId="{9974E73F-37B2-4584-AD86-B24AAEA44E4E}" type="presParOf" srcId="{41E78B4F-8CA2-444F-BFDD-547FE5848986}" destId="{61CD626D-E9F1-47F6-A202-728D62D6EE2E}" srcOrd="3" destOrd="0" presId="urn:microsoft.com/office/officeart/2008/layout/AlternatingHexagons"/>
    <dgm:cxn modelId="{7D160549-07C9-40BC-A0F4-4A5857F761F6}" type="presParOf" srcId="{41E78B4F-8CA2-444F-BFDD-547FE5848986}" destId="{0E00D818-051A-4748-8327-48B438751D26}" srcOrd="4" destOrd="0" presId="urn:microsoft.com/office/officeart/2008/layout/AlternatingHexagons"/>
    <dgm:cxn modelId="{9A72B17C-E72E-47BC-BF95-1977D31E65EF}" type="presParOf" srcId="{50F387B6-5741-4E52-BD5F-98333E3B0830}" destId="{733D4BBB-78EB-4679-8CB6-6E6ED4C0A737}" srcOrd="3" destOrd="0" presId="urn:microsoft.com/office/officeart/2008/layout/AlternatingHexagons"/>
    <dgm:cxn modelId="{156A06C4-EEA1-4EE6-856F-E2FFAD15A92E}" type="presParOf" srcId="{50F387B6-5741-4E52-BD5F-98333E3B0830}" destId="{4B93AEAD-FC96-4BC4-9A54-1F193BE96280}" srcOrd="4" destOrd="0" presId="urn:microsoft.com/office/officeart/2008/layout/AlternatingHexagons"/>
    <dgm:cxn modelId="{699DFA6F-5631-4CBB-BDE6-45E13E507B43}" type="presParOf" srcId="{4B93AEAD-FC96-4BC4-9A54-1F193BE96280}" destId="{E76E616C-F6FA-49BC-9CB5-A7F79AE0418F}" srcOrd="0" destOrd="0" presId="urn:microsoft.com/office/officeart/2008/layout/AlternatingHexagons"/>
    <dgm:cxn modelId="{5979825C-AADD-4B25-B31D-678D71FFD198}" type="presParOf" srcId="{4B93AEAD-FC96-4BC4-9A54-1F193BE96280}" destId="{122CBC34-B8CD-41DC-AA33-291E8535D09E}" srcOrd="1" destOrd="0" presId="urn:microsoft.com/office/officeart/2008/layout/AlternatingHexagons"/>
    <dgm:cxn modelId="{DF66C480-E66D-4C49-A31C-E06882A62DC6}" type="presParOf" srcId="{4B93AEAD-FC96-4BC4-9A54-1F193BE96280}" destId="{33C31092-BC94-49C5-9A9C-4FF9C85E6E54}" srcOrd="2" destOrd="0" presId="urn:microsoft.com/office/officeart/2008/layout/AlternatingHexagons"/>
    <dgm:cxn modelId="{B366428B-4954-4E10-9443-79C91B693DDF}" type="presParOf" srcId="{4B93AEAD-FC96-4BC4-9A54-1F193BE96280}" destId="{C3659AE6-F79C-45A0-9FC1-71934C066B4E}" srcOrd="3" destOrd="0" presId="urn:microsoft.com/office/officeart/2008/layout/AlternatingHexagons"/>
    <dgm:cxn modelId="{FE4F2919-C1E2-49A9-B79A-F2B408EE7C2D}" type="presParOf" srcId="{4B93AEAD-FC96-4BC4-9A54-1F193BE96280}" destId="{F9710B49-B7FC-42A5-BF6B-32021F7EE82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79862-B219-4C08-8F3A-B0D8D9AA6BB1}">
      <dsp:nvSpPr>
        <dsp:cNvPr id="0" name=""/>
        <dsp:cNvSpPr/>
      </dsp:nvSpPr>
      <dsp:spPr>
        <a:xfrm rot="5400000">
          <a:off x="2667990" y="99403"/>
          <a:ext cx="1528171" cy="1329509"/>
        </a:xfrm>
        <a:prstGeom prst="hexagon">
          <a:avLst>
            <a:gd name="adj" fmla="val 25000"/>
            <a:gd name="vf" fmla="val 11547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a:latin typeface="+mn-lt"/>
              <a:ea typeface="+mn-ea"/>
              <a:cs typeface="+mn-ea"/>
              <a:sym typeface="+mn-lt"/>
            </a:rPr>
            <a:t>中秋</a:t>
          </a:r>
        </a:p>
      </dsp:txBody>
      <dsp:txXfrm rot="-5400000">
        <a:off x="2974503" y="238212"/>
        <a:ext cx="915145" cy="1051891"/>
      </dsp:txXfrm>
    </dsp:sp>
    <dsp:sp modelId="{A96971CA-2E70-416B-98BD-4FFF54A652C2}">
      <dsp:nvSpPr>
        <dsp:cNvPr id="0" name=""/>
        <dsp:cNvSpPr/>
      </dsp:nvSpPr>
      <dsp:spPr>
        <a:xfrm>
          <a:off x="4137174" y="305706"/>
          <a:ext cx="1705439" cy="916902"/>
        </a:xfrm>
        <a:prstGeom prst="rect">
          <a:avLst/>
        </a:prstGeom>
        <a:noFill/>
        <a:ln>
          <a:noFill/>
        </a:ln>
        <a:effectLst/>
      </dsp:spPr>
      <dsp:style>
        <a:lnRef idx="0">
          <a:scrgbClr r="0" g="0" b="0"/>
        </a:lnRef>
        <a:fillRef idx="0">
          <a:scrgbClr r="0" g="0" b="0"/>
        </a:fillRef>
        <a:effectRef idx="0">
          <a:scrgbClr r="0" g="0" b="0"/>
        </a:effectRef>
        <a:fontRef idx="minor"/>
      </dsp:style>
    </dsp:sp>
    <dsp:sp modelId="{5EF8093C-0AA4-4051-B76A-E2174CC7A896}">
      <dsp:nvSpPr>
        <dsp:cNvPr id="0" name=""/>
        <dsp:cNvSpPr/>
      </dsp:nvSpPr>
      <dsp:spPr>
        <a:xfrm rot="5400000">
          <a:off x="1232120" y="99403"/>
          <a:ext cx="1528171" cy="1329509"/>
        </a:xfrm>
        <a:prstGeom prst="hexagon">
          <a:avLst>
            <a:gd name="adj" fmla="val 25000"/>
            <a:gd name="vf" fmla="val 115470"/>
          </a:avLst>
        </a:prstGeom>
        <a:blipFill dpi="0" rotWithShape="1">
          <a:blip xmlns:r="http://schemas.openxmlformats.org/officeDocument/2006/relationships" r:embed="rId1" cstate="screen"/>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dirty="0">
            <a:latin typeface="阿里巴巴普惠体 L" panose="00020600040101010101" pitchFamily="18" charset="-122"/>
            <a:ea typeface="阿里巴巴普惠体 L" panose="00020600040101010101" pitchFamily="18" charset="-122"/>
          </a:endParaRPr>
        </a:p>
      </dsp:txBody>
      <dsp:txXfrm rot="-5400000">
        <a:off x="1538633" y="238212"/>
        <a:ext cx="915145" cy="1051891"/>
      </dsp:txXfrm>
    </dsp:sp>
    <dsp:sp modelId="{6FB764C9-AF73-4D80-B9D0-7FE44886077D}">
      <dsp:nvSpPr>
        <dsp:cNvPr id="0" name=""/>
        <dsp:cNvSpPr/>
      </dsp:nvSpPr>
      <dsp:spPr>
        <a:xfrm rot="5400000">
          <a:off x="1947304" y="1396515"/>
          <a:ext cx="1528171" cy="1329509"/>
        </a:xfrm>
        <a:prstGeom prst="hexagon">
          <a:avLst>
            <a:gd name="adj" fmla="val 25000"/>
            <a:gd name="vf" fmla="val 115470"/>
          </a:avLst>
        </a:prstGeom>
        <a:solidFill>
          <a:schemeClr val="accent2">
            <a:shade val="80000"/>
            <a:hueOff val="-112837"/>
            <a:satOff val="1755"/>
            <a:lumOff val="936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a:latin typeface="+mn-lt"/>
              <a:ea typeface="+mn-ea"/>
              <a:cs typeface="+mn-ea"/>
              <a:sym typeface="+mn-lt"/>
            </a:rPr>
            <a:t>团圆</a:t>
          </a:r>
        </a:p>
      </dsp:txBody>
      <dsp:txXfrm rot="-5400000">
        <a:off x="2253817" y="1535324"/>
        <a:ext cx="915145" cy="1051891"/>
      </dsp:txXfrm>
    </dsp:sp>
    <dsp:sp modelId="{E17668EE-033B-4FCD-A3AC-D5156C044640}">
      <dsp:nvSpPr>
        <dsp:cNvPr id="0" name=""/>
        <dsp:cNvSpPr/>
      </dsp:nvSpPr>
      <dsp:spPr>
        <a:xfrm>
          <a:off x="341196" y="1602818"/>
          <a:ext cx="1650425" cy="916902"/>
        </a:xfrm>
        <a:prstGeom prst="rect">
          <a:avLst/>
        </a:prstGeom>
        <a:noFill/>
        <a:ln>
          <a:noFill/>
        </a:ln>
        <a:effectLst/>
      </dsp:spPr>
      <dsp:style>
        <a:lnRef idx="0">
          <a:scrgbClr r="0" g="0" b="0"/>
        </a:lnRef>
        <a:fillRef idx="0">
          <a:scrgbClr r="0" g="0" b="0"/>
        </a:fillRef>
        <a:effectRef idx="0">
          <a:scrgbClr r="0" g="0" b="0"/>
        </a:effectRef>
        <a:fontRef idx="minor"/>
      </dsp:style>
    </dsp:sp>
    <dsp:sp modelId="{0E00D818-051A-4748-8327-48B438751D26}">
      <dsp:nvSpPr>
        <dsp:cNvPr id="0" name=""/>
        <dsp:cNvSpPr/>
      </dsp:nvSpPr>
      <dsp:spPr>
        <a:xfrm rot="5400000">
          <a:off x="3383174" y="1396515"/>
          <a:ext cx="1528171" cy="1329509"/>
        </a:xfrm>
        <a:prstGeom prst="hexagon">
          <a:avLst>
            <a:gd name="adj" fmla="val 25000"/>
            <a:gd name="vf" fmla="val 115470"/>
          </a:avLst>
        </a:prstGeom>
        <a:blipFill rotWithShape="0">
          <a:blip xmlns:r="http://schemas.openxmlformats.org/officeDocument/2006/relationships" r:embed="rId2" cstate="screen"/>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dirty="0">
            <a:latin typeface="阿里巴巴普惠体 L" panose="00020600040101010101" pitchFamily="18" charset="-122"/>
            <a:ea typeface="阿里巴巴普惠体 L" panose="00020600040101010101" pitchFamily="18" charset="-122"/>
          </a:endParaRPr>
        </a:p>
      </dsp:txBody>
      <dsp:txXfrm rot="-5400000">
        <a:off x="3689687" y="1535324"/>
        <a:ext cx="915145" cy="1051891"/>
      </dsp:txXfrm>
    </dsp:sp>
    <dsp:sp modelId="{E76E616C-F6FA-49BC-9CB5-A7F79AE0418F}">
      <dsp:nvSpPr>
        <dsp:cNvPr id="0" name=""/>
        <dsp:cNvSpPr/>
      </dsp:nvSpPr>
      <dsp:spPr>
        <a:xfrm rot="5400000">
          <a:off x="2667990" y="2693627"/>
          <a:ext cx="1528171" cy="1329509"/>
        </a:xfrm>
        <a:prstGeom prst="hexagon">
          <a:avLst>
            <a:gd name="adj" fmla="val 25000"/>
            <a:gd name="vf" fmla="val 115470"/>
          </a:avLst>
        </a:prstGeom>
        <a:solidFill>
          <a:schemeClr val="accent2">
            <a:shade val="80000"/>
            <a:hueOff val="-225674"/>
            <a:satOff val="3510"/>
            <a:lumOff val="187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a:latin typeface="+mn-lt"/>
              <a:ea typeface="+mn-ea"/>
              <a:cs typeface="+mn-ea"/>
              <a:sym typeface="+mn-lt"/>
            </a:rPr>
            <a:t>满月</a:t>
          </a:r>
        </a:p>
      </dsp:txBody>
      <dsp:txXfrm rot="-5400000">
        <a:off x="2974503" y="2832436"/>
        <a:ext cx="915145" cy="1051891"/>
      </dsp:txXfrm>
    </dsp:sp>
    <dsp:sp modelId="{122CBC34-B8CD-41DC-AA33-291E8535D09E}">
      <dsp:nvSpPr>
        <dsp:cNvPr id="0" name=""/>
        <dsp:cNvSpPr/>
      </dsp:nvSpPr>
      <dsp:spPr>
        <a:xfrm>
          <a:off x="4137174" y="2899930"/>
          <a:ext cx="1705439" cy="916902"/>
        </a:xfrm>
        <a:prstGeom prst="rect">
          <a:avLst/>
        </a:prstGeom>
        <a:noFill/>
        <a:ln>
          <a:noFill/>
        </a:ln>
        <a:effectLst/>
      </dsp:spPr>
      <dsp:style>
        <a:lnRef idx="0">
          <a:scrgbClr r="0" g="0" b="0"/>
        </a:lnRef>
        <a:fillRef idx="0">
          <a:scrgbClr r="0" g="0" b="0"/>
        </a:fillRef>
        <a:effectRef idx="0">
          <a:scrgbClr r="0" g="0" b="0"/>
        </a:effectRef>
        <a:fontRef idx="minor"/>
      </dsp:style>
    </dsp:sp>
    <dsp:sp modelId="{F9710B49-B7FC-42A5-BF6B-32021F7EE82D}">
      <dsp:nvSpPr>
        <dsp:cNvPr id="0" name=""/>
        <dsp:cNvSpPr/>
      </dsp:nvSpPr>
      <dsp:spPr>
        <a:xfrm rot="5400000">
          <a:off x="1232120" y="2693627"/>
          <a:ext cx="1528171" cy="1329509"/>
        </a:xfrm>
        <a:prstGeom prst="hexagon">
          <a:avLst>
            <a:gd name="adj" fmla="val 25000"/>
            <a:gd name="vf" fmla="val 115470"/>
          </a:avLst>
        </a:prstGeom>
        <a:blipFill rotWithShape="0">
          <a:blip xmlns:r="http://schemas.openxmlformats.org/officeDocument/2006/relationships" r:embed="rId3" cstate="screen"/>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dirty="0">
            <a:latin typeface="阿里巴巴普惠体 L" panose="00020600040101010101" pitchFamily="18" charset="-122"/>
            <a:ea typeface="阿里巴巴普惠体 L" panose="00020600040101010101" pitchFamily="18" charset="-122"/>
          </a:endParaRPr>
        </a:p>
      </dsp:txBody>
      <dsp:txXfrm rot="-5400000">
        <a:off x="1538633" y="2832436"/>
        <a:ext cx="915145" cy="105189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48B6BB-C516-4C54-84E6-297070F7A4B6}"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42BD53-6507-494F-8403-7DBA91F52CE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49BF2-2458-4E89-90FD-AFE29860814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4981F-1480-4104-90E1-44A2B340673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54981F-1480-4104-90E1-44A2B340673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办公资源网: www.bangongziyuan.com">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D516535-C51F-4C76-878D-B731C2E81ED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212B279-7F60-4D18-9280-B94F63E151F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D516535-C51F-4C76-878D-B731C2E81EDA}"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212B279-7F60-4D18-9280-B94F63E151F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D516535-C51F-4C76-878D-B731C2E81EDA}"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212B279-7F60-4D18-9280-B94F63E151F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D516535-C51F-4C76-878D-B731C2E81EDA}"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212B279-7F60-4D18-9280-B94F63E151F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D516535-C51F-4C76-878D-B731C2E81EDA}"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212B279-7F60-4D18-9280-B94F63E151F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D516535-C51F-4C76-878D-B731C2E81ED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212B279-7F60-4D18-9280-B94F63E151F0}"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D516535-C51F-4C76-878D-B731C2E81ED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212B279-7F60-4D18-9280-B94F63E151F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办公资源网: www.bangongziyuan.com">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D516535-C51F-4C76-878D-B731C2E81ED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212B279-7F60-4D18-9280-B94F63E151F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D516535-C51F-4C76-878D-B731C2E81ED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212B279-7F60-4D18-9280-B94F63E151F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D516535-C51F-4C76-878D-B731C2E81EDA}"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212B279-7F60-4D18-9280-B94F63E151F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D516535-C51F-4C76-878D-B731C2E81EDA}"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212B279-7F60-4D18-9280-B94F63E151F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D516535-C51F-4C76-878D-B731C2E81EDA}"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212B279-7F60-4D18-9280-B94F63E151F0}" type="slidenum">
              <a:rPr lang="zh-CN" altLang="en-US" smtClean="0"/>
              <a:t>‹#›</a:t>
            </a:fld>
            <a:endParaRPr lang="zh-CN" altLang="en-US"/>
          </a:p>
        </p:txBody>
      </p:sp>
      <p:sp>
        <p:nvSpPr>
          <p:cNvPr id="11" name="矩形 10"/>
          <p:cNvSpPr/>
          <p:nvPr userDrawn="1"/>
        </p:nvSpPr>
        <p:spPr>
          <a:xfrm>
            <a:off x="9198110" y="6113175"/>
            <a:ext cx="966254" cy="229870"/>
          </a:xfrm>
          <a:prstGeom prst="rect">
            <a:avLst/>
          </a:prstGeom>
        </p:spPr>
        <p:txBody>
          <a:bodyPr wrap="square">
            <a:spAutoFit/>
          </a:bodyPr>
          <a:lstStyle/>
          <a:p>
            <a:r>
              <a:rPr lang="en-US" altLang="zh-CN" sz="100" dirty="0">
                <a:solidFill>
                  <a:schemeClr val="accent1">
                    <a:lumMod val="75000"/>
                  </a:schemeClr>
                </a:solidFill>
                <a:latin typeface="Calibri" panose="020F0502020204030204"/>
                <a:ea typeface="宋体" panose="02010600030101010101" pitchFamily="2" charset="-122"/>
              </a:rPr>
              <a:t>PPT</a:t>
            </a:r>
            <a:r>
              <a:rPr lang="zh-CN" altLang="en-US" sz="100" dirty="0">
                <a:solidFill>
                  <a:schemeClr val="accent1">
                    <a:lumMod val="75000"/>
                  </a:schemeClr>
                </a:solidFill>
                <a:latin typeface="Calibri" panose="020F0502020204030204"/>
                <a:ea typeface="宋体" panose="02010600030101010101" pitchFamily="2" charset="-122"/>
              </a:rPr>
              <a:t>模板下载：</a:t>
            </a:r>
            <a:r>
              <a:rPr lang="en-US" altLang="zh-CN" sz="100" dirty="0">
                <a:solidFill>
                  <a:schemeClr val="accent1">
                    <a:lumMod val="75000"/>
                  </a:schemeClr>
                </a:solidFill>
                <a:latin typeface="Calibri" panose="020F0502020204030204"/>
                <a:ea typeface="宋体" panose="02010600030101010101" pitchFamily="2" charset="-122"/>
              </a:rPr>
              <a:t> www.2ppt.com/moban/          </a:t>
            </a:r>
            <a:r>
              <a:rPr lang="zh-CN" altLang="en-US" sz="100" dirty="0">
                <a:solidFill>
                  <a:schemeClr val="accent1">
                    <a:lumMod val="75000"/>
                  </a:schemeClr>
                </a:solidFill>
                <a:latin typeface="Calibri" panose="020F0502020204030204"/>
                <a:ea typeface="宋体" panose="02010600030101010101" pitchFamily="2" charset="-122"/>
              </a:rPr>
              <a:t>行业</a:t>
            </a:r>
            <a:r>
              <a:rPr lang="en-US" altLang="zh-CN" sz="100" dirty="0">
                <a:solidFill>
                  <a:schemeClr val="accent1">
                    <a:lumMod val="75000"/>
                  </a:schemeClr>
                </a:solidFill>
                <a:latin typeface="Calibri" panose="020F0502020204030204"/>
                <a:ea typeface="宋体" panose="02010600030101010101" pitchFamily="2" charset="-122"/>
              </a:rPr>
              <a:t>PPT</a:t>
            </a:r>
            <a:r>
              <a:rPr lang="zh-CN" altLang="en-US" sz="100" dirty="0">
                <a:solidFill>
                  <a:schemeClr val="accent1">
                    <a:lumMod val="75000"/>
                  </a:schemeClr>
                </a:solidFill>
                <a:latin typeface="Calibri" panose="020F0502020204030204"/>
                <a:ea typeface="宋体" panose="02010600030101010101" pitchFamily="2" charset="-122"/>
              </a:rPr>
              <a:t>模板：</a:t>
            </a:r>
            <a:r>
              <a:rPr lang="en-US" altLang="zh-CN" sz="100" dirty="0">
                <a:solidFill>
                  <a:schemeClr val="accent1">
                    <a:lumMod val="75000"/>
                  </a:schemeClr>
                </a:solidFill>
                <a:latin typeface="Calibri" panose="020F0502020204030204"/>
                <a:ea typeface="宋体" panose="02010600030101010101" pitchFamily="2" charset="-122"/>
              </a:rPr>
              <a:t> www.2ppt.com/hangye/ </a:t>
            </a:r>
          </a:p>
          <a:p>
            <a:r>
              <a:rPr lang="zh-CN" altLang="en-US" sz="100" dirty="0">
                <a:solidFill>
                  <a:schemeClr val="accent1">
                    <a:lumMod val="75000"/>
                  </a:schemeClr>
                </a:solidFill>
                <a:latin typeface="Calibri" panose="020F0502020204030204"/>
                <a:ea typeface="宋体" panose="02010600030101010101" pitchFamily="2" charset="-122"/>
              </a:rPr>
              <a:t>节日</a:t>
            </a:r>
            <a:r>
              <a:rPr lang="en-US" altLang="zh-CN" sz="100" dirty="0">
                <a:solidFill>
                  <a:schemeClr val="accent1">
                    <a:lumMod val="75000"/>
                  </a:schemeClr>
                </a:solidFill>
                <a:latin typeface="Calibri" panose="020F0502020204030204"/>
                <a:ea typeface="宋体" panose="02010600030101010101" pitchFamily="2" charset="-122"/>
              </a:rPr>
              <a:t>PPT</a:t>
            </a:r>
            <a:r>
              <a:rPr lang="zh-CN" altLang="en-US" sz="100" dirty="0">
                <a:solidFill>
                  <a:schemeClr val="accent1">
                    <a:lumMod val="75000"/>
                  </a:schemeClr>
                </a:solidFill>
                <a:latin typeface="Calibri" panose="020F0502020204030204"/>
                <a:ea typeface="宋体" panose="02010600030101010101" pitchFamily="2" charset="-122"/>
              </a:rPr>
              <a:t>模板：</a:t>
            </a:r>
            <a:r>
              <a:rPr lang="en-US" altLang="zh-CN" sz="100" dirty="0">
                <a:solidFill>
                  <a:schemeClr val="accent1">
                    <a:lumMod val="75000"/>
                  </a:schemeClr>
                </a:solidFill>
                <a:latin typeface="Calibri" panose="020F0502020204030204"/>
                <a:ea typeface="宋体" panose="02010600030101010101" pitchFamily="2" charset="-122"/>
              </a:rPr>
              <a:t> www.2ppt.com/jieri/          PPT</a:t>
            </a:r>
            <a:r>
              <a:rPr lang="zh-CN" altLang="en-US" sz="100" dirty="0">
                <a:solidFill>
                  <a:schemeClr val="accent1">
                    <a:lumMod val="75000"/>
                  </a:schemeClr>
                </a:solidFill>
                <a:latin typeface="Calibri" panose="020F0502020204030204"/>
                <a:ea typeface="宋体" panose="02010600030101010101" pitchFamily="2" charset="-122"/>
              </a:rPr>
              <a:t>素材：</a:t>
            </a:r>
            <a:r>
              <a:rPr lang="en-US" altLang="zh-CN" sz="100" dirty="0">
                <a:solidFill>
                  <a:schemeClr val="accent1">
                    <a:lumMod val="75000"/>
                  </a:schemeClr>
                </a:solidFill>
                <a:latin typeface="Calibri" panose="020F0502020204030204"/>
                <a:ea typeface="宋体" panose="02010600030101010101" pitchFamily="2" charset="-122"/>
              </a:rPr>
              <a:t> www.2ppt.com/sucai/</a:t>
            </a:r>
          </a:p>
          <a:p>
            <a:r>
              <a:rPr lang="en-US" altLang="zh-CN" sz="100" dirty="0">
                <a:solidFill>
                  <a:schemeClr val="accent1">
                    <a:lumMod val="75000"/>
                  </a:schemeClr>
                </a:solidFill>
                <a:latin typeface="Calibri" panose="020F0502020204030204"/>
                <a:ea typeface="宋体" panose="02010600030101010101" pitchFamily="2" charset="-122"/>
              </a:rPr>
              <a:t>PPT</a:t>
            </a:r>
            <a:r>
              <a:rPr lang="zh-CN" altLang="en-US" sz="100" dirty="0">
                <a:solidFill>
                  <a:schemeClr val="accent1">
                    <a:lumMod val="75000"/>
                  </a:schemeClr>
                </a:solidFill>
                <a:latin typeface="Calibri" panose="020F0502020204030204"/>
                <a:ea typeface="宋体" panose="02010600030101010101" pitchFamily="2" charset="-122"/>
              </a:rPr>
              <a:t>背景图片：</a:t>
            </a:r>
            <a:r>
              <a:rPr lang="en-US" altLang="zh-CN" sz="100" dirty="0">
                <a:solidFill>
                  <a:schemeClr val="accent1">
                    <a:lumMod val="75000"/>
                  </a:schemeClr>
                </a:solidFill>
                <a:latin typeface="Calibri" panose="020F0502020204030204"/>
                <a:ea typeface="宋体" panose="02010600030101010101" pitchFamily="2" charset="-122"/>
              </a:rPr>
              <a:t> www.2ppt.com/beijing/        PPT</a:t>
            </a:r>
            <a:r>
              <a:rPr lang="zh-CN" altLang="en-US" sz="100" dirty="0">
                <a:solidFill>
                  <a:schemeClr val="accent1">
                    <a:lumMod val="75000"/>
                  </a:schemeClr>
                </a:solidFill>
                <a:latin typeface="Calibri" panose="020F0502020204030204"/>
                <a:ea typeface="宋体" panose="02010600030101010101" pitchFamily="2" charset="-122"/>
              </a:rPr>
              <a:t>图表：</a:t>
            </a:r>
            <a:r>
              <a:rPr lang="en-US" altLang="zh-CN" sz="100" dirty="0">
                <a:solidFill>
                  <a:schemeClr val="accent1">
                    <a:lumMod val="75000"/>
                  </a:schemeClr>
                </a:solidFill>
                <a:latin typeface="Calibri" panose="020F0502020204030204"/>
                <a:ea typeface="宋体" panose="02010600030101010101" pitchFamily="2" charset="-122"/>
              </a:rPr>
              <a:t> www.2ppt.com/tubiao/      </a:t>
            </a:r>
          </a:p>
          <a:p>
            <a:r>
              <a:rPr lang="zh-CN" altLang="en-US" sz="100" dirty="0">
                <a:solidFill>
                  <a:schemeClr val="accent1">
                    <a:lumMod val="75000"/>
                  </a:schemeClr>
                </a:solidFill>
                <a:latin typeface="Calibri" panose="020F0502020204030204"/>
                <a:ea typeface="宋体" panose="02010600030101010101" pitchFamily="2" charset="-122"/>
              </a:rPr>
              <a:t>精美</a:t>
            </a:r>
            <a:r>
              <a:rPr lang="en-US" altLang="zh-CN" sz="100" dirty="0">
                <a:solidFill>
                  <a:schemeClr val="accent1">
                    <a:lumMod val="75000"/>
                  </a:schemeClr>
                </a:solidFill>
                <a:latin typeface="Calibri" panose="020F0502020204030204"/>
                <a:ea typeface="宋体" panose="02010600030101010101" pitchFamily="2" charset="-122"/>
              </a:rPr>
              <a:t>PPT</a:t>
            </a:r>
            <a:r>
              <a:rPr lang="zh-CN" altLang="en-US" sz="100" dirty="0">
                <a:solidFill>
                  <a:schemeClr val="accent1">
                    <a:lumMod val="75000"/>
                  </a:schemeClr>
                </a:solidFill>
                <a:latin typeface="Calibri" panose="020F0502020204030204"/>
                <a:ea typeface="宋体" panose="02010600030101010101" pitchFamily="2" charset="-122"/>
              </a:rPr>
              <a:t>下载：</a:t>
            </a:r>
            <a:r>
              <a:rPr lang="en-US" altLang="zh-CN" sz="100" dirty="0">
                <a:solidFill>
                  <a:schemeClr val="accent1">
                    <a:lumMod val="75000"/>
                  </a:schemeClr>
                </a:solidFill>
                <a:latin typeface="Calibri" panose="020F0502020204030204"/>
                <a:ea typeface="宋体" panose="02010600030101010101" pitchFamily="2" charset="-122"/>
              </a:rPr>
              <a:t> www.2ppt.com/xiazai/         PPT</a:t>
            </a:r>
            <a:r>
              <a:rPr lang="zh-CN" altLang="en-US" sz="100" dirty="0">
                <a:solidFill>
                  <a:schemeClr val="accent1">
                    <a:lumMod val="75000"/>
                  </a:schemeClr>
                </a:solidFill>
                <a:latin typeface="Calibri" panose="020F0502020204030204"/>
                <a:ea typeface="宋体" panose="02010600030101010101" pitchFamily="2" charset="-122"/>
              </a:rPr>
              <a:t>教程： </a:t>
            </a:r>
            <a:r>
              <a:rPr lang="en-US" altLang="zh-CN" sz="100" dirty="0">
                <a:solidFill>
                  <a:schemeClr val="accent1">
                    <a:lumMod val="75000"/>
                  </a:schemeClr>
                </a:solidFill>
                <a:latin typeface="Calibri" panose="020F0502020204030204"/>
                <a:ea typeface="宋体" panose="02010600030101010101" pitchFamily="2" charset="-122"/>
              </a:rPr>
              <a:t> www.2ppt.com/powerpoint/      </a:t>
            </a:r>
          </a:p>
          <a:p>
            <a:r>
              <a:rPr lang="en-US" altLang="zh-CN" sz="100" dirty="0">
                <a:solidFill>
                  <a:schemeClr val="accent1">
                    <a:lumMod val="75000"/>
                  </a:schemeClr>
                </a:solidFill>
                <a:latin typeface="Calibri" panose="020F0502020204030204"/>
                <a:ea typeface="宋体" panose="02010600030101010101" pitchFamily="2" charset="-122"/>
              </a:rPr>
              <a:t>PPT</a:t>
            </a:r>
            <a:r>
              <a:rPr lang="zh-CN" altLang="en-US" sz="100" dirty="0">
                <a:solidFill>
                  <a:schemeClr val="accent1">
                    <a:lumMod val="75000"/>
                  </a:schemeClr>
                </a:solidFill>
                <a:latin typeface="Calibri" panose="020F0502020204030204"/>
                <a:ea typeface="宋体" panose="02010600030101010101" pitchFamily="2" charset="-122"/>
              </a:rPr>
              <a:t>课件：</a:t>
            </a:r>
            <a:r>
              <a:rPr lang="en-US" altLang="zh-CN" sz="100" dirty="0">
                <a:solidFill>
                  <a:schemeClr val="accent1">
                    <a:lumMod val="75000"/>
                  </a:schemeClr>
                </a:solidFill>
                <a:latin typeface="Calibri" panose="020F0502020204030204"/>
                <a:ea typeface="宋体" panose="02010600030101010101" pitchFamily="2" charset="-122"/>
              </a:rPr>
              <a:t> www.2ppt.com/kejian/             </a:t>
            </a:r>
            <a:r>
              <a:rPr lang="zh-CN" altLang="en-US" sz="100" dirty="0">
                <a:solidFill>
                  <a:schemeClr val="accent1">
                    <a:lumMod val="75000"/>
                  </a:schemeClr>
                </a:solidFill>
                <a:latin typeface="Calibri" panose="020F0502020204030204"/>
                <a:ea typeface="宋体" panose="02010600030101010101" pitchFamily="2" charset="-122"/>
              </a:rPr>
              <a:t>字体下载：</a:t>
            </a:r>
            <a:r>
              <a:rPr lang="en-US" altLang="zh-CN" sz="100" dirty="0">
                <a:solidFill>
                  <a:schemeClr val="accent1">
                    <a:lumMod val="75000"/>
                  </a:schemeClr>
                </a:solidFill>
                <a:latin typeface="Calibri" panose="020F0502020204030204"/>
                <a:ea typeface="宋体" panose="02010600030101010101" pitchFamily="2" charset="-122"/>
              </a:rPr>
              <a:t> www.2ppt.com/ziti/</a:t>
            </a:r>
          </a:p>
          <a:p>
            <a:r>
              <a:rPr lang="zh-CN" altLang="en-US" sz="100" dirty="0">
                <a:solidFill>
                  <a:schemeClr val="accent1">
                    <a:lumMod val="75000"/>
                  </a:schemeClr>
                </a:solidFill>
                <a:latin typeface="Calibri" panose="020F0502020204030204"/>
                <a:ea typeface="宋体" panose="02010600030101010101" pitchFamily="2" charset="-122"/>
              </a:rPr>
              <a:t>工作总结</a:t>
            </a:r>
            <a:r>
              <a:rPr lang="en-US" altLang="zh-CN" sz="100" dirty="0">
                <a:solidFill>
                  <a:schemeClr val="accent1">
                    <a:lumMod val="75000"/>
                  </a:schemeClr>
                </a:solidFill>
                <a:latin typeface="Calibri" panose="020F0502020204030204"/>
                <a:ea typeface="宋体" panose="02010600030101010101" pitchFamily="2" charset="-122"/>
              </a:rPr>
              <a:t>PPT</a:t>
            </a:r>
            <a:r>
              <a:rPr lang="zh-CN" altLang="en-US" sz="100" dirty="0">
                <a:solidFill>
                  <a:schemeClr val="accent1">
                    <a:lumMod val="75000"/>
                  </a:schemeClr>
                </a:solidFill>
                <a:latin typeface="Calibri" panose="020F0502020204030204"/>
                <a:ea typeface="宋体" panose="02010600030101010101" pitchFamily="2" charset="-122"/>
              </a:rPr>
              <a:t>：</a:t>
            </a:r>
            <a:r>
              <a:rPr lang="en-US" altLang="zh-CN" sz="100" dirty="0">
                <a:solidFill>
                  <a:schemeClr val="accent1">
                    <a:lumMod val="75000"/>
                  </a:schemeClr>
                </a:solidFill>
                <a:latin typeface="Calibri" panose="020F0502020204030204"/>
                <a:ea typeface="宋体" panose="02010600030101010101" pitchFamily="2" charset="-122"/>
              </a:rPr>
              <a:t> www.2ppt.com/xiazai/zongjie/ </a:t>
            </a:r>
            <a:r>
              <a:rPr lang="zh-CN" altLang="en-US" sz="100" dirty="0">
                <a:solidFill>
                  <a:schemeClr val="accent1">
                    <a:lumMod val="75000"/>
                  </a:schemeClr>
                </a:solidFill>
                <a:latin typeface="Calibri" panose="020F0502020204030204"/>
                <a:ea typeface="宋体" panose="02010600030101010101" pitchFamily="2" charset="-122"/>
              </a:rPr>
              <a:t>工作计划：</a:t>
            </a:r>
            <a:r>
              <a:rPr lang="en-US" altLang="zh-CN" sz="100" dirty="0">
                <a:solidFill>
                  <a:schemeClr val="accent1">
                    <a:lumMod val="75000"/>
                  </a:schemeClr>
                </a:solidFill>
                <a:latin typeface="Calibri" panose="020F0502020204030204"/>
                <a:ea typeface="宋体" panose="02010600030101010101" pitchFamily="2" charset="-122"/>
              </a:rPr>
              <a:t> www.2ppt.com/xiazai/jihua/</a:t>
            </a:r>
          </a:p>
          <a:p>
            <a:r>
              <a:rPr lang="zh-CN" altLang="en-US" sz="100" dirty="0">
                <a:solidFill>
                  <a:schemeClr val="accent1">
                    <a:lumMod val="75000"/>
                  </a:schemeClr>
                </a:solidFill>
                <a:latin typeface="Calibri" panose="020F0502020204030204"/>
                <a:ea typeface="宋体" panose="02010600030101010101" pitchFamily="2" charset="-122"/>
              </a:rPr>
              <a:t>商务</a:t>
            </a:r>
            <a:r>
              <a:rPr lang="en-US" altLang="zh-CN" sz="100" dirty="0">
                <a:solidFill>
                  <a:schemeClr val="accent1">
                    <a:lumMod val="75000"/>
                  </a:schemeClr>
                </a:solidFill>
                <a:latin typeface="Calibri" panose="020F0502020204030204"/>
                <a:ea typeface="宋体" panose="02010600030101010101" pitchFamily="2" charset="-122"/>
              </a:rPr>
              <a:t>PPT</a:t>
            </a:r>
            <a:r>
              <a:rPr lang="zh-CN" altLang="en-US" sz="100" dirty="0">
                <a:solidFill>
                  <a:schemeClr val="accent1">
                    <a:lumMod val="75000"/>
                  </a:schemeClr>
                </a:solidFill>
                <a:latin typeface="Calibri" panose="020F0502020204030204"/>
                <a:ea typeface="宋体" panose="02010600030101010101" pitchFamily="2" charset="-122"/>
              </a:rPr>
              <a:t>模板：</a:t>
            </a:r>
            <a:r>
              <a:rPr lang="en-US" altLang="zh-CN" sz="100" dirty="0">
                <a:solidFill>
                  <a:schemeClr val="accent1">
                    <a:lumMod val="75000"/>
                  </a:schemeClr>
                </a:solidFill>
                <a:latin typeface="Calibri" panose="020F0502020204030204"/>
                <a:ea typeface="宋体" panose="02010600030101010101" pitchFamily="2" charset="-122"/>
              </a:rPr>
              <a:t> www.2ppt.com/moban/shangwu/  </a:t>
            </a:r>
            <a:r>
              <a:rPr lang="zh-CN" altLang="en-US" sz="100" dirty="0">
                <a:solidFill>
                  <a:schemeClr val="accent1">
                    <a:lumMod val="75000"/>
                  </a:schemeClr>
                </a:solidFill>
                <a:latin typeface="Calibri" panose="020F0502020204030204"/>
                <a:ea typeface="宋体" panose="02010600030101010101" pitchFamily="2" charset="-122"/>
              </a:rPr>
              <a:t>个人简历</a:t>
            </a:r>
            <a:r>
              <a:rPr lang="en-US" altLang="zh-CN" sz="100" dirty="0">
                <a:solidFill>
                  <a:schemeClr val="accent1">
                    <a:lumMod val="75000"/>
                  </a:schemeClr>
                </a:solidFill>
                <a:latin typeface="Calibri" panose="020F0502020204030204"/>
                <a:ea typeface="宋体" panose="02010600030101010101" pitchFamily="2" charset="-122"/>
              </a:rPr>
              <a:t>PPT</a:t>
            </a:r>
            <a:r>
              <a:rPr lang="zh-CN" altLang="en-US" sz="100" dirty="0">
                <a:solidFill>
                  <a:schemeClr val="accent1">
                    <a:lumMod val="75000"/>
                  </a:schemeClr>
                </a:solidFill>
                <a:latin typeface="Calibri" panose="020F0502020204030204"/>
                <a:ea typeface="宋体" panose="02010600030101010101" pitchFamily="2" charset="-122"/>
              </a:rPr>
              <a:t>：</a:t>
            </a:r>
            <a:r>
              <a:rPr lang="en-US" altLang="zh-CN" sz="100" dirty="0">
                <a:solidFill>
                  <a:schemeClr val="accent1">
                    <a:lumMod val="75000"/>
                  </a:schemeClr>
                </a:solidFill>
                <a:latin typeface="Calibri" panose="020F0502020204030204"/>
                <a:ea typeface="宋体" panose="02010600030101010101" pitchFamily="2" charset="-122"/>
              </a:rPr>
              <a:t> www.2ppt.com/xiazai/jianli/  </a:t>
            </a:r>
          </a:p>
          <a:p>
            <a:r>
              <a:rPr lang="zh-CN" altLang="en-US" sz="100" dirty="0">
                <a:solidFill>
                  <a:schemeClr val="accent1">
                    <a:lumMod val="75000"/>
                  </a:schemeClr>
                </a:solidFill>
                <a:latin typeface="Calibri" panose="020F0502020204030204"/>
                <a:ea typeface="宋体" panose="02010600030101010101" pitchFamily="2" charset="-122"/>
              </a:rPr>
              <a:t>毕业答辩</a:t>
            </a:r>
            <a:r>
              <a:rPr lang="en-US" altLang="zh-CN" sz="100" dirty="0">
                <a:solidFill>
                  <a:schemeClr val="accent1">
                    <a:lumMod val="75000"/>
                  </a:schemeClr>
                </a:solidFill>
                <a:latin typeface="Calibri" panose="020F0502020204030204"/>
                <a:ea typeface="宋体" panose="02010600030101010101" pitchFamily="2" charset="-122"/>
              </a:rPr>
              <a:t>PPT</a:t>
            </a:r>
            <a:r>
              <a:rPr lang="zh-CN" altLang="en-US" sz="100" dirty="0">
                <a:solidFill>
                  <a:schemeClr val="accent1">
                    <a:lumMod val="75000"/>
                  </a:schemeClr>
                </a:solidFill>
                <a:latin typeface="Calibri" panose="020F0502020204030204"/>
                <a:ea typeface="宋体" panose="02010600030101010101" pitchFamily="2" charset="-122"/>
              </a:rPr>
              <a:t>：</a:t>
            </a:r>
            <a:r>
              <a:rPr lang="en-US" altLang="zh-CN" sz="100" dirty="0">
                <a:solidFill>
                  <a:schemeClr val="accent1">
                    <a:lumMod val="75000"/>
                  </a:schemeClr>
                </a:solidFill>
                <a:latin typeface="Calibri" panose="020F0502020204030204"/>
                <a:ea typeface="宋体" panose="02010600030101010101" pitchFamily="2" charset="-122"/>
              </a:rPr>
              <a:t> www.2ppt.com/xiazai/dabian/  </a:t>
            </a:r>
            <a:r>
              <a:rPr lang="zh-CN" altLang="en-US" sz="100" dirty="0">
                <a:solidFill>
                  <a:schemeClr val="accent1">
                    <a:lumMod val="75000"/>
                  </a:schemeClr>
                </a:solidFill>
                <a:latin typeface="Calibri" panose="020F0502020204030204"/>
                <a:ea typeface="宋体" panose="02010600030101010101" pitchFamily="2" charset="-122"/>
              </a:rPr>
              <a:t>工作汇报</a:t>
            </a:r>
            <a:r>
              <a:rPr lang="en-US" altLang="zh-CN" sz="100" dirty="0">
                <a:solidFill>
                  <a:schemeClr val="accent1">
                    <a:lumMod val="75000"/>
                  </a:schemeClr>
                </a:solidFill>
                <a:latin typeface="Calibri" panose="020F0502020204030204"/>
                <a:ea typeface="宋体" panose="02010600030101010101" pitchFamily="2" charset="-122"/>
              </a:rPr>
              <a:t>PPT</a:t>
            </a:r>
            <a:r>
              <a:rPr lang="zh-CN" altLang="en-US" sz="100" dirty="0">
                <a:solidFill>
                  <a:schemeClr val="accent1">
                    <a:lumMod val="75000"/>
                  </a:schemeClr>
                </a:solidFill>
                <a:latin typeface="Calibri" panose="020F0502020204030204"/>
                <a:ea typeface="宋体" panose="02010600030101010101" pitchFamily="2" charset="-122"/>
              </a:rPr>
              <a:t>：</a:t>
            </a:r>
            <a:r>
              <a:rPr lang="en-US" altLang="zh-CN" sz="100" dirty="0">
                <a:solidFill>
                  <a:schemeClr val="accent1">
                    <a:lumMod val="75000"/>
                  </a:schemeClr>
                </a:solidFill>
                <a:latin typeface="Calibri" panose="020F0502020204030204"/>
                <a:ea typeface="宋体" panose="02010600030101010101" pitchFamily="2" charset="-122"/>
              </a:rPr>
              <a:t> www.2ppt.com/xiazai/huibao/    </a:t>
            </a:r>
          </a:p>
          <a:p>
            <a:r>
              <a:rPr lang="en-US" altLang="zh-CN" sz="100" dirty="0">
                <a:solidFill>
                  <a:schemeClr val="accent1">
                    <a:lumMod val="75000"/>
                  </a:schemeClr>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圆角 29"/>
          <p:cNvSpPr/>
          <p:nvPr userDrawn="1"/>
        </p:nvSpPr>
        <p:spPr>
          <a:xfrm>
            <a:off x="544302" y="489266"/>
            <a:ext cx="11157248" cy="5879468"/>
          </a:xfrm>
          <a:prstGeom prst="roundRect">
            <a:avLst>
              <a:gd name="adj" fmla="val 5589"/>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ea"/>
              <a:sym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椭圆 3"/>
          <p:cNvSpPr/>
          <p:nvPr userDrawn="1"/>
        </p:nvSpPr>
        <p:spPr>
          <a:xfrm>
            <a:off x="1251268" y="0"/>
            <a:ext cx="9616440" cy="9616440"/>
          </a:xfrm>
          <a:prstGeom prst="ellipse">
            <a:avLst/>
          </a:prstGeom>
          <a:solidFill>
            <a:schemeClr val="bg1"/>
          </a:solidFill>
          <a:ln w="12700" cap="flat" cmpd="sng" algn="ctr">
            <a:noFill/>
            <a:prstDash val="solid"/>
            <a:miter lim="800000"/>
          </a:ln>
          <a:effectLst>
            <a:outerShdw blurRad="50800" dist="38100" dir="13500000" algn="b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ea"/>
              <a:sym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sv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srcRect l="23446" t="1301" r="23445" b="4878"/>
          <a:stretch>
            <a:fillRect/>
          </a:stretch>
        </p:blipFill>
        <p:spPr>
          <a:xfrm>
            <a:off x="2858428" y="89210"/>
            <a:ext cx="6475143" cy="6434254"/>
          </a:xfrm>
          <a:prstGeom prst="rect">
            <a:avLst/>
          </a:prstGeom>
        </p:spPr>
      </p:pic>
      <p:pic>
        <p:nvPicPr>
          <p:cNvPr id="3" name="图片 2"/>
          <p:cNvPicPr>
            <a:picLocks noChangeAspect="1"/>
          </p:cNvPicPr>
          <p:nvPr/>
        </p:nvPicPr>
        <p:blipFill rotWithShape="1">
          <a:blip r:embed="rId5" cstate="screen"/>
          <a:srcRect l="19939" t="52520" r="23445" b="10895"/>
          <a:stretch>
            <a:fillRect/>
          </a:stretch>
        </p:blipFill>
        <p:spPr>
          <a:xfrm>
            <a:off x="2430966" y="3601844"/>
            <a:ext cx="6902605" cy="2509024"/>
          </a:xfrm>
          <a:prstGeom prst="rect">
            <a:avLst/>
          </a:prstGeom>
        </p:spPr>
      </p:pic>
      <p:pic>
        <p:nvPicPr>
          <p:cNvPr id="11" name="图片 10"/>
          <p:cNvPicPr>
            <a:picLocks noChangeAspect="1"/>
          </p:cNvPicPr>
          <p:nvPr/>
        </p:nvPicPr>
        <p:blipFill rotWithShape="1">
          <a:blip r:embed="rId6" cstate="screen"/>
          <a:srcRect/>
          <a:stretch>
            <a:fillRect/>
          </a:stretch>
        </p:blipFill>
        <p:spPr>
          <a:xfrm>
            <a:off x="814038" y="4828478"/>
            <a:ext cx="9456235" cy="1505415"/>
          </a:xfrm>
          <a:prstGeom prst="rect">
            <a:avLst/>
          </a:prstGeom>
        </p:spPr>
      </p:pic>
      <p:sp>
        <p:nvSpPr>
          <p:cNvPr id="14" name="文本框 13"/>
          <p:cNvSpPr txBox="1"/>
          <p:nvPr/>
        </p:nvSpPr>
        <p:spPr>
          <a:xfrm>
            <a:off x="2666998" y="1872135"/>
            <a:ext cx="6902605" cy="1446550"/>
          </a:xfrm>
          <a:prstGeom prst="rect">
            <a:avLst/>
          </a:prstGeom>
          <a:noFill/>
        </p:spPr>
        <p:txBody>
          <a:bodyPr wrap="square" rtlCol="0">
            <a:spAutoFit/>
          </a:bodyPr>
          <a:lstStyle/>
          <a:p>
            <a:pPr algn="ctr"/>
            <a:r>
              <a:rPr lang="zh-CN" altLang="en-US" sz="8800" dirty="0">
                <a:solidFill>
                  <a:schemeClr val="accent1">
                    <a:lumMod val="50000"/>
                  </a:schemeClr>
                </a:solidFill>
                <a:latin typeface="方正细谭黑简体" panose="02000000000000000000" pitchFamily="2" charset="-122"/>
                <a:ea typeface="方正细谭黑简体" panose="02000000000000000000" pitchFamily="2" charset="-122"/>
              </a:rPr>
              <a:t>欢度中秋</a:t>
            </a:r>
          </a:p>
        </p:txBody>
      </p:sp>
      <p:sp>
        <p:nvSpPr>
          <p:cNvPr id="15" name="文本框 14"/>
          <p:cNvSpPr txBox="1"/>
          <p:nvPr/>
        </p:nvSpPr>
        <p:spPr>
          <a:xfrm>
            <a:off x="3668751" y="3222702"/>
            <a:ext cx="4806176" cy="460375"/>
          </a:xfrm>
          <a:prstGeom prst="rect">
            <a:avLst/>
          </a:prstGeom>
          <a:noFill/>
        </p:spPr>
        <p:txBody>
          <a:bodyPr wrap="square" rtlCol="0">
            <a:spAutoFit/>
          </a:bodyPr>
          <a:lstStyle/>
          <a:p>
            <a:pPr algn="ctr"/>
            <a:r>
              <a:rPr lang="zh-CN" altLang="en-US" sz="2400" dirty="0">
                <a:solidFill>
                  <a:schemeClr val="accent1">
                    <a:lumMod val="50000"/>
                  </a:schemeClr>
                </a:solidFill>
                <a:latin typeface="微软雅黑" panose="020B0503020204020204" charset="-122"/>
                <a:ea typeface="微软雅黑" panose="020B0503020204020204" charset="-122"/>
                <a:cs typeface="阿里巴巴普惠体 R" panose="00020600040101010101" pitchFamily="18" charset="-122"/>
              </a:rPr>
              <a:t>制作人</a:t>
            </a:r>
            <a:r>
              <a:rPr lang="zh-CN" altLang="en-US" sz="2400" dirty="0" smtClean="0">
                <a:solidFill>
                  <a:schemeClr val="accent1">
                    <a:lumMod val="50000"/>
                  </a:schemeClr>
                </a:solidFill>
                <a:latin typeface="微软雅黑" panose="020B0503020204020204" charset="-122"/>
                <a:ea typeface="微软雅黑" panose="020B0503020204020204" charset="-122"/>
                <a:cs typeface="阿里巴巴普惠体 R" panose="00020600040101010101" pitchFamily="18" charset="-122"/>
              </a:rPr>
              <a:t>：</a:t>
            </a:r>
            <a:r>
              <a:rPr lang="en-US" sz="2400" dirty="0">
                <a:solidFill>
                  <a:schemeClr val="accent1">
                    <a:lumMod val="50000"/>
                  </a:schemeClr>
                </a:solidFill>
                <a:latin typeface="微软雅黑" panose="020B0503020204020204" charset="-122"/>
                <a:ea typeface="微软雅黑" panose="020B0503020204020204" charset="-122"/>
                <a:cs typeface="阿里巴巴普惠体 R" panose="00020600040101010101" pitchFamily="18" charset="-122"/>
              </a:rPr>
              <a:t>xxx</a:t>
            </a:r>
            <a:endParaRPr lang="en-US" sz="2400" dirty="0" smtClean="0">
              <a:solidFill>
                <a:schemeClr val="accent1">
                  <a:lumMod val="50000"/>
                </a:schemeClr>
              </a:solidFill>
              <a:latin typeface="微软雅黑" panose="020B0503020204020204" charset="-122"/>
              <a:ea typeface="微软雅黑" panose="020B0503020204020204" charset="-122"/>
              <a:cs typeface="阿里巴巴普惠体 R" panose="00020600040101010101" pitchFamily="18" charset="-122"/>
            </a:endParaRPr>
          </a:p>
        </p:txBody>
      </p:sp>
      <p:pic>
        <p:nvPicPr>
          <p:cNvPr id="17" name="图片 16"/>
          <p:cNvPicPr>
            <a:picLocks noChangeAspect="1"/>
          </p:cNvPicPr>
          <p:nvPr/>
        </p:nvPicPr>
        <p:blipFill rotWithShape="1">
          <a:blip r:embed="rId7" cstate="screen"/>
          <a:srcRect l="10517" r="1952" b="63415"/>
          <a:stretch>
            <a:fillRect/>
          </a:stretch>
        </p:blipFill>
        <p:spPr>
          <a:xfrm>
            <a:off x="1282390" y="0"/>
            <a:ext cx="10671717" cy="2509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559499" y="-568463"/>
            <a:ext cx="9885719" cy="988571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3" name="组合 2"/>
          <p:cNvGrpSpPr/>
          <p:nvPr/>
        </p:nvGrpSpPr>
        <p:grpSpPr>
          <a:xfrm>
            <a:off x="4067919" y="2281792"/>
            <a:ext cx="800219" cy="1774622"/>
            <a:chOff x="5695890" y="809640"/>
            <a:chExt cx="800219" cy="1774622"/>
          </a:xfrm>
        </p:grpSpPr>
        <p:sp>
          <p:nvSpPr>
            <p:cNvPr id="4" name="椭圆 3"/>
            <p:cNvSpPr/>
            <p:nvPr/>
          </p:nvSpPr>
          <p:spPr>
            <a:xfrm>
              <a:off x="5848298" y="2081865"/>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方正细谭黑简体" panose="02000000000000000000" pitchFamily="2" charset="-122"/>
                <a:ea typeface="方正细谭黑简体" panose="02000000000000000000" pitchFamily="2" charset="-122"/>
                <a:cs typeface="+mn-ea"/>
                <a:sym typeface="+mn-lt"/>
              </a:endParaRPr>
            </a:p>
          </p:txBody>
        </p:sp>
        <p:sp>
          <p:nvSpPr>
            <p:cNvPr id="5" name="文本框 3"/>
            <p:cNvSpPr txBox="1"/>
            <p:nvPr/>
          </p:nvSpPr>
          <p:spPr>
            <a:xfrm>
              <a:off x="5695890" y="809640"/>
              <a:ext cx="800219" cy="1660322"/>
            </a:xfrm>
            <a:prstGeom prst="rect">
              <a:avLst/>
            </a:prstGeom>
            <a:noFill/>
          </p:spPr>
          <p:txBody>
            <a:bodyPr vert="eaVert" wrap="square" rtlCol="0">
              <a:spAutoFit/>
            </a:bodyPr>
            <a:lstStyle/>
            <a:p>
              <a:pPr algn="ctr"/>
              <a:r>
                <a:rPr lang="zh-CN" altLang="en-US" sz="4000" dirty="0">
                  <a:latin typeface="方正细谭黑简体" panose="02000000000000000000" pitchFamily="2" charset="-122"/>
                  <a:ea typeface="方正细谭黑简体" panose="02000000000000000000" pitchFamily="2" charset="-122"/>
                  <a:cs typeface="+mn-ea"/>
                  <a:sym typeface="+mn-lt"/>
                </a:rPr>
                <a:t>二章回</a:t>
              </a:r>
            </a:p>
          </p:txBody>
        </p:sp>
      </p:grpSp>
      <p:pic>
        <p:nvPicPr>
          <p:cNvPr id="6" name="图片 5"/>
          <p:cNvPicPr>
            <a:picLocks noChangeAspect="1"/>
          </p:cNvPicPr>
          <p:nvPr/>
        </p:nvPicPr>
        <p:blipFill>
          <a:blip r:embed="rId3"/>
          <a:stretch>
            <a:fillRect/>
          </a:stretch>
        </p:blipFill>
        <p:spPr>
          <a:xfrm>
            <a:off x="7838277" y="1102872"/>
            <a:ext cx="4352587" cy="5907084"/>
          </a:xfrm>
          <a:prstGeom prst="rect">
            <a:avLst/>
          </a:prstGeom>
        </p:spPr>
      </p:pic>
      <p:sp>
        <p:nvSpPr>
          <p:cNvPr id="7" name="矩形 6"/>
          <p:cNvSpPr/>
          <p:nvPr/>
        </p:nvSpPr>
        <p:spPr>
          <a:xfrm>
            <a:off x="5386355" y="2472253"/>
            <a:ext cx="615553" cy="2216125"/>
          </a:xfrm>
          <a:prstGeom prst="rect">
            <a:avLst/>
          </a:prstGeom>
        </p:spPr>
        <p:txBody>
          <a:bodyPr vert="eaVert" wrap="square" anchor="ctr">
            <a:spAutoFit/>
          </a:bodyPr>
          <a:lstStyle/>
          <a:p>
            <a:pPr algn="ctr"/>
            <a:r>
              <a:rPr lang="zh-CN" altLang="en-US" sz="2800" dirty="0">
                <a:solidFill>
                  <a:srgbClr val="1C2A45"/>
                </a:solidFill>
                <a:latin typeface="微软雅黑" panose="020B0503020204020204" charset="-122"/>
                <a:ea typeface="微软雅黑" panose="020B0503020204020204" charset="-122"/>
                <a:cs typeface="+mn-ea"/>
                <a:sym typeface="+mn-lt"/>
              </a:rPr>
              <a:t>中秋传统</a:t>
            </a:r>
            <a:endParaRPr sz="2800" dirty="0">
              <a:solidFill>
                <a:srgbClr val="1C2A45"/>
              </a:solidFill>
              <a:latin typeface="微软雅黑" panose="020B0503020204020204" charset="-122"/>
              <a:ea typeface="微软雅黑" panose="020B0503020204020204" charset="-122"/>
              <a:cs typeface="+mn-ea"/>
              <a:sym typeface="+mn-lt"/>
            </a:endParaRPr>
          </a:p>
        </p:txBody>
      </p:sp>
      <p:sp>
        <p:nvSpPr>
          <p:cNvPr id="8" name="任意多边形 864"/>
          <p:cNvSpPr/>
          <p:nvPr/>
        </p:nvSpPr>
        <p:spPr bwMode="auto">
          <a:xfrm rot="10800000">
            <a:off x="5413424" y="4457774"/>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sz="2000" dirty="0">
              <a:latin typeface="微软雅黑" panose="020B0503020204020204" charset="-122"/>
              <a:ea typeface="微软雅黑" panose="020B0503020204020204" charset="-122"/>
              <a:cs typeface="+mn-ea"/>
              <a:sym typeface="+mn-lt"/>
            </a:endParaRPr>
          </a:p>
        </p:txBody>
      </p:sp>
      <p:sp>
        <p:nvSpPr>
          <p:cNvPr id="9" name="任意多边形 865"/>
          <p:cNvSpPr/>
          <p:nvPr/>
        </p:nvSpPr>
        <p:spPr bwMode="auto">
          <a:xfrm flipH="1">
            <a:off x="5420877" y="2356830"/>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sz="2000" dirty="0">
              <a:latin typeface="微软雅黑" panose="020B0503020204020204" charset="-122"/>
              <a:ea typeface="微软雅黑" panose="020B0503020204020204" charset="-122"/>
              <a:cs typeface="+mn-ea"/>
              <a:sym typeface="+mn-lt"/>
            </a:endParaRPr>
          </a:p>
        </p:txBody>
      </p:sp>
      <p:sp>
        <p:nvSpPr>
          <p:cNvPr id="10" name="矩形 9"/>
          <p:cNvSpPr/>
          <p:nvPr/>
        </p:nvSpPr>
        <p:spPr>
          <a:xfrm>
            <a:off x="6154134" y="2302042"/>
            <a:ext cx="923330" cy="3280144"/>
          </a:xfrm>
          <a:prstGeom prst="rect">
            <a:avLst/>
          </a:prstGeom>
        </p:spPr>
        <p:txBody>
          <a:bodyPr vert="eaVert" wrap="square">
            <a:spAutoFit/>
          </a:bodyPr>
          <a:lstStyle/>
          <a:p>
            <a:pPr algn="just">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lt"/>
              </a:rPr>
              <a:t>中秋之夜，献月饼、献瓜果，赏月的活动，大致和内地相仿。</a:t>
            </a:r>
            <a:endParaRPr sz="16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11" name="矩形 10"/>
          <p:cNvSpPr/>
          <p:nvPr/>
        </p:nvSpPr>
        <p:spPr>
          <a:xfrm>
            <a:off x="6779497" y="1102872"/>
            <a:ext cx="1661993" cy="3280144"/>
          </a:xfrm>
          <a:prstGeom prst="rect">
            <a:avLst/>
          </a:prstGeom>
        </p:spPr>
        <p:txBody>
          <a:bodyPr vert="eaVert" wrap="square">
            <a:spAutoFit/>
          </a:bodyPr>
          <a:lstStyle/>
          <a:p>
            <a:pPr algn="just">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lt"/>
              </a:rPr>
              <a:t>但青海的中秋月饼却别具一格， 在青海，做献月的月饼，分大月饼和小月饼两种，均用扇蒸笼做。</a:t>
            </a:r>
          </a:p>
          <a:p>
            <a:pPr algn="just">
              <a:lnSpc>
                <a:spcPct val="150000"/>
              </a:lnSpc>
            </a:pP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12" name="任意多边形 865"/>
          <p:cNvSpPr/>
          <p:nvPr/>
        </p:nvSpPr>
        <p:spPr bwMode="auto">
          <a:xfrm flipH="1">
            <a:off x="7774477" y="727914"/>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sz="2000" dirty="0">
              <a:latin typeface="微软雅黑" panose="020B0503020204020204" charset="-122"/>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35" presetClass="entr" presetSubtype="0" fill="hold" grpId="0" nodeType="with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style.rotation</p:attrName>
                                        </p:attrNameLst>
                                      </p:cBhvr>
                                      <p:tavLst>
                                        <p:tav tm="0">
                                          <p:val>
                                            <p:fltVal val="720"/>
                                          </p:val>
                                        </p:tav>
                                        <p:tav tm="100000">
                                          <p:val>
                                            <p:fltVal val="0"/>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ppt_w</p:attrName>
                                        </p:attrNameLst>
                                      </p:cBhvr>
                                      <p:tavLst>
                                        <p:tav tm="0">
                                          <p:val>
                                            <p:fltVal val="0"/>
                                          </p:val>
                                        </p:tav>
                                        <p:tav tm="100000">
                                          <p:val>
                                            <p:strVal val="#ppt_w"/>
                                          </p:val>
                                        </p:tav>
                                      </p:tavLst>
                                    </p:anim>
                                  </p:childTnLst>
                                </p:cTn>
                              </p:par>
                              <p:par>
                                <p:cTn id="20" presetID="35" presetClass="entr" presetSubtype="0"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style.rotation</p:attrName>
                                        </p:attrNameLst>
                                      </p:cBhvr>
                                      <p:tavLst>
                                        <p:tav tm="0">
                                          <p:val>
                                            <p:fltVal val="720"/>
                                          </p:val>
                                        </p:tav>
                                        <p:tav tm="100000">
                                          <p:val>
                                            <p:fltVal val="0"/>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71790" y="1210369"/>
            <a:ext cx="1503326" cy="4455607"/>
            <a:chOff x="1971790" y="1210369"/>
            <a:chExt cx="1503326" cy="4455607"/>
          </a:xfrm>
        </p:grpSpPr>
        <p:pic>
          <p:nvPicPr>
            <p:cNvPr id="3" name="图片 2"/>
            <p:cNvPicPr>
              <a:picLocks noChangeAspect="1"/>
            </p:cNvPicPr>
            <p:nvPr/>
          </p:nvPicPr>
          <p:blipFill>
            <a:blip r:embed="rId3" cstate="screen"/>
            <a:stretch>
              <a:fillRect/>
            </a:stretch>
          </p:blipFill>
          <p:spPr>
            <a:xfrm>
              <a:off x="1971790" y="1210369"/>
              <a:ext cx="1419575" cy="1403033"/>
            </a:xfrm>
            <a:prstGeom prst="rect">
              <a:avLst/>
            </a:prstGeom>
          </p:spPr>
        </p:pic>
        <p:sp>
          <p:nvSpPr>
            <p:cNvPr id="4" name="矩形 3"/>
            <p:cNvSpPr/>
            <p:nvPr/>
          </p:nvSpPr>
          <p:spPr>
            <a:xfrm>
              <a:off x="2358580" y="1613461"/>
              <a:ext cx="748923" cy="769441"/>
            </a:xfrm>
            <a:prstGeom prst="rect">
              <a:avLst/>
            </a:prstGeom>
          </p:spPr>
          <p:txBody>
            <a:bodyPr wrap="none">
              <a:spAutoFit/>
            </a:bodyPr>
            <a:lstStyle/>
            <a:p>
              <a:r>
                <a:rPr lang="zh-CN" altLang="en-US" sz="4400" dirty="0">
                  <a:solidFill>
                    <a:schemeClr val="bg1"/>
                  </a:solidFill>
                  <a:latin typeface="微软雅黑" panose="020B0503020204020204" charset="-122"/>
                  <a:ea typeface="微软雅黑" panose="020B0503020204020204" charset="-122"/>
                  <a:cs typeface="+mn-ea"/>
                  <a:sym typeface="+mn-lt"/>
                </a:rPr>
                <a:t>叁</a:t>
              </a:r>
            </a:p>
          </p:txBody>
        </p:sp>
        <p:sp>
          <p:nvSpPr>
            <p:cNvPr id="5" name="矩形 4"/>
            <p:cNvSpPr/>
            <p:nvPr/>
          </p:nvSpPr>
          <p:spPr>
            <a:xfrm>
              <a:off x="2921118" y="2921993"/>
              <a:ext cx="553998" cy="1420271"/>
            </a:xfrm>
            <a:prstGeom prst="rect">
              <a:avLst/>
            </a:prstGeom>
          </p:spPr>
          <p:txBody>
            <a:bodyPr vert="eaVert" wrap="square" anchor="ctr">
              <a:spAutoFit/>
            </a:bodyPr>
            <a:lstStyle/>
            <a:p>
              <a:pPr algn="ctr"/>
              <a:r>
                <a:rPr lang="zh-CN" altLang="en-US" sz="2400" dirty="0">
                  <a:solidFill>
                    <a:srgbClr val="1C2A45"/>
                  </a:solidFill>
                  <a:latin typeface="微软雅黑" panose="020B0503020204020204" charset="-122"/>
                  <a:ea typeface="微软雅黑" panose="020B0503020204020204" charset="-122"/>
                  <a:cs typeface="+mn-ea"/>
                  <a:sym typeface="+mn-lt"/>
                </a:rPr>
                <a:t>阖家团圆</a:t>
              </a:r>
            </a:p>
          </p:txBody>
        </p:sp>
        <p:sp>
          <p:nvSpPr>
            <p:cNvPr id="6" name="任意多边形 864"/>
            <p:cNvSpPr/>
            <p:nvPr/>
          </p:nvSpPr>
          <p:spPr bwMode="auto">
            <a:xfrm rot="10800000">
              <a:off x="2967284" y="4342264"/>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7" name="任意多边形 865"/>
            <p:cNvSpPr/>
            <p:nvPr/>
          </p:nvSpPr>
          <p:spPr bwMode="auto">
            <a:xfrm flipH="1">
              <a:off x="2974737" y="2690195"/>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8" name="矩形 7"/>
            <p:cNvSpPr/>
            <p:nvPr/>
          </p:nvSpPr>
          <p:spPr>
            <a:xfrm>
              <a:off x="2136286" y="2768407"/>
              <a:ext cx="830997" cy="2897569"/>
            </a:xfrm>
            <a:prstGeom prst="rect">
              <a:avLst/>
            </a:prstGeom>
          </p:spPr>
          <p:txBody>
            <a:bodyPr vert="eaVert" wrap="square">
              <a:spAutoFit/>
            </a:bodyPr>
            <a:lstStyle/>
            <a:p>
              <a:pPr algn="just">
                <a:lnSpc>
                  <a:spcPct val="150000"/>
                </a:lnSpc>
              </a:pPr>
              <a:r>
                <a:rPr sz="1400" dirty="0">
                  <a:solidFill>
                    <a:schemeClr val="tx1">
                      <a:lumMod val="85000"/>
                      <a:lumOff val="15000"/>
                    </a:schemeClr>
                  </a:solidFill>
                  <a:latin typeface="微软雅黑" panose="020B0503020204020204" charset="-122"/>
                  <a:ea typeface="微软雅黑" panose="020B0503020204020204" charset="-122"/>
                  <a:cs typeface="+mn-ea"/>
                  <a:sym typeface="+mn-lt"/>
                </a:rPr>
                <a:t>请在此粘贴或者输入您的文字内容请在此粘贴或者输入您的文字内容</a:t>
              </a:r>
            </a:p>
          </p:txBody>
        </p:sp>
      </p:grpSp>
      <p:grpSp>
        <p:nvGrpSpPr>
          <p:cNvPr id="9" name="组合 8"/>
          <p:cNvGrpSpPr/>
          <p:nvPr/>
        </p:nvGrpSpPr>
        <p:grpSpPr>
          <a:xfrm>
            <a:off x="4436694" y="1201196"/>
            <a:ext cx="1503326" cy="4455607"/>
            <a:chOff x="1971790" y="1210369"/>
            <a:chExt cx="1503326" cy="4455607"/>
          </a:xfrm>
        </p:grpSpPr>
        <p:pic>
          <p:nvPicPr>
            <p:cNvPr id="10" name="图片 9"/>
            <p:cNvPicPr>
              <a:picLocks noChangeAspect="1"/>
            </p:cNvPicPr>
            <p:nvPr/>
          </p:nvPicPr>
          <p:blipFill>
            <a:blip r:embed="rId3" cstate="screen"/>
            <a:stretch>
              <a:fillRect/>
            </a:stretch>
          </p:blipFill>
          <p:spPr>
            <a:xfrm>
              <a:off x="1971790" y="1210369"/>
              <a:ext cx="1419575" cy="1403033"/>
            </a:xfrm>
            <a:prstGeom prst="rect">
              <a:avLst/>
            </a:prstGeom>
          </p:spPr>
        </p:pic>
        <p:sp>
          <p:nvSpPr>
            <p:cNvPr id="11" name="矩形 10"/>
            <p:cNvSpPr/>
            <p:nvPr/>
          </p:nvSpPr>
          <p:spPr>
            <a:xfrm>
              <a:off x="2358580" y="1613461"/>
              <a:ext cx="748923" cy="769441"/>
            </a:xfrm>
            <a:prstGeom prst="rect">
              <a:avLst/>
            </a:prstGeom>
          </p:spPr>
          <p:txBody>
            <a:bodyPr wrap="none">
              <a:spAutoFit/>
            </a:bodyPr>
            <a:lstStyle/>
            <a:p>
              <a:r>
                <a:rPr lang="zh-CN" altLang="en-US" sz="4400" dirty="0">
                  <a:solidFill>
                    <a:schemeClr val="bg1"/>
                  </a:solidFill>
                  <a:latin typeface="微软雅黑" panose="020B0503020204020204" charset="-122"/>
                  <a:ea typeface="微软雅黑" panose="020B0503020204020204" charset="-122"/>
                  <a:cs typeface="+mn-ea"/>
                  <a:sym typeface="+mn-lt"/>
                </a:rPr>
                <a:t>贰</a:t>
              </a:r>
            </a:p>
          </p:txBody>
        </p:sp>
        <p:sp>
          <p:nvSpPr>
            <p:cNvPr id="12" name="矩形 11"/>
            <p:cNvSpPr/>
            <p:nvPr/>
          </p:nvSpPr>
          <p:spPr>
            <a:xfrm>
              <a:off x="2921118" y="2921993"/>
              <a:ext cx="553998" cy="1420271"/>
            </a:xfrm>
            <a:prstGeom prst="rect">
              <a:avLst/>
            </a:prstGeom>
          </p:spPr>
          <p:txBody>
            <a:bodyPr vert="eaVert" wrap="square" anchor="ctr">
              <a:spAutoFit/>
            </a:bodyPr>
            <a:lstStyle/>
            <a:p>
              <a:pPr algn="ctr"/>
              <a:r>
                <a:rPr lang="zh-CN" altLang="en-US" sz="2400" dirty="0">
                  <a:solidFill>
                    <a:srgbClr val="1C2A45"/>
                  </a:solidFill>
                  <a:latin typeface="微软雅黑" panose="020B0503020204020204" charset="-122"/>
                  <a:ea typeface="微软雅黑" panose="020B0503020204020204" charset="-122"/>
                  <a:cs typeface="+mn-ea"/>
                  <a:sym typeface="+mn-lt"/>
                </a:rPr>
                <a:t>阖家团圆</a:t>
              </a:r>
            </a:p>
          </p:txBody>
        </p:sp>
        <p:sp>
          <p:nvSpPr>
            <p:cNvPr id="13" name="任意多边形 864"/>
            <p:cNvSpPr/>
            <p:nvPr/>
          </p:nvSpPr>
          <p:spPr bwMode="auto">
            <a:xfrm rot="10800000">
              <a:off x="2967284" y="4342264"/>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14" name="任意多边形 865"/>
            <p:cNvSpPr/>
            <p:nvPr/>
          </p:nvSpPr>
          <p:spPr bwMode="auto">
            <a:xfrm flipH="1">
              <a:off x="2974737" y="2690195"/>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15" name="矩形 14"/>
            <p:cNvSpPr/>
            <p:nvPr/>
          </p:nvSpPr>
          <p:spPr>
            <a:xfrm>
              <a:off x="2136286" y="2768407"/>
              <a:ext cx="830997" cy="2897569"/>
            </a:xfrm>
            <a:prstGeom prst="rect">
              <a:avLst/>
            </a:prstGeom>
          </p:spPr>
          <p:txBody>
            <a:bodyPr vert="eaVert" wrap="square">
              <a:spAutoFit/>
            </a:bodyPr>
            <a:lstStyle/>
            <a:p>
              <a:pPr algn="just">
                <a:lnSpc>
                  <a:spcPct val="150000"/>
                </a:lnSpc>
              </a:pPr>
              <a:r>
                <a:rPr sz="1400" dirty="0">
                  <a:solidFill>
                    <a:schemeClr val="tx1">
                      <a:lumMod val="85000"/>
                      <a:lumOff val="15000"/>
                    </a:schemeClr>
                  </a:solidFill>
                  <a:latin typeface="微软雅黑" panose="020B0503020204020204" charset="-122"/>
                  <a:ea typeface="微软雅黑" panose="020B0503020204020204" charset="-122"/>
                  <a:cs typeface="+mn-ea"/>
                  <a:sym typeface="+mn-lt"/>
                </a:rPr>
                <a:t>请在此粘贴或者输入您的文字内容请在此粘贴或者输入您的文字内容</a:t>
              </a:r>
            </a:p>
          </p:txBody>
        </p:sp>
      </p:grpSp>
      <p:grpSp>
        <p:nvGrpSpPr>
          <p:cNvPr id="16" name="组合 15"/>
          <p:cNvGrpSpPr/>
          <p:nvPr/>
        </p:nvGrpSpPr>
        <p:grpSpPr>
          <a:xfrm>
            <a:off x="6981112" y="1210369"/>
            <a:ext cx="1503326" cy="4455607"/>
            <a:chOff x="1971790" y="1210369"/>
            <a:chExt cx="1503326" cy="4455607"/>
          </a:xfrm>
        </p:grpSpPr>
        <p:pic>
          <p:nvPicPr>
            <p:cNvPr id="17" name="图片 16"/>
            <p:cNvPicPr>
              <a:picLocks noChangeAspect="1"/>
            </p:cNvPicPr>
            <p:nvPr/>
          </p:nvPicPr>
          <p:blipFill>
            <a:blip r:embed="rId3" cstate="screen"/>
            <a:stretch>
              <a:fillRect/>
            </a:stretch>
          </p:blipFill>
          <p:spPr>
            <a:xfrm>
              <a:off x="1971790" y="1210369"/>
              <a:ext cx="1419575" cy="1403033"/>
            </a:xfrm>
            <a:prstGeom prst="rect">
              <a:avLst/>
            </a:prstGeom>
          </p:spPr>
        </p:pic>
        <p:sp>
          <p:nvSpPr>
            <p:cNvPr id="18" name="矩形 17"/>
            <p:cNvSpPr/>
            <p:nvPr/>
          </p:nvSpPr>
          <p:spPr>
            <a:xfrm>
              <a:off x="2358580" y="1613461"/>
              <a:ext cx="748923" cy="769441"/>
            </a:xfrm>
            <a:prstGeom prst="rect">
              <a:avLst/>
            </a:prstGeom>
          </p:spPr>
          <p:txBody>
            <a:bodyPr wrap="none">
              <a:spAutoFit/>
            </a:bodyPr>
            <a:lstStyle/>
            <a:p>
              <a:r>
                <a:rPr lang="zh-CN" altLang="en-US" sz="4400" dirty="0">
                  <a:solidFill>
                    <a:schemeClr val="bg1"/>
                  </a:solidFill>
                  <a:latin typeface="微软雅黑" panose="020B0503020204020204" charset="-122"/>
                  <a:ea typeface="微软雅黑" panose="020B0503020204020204" charset="-122"/>
                  <a:cs typeface="+mn-ea"/>
                  <a:sym typeface="+mn-lt"/>
                </a:rPr>
                <a:t>壹</a:t>
              </a:r>
            </a:p>
          </p:txBody>
        </p:sp>
        <p:sp>
          <p:nvSpPr>
            <p:cNvPr id="19" name="矩形 18"/>
            <p:cNvSpPr/>
            <p:nvPr/>
          </p:nvSpPr>
          <p:spPr>
            <a:xfrm>
              <a:off x="2921118" y="2921993"/>
              <a:ext cx="553998" cy="1420271"/>
            </a:xfrm>
            <a:prstGeom prst="rect">
              <a:avLst/>
            </a:prstGeom>
          </p:spPr>
          <p:txBody>
            <a:bodyPr vert="eaVert" wrap="square" anchor="ctr">
              <a:spAutoFit/>
            </a:bodyPr>
            <a:lstStyle/>
            <a:p>
              <a:pPr algn="ctr"/>
              <a:r>
                <a:rPr lang="zh-CN" altLang="en-US" sz="2400" dirty="0">
                  <a:solidFill>
                    <a:srgbClr val="1C2A45"/>
                  </a:solidFill>
                  <a:latin typeface="微软雅黑" panose="020B0503020204020204" charset="-122"/>
                  <a:ea typeface="微软雅黑" panose="020B0503020204020204" charset="-122"/>
                  <a:cs typeface="+mn-ea"/>
                  <a:sym typeface="+mn-lt"/>
                </a:rPr>
                <a:t>阖家团圆</a:t>
              </a:r>
              <a:endParaRPr sz="2400" dirty="0">
                <a:solidFill>
                  <a:srgbClr val="1C2A45"/>
                </a:solidFill>
                <a:latin typeface="微软雅黑" panose="020B0503020204020204" charset="-122"/>
                <a:ea typeface="微软雅黑" panose="020B0503020204020204" charset="-122"/>
                <a:cs typeface="+mn-ea"/>
                <a:sym typeface="+mn-lt"/>
              </a:endParaRPr>
            </a:p>
          </p:txBody>
        </p:sp>
        <p:sp>
          <p:nvSpPr>
            <p:cNvPr id="20" name="任意多边形 864"/>
            <p:cNvSpPr/>
            <p:nvPr/>
          </p:nvSpPr>
          <p:spPr bwMode="auto">
            <a:xfrm rot="10800000">
              <a:off x="2967284" y="4342264"/>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21" name="任意多边形 865"/>
            <p:cNvSpPr/>
            <p:nvPr/>
          </p:nvSpPr>
          <p:spPr bwMode="auto">
            <a:xfrm flipH="1">
              <a:off x="2974737" y="2690195"/>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22" name="矩形 21"/>
            <p:cNvSpPr/>
            <p:nvPr/>
          </p:nvSpPr>
          <p:spPr>
            <a:xfrm>
              <a:off x="2136286" y="2768407"/>
              <a:ext cx="830997" cy="2897569"/>
            </a:xfrm>
            <a:prstGeom prst="rect">
              <a:avLst/>
            </a:prstGeom>
          </p:spPr>
          <p:txBody>
            <a:bodyPr vert="eaVert" wrap="square">
              <a:spAutoFit/>
            </a:bodyPr>
            <a:lstStyle/>
            <a:p>
              <a:pPr algn="just">
                <a:lnSpc>
                  <a:spcPct val="150000"/>
                </a:lnSpc>
              </a:pPr>
              <a:r>
                <a:rPr sz="1400" dirty="0">
                  <a:solidFill>
                    <a:schemeClr val="tx1">
                      <a:lumMod val="85000"/>
                      <a:lumOff val="15000"/>
                    </a:schemeClr>
                  </a:solidFill>
                  <a:latin typeface="微软雅黑" panose="020B0503020204020204" charset="-122"/>
                  <a:ea typeface="微软雅黑" panose="020B0503020204020204" charset="-122"/>
                  <a:cs typeface="+mn-ea"/>
                  <a:sym typeface="+mn-lt"/>
                </a:rPr>
                <a:t>请在此粘贴或者输入您的文字内容请在此粘贴或者输入您的文字内容</a:t>
              </a:r>
            </a:p>
          </p:txBody>
        </p:sp>
      </p:grpSp>
      <p:sp>
        <p:nvSpPr>
          <p:cNvPr id="23" name="椭圆 22"/>
          <p:cNvSpPr/>
          <p:nvPr/>
        </p:nvSpPr>
        <p:spPr>
          <a:xfrm>
            <a:off x="9610774" y="3286455"/>
            <a:ext cx="729667" cy="7170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细谭黑简体" panose="02000000000000000000" pitchFamily="2" charset="-122"/>
              <a:ea typeface="方正细谭黑简体" panose="02000000000000000000" pitchFamily="2" charset="-122"/>
              <a:cs typeface="+mn-ea"/>
              <a:sym typeface="+mn-lt"/>
            </a:endParaRPr>
          </a:p>
        </p:txBody>
      </p:sp>
      <p:sp>
        <p:nvSpPr>
          <p:cNvPr id="24" name="文本框 30"/>
          <p:cNvSpPr txBox="1"/>
          <p:nvPr/>
        </p:nvSpPr>
        <p:spPr>
          <a:xfrm>
            <a:off x="9467777" y="1496147"/>
            <a:ext cx="1015663" cy="2369749"/>
          </a:xfrm>
          <a:prstGeom prst="rect">
            <a:avLst/>
          </a:prstGeom>
          <a:noFill/>
        </p:spPr>
        <p:txBody>
          <a:bodyPr vert="eaVert" wrap="square" rtlCol="0">
            <a:spAutoFit/>
          </a:bodyPr>
          <a:lstStyle/>
          <a:p>
            <a:pPr algn="ctr"/>
            <a:r>
              <a:rPr lang="zh-CN" altLang="en-US" sz="5400" dirty="0">
                <a:latin typeface="方正细谭黑简体" panose="02000000000000000000" pitchFamily="2" charset="-122"/>
                <a:ea typeface="方正细谭黑简体" panose="02000000000000000000" pitchFamily="2" charset="-122"/>
                <a:cs typeface="+mn-ea"/>
                <a:sym typeface="+mn-lt"/>
              </a:rPr>
              <a:t>二章回</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6581" y="-769798"/>
            <a:ext cx="9885719" cy="988571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3" name="组合 2"/>
          <p:cNvGrpSpPr/>
          <p:nvPr/>
        </p:nvGrpSpPr>
        <p:grpSpPr>
          <a:xfrm>
            <a:off x="8012370" y="2649639"/>
            <a:ext cx="800219" cy="1774622"/>
            <a:chOff x="5695890" y="809640"/>
            <a:chExt cx="800219" cy="1774622"/>
          </a:xfrm>
        </p:grpSpPr>
        <p:sp>
          <p:nvSpPr>
            <p:cNvPr id="4" name="椭圆 3"/>
            <p:cNvSpPr/>
            <p:nvPr/>
          </p:nvSpPr>
          <p:spPr>
            <a:xfrm>
              <a:off x="5848298" y="2081865"/>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方正细谭黑简体" panose="02000000000000000000" pitchFamily="2" charset="-122"/>
                <a:ea typeface="方正细谭黑简体" panose="02000000000000000000" pitchFamily="2" charset="-122"/>
                <a:cs typeface="+mn-ea"/>
                <a:sym typeface="+mn-lt"/>
              </a:endParaRPr>
            </a:p>
          </p:txBody>
        </p:sp>
        <p:sp>
          <p:nvSpPr>
            <p:cNvPr id="5" name="文本框 3"/>
            <p:cNvSpPr txBox="1"/>
            <p:nvPr/>
          </p:nvSpPr>
          <p:spPr>
            <a:xfrm>
              <a:off x="5695890" y="809640"/>
              <a:ext cx="800219" cy="1660322"/>
            </a:xfrm>
            <a:prstGeom prst="rect">
              <a:avLst/>
            </a:prstGeom>
            <a:noFill/>
          </p:spPr>
          <p:txBody>
            <a:bodyPr vert="eaVert" wrap="square" rtlCol="0">
              <a:spAutoFit/>
            </a:bodyPr>
            <a:lstStyle/>
            <a:p>
              <a:pPr algn="ctr"/>
              <a:r>
                <a:rPr lang="zh-CN" altLang="en-US" sz="4000" dirty="0">
                  <a:latin typeface="方正细谭黑简体" panose="02000000000000000000" pitchFamily="2" charset="-122"/>
                  <a:ea typeface="方正细谭黑简体" panose="02000000000000000000" pitchFamily="2" charset="-122"/>
                  <a:cs typeface="+mn-ea"/>
                  <a:sym typeface="+mn-lt"/>
                </a:rPr>
                <a:t>二章回</a:t>
              </a:r>
            </a:p>
          </p:txBody>
        </p:sp>
      </p:grpSp>
      <p:sp>
        <p:nvSpPr>
          <p:cNvPr id="6" name="矩形 5"/>
          <p:cNvSpPr/>
          <p:nvPr/>
        </p:nvSpPr>
        <p:spPr>
          <a:xfrm>
            <a:off x="6368918" y="2435378"/>
            <a:ext cx="615553" cy="1737684"/>
          </a:xfrm>
          <a:prstGeom prst="rect">
            <a:avLst/>
          </a:prstGeom>
        </p:spPr>
        <p:txBody>
          <a:bodyPr vert="eaVert" wrap="square" anchor="ctr">
            <a:spAutoFit/>
          </a:bodyPr>
          <a:lstStyle/>
          <a:p>
            <a:pPr algn="ctr"/>
            <a:r>
              <a:rPr lang="zh-CN" altLang="en-US" sz="2800" dirty="0">
                <a:solidFill>
                  <a:srgbClr val="1C2A45"/>
                </a:solidFill>
                <a:cs typeface="+mn-ea"/>
                <a:sym typeface="+mn-lt"/>
              </a:rPr>
              <a:t>月饼传统</a:t>
            </a:r>
            <a:endParaRPr sz="2800" dirty="0">
              <a:solidFill>
                <a:srgbClr val="1C2A45"/>
              </a:solidFill>
              <a:cs typeface="+mn-ea"/>
              <a:sym typeface="+mn-lt"/>
            </a:endParaRPr>
          </a:p>
        </p:txBody>
      </p:sp>
      <p:sp>
        <p:nvSpPr>
          <p:cNvPr id="7" name="任意多边形 864"/>
          <p:cNvSpPr/>
          <p:nvPr/>
        </p:nvSpPr>
        <p:spPr bwMode="auto">
          <a:xfrm rot="10800000">
            <a:off x="6445862" y="4071774"/>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sz="2000" dirty="0">
              <a:cs typeface="+mn-ea"/>
              <a:sym typeface="+mn-lt"/>
            </a:endParaRPr>
          </a:p>
        </p:txBody>
      </p:sp>
      <p:sp>
        <p:nvSpPr>
          <p:cNvPr id="8" name="任意多边形 865"/>
          <p:cNvSpPr/>
          <p:nvPr/>
        </p:nvSpPr>
        <p:spPr bwMode="auto">
          <a:xfrm flipH="1">
            <a:off x="6453315" y="2203580"/>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sz="2000" dirty="0">
              <a:cs typeface="+mn-ea"/>
              <a:sym typeface="+mn-lt"/>
            </a:endParaRPr>
          </a:p>
        </p:txBody>
      </p:sp>
      <p:sp>
        <p:nvSpPr>
          <p:cNvPr id="9" name="矩形 8"/>
          <p:cNvSpPr/>
          <p:nvPr/>
        </p:nvSpPr>
        <p:spPr>
          <a:xfrm>
            <a:off x="5030559" y="2281792"/>
            <a:ext cx="1292662" cy="3280144"/>
          </a:xfrm>
          <a:prstGeom prst="rect">
            <a:avLst/>
          </a:prstGeom>
        </p:spPr>
        <p:txBody>
          <a:bodyPr vert="eaVert" wrap="square">
            <a:spAutoFit/>
          </a:bodyPr>
          <a:lstStyle/>
          <a:p>
            <a:pPr algn="just">
              <a:lnSpc>
                <a:spcPct val="150000"/>
              </a:lnSpc>
            </a:pPr>
            <a:r>
              <a:rPr lang="zh-CN" altLang="en-US" sz="1600" dirty="0">
                <a:solidFill>
                  <a:schemeClr val="tx1">
                    <a:lumMod val="85000"/>
                    <a:lumOff val="15000"/>
                  </a:schemeClr>
                </a:solidFill>
                <a:cs typeface="+mn-ea"/>
                <a:sym typeface="+mn-lt"/>
              </a:rPr>
              <a:t>清朝杨光辅写道：“月饼饱 装桃肉馅，雪糕甜砌蔗糖霜”。看来当时 的月饼和现在已颇为相近了。</a:t>
            </a:r>
            <a:endParaRPr sz="1600" dirty="0">
              <a:solidFill>
                <a:schemeClr val="tx1">
                  <a:lumMod val="85000"/>
                  <a:lumOff val="15000"/>
                </a:schemeClr>
              </a:solidFill>
              <a:cs typeface="+mn-ea"/>
              <a:sym typeface="+mn-lt"/>
            </a:endParaRPr>
          </a:p>
        </p:txBody>
      </p:sp>
      <p:pic>
        <p:nvPicPr>
          <p:cNvPr id="10" name="图片 9"/>
          <p:cNvPicPr>
            <a:picLocks noChangeAspect="1"/>
          </p:cNvPicPr>
          <p:nvPr/>
        </p:nvPicPr>
        <p:blipFill>
          <a:blip r:embed="rId3"/>
          <a:stretch>
            <a:fillRect/>
          </a:stretch>
        </p:blipFill>
        <p:spPr>
          <a:xfrm flipH="1">
            <a:off x="-1384070" y="195670"/>
            <a:ext cx="6553129" cy="7319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35" presetClass="entr" presetSubtype="0" fill="hold" grpId="0" nodeType="with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style.rotation</p:attrName>
                                        </p:attrNameLst>
                                      </p:cBhvr>
                                      <p:tavLst>
                                        <p:tav tm="0">
                                          <p:val>
                                            <p:fltVal val="720"/>
                                          </p:val>
                                        </p:tav>
                                        <p:tav tm="100000">
                                          <p:val>
                                            <p:fltVal val="0"/>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ppt_w</p:attrName>
                                        </p:attrNameLst>
                                      </p:cBhvr>
                                      <p:tavLst>
                                        <p:tav tm="0">
                                          <p:val>
                                            <p:fltVal val="0"/>
                                          </p:val>
                                        </p:tav>
                                        <p:tav tm="100000">
                                          <p:val>
                                            <p:strVal val="#ppt_w"/>
                                          </p:val>
                                        </p:tav>
                                      </p:tavLst>
                                    </p:anim>
                                  </p:childTnLst>
                                </p:cTn>
                              </p:par>
                            </p:childTnLst>
                          </p:cTn>
                        </p:par>
                        <p:par>
                          <p:cTn id="20" fill="hold">
                            <p:stCondLst>
                              <p:cond delay="0"/>
                            </p:stCondLst>
                            <p:childTnLst>
                              <p:par>
                                <p:cTn id="21" presetID="16" presetClass="entr" presetSubtype="2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534699" y="1303145"/>
            <a:ext cx="2031326" cy="3966210"/>
            <a:chOff x="7280646" y="1470787"/>
            <a:chExt cx="2031326" cy="3966210"/>
          </a:xfrm>
        </p:grpSpPr>
        <p:grpSp>
          <p:nvGrpSpPr>
            <p:cNvPr id="15" name="组合 14"/>
            <p:cNvGrpSpPr/>
            <p:nvPr/>
          </p:nvGrpSpPr>
          <p:grpSpPr>
            <a:xfrm>
              <a:off x="8296309" y="1470787"/>
              <a:ext cx="1015663" cy="2507371"/>
              <a:chOff x="3439535" y="1242748"/>
              <a:chExt cx="1015663" cy="2939205"/>
            </a:xfrm>
          </p:grpSpPr>
          <p:sp>
            <p:nvSpPr>
              <p:cNvPr id="17" name="椭圆 16"/>
              <p:cNvSpPr/>
              <p:nvPr/>
            </p:nvSpPr>
            <p:spPr>
              <a:xfrm>
                <a:off x="3582532" y="3341393"/>
                <a:ext cx="729667" cy="840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细谭黑简体" panose="02000000000000000000" pitchFamily="2" charset="-122"/>
                  <a:ea typeface="方正细谭黑简体" panose="02000000000000000000" pitchFamily="2" charset="-122"/>
                  <a:cs typeface="+mn-ea"/>
                  <a:sym typeface="+mn-lt"/>
                </a:endParaRPr>
              </a:p>
            </p:txBody>
          </p:sp>
          <p:sp>
            <p:nvSpPr>
              <p:cNvPr id="18" name="文本框 9"/>
              <p:cNvSpPr txBox="1"/>
              <p:nvPr/>
            </p:nvSpPr>
            <p:spPr>
              <a:xfrm>
                <a:off x="3439535" y="1242748"/>
                <a:ext cx="1015663" cy="2777881"/>
              </a:xfrm>
              <a:prstGeom prst="rect">
                <a:avLst/>
              </a:prstGeom>
              <a:noFill/>
            </p:spPr>
            <p:txBody>
              <a:bodyPr vert="eaVert" wrap="square" rtlCol="0">
                <a:spAutoFit/>
              </a:bodyPr>
              <a:lstStyle/>
              <a:p>
                <a:pPr algn="ctr"/>
                <a:r>
                  <a:rPr lang="zh-CN" altLang="en-US" sz="5400" dirty="0">
                    <a:latin typeface="方正细谭黑简体" panose="02000000000000000000" pitchFamily="2" charset="-122"/>
                    <a:ea typeface="方正细谭黑简体" panose="02000000000000000000" pitchFamily="2" charset="-122"/>
                    <a:cs typeface="+mn-ea"/>
                    <a:sym typeface="+mn-lt"/>
                  </a:rPr>
                  <a:t>三章回</a:t>
                </a:r>
              </a:p>
            </p:txBody>
          </p:sp>
        </p:grpSp>
        <p:sp>
          <p:nvSpPr>
            <p:cNvPr id="16" name="矩形 15"/>
            <p:cNvSpPr/>
            <p:nvPr/>
          </p:nvSpPr>
          <p:spPr>
            <a:xfrm>
              <a:off x="7280646" y="1785998"/>
              <a:ext cx="1015663" cy="3650999"/>
            </a:xfrm>
            <a:prstGeom prst="rect">
              <a:avLst/>
            </a:prstGeom>
          </p:spPr>
          <p:txBody>
            <a:bodyPr vert="eaVert" wrap="none">
              <a:spAutoFit/>
            </a:bodyPr>
            <a:lstStyle/>
            <a:p>
              <a:r>
                <a:rPr lang="zh-CN" altLang="en-US" sz="5400" kern="0" spc="150" dirty="0">
                  <a:solidFill>
                    <a:srgbClr val="1C2A45"/>
                  </a:solidFill>
                  <a:latin typeface="方正细谭黑简体" panose="02000000000000000000" pitchFamily="2" charset="-122"/>
                  <a:ea typeface="方正细谭黑简体" panose="02000000000000000000" pitchFamily="2" charset="-122"/>
                  <a:cs typeface="+mn-ea"/>
                  <a:sym typeface="+mn-lt"/>
                </a:rPr>
                <a:t>中秋的习惯</a:t>
              </a:r>
              <a:endParaRPr lang="zh-CN" altLang="en-US" sz="5400" kern="0" spc="150" dirty="0">
                <a:latin typeface="方正细谭黑简体" panose="02000000000000000000" pitchFamily="2" charset="-122"/>
                <a:ea typeface="方正细谭黑简体" panose="02000000000000000000" pitchFamily="2" charset="-122"/>
                <a:cs typeface="+mn-ea"/>
                <a:sym typeface="+mn-lt"/>
              </a:endParaRPr>
            </a:p>
          </p:txBody>
        </p:sp>
      </p:grpSp>
      <p:pic>
        <p:nvPicPr>
          <p:cNvPr id="19" name="图片 18"/>
          <p:cNvPicPr>
            <a:picLocks noChangeAspect="1"/>
          </p:cNvPicPr>
          <p:nvPr/>
        </p:nvPicPr>
        <p:blipFill>
          <a:blip r:embed="rId3"/>
          <a:stretch>
            <a:fillRect/>
          </a:stretch>
        </p:blipFill>
        <p:spPr>
          <a:xfrm>
            <a:off x="2365461" y="1008760"/>
            <a:ext cx="4857464" cy="4840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51268" y="0"/>
            <a:ext cx="9616440" cy="9616440"/>
          </a:xfrm>
          <a:prstGeom prst="ellipse">
            <a:avLst/>
          </a:prstGeom>
          <a:solidFill>
            <a:schemeClr val="bg1">
              <a:alpha val="89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cs typeface="+mn-ea"/>
              <a:sym typeface="+mn-lt"/>
            </a:endParaRPr>
          </a:p>
        </p:txBody>
      </p:sp>
      <p:sp>
        <p:nvSpPr>
          <p:cNvPr id="3" name="椭圆 2"/>
          <p:cNvSpPr/>
          <p:nvPr/>
        </p:nvSpPr>
        <p:spPr>
          <a:xfrm>
            <a:off x="5848298" y="2081865"/>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tx1"/>
              </a:solidFill>
              <a:latin typeface="方正细谭黑简体" panose="02000000000000000000" pitchFamily="2" charset="-122"/>
              <a:ea typeface="方正细谭黑简体" panose="02000000000000000000" pitchFamily="2" charset="-122"/>
              <a:cs typeface="+mn-ea"/>
              <a:sym typeface="+mn-lt"/>
            </a:endParaRPr>
          </a:p>
        </p:txBody>
      </p:sp>
      <p:sp>
        <p:nvSpPr>
          <p:cNvPr id="4" name="文本框 3"/>
          <p:cNvSpPr txBox="1"/>
          <p:nvPr/>
        </p:nvSpPr>
        <p:spPr>
          <a:xfrm>
            <a:off x="5543484" y="1251704"/>
            <a:ext cx="800219" cy="1660322"/>
          </a:xfrm>
          <a:prstGeom prst="rect">
            <a:avLst/>
          </a:prstGeom>
          <a:noFill/>
        </p:spPr>
        <p:txBody>
          <a:bodyPr vert="eaVert" wrap="square" rtlCol="0">
            <a:spAutoFit/>
          </a:bodyPr>
          <a:lstStyle/>
          <a:p>
            <a:pPr algn="ctr"/>
            <a:r>
              <a:rPr lang="zh-CN" altLang="en-US" sz="4000" dirty="0">
                <a:latin typeface="方正细谭黑简体" panose="02000000000000000000" pitchFamily="2" charset="-122"/>
                <a:ea typeface="方正细谭黑简体" panose="02000000000000000000" pitchFamily="2" charset="-122"/>
                <a:cs typeface="+mn-ea"/>
                <a:sym typeface="+mn-lt"/>
              </a:rPr>
              <a:t>三章回</a:t>
            </a:r>
          </a:p>
        </p:txBody>
      </p:sp>
      <p:sp>
        <p:nvSpPr>
          <p:cNvPr id="5" name="矩形 4"/>
          <p:cNvSpPr/>
          <p:nvPr/>
        </p:nvSpPr>
        <p:spPr>
          <a:xfrm>
            <a:off x="2544864" y="4002342"/>
            <a:ext cx="2998620" cy="1526187"/>
          </a:xfrm>
          <a:prstGeom prst="rect">
            <a:avLst/>
          </a:prstGeom>
        </p:spPr>
        <p:txBody>
          <a:bodyPr wrap="square">
            <a:spAutoFit/>
          </a:bodyPr>
          <a:lstStyle/>
          <a:p>
            <a:pPr>
              <a:lnSpc>
                <a:spcPct val="150000"/>
              </a:lnSpc>
            </a:pPr>
            <a:r>
              <a:rPr lang="zh-CN" altLang="en-US" sz="1600" dirty="0">
                <a:latin typeface="微软雅黑" panose="020B0503020204020204" charset="-122"/>
                <a:ea typeface="微软雅黑" panose="020B0503020204020204" charset="-122"/>
                <a:cs typeface="+mn-ea"/>
                <a:sym typeface="+mn-lt"/>
              </a:rPr>
              <a:t>中秋节那天，月亮是一年中最圆、最亮、最美的。此夜，人们仰望天空如玉如盘的朗朗明月，自然会期盼家人团聚。</a:t>
            </a:r>
          </a:p>
        </p:txBody>
      </p:sp>
      <p:sp>
        <p:nvSpPr>
          <p:cNvPr id="6" name="矩形 5"/>
          <p:cNvSpPr/>
          <p:nvPr/>
        </p:nvSpPr>
        <p:spPr>
          <a:xfrm>
            <a:off x="2544864" y="3502718"/>
            <a:ext cx="2723405" cy="581057"/>
          </a:xfrm>
          <a:prstGeom prst="rect">
            <a:avLst/>
          </a:prstGeom>
        </p:spPr>
        <p:txBody>
          <a:bodyPr wrap="square">
            <a:spAutoFit/>
          </a:bodyPr>
          <a:lstStyle/>
          <a:p>
            <a:pPr>
              <a:lnSpc>
                <a:spcPct val="150000"/>
              </a:lnSpc>
            </a:pPr>
            <a:r>
              <a:rPr lang="zh-CN" altLang="en-US" sz="2400" b="1" dirty="0">
                <a:latin typeface="微软雅黑" panose="020B0503020204020204" charset="-122"/>
                <a:ea typeface="微软雅黑" panose="020B0503020204020204" charset="-122"/>
                <a:cs typeface="+mn-ea"/>
                <a:sym typeface="+mn-lt"/>
              </a:rPr>
              <a:t>中秋节的来历</a:t>
            </a:r>
          </a:p>
        </p:txBody>
      </p:sp>
      <p:sp>
        <p:nvSpPr>
          <p:cNvPr id="7" name="矩形 6"/>
          <p:cNvSpPr/>
          <p:nvPr/>
        </p:nvSpPr>
        <p:spPr>
          <a:xfrm>
            <a:off x="6910976" y="4038188"/>
            <a:ext cx="2998620" cy="1156855"/>
          </a:xfrm>
          <a:prstGeom prst="rect">
            <a:avLst/>
          </a:prstGeom>
        </p:spPr>
        <p:txBody>
          <a:bodyPr wrap="square">
            <a:spAutoFit/>
          </a:bodyPr>
          <a:lstStyle/>
          <a:p>
            <a:pPr>
              <a:lnSpc>
                <a:spcPct val="150000"/>
              </a:lnSpc>
            </a:pPr>
            <a:r>
              <a:rPr lang="zh-CN" altLang="en-US" sz="1600" dirty="0">
                <a:latin typeface="微软雅黑" panose="020B0503020204020204" charset="-122"/>
                <a:ea typeface="微软雅黑" panose="020B0503020204020204" charset="-122"/>
                <a:cs typeface="+mn-ea"/>
                <a:sym typeface="+mn-lt"/>
              </a:rPr>
              <a:t>远在他乡的游子，也借此寄托自己对故乡和亲人的思念之情。所以，中秋也称“团圆节”。</a:t>
            </a:r>
          </a:p>
        </p:txBody>
      </p:sp>
      <p:sp>
        <p:nvSpPr>
          <p:cNvPr id="8" name="矩形 7"/>
          <p:cNvSpPr/>
          <p:nvPr/>
        </p:nvSpPr>
        <p:spPr>
          <a:xfrm>
            <a:off x="6910976" y="3538564"/>
            <a:ext cx="2723405" cy="581057"/>
          </a:xfrm>
          <a:prstGeom prst="rect">
            <a:avLst/>
          </a:prstGeom>
        </p:spPr>
        <p:txBody>
          <a:bodyPr wrap="square">
            <a:spAutoFit/>
          </a:bodyPr>
          <a:lstStyle/>
          <a:p>
            <a:pPr>
              <a:lnSpc>
                <a:spcPct val="150000"/>
              </a:lnSpc>
            </a:pPr>
            <a:r>
              <a:rPr lang="zh-CN" altLang="en-US" sz="2400" b="1" dirty="0">
                <a:latin typeface="微软雅黑" panose="020B0503020204020204" charset="-122"/>
                <a:ea typeface="微软雅黑" panose="020B0503020204020204" charset="-122"/>
                <a:cs typeface="+mn-ea"/>
                <a:sym typeface="+mn-lt"/>
              </a:rPr>
              <a:t>中秋节的来历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5"/>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mn-ea"/>
              <a:sym typeface="+mn-lt"/>
            </a:endParaRPr>
          </a:p>
        </p:txBody>
      </p:sp>
      <p:grpSp>
        <p:nvGrpSpPr>
          <p:cNvPr id="4" name="组合 3"/>
          <p:cNvGrpSpPr/>
          <p:nvPr/>
        </p:nvGrpSpPr>
        <p:grpSpPr>
          <a:xfrm>
            <a:off x="9759890" y="3403950"/>
            <a:ext cx="800219" cy="1774622"/>
            <a:chOff x="5695890" y="809640"/>
            <a:chExt cx="800219" cy="1774622"/>
          </a:xfrm>
        </p:grpSpPr>
        <p:sp>
          <p:nvSpPr>
            <p:cNvPr id="5" name="椭圆 4"/>
            <p:cNvSpPr/>
            <p:nvPr/>
          </p:nvSpPr>
          <p:spPr>
            <a:xfrm>
              <a:off x="5848298" y="2081865"/>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方正细谭黑简体" panose="02000000000000000000" pitchFamily="2" charset="-122"/>
                <a:ea typeface="方正细谭黑简体" panose="02000000000000000000" pitchFamily="2" charset="-122"/>
                <a:cs typeface="+mn-ea"/>
                <a:sym typeface="+mn-lt"/>
              </a:endParaRPr>
            </a:p>
          </p:txBody>
        </p:sp>
        <p:sp>
          <p:nvSpPr>
            <p:cNvPr id="6" name="文本框 9"/>
            <p:cNvSpPr txBox="1"/>
            <p:nvPr/>
          </p:nvSpPr>
          <p:spPr>
            <a:xfrm>
              <a:off x="5695890" y="809640"/>
              <a:ext cx="800219" cy="1660322"/>
            </a:xfrm>
            <a:prstGeom prst="rect">
              <a:avLst/>
            </a:prstGeom>
            <a:noFill/>
          </p:spPr>
          <p:txBody>
            <a:bodyPr vert="eaVert" wrap="square" rtlCol="0">
              <a:spAutoFit/>
            </a:bodyPr>
            <a:lstStyle/>
            <a:p>
              <a:pPr algn="ctr"/>
              <a:r>
                <a:rPr lang="zh-CN" altLang="en-US" sz="4000" dirty="0">
                  <a:latin typeface="方正细谭黑简体" panose="02000000000000000000" pitchFamily="2" charset="-122"/>
                  <a:ea typeface="方正细谭黑简体" panose="02000000000000000000" pitchFamily="2" charset="-122"/>
                  <a:cs typeface="+mn-ea"/>
                  <a:sym typeface="+mn-lt"/>
                </a:rPr>
                <a:t>四章回</a:t>
              </a:r>
            </a:p>
          </p:txBody>
        </p:sp>
      </p:grpSp>
      <p:sp>
        <p:nvSpPr>
          <p:cNvPr id="7" name="矩形 6"/>
          <p:cNvSpPr/>
          <p:nvPr/>
        </p:nvSpPr>
        <p:spPr>
          <a:xfrm>
            <a:off x="1985835" y="1497221"/>
            <a:ext cx="553998" cy="1420271"/>
          </a:xfrm>
          <a:prstGeom prst="rect">
            <a:avLst/>
          </a:prstGeom>
        </p:spPr>
        <p:txBody>
          <a:bodyPr vert="eaVert" wrap="square" anchor="ctr">
            <a:spAutoFit/>
          </a:bodyPr>
          <a:lstStyle/>
          <a:p>
            <a:pPr algn="ctr"/>
            <a:r>
              <a:rPr lang="zh-CN" altLang="en-US" sz="2400" dirty="0">
                <a:solidFill>
                  <a:srgbClr val="1C2A45"/>
                </a:solidFill>
                <a:latin typeface="微软雅黑" panose="020B0503020204020204" charset="-122"/>
                <a:ea typeface="微软雅黑" panose="020B0503020204020204" charset="-122"/>
                <a:cs typeface="+mn-ea"/>
                <a:sym typeface="+mn-lt"/>
              </a:rPr>
              <a:t>嫦娥奔月</a:t>
            </a:r>
            <a:endParaRPr sz="2400" dirty="0">
              <a:solidFill>
                <a:srgbClr val="1C2A45"/>
              </a:solidFill>
              <a:latin typeface="微软雅黑" panose="020B0503020204020204" charset="-122"/>
              <a:ea typeface="微软雅黑" panose="020B0503020204020204" charset="-122"/>
              <a:cs typeface="+mn-ea"/>
              <a:sym typeface="+mn-lt"/>
            </a:endParaRPr>
          </a:p>
        </p:txBody>
      </p:sp>
      <p:sp>
        <p:nvSpPr>
          <p:cNvPr id="8" name="任意多边形 864"/>
          <p:cNvSpPr/>
          <p:nvPr/>
        </p:nvSpPr>
        <p:spPr bwMode="auto">
          <a:xfrm rot="10800000">
            <a:off x="2032001" y="2917492"/>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9" name="任意多边形 865"/>
          <p:cNvSpPr/>
          <p:nvPr/>
        </p:nvSpPr>
        <p:spPr bwMode="auto">
          <a:xfrm flipH="1">
            <a:off x="2039454" y="1265423"/>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10" name="矩形 9"/>
          <p:cNvSpPr/>
          <p:nvPr/>
        </p:nvSpPr>
        <p:spPr>
          <a:xfrm>
            <a:off x="1201003" y="1343635"/>
            <a:ext cx="830997" cy="3280144"/>
          </a:xfrm>
          <a:prstGeom prst="rect">
            <a:avLst/>
          </a:prstGeom>
        </p:spPr>
        <p:txBody>
          <a:bodyPr vert="eaVert" wrap="square">
            <a:spAutoFit/>
          </a:bodyPr>
          <a:lstStyle/>
          <a:p>
            <a:pPr algn="just">
              <a:lnSpc>
                <a:spcPct val="150000"/>
              </a:lnSpc>
            </a:pPr>
            <a:r>
              <a:rPr sz="1400" dirty="0">
                <a:solidFill>
                  <a:schemeClr val="tx1">
                    <a:lumMod val="85000"/>
                    <a:lumOff val="15000"/>
                  </a:schemeClr>
                </a:solidFill>
                <a:latin typeface="微软雅黑" panose="020B0503020204020204" charset="-122"/>
                <a:ea typeface="微软雅黑" panose="020B0503020204020204" charset="-122"/>
                <a:cs typeface="+mn-ea"/>
                <a:sym typeface="+mn-lt"/>
              </a:rPr>
              <a:t>请在此粘贴或者输入您的文字内容请在此粘贴或者输入您的文字内容</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707" y="918006"/>
            <a:ext cx="5554179" cy="4971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35" presetClass="entr" presetSubtype="0" fill="hold" grpId="0" nodeType="with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style.rotation</p:attrName>
                                        </p:attrNameLst>
                                      </p:cBhvr>
                                      <p:tavLst>
                                        <p:tav tm="0">
                                          <p:val>
                                            <p:fltVal val="720"/>
                                          </p:val>
                                        </p:tav>
                                        <p:tav tm="100000">
                                          <p:val>
                                            <p:fltVal val="0"/>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ppt_w</p:attrName>
                                        </p:attrNameLst>
                                      </p:cBhvr>
                                      <p:tavLst>
                                        <p:tav tm="0">
                                          <p:val>
                                            <p:fltVal val="0"/>
                                          </p:val>
                                        </p:tav>
                                        <p:tav tm="100000">
                                          <p:val>
                                            <p:strVal val="#ppt_w"/>
                                          </p:val>
                                        </p:tav>
                                      </p:tavLst>
                                    </p:anim>
                                  </p:childTnLst>
                                </p:cTn>
                              </p:par>
                            </p:childTnLst>
                          </p:cTn>
                        </p:par>
                        <p:par>
                          <p:cTn id="20" fill="hold">
                            <p:stCondLst>
                              <p:cond delay="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8113351" y="1453910"/>
            <a:ext cx="3621449" cy="4914824"/>
          </a:xfrm>
          <a:prstGeom prst="rect">
            <a:avLst/>
          </a:prstGeom>
        </p:spPr>
      </p:pic>
      <p:grpSp>
        <p:nvGrpSpPr>
          <p:cNvPr id="14" name="组合 13"/>
          <p:cNvGrpSpPr/>
          <p:nvPr/>
        </p:nvGrpSpPr>
        <p:grpSpPr>
          <a:xfrm>
            <a:off x="1317886" y="1494969"/>
            <a:ext cx="4836824" cy="1403033"/>
            <a:chOff x="2016669" y="1410423"/>
            <a:chExt cx="4836824" cy="1403033"/>
          </a:xfrm>
        </p:grpSpPr>
        <p:pic>
          <p:nvPicPr>
            <p:cNvPr id="15" name="图片 14"/>
            <p:cNvPicPr>
              <a:picLocks noChangeAspect="1"/>
            </p:cNvPicPr>
            <p:nvPr/>
          </p:nvPicPr>
          <p:blipFill>
            <a:blip r:embed="rId4" cstate="screen"/>
            <a:stretch>
              <a:fillRect/>
            </a:stretch>
          </p:blipFill>
          <p:spPr>
            <a:xfrm>
              <a:off x="2016669" y="1410423"/>
              <a:ext cx="1419575" cy="1403033"/>
            </a:xfrm>
            <a:prstGeom prst="rect">
              <a:avLst/>
            </a:prstGeom>
          </p:spPr>
        </p:pic>
        <p:sp>
          <p:nvSpPr>
            <p:cNvPr id="16" name="矩形 15"/>
            <p:cNvSpPr/>
            <p:nvPr/>
          </p:nvSpPr>
          <p:spPr>
            <a:xfrm>
              <a:off x="2403459" y="1753355"/>
              <a:ext cx="748923" cy="769441"/>
            </a:xfrm>
            <a:prstGeom prst="rect">
              <a:avLst/>
            </a:prstGeom>
          </p:spPr>
          <p:txBody>
            <a:bodyPr wrap="none">
              <a:spAutoFit/>
            </a:bodyPr>
            <a:lstStyle/>
            <a:p>
              <a:r>
                <a:rPr lang="zh-CN" altLang="en-US" sz="4400" dirty="0">
                  <a:solidFill>
                    <a:prstClr val="white"/>
                  </a:solidFill>
                  <a:latin typeface="微软雅黑" panose="020B0503020204020204" charset="-122"/>
                  <a:ea typeface="微软雅黑" panose="020B0503020204020204" charset="-122"/>
                  <a:cs typeface="+mn-ea"/>
                  <a:sym typeface="+mn-lt"/>
                </a:rPr>
                <a:t>壹</a:t>
              </a:r>
            </a:p>
          </p:txBody>
        </p:sp>
        <p:sp>
          <p:nvSpPr>
            <p:cNvPr id="17" name="矩形 16"/>
            <p:cNvSpPr/>
            <p:nvPr/>
          </p:nvSpPr>
          <p:spPr>
            <a:xfrm>
              <a:off x="3494293" y="1711830"/>
              <a:ext cx="2758895" cy="400110"/>
            </a:xfrm>
            <a:prstGeom prst="rect">
              <a:avLst/>
            </a:prstGeom>
          </p:spPr>
          <p:txBody>
            <a:bodyPr vert="horz" wrap="square" anchor="ctr">
              <a:spAutoFit/>
            </a:bodyPr>
            <a:lstStyle/>
            <a:p>
              <a:r>
                <a:rPr lang="zh-CN" altLang="en-US" sz="2000" dirty="0">
                  <a:solidFill>
                    <a:srgbClr val="1C2A45"/>
                  </a:solidFill>
                  <a:latin typeface="微软雅黑" panose="020B0503020204020204" charset="-122"/>
                  <a:ea typeface="微软雅黑" panose="020B0503020204020204" charset="-122"/>
                  <a:cs typeface="+mn-ea"/>
                  <a:sym typeface="+mn-lt"/>
                </a:rPr>
                <a:t>中秋诗句</a:t>
              </a:r>
              <a:endParaRPr sz="2000" dirty="0">
                <a:solidFill>
                  <a:srgbClr val="1C2A45"/>
                </a:solidFill>
                <a:latin typeface="微软雅黑" panose="020B0503020204020204" charset="-122"/>
                <a:ea typeface="微软雅黑" panose="020B0503020204020204" charset="-122"/>
                <a:cs typeface="+mn-ea"/>
                <a:sym typeface="+mn-lt"/>
              </a:endParaRPr>
            </a:p>
          </p:txBody>
        </p:sp>
        <p:sp>
          <p:nvSpPr>
            <p:cNvPr id="18" name="矩形 17"/>
            <p:cNvSpPr/>
            <p:nvPr/>
          </p:nvSpPr>
          <p:spPr>
            <a:xfrm>
              <a:off x="3494293" y="2014966"/>
              <a:ext cx="3359200" cy="700576"/>
            </a:xfrm>
            <a:prstGeom prst="rect">
              <a:avLst/>
            </a:prstGeom>
          </p:spPr>
          <p:txBody>
            <a:bodyPr vert="horz" wrap="square">
              <a:spAutoFit/>
            </a:bodyPr>
            <a:lstStyle/>
            <a:p>
              <a:pPr>
                <a:lnSpc>
                  <a:spcPct val="150000"/>
                </a:lnSpc>
              </a:pPr>
              <a:r>
                <a:rPr lang="zh-CN" altLang="en-US" sz="1400" dirty="0">
                  <a:solidFill>
                    <a:prstClr val="black">
                      <a:lumMod val="85000"/>
                      <a:lumOff val="15000"/>
                    </a:prstClr>
                  </a:solidFill>
                  <a:latin typeface="微软雅黑" panose="020B0503020204020204" charset="-122"/>
                  <a:ea typeface="微软雅黑" panose="020B0503020204020204" charset="-122"/>
                  <a:cs typeface="+mn-ea"/>
                  <a:sym typeface="+mn-lt"/>
                </a:rPr>
                <a:t>明月几时有，把酒问青天。不知天上宫阙，今夕是何年？</a:t>
              </a:r>
              <a:endParaRPr sz="1400" dirty="0">
                <a:solidFill>
                  <a:prstClr val="black">
                    <a:lumMod val="85000"/>
                    <a:lumOff val="15000"/>
                  </a:prstClr>
                </a:solidFill>
                <a:latin typeface="微软雅黑" panose="020B0503020204020204" charset="-122"/>
                <a:ea typeface="微软雅黑" panose="020B0503020204020204" charset="-122"/>
                <a:cs typeface="+mn-ea"/>
                <a:sym typeface="+mn-lt"/>
              </a:endParaRPr>
            </a:p>
          </p:txBody>
        </p:sp>
      </p:grpSp>
      <p:grpSp>
        <p:nvGrpSpPr>
          <p:cNvPr id="19" name="组合 18"/>
          <p:cNvGrpSpPr/>
          <p:nvPr/>
        </p:nvGrpSpPr>
        <p:grpSpPr>
          <a:xfrm>
            <a:off x="2628526" y="3429000"/>
            <a:ext cx="4836824" cy="1403033"/>
            <a:chOff x="2016669" y="1410423"/>
            <a:chExt cx="4836824" cy="1403033"/>
          </a:xfrm>
        </p:grpSpPr>
        <p:pic>
          <p:nvPicPr>
            <p:cNvPr id="20" name="图片 19"/>
            <p:cNvPicPr>
              <a:picLocks noChangeAspect="1"/>
            </p:cNvPicPr>
            <p:nvPr/>
          </p:nvPicPr>
          <p:blipFill>
            <a:blip r:embed="rId4" cstate="screen"/>
            <a:stretch>
              <a:fillRect/>
            </a:stretch>
          </p:blipFill>
          <p:spPr>
            <a:xfrm>
              <a:off x="2016669" y="1410423"/>
              <a:ext cx="1419575" cy="1403033"/>
            </a:xfrm>
            <a:prstGeom prst="rect">
              <a:avLst/>
            </a:prstGeom>
          </p:spPr>
        </p:pic>
        <p:sp>
          <p:nvSpPr>
            <p:cNvPr id="21" name="矩形 20"/>
            <p:cNvSpPr/>
            <p:nvPr/>
          </p:nvSpPr>
          <p:spPr>
            <a:xfrm>
              <a:off x="2403459" y="1753355"/>
              <a:ext cx="748923" cy="769441"/>
            </a:xfrm>
            <a:prstGeom prst="rect">
              <a:avLst/>
            </a:prstGeom>
          </p:spPr>
          <p:txBody>
            <a:bodyPr wrap="none">
              <a:spAutoFit/>
            </a:bodyPr>
            <a:lstStyle/>
            <a:p>
              <a:r>
                <a:rPr lang="zh-CN" altLang="en-US" sz="4400" dirty="0">
                  <a:solidFill>
                    <a:prstClr val="white"/>
                  </a:solidFill>
                  <a:latin typeface="微软雅黑" panose="020B0503020204020204" charset="-122"/>
                  <a:ea typeface="微软雅黑" panose="020B0503020204020204" charset="-122"/>
                  <a:cs typeface="+mn-ea"/>
                  <a:sym typeface="+mn-lt"/>
                </a:rPr>
                <a:t>贰</a:t>
              </a:r>
            </a:p>
          </p:txBody>
        </p:sp>
        <p:sp>
          <p:nvSpPr>
            <p:cNvPr id="22" name="矩形 21"/>
            <p:cNvSpPr/>
            <p:nvPr/>
          </p:nvSpPr>
          <p:spPr>
            <a:xfrm>
              <a:off x="3494293" y="1711830"/>
              <a:ext cx="2758895" cy="400110"/>
            </a:xfrm>
            <a:prstGeom prst="rect">
              <a:avLst/>
            </a:prstGeom>
          </p:spPr>
          <p:txBody>
            <a:bodyPr vert="horz" wrap="square" anchor="ctr">
              <a:spAutoFit/>
            </a:bodyPr>
            <a:lstStyle/>
            <a:p>
              <a:r>
                <a:rPr lang="zh-CN" altLang="en-US" sz="2000" dirty="0">
                  <a:solidFill>
                    <a:srgbClr val="1C2A45"/>
                  </a:solidFill>
                  <a:latin typeface="微软雅黑" panose="020B0503020204020204" charset="-122"/>
                  <a:ea typeface="微软雅黑" panose="020B0503020204020204" charset="-122"/>
                  <a:cs typeface="+mn-ea"/>
                  <a:sym typeface="+mn-lt"/>
                </a:rPr>
                <a:t>中秋诗句</a:t>
              </a:r>
            </a:p>
          </p:txBody>
        </p:sp>
        <p:sp>
          <p:nvSpPr>
            <p:cNvPr id="23" name="矩形 22"/>
            <p:cNvSpPr/>
            <p:nvPr/>
          </p:nvSpPr>
          <p:spPr>
            <a:xfrm>
              <a:off x="3494293" y="2014966"/>
              <a:ext cx="3359200" cy="700576"/>
            </a:xfrm>
            <a:prstGeom prst="rect">
              <a:avLst/>
            </a:prstGeom>
          </p:spPr>
          <p:txBody>
            <a:bodyPr vert="horz" wrap="square">
              <a:spAutoFit/>
            </a:bodyPr>
            <a:lstStyle/>
            <a:p>
              <a:pPr>
                <a:lnSpc>
                  <a:spcPct val="150000"/>
                </a:lnSpc>
              </a:pPr>
              <a:r>
                <a:rPr lang="zh-CN" altLang="en-US" sz="1400" dirty="0">
                  <a:solidFill>
                    <a:prstClr val="black">
                      <a:lumMod val="85000"/>
                      <a:lumOff val="15000"/>
                    </a:prstClr>
                  </a:solidFill>
                  <a:latin typeface="微软雅黑" panose="020B0503020204020204" charset="-122"/>
                  <a:ea typeface="微软雅黑" panose="020B0503020204020204" charset="-122"/>
                  <a:cs typeface="+mn-ea"/>
                  <a:sym typeface="+mn-lt"/>
                </a:rPr>
                <a:t>明月几时有，把酒问青天。不知天上宫阙，今夕是何年？</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534699" y="1303145"/>
            <a:ext cx="2031326" cy="3966210"/>
            <a:chOff x="7280646" y="1470787"/>
            <a:chExt cx="2031326" cy="3966210"/>
          </a:xfrm>
        </p:grpSpPr>
        <p:grpSp>
          <p:nvGrpSpPr>
            <p:cNvPr id="15" name="组合 14"/>
            <p:cNvGrpSpPr/>
            <p:nvPr/>
          </p:nvGrpSpPr>
          <p:grpSpPr>
            <a:xfrm>
              <a:off x="8296309" y="1470787"/>
              <a:ext cx="1015663" cy="2507371"/>
              <a:chOff x="3439535" y="1242748"/>
              <a:chExt cx="1015663" cy="2939205"/>
            </a:xfrm>
          </p:grpSpPr>
          <p:sp>
            <p:nvSpPr>
              <p:cNvPr id="17" name="椭圆 16"/>
              <p:cNvSpPr/>
              <p:nvPr/>
            </p:nvSpPr>
            <p:spPr>
              <a:xfrm>
                <a:off x="3582532" y="3341393"/>
                <a:ext cx="729667" cy="840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细谭黑简体" panose="02000000000000000000" pitchFamily="2" charset="-122"/>
                  <a:ea typeface="方正细谭黑简体" panose="02000000000000000000" pitchFamily="2" charset="-122"/>
                  <a:cs typeface="+mn-ea"/>
                  <a:sym typeface="+mn-lt"/>
                </a:endParaRPr>
              </a:p>
            </p:txBody>
          </p:sp>
          <p:sp>
            <p:nvSpPr>
              <p:cNvPr id="18" name="文本框 9"/>
              <p:cNvSpPr txBox="1"/>
              <p:nvPr/>
            </p:nvSpPr>
            <p:spPr>
              <a:xfrm>
                <a:off x="3439535" y="1242748"/>
                <a:ext cx="1015663" cy="2777881"/>
              </a:xfrm>
              <a:prstGeom prst="rect">
                <a:avLst/>
              </a:prstGeom>
              <a:noFill/>
            </p:spPr>
            <p:txBody>
              <a:bodyPr vert="eaVert" wrap="square" rtlCol="0">
                <a:spAutoFit/>
              </a:bodyPr>
              <a:lstStyle/>
              <a:p>
                <a:pPr algn="ctr"/>
                <a:r>
                  <a:rPr lang="zh-CN" altLang="en-US" sz="5400" dirty="0">
                    <a:latin typeface="方正细谭黑简体" panose="02000000000000000000" pitchFamily="2" charset="-122"/>
                    <a:ea typeface="方正细谭黑简体" panose="02000000000000000000" pitchFamily="2" charset="-122"/>
                    <a:cs typeface="+mn-ea"/>
                    <a:sym typeface="+mn-lt"/>
                  </a:rPr>
                  <a:t>四章回</a:t>
                </a:r>
              </a:p>
            </p:txBody>
          </p:sp>
        </p:grpSp>
        <p:sp>
          <p:nvSpPr>
            <p:cNvPr id="16" name="矩形 15"/>
            <p:cNvSpPr/>
            <p:nvPr/>
          </p:nvSpPr>
          <p:spPr>
            <a:xfrm>
              <a:off x="7280646" y="1785998"/>
              <a:ext cx="1015663" cy="3650999"/>
            </a:xfrm>
            <a:prstGeom prst="rect">
              <a:avLst/>
            </a:prstGeom>
          </p:spPr>
          <p:txBody>
            <a:bodyPr vert="eaVert" wrap="none">
              <a:spAutoFit/>
            </a:bodyPr>
            <a:lstStyle/>
            <a:p>
              <a:r>
                <a:rPr lang="zh-CN" altLang="en-US" sz="5400" kern="0" spc="150" dirty="0">
                  <a:solidFill>
                    <a:srgbClr val="1C2A45"/>
                  </a:solidFill>
                  <a:latin typeface="方正细谭黑简体" panose="02000000000000000000" pitchFamily="2" charset="-122"/>
                  <a:ea typeface="方正细谭黑简体" panose="02000000000000000000" pitchFamily="2" charset="-122"/>
                  <a:cs typeface="+mn-ea"/>
                  <a:sym typeface="+mn-lt"/>
                </a:rPr>
                <a:t>中秋的诗句</a:t>
              </a:r>
              <a:endParaRPr lang="zh-CN" altLang="en-US" sz="5400" kern="0" spc="150" dirty="0">
                <a:latin typeface="方正细谭黑简体" panose="02000000000000000000" pitchFamily="2" charset="-122"/>
                <a:ea typeface="方正细谭黑简体" panose="02000000000000000000" pitchFamily="2" charset="-122"/>
                <a:cs typeface="+mn-ea"/>
                <a:sym typeface="+mn-lt"/>
              </a:endParaRPr>
            </a:p>
          </p:txBody>
        </p:sp>
      </p:grpSp>
      <p:pic>
        <p:nvPicPr>
          <p:cNvPr id="19" name="图片 18"/>
          <p:cNvPicPr>
            <a:picLocks noChangeAspect="1"/>
          </p:cNvPicPr>
          <p:nvPr/>
        </p:nvPicPr>
        <p:blipFill>
          <a:blip r:embed="rId3"/>
          <a:stretch>
            <a:fillRect/>
          </a:stretch>
        </p:blipFill>
        <p:spPr>
          <a:xfrm rot="19682540">
            <a:off x="2705548" y="209645"/>
            <a:ext cx="4716818" cy="6926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mn-ea"/>
              <a:sym typeface="+mn-lt"/>
            </a:endParaRPr>
          </a:p>
        </p:txBody>
      </p:sp>
      <p:sp>
        <p:nvSpPr>
          <p:cNvPr id="5" name="TextBox 35"/>
          <p:cNvSpPr txBox="1"/>
          <p:nvPr/>
        </p:nvSpPr>
        <p:spPr>
          <a:xfrm>
            <a:off x="1549365" y="1476384"/>
            <a:ext cx="2620367" cy="1061829"/>
          </a:xfrm>
          <a:prstGeom prst="rect">
            <a:avLst/>
          </a:prstGeom>
          <a:noFill/>
        </p:spPr>
        <p:txBody>
          <a:bodyPr vert="horz" wrap="square" rtlCol="0" anchor="ctr" anchorCtr="1">
            <a:spAutoFit/>
          </a:bodyPr>
          <a:lstStyle/>
          <a:p>
            <a:pPr marL="0" lvl="1" algn="ctr" defTabSz="609600">
              <a:lnSpc>
                <a:spcPct val="150000"/>
              </a:lnSpc>
            </a:pPr>
            <a:r>
              <a:rPr lang="zh-CN" altLang="en-US" sz="1400" dirty="0">
                <a:latin typeface="微软雅黑" panose="020B0503020204020204" charset="-122"/>
                <a:ea typeface="微软雅黑" panose="020B0503020204020204" charset="-122"/>
                <a:cs typeface="+mn-ea"/>
                <a:sym typeface="+mn-lt"/>
              </a:rPr>
              <a:t>中秋节还有一个节目，那就是在明亮的月光下，听中秋和月亮的故事。</a:t>
            </a:r>
          </a:p>
        </p:txBody>
      </p:sp>
      <p:sp>
        <p:nvSpPr>
          <p:cNvPr id="6" name="TextBox 35"/>
          <p:cNvSpPr txBox="1"/>
          <p:nvPr/>
        </p:nvSpPr>
        <p:spPr>
          <a:xfrm>
            <a:off x="3935941" y="4559751"/>
            <a:ext cx="2620367" cy="1061829"/>
          </a:xfrm>
          <a:prstGeom prst="rect">
            <a:avLst/>
          </a:prstGeom>
          <a:noFill/>
        </p:spPr>
        <p:txBody>
          <a:bodyPr vert="horz" wrap="square" rtlCol="0" anchor="ctr" anchorCtr="1">
            <a:spAutoFit/>
          </a:bodyPr>
          <a:lstStyle/>
          <a:p>
            <a:pPr marL="0" lvl="1" algn="ctr" defTabSz="609600">
              <a:lnSpc>
                <a:spcPct val="150000"/>
              </a:lnSpc>
            </a:pPr>
            <a:r>
              <a:rPr lang="zh-CN" altLang="en-US" sz="1400" dirty="0">
                <a:latin typeface="微软雅黑" panose="020B0503020204020204" charset="-122"/>
                <a:ea typeface="微软雅黑" panose="020B0503020204020204" charset="-122"/>
                <a:cs typeface="+mn-ea"/>
                <a:sym typeface="+mn-lt"/>
              </a:rPr>
              <a:t>中秋节还有一个节目，那就是在明亮的月光下，听中秋和月亮的故事。</a:t>
            </a:r>
          </a:p>
        </p:txBody>
      </p:sp>
      <p:sp>
        <p:nvSpPr>
          <p:cNvPr id="8" name="TextBox 35"/>
          <p:cNvSpPr txBox="1"/>
          <p:nvPr/>
        </p:nvSpPr>
        <p:spPr>
          <a:xfrm>
            <a:off x="6522578" y="1415659"/>
            <a:ext cx="2620367" cy="1061829"/>
          </a:xfrm>
          <a:prstGeom prst="rect">
            <a:avLst/>
          </a:prstGeom>
          <a:noFill/>
        </p:spPr>
        <p:txBody>
          <a:bodyPr vert="horz" wrap="square" rtlCol="0" anchor="ctr" anchorCtr="1">
            <a:spAutoFit/>
          </a:bodyPr>
          <a:lstStyle/>
          <a:p>
            <a:pPr marL="0" lvl="1" algn="ctr" defTabSz="609600">
              <a:lnSpc>
                <a:spcPct val="150000"/>
              </a:lnSpc>
            </a:pPr>
            <a:r>
              <a:rPr lang="zh-CN" altLang="en-US" sz="1400" dirty="0">
                <a:latin typeface="微软雅黑" panose="020B0503020204020204" charset="-122"/>
                <a:ea typeface="微软雅黑" panose="020B0503020204020204" charset="-122"/>
                <a:cs typeface="+mn-ea"/>
                <a:sym typeface="+mn-lt"/>
              </a:rPr>
              <a:t>中秋节还有一个节目，那就是在明亮的月光下，听中秋和月亮的故事。</a:t>
            </a:r>
          </a:p>
        </p:txBody>
      </p:sp>
      <p:grpSp>
        <p:nvGrpSpPr>
          <p:cNvPr id="9" name="组合 8"/>
          <p:cNvGrpSpPr/>
          <p:nvPr/>
        </p:nvGrpSpPr>
        <p:grpSpPr>
          <a:xfrm>
            <a:off x="10267165" y="2914252"/>
            <a:ext cx="800219" cy="1774622"/>
            <a:chOff x="5695890" y="809640"/>
            <a:chExt cx="800219" cy="1774622"/>
          </a:xfrm>
        </p:grpSpPr>
        <p:sp>
          <p:nvSpPr>
            <p:cNvPr id="10" name="椭圆 9"/>
            <p:cNvSpPr/>
            <p:nvPr/>
          </p:nvSpPr>
          <p:spPr>
            <a:xfrm>
              <a:off x="5848298" y="2081865"/>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方正细谭黑简体" panose="02000000000000000000" pitchFamily="2" charset="-122"/>
                <a:ea typeface="方正细谭黑简体" panose="02000000000000000000" pitchFamily="2" charset="-122"/>
                <a:cs typeface="+mn-ea"/>
                <a:sym typeface="+mn-lt"/>
              </a:endParaRPr>
            </a:p>
          </p:txBody>
        </p:sp>
        <p:sp>
          <p:nvSpPr>
            <p:cNvPr id="11" name="文本框 18"/>
            <p:cNvSpPr txBox="1"/>
            <p:nvPr/>
          </p:nvSpPr>
          <p:spPr>
            <a:xfrm>
              <a:off x="5695890" y="809640"/>
              <a:ext cx="800219" cy="1660322"/>
            </a:xfrm>
            <a:prstGeom prst="rect">
              <a:avLst/>
            </a:prstGeom>
            <a:noFill/>
          </p:spPr>
          <p:txBody>
            <a:bodyPr vert="eaVert" wrap="square" rtlCol="0">
              <a:spAutoFit/>
            </a:bodyPr>
            <a:lstStyle/>
            <a:p>
              <a:pPr algn="ctr"/>
              <a:r>
                <a:rPr lang="zh-CN" altLang="en-US" sz="4000" dirty="0">
                  <a:latin typeface="方正细谭黑简体" panose="02000000000000000000" pitchFamily="2" charset="-122"/>
                  <a:ea typeface="方正细谭黑简体" panose="02000000000000000000" pitchFamily="2" charset="-122"/>
                  <a:cs typeface="+mn-ea"/>
                  <a:sym typeface="+mn-lt"/>
                </a:rPr>
                <a:t>四章回</a:t>
              </a:r>
            </a:p>
          </p:txBody>
        </p:sp>
      </p:gr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638" y="2676700"/>
            <a:ext cx="2318493" cy="1590744"/>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293" y="2693410"/>
            <a:ext cx="2449240" cy="1626296"/>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7752" y="2676700"/>
            <a:ext cx="2384254" cy="15907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1"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2000"/>
                                        <p:tgtEl>
                                          <p:spTgt spid="16"/>
                                        </p:tgtEl>
                                      </p:cBhvr>
                                    </p:animEffect>
                                  </p:childTnLst>
                                </p:cTn>
                              </p:par>
                            </p:childTnLst>
                          </p:cTn>
                        </p:par>
                        <p:par>
                          <p:cTn id="24" fill="hold">
                            <p:stCondLst>
                              <p:cond delay="2500"/>
                            </p:stCondLst>
                            <p:childTnLst>
                              <p:par>
                                <p:cTn id="25" presetID="6"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5"/>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mn-ea"/>
              <a:sym typeface="+mn-lt"/>
            </a:endParaRPr>
          </a:p>
        </p:txBody>
      </p:sp>
      <p:sp>
        <p:nvSpPr>
          <p:cNvPr id="3" name="椭圆 2"/>
          <p:cNvSpPr/>
          <p:nvPr/>
        </p:nvSpPr>
        <p:spPr>
          <a:xfrm>
            <a:off x="9391739" y="1755027"/>
            <a:ext cx="729667" cy="7170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charset="-122"/>
              <a:ea typeface="微软雅黑" panose="020B0503020204020204" charset="-122"/>
              <a:cs typeface="+mn-ea"/>
              <a:sym typeface="+mn-lt"/>
            </a:endParaRPr>
          </a:p>
        </p:txBody>
      </p:sp>
      <p:sp>
        <p:nvSpPr>
          <p:cNvPr id="4" name="矩形 3"/>
          <p:cNvSpPr/>
          <p:nvPr/>
        </p:nvSpPr>
        <p:spPr>
          <a:xfrm>
            <a:off x="2564115" y="2365398"/>
            <a:ext cx="553998" cy="1420271"/>
          </a:xfrm>
          <a:prstGeom prst="rect">
            <a:avLst/>
          </a:prstGeom>
        </p:spPr>
        <p:txBody>
          <a:bodyPr vert="eaVert" wrap="square" anchor="ctr">
            <a:spAutoFit/>
          </a:bodyPr>
          <a:lstStyle/>
          <a:p>
            <a:pPr algn="ctr"/>
            <a:r>
              <a:rPr lang="zh-CN" altLang="en-US" sz="2400" dirty="0">
                <a:solidFill>
                  <a:srgbClr val="1C2A45"/>
                </a:solidFill>
                <a:latin typeface="微软雅黑" panose="020B0503020204020204" charset="-122"/>
                <a:ea typeface="微软雅黑" panose="020B0503020204020204" charset="-122"/>
                <a:cs typeface="+mn-ea"/>
                <a:sym typeface="+mn-lt"/>
              </a:rPr>
              <a:t>青海月饼</a:t>
            </a:r>
          </a:p>
        </p:txBody>
      </p:sp>
      <p:sp>
        <p:nvSpPr>
          <p:cNvPr id="5" name="任意多边形 864"/>
          <p:cNvSpPr/>
          <p:nvPr/>
        </p:nvSpPr>
        <p:spPr bwMode="auto">
          <a:xfrm rot="10800000">
            <a:off x="2610281" y="3785669"/>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6" name="任意多边形 865"/>
          <p:cNvSpPr/>
          <p:nvPr/>
        </p:nvSpPr>
        <p:spPr bwMode="auto">
          <a:xfrm flipH="1">
            <a:off x="2617734" y="2133600"/>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7" name="矩形 6"/>
          <p:cNvSpPr/>
          <p:nvPr/>
        </p:nvSpPr>
        <p:spPr>
          <a:xfrm>
            <a:off x="1779283" y="2211812"/>
            <a:ext cx="830997" cy="3280144"/>
          </a:xfrm>
          <a:prstGeom prst="rect">
            <a:avLst/>
          </a:prstGeom>
        </p:spPr>
        <p:txBody>
          <a:bodyPr vert="eaVert" wrap="square">
            <a:spAutoFit/>
          </a:bodyPr>
          <a:lstStyle/>
          <a:p>
            <a:pPr algn="just">
              <a:lnSpc>
                <a:spcPct val="150000"/>
              </a:lnSpc>
            </a:pPr>
            <a:r>
              <a:rPr lang="zh-CN" altLang="en-US" sz="1400" dirty="0">
                <a:latin typeface="微软雅黑" panose="020B0503020204020204" charset="-122"/>
                <a:ea typeface="微软雅黑" panose="020B0503020204020204" charset="-122"/>
                <a:cs typeface="+mn-ea"/>
                <a:sym typeface="+mn-lt"/>
              </a:rPr>
              <a:t>大小月饼的做法大体一致，不过对大月饼的加工格外精心。</a:t>
            </a:r>
            <a:endParaRPr sz="14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8" name="矩形 7"/>
          <p:cNvSpPr/>
          <p:nvPr/>
        </p:nvSpPr>
        <p:spPr>
          <a:xfrm>
            <a:off x="4810369" y="2365398"/>
            <a:ext cx="553998" cy="1420271"/>
          </a:xfrm>
          <a:prstGeom prst="rect">
            <a:avLst/>
          </a:prstGeom>
        </p:spPr>
        <p:txBody>
          <a:bodyPr vert="eaVert" wrap="square" anchor="ctr">
            <a:spAutoFit/>
          </a:bodyPr>
          <a:lstStyle/>
          <a:p>
            <a:pPr algn="ctr"/>
            <a:r>
              <a:rPr lang="zh-CN" altLang="en-US" sz="2400" dirty="0">
                <a:solidFill>
                  <a:srgbClr val="1C2A45"/>
                </a:solidFill>
                <a:latin typeface="微软雅黑" panose="020B0503020204020204" charset="-122"/>
                <a:ea typeface="微软雅黑" panose="020B0503020204020204" charset="-122"/>
                <a:cs typeface="+mn-ea"/>
                <a:sym typeface="+mn-lt"/>
              </a:rPr>
              <a:t>青海月饼</a:t>
            </a:r>
            <a:endParaRPr sz="2400" dirty="0">
              <a:solidFill>
                <a:srgbClr val="1C2A45"/>
              </a:solidFill>
              <a:latin typeface="微软雅黑" panose="020B0503020204020204" charset="-122"/>
              <a:ea typeface="微软雅黑" panose="020B0503020204020204" charset="-122"/>
              <a:cs typeface="+mn-ea"/>
              <a:sym typeface="+mn-lt"/>
            </a:endParaRPr>
          </a:p>
        </p:txBody>
      </p:sp>
      <p:sp>
        <p:nvSpPr>
          <p:cNvPr id="9" name="任意多边形 864"/>
          <p:cNvSpPr/>
          <p:nvPr/>
        </p:nvSpPr>
        <p:spPr bwMode="auto">
          <a:xfrm rot="10800000">
            <a:off x="4856535" y="3785669"/>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10" name="任意多边形 865"/>
          <p:cNvSpPr/>
          <p:nvPr/>
        </p:nvSpPr>
        <p:spPr bwMode="auto">
          <a:xfrm flipH="1">
            <a:off x="4863988" y="2133600"/>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11" name="矩形 10"/>
          <p:cNvSpPr/>
          <p:nvPr/>
        </p:nvSpPr>
        <p:spPr>
          <a:xfrm>
            <a:off x="4025537" y="2211812"/>
            <a:ext cx="830997" cy="3280144"/>
          </a:xfrm>
          <a:prstGeom prst="rect">
            <a:avLst/>
          </a:prstGeom>
        </p:spPr>
        <p:txBody>
          <a:bodyPr vert="eaVert" wrap="square">
            <a:spAutoFit/>
          </a:bodyPr>
          <a:lstStyle/>
          <a:p>
            <a:pPr algn="just">
              <a:lnSpc>
                <a:spcPct val="150000"/>
              </a:lnSpc>
            </a:pPr>
            <a:r>
              <a:rPr lang="zh-CN" altLang="en-US" sz="1400" dirty="0">
                <a:latin typeface="微软雅黑" panose="020B0503020204020204" charset="-122"/>
                <a:ea typeface="微软雅黑" panose="020B0503020204020204" charset="-122"/>
                <a:cs typeface="+mn-ea"/>
                <a:sym typeface="+mn-lt"/>
              </a:rPr>
              <a:t>大小月饼的做法大体一致，不过对大月饼的加工格外精心。</a:t>
            </a:r>
            <a:endParaRPr sz="14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12" name="文本框 5"/>
          <p:cNvSpPr txBox="1"/>
          <p:nvPr/>
        </p:nvSpPr>
        <p:spPr>
          <a:xfrm>
            <a:off x="7106771" y="1548760"/>
            <a:ext cx="3502698" cy="923330"/>
          </a:xfrm>
          <a:prstGeom prst="rect">
            <a:avLst/>
          </a:prstGeom>
          <a:noFill/>
        </p:spPr>
        <p:txBody>
          <a:bodyPr vert="horz" wrap="square" rtlCol="0">
            <a:spAutoFit/>
          </a:bodyPr>
          <a:lstStyle/>
          <a:p>
            <a:pPr algn="ctr"/>
            <a:r>
              <a:rPr lang="zh-CN" altLang="en-US" sz="5400" dirty="0">
                <a:latin typeface="方正细谭黑简体" panose="02000000000000000000" pitchFamily="2" charset="-122"/>
                <a:ea typeface="方正细谭黑简体" panose="02000000000000000000" pitchFamily="2" charset="-122"/>
                <a:cs typeface="+mn-ea"/>
                <a:sym typeface="+mn-lt"/>
              </a:rPr>
              <a:t>四章回</a:t>
            </a:r>
          </a:p>
        </p:txBody>
      </p:sp>
      <p:pic>
        <p:nvPicPr>
          <p:cNvPr id="13" name="图片 12"/>
          <p:cNvPicPr>
            <a:picLocks noChangeAspect="1"/>
          </p:cNvPicPr>
          <p:nvPr/>
        </p:nvPicPr>
        <p:blipFill>
          <a:blip r:embed="rId3" cstate="screen"/>
          <a:stretch>
            <a:fillRect/>
          </a:stretch>
        </p:blipFill>
        <p:spPr>
          <a:xfrm rot="16963681">
            <a:off x="7284579" y="1445170"/>
            <a:ext cx="3656047" cy="53687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35" presetClass="entr" presetSubtype="0" fill="hold" grpId="0" nodeType="with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style.rotation</p:attrName>
                                        </p:attrNameLst>
                                      </p:cBhvr>
                                      <p:tavLst>
                                        <p:tav tm="0">
                                          <p:val>
                                            <p:fltVal val="720"/>
                                          </p:val>
                                        </p:tav>
                                        <p:tav tm="100000">
                                          <p:val>
                                            <p:fltVal val="0"/>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ppt_w</p:attrName>
                                        </p:attrNameLst>
                                      </p:cBhvr>
                                      <p:tavLst>
                                        <p:tav tm="0">
                                          <p:val>
                                            <p:fltVal val="0"/>
                                          </p:val>
                                        </p:tav>
                                        <p:tav tm="100000">
                                          <p:val>
                                            <p:strVal val="#ppt_w"/>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35" presetClass="entr" presetSubtype="0" fill="hold" grpId="0" nodeType="with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style.rotation</p:attrName>
                                        </p:attrNameLst>
                                      </p:cBhvr>
                                      <p:tavLst>
                                        <p:tav tm="0">
                                          <p:val>
                                            <p:fltVal val="720"/>
                                          </p:val>
                                        </p:tav>
                                        <p:tav tm="100000">
                                          <p:val>
                                            <p:fltVal val="0"/>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ppt_w</p:attrName>
                                        </p:attrNameLst>
                                      </p:cBhvr>
                                      <p:tavLst>
                                        <p:tav tm="0">
                                          <p:val>
                                            <p:fltVal val="0"/>
                                          </p:val>
                                        </p:tav>
                                        <p:tav tm="100000">
                                          <p:val>
                                            <p:strVal val="#ppt_w"/>
                                          </p:val>
                                        </p:tav>
                                      </p:tavLst>
                                    </p:anim>
                                  </p:childTnLst>
                                </p:cTn>
                              </p:par>
                            </p:childTnLst>
                          </p:cTn>
                        </p:par>
                        <p:par>
                          <p:cTn id="35" fill="hold">
                            <p:stCondLst>
                              <p:cond delay="0"/>
                            </p:stCondLst>
                            <p:childTnLst>
                              <p:par>
                                <p:cTn id="36" presetID="14" presetClass="entr" presetSubtype="1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9" grpId="0" animBg="1"/>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flipH="1">
            <a:off x="5911870" y="150974"/>
            <a:ext cx="5821792" cy="3671518"/>
          </a:xfrm>
          <a:prstGeom prst="rect">
            <a:avLst/>
          </a:prstGeom>
        </p:spPr>
      </p:pic>
      <p:sp>
        <p:nvSpPr>
          <p:cNvPr id="37" name="文本框 9"/>
          <p:cNvSpPr txBox="1"/>
          <p:nvPr/>
        </p:nvSpPr>
        <p:spPr>
          <a:xfrm>
            <a:off x="1898751" y="1562325"/>
            <a:ext cx="3002424" cy="1107996"/>
          </a:xfrm>
          <a:prstGeom prst="rect">
            <a:avLst/>
          </a:prstGeom>
          <a:noFill/>
        </p:spPr>
        <p:txBody>
          <a:bodyPr wrap="square" rtlCol="0">
            <a:spAutoFit/>
          </a:bodyPr>
          <a:lstStyle/>
          <a:p>
            <a:pPr algn="ctr"/>
            <a:r>
              <a:rPr lang="zh-CN" altLang="en-US" sz="6600" dirty="0">
                <a:solidFill>
                  <a:prstClr val="black"/>
                </a:solidFill>
                <a:latin typeface="方正细谭黑简体" panose="02000000000000000000" pitchFamily="2" charset="-122"/>
                <a:ea typeface="方正细谭黑简体" panose="02000000000000000000" pitchFamily="2" charset="-122"/>
                <a:cs typeface="+mn-ea"/>
                <a:sym typeface="+mn-lt"/>
              </a:rPr>
              <a:t>目录</a:t>
            </a:r>
          </a:p>
        </p:txBody>
      </p:sp>
      <p:grpSp>
        <p:nvGrpSpPr>
          <p:cNvPr id="38" name="组合 37"/>
          <p:cNvGrpSpPr/>
          <p:nvPr/>
        </p:nvGrpSpPr>
        <p:grpSpPr>
          <a:xfrm>
            <a:off x="7902860" y="2690978"/>
            <a:ext cx="1286141" cy="2899265"/>
            <a:chOff x="7640476" y="2690978"/>
            <a:chExt cx="1286141" cy="2899265"/>
          </a:xfrm>
        </p:grpSpPr>
        <p:sp>
          <p:nvSpPr>
            <p:cNvPr id="39" name="椭圆 38"/>
            <p:cNvSpPr/>
            <p:nvPr/>
          </p:nvSpPr>
          <p:spPr>
            <a:xfrm>
              <a:off x="8356224" y="4160784"/>
              <a:ext cx="470198" cy="4620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方正细谭黑简体" panose="02000000000000000000" pitchFamily="2" charset="-122"/>
                <a:ea typeface="方正细谭黑简体" panose="02000000000000000000" pitchFamily="2" charset="-122"/>
                <a:cs typeface="+mn-ea"/>
                <a:sym typeface="+mn-lt"/>
              </a:endParaRPr>
            </a:p>
          </p:txBody>
        </p:sp>
        <p:sp>
          <p:nvSpPr>
            <p:cNvPr id="40" name="文本框 6"/>
            <p:cNvSpPr txBox="1"/>
            <p:nvPr/>
          </p:nvSpPr>
          <p:spPr>
            <a:xfrm>
              <a:off x="8126398" y="2690978"/>
              <a:ext cx="800219" cy="2120773"/>
            </a:xfrm>
            <a:prstGeom prst="rect">
              <a:avLst/>
            </a:prstGeom>
            <a:noFill/>
          </p:spPr>
          <p:txBody>
            <a:bodyPr vert="eaVert" wrap="square" rtlCol="0">
              <a:spAutoFit/>
            </a:bodyPr>
            <a:lstStyle/>
            <a:p>
              <a:pPr algn="ctr"/>
              <a:r>
                <a:rPr lang="zh-CN" altLang="en-US" sz="4000" dirty="0">
                  <a:latin typeface="方正细谭黑简体" panose="02000000000000000000" pitchFamily="2" charset="-122"/>
                  <a:ea typeface="方正细谭黑简体" panose="02000000000000000000" pitchFamily="2" charset="-122"/>
                  <a:cs typeface="+mn-ea"/>
                  <a:sym typeface="+mn-lt"/>
                </a:rPr>
                <a:t>一章回</a:t>
              </a:r>
            </a:p>
          </p:txBody>
        </p:sp>
        <p:sp>
          <p:nvSpPr>
            <p:cNvPr id="41" name="矩形 40"/>
            <p:cNvSpPr/>
            <p:nvPr/>
          </p:nvSpPr>
          <p:spPr>
            <a:xfrm>
              <a:off x="7640476" y="3606367"/>
              <a:ext cx="615553" cy="1983876"/>
            </a:xfrm>
            <a:prstGeom prst="rect">
              <a:avLst/>
            </a:prstGeom>
          </p:spPr>
          <p:txBody>
            <a:bodyPr vert="eaVert" wrap="none">
              <a:spAutoFit/>
            </a:bodyPr>
            <a:lstStyle/>
            <a:p>
              <a:r>
                <a:rPr lang="zh-CN" altLang="en-US" sz="2800" kern="0" spc="150" dirty="0">
                  <a:latin typeface="方正细谭黑简体" panose="02000000000000000000" pitchFamily="2" charset="-122"/>
                  <a:ea typeface="方正细谭黑简体" panose="02000000000000000000" pitchFamily="2" charset="-122"/>
                  <a:cs typeface="+mn-ea"/>
                  <a:sym typeface="+mn-lt"/>
                </a:rPr>
                <a:t>中秋的起源</a:t>
              </a:r>
            </a:p>
          </p:txBody>
        </p:sp>
      </p:grpSp>
      <p:grpSp>
        <p:nvGrpSpPr>
          <p:cNvPr id="42" name="组合 41"/>
          <p:cNvGrpSpPr/>
          <p:nvPr/>
        </p:nvGrpSpPr>
        <p:grpSpPr>
          <a:xfrm>
            <a:off x="6035201" y="2690978"/>
            <a:ext cx="1286141" cy="2899265"/>
            <a:chOff x="5706901" y="2690978"/>
            <a:chExt cx="1286141" cy="2899265"/>
          </a:xfrm>
        </p:grpSpPr>
        <p:sp>
          <p:nvSpPr>
            <p:cNvPr id="43" name="椭圆 42"/>
            <p:cNvSpPr/>
            <p:nvPr/>
          </p:nvSpPr>
          <p:spPr>
            <a:xfrm>
              <a:off x="6422649" y="4160784"/>
              <a:ext cx="470198" cy="4620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方正细谭黑简体" panose="02000000000000000000" pitchFamily="2" charset="-122"/>
                <a:ea typeface="方正细谭黑简体" panose="02000000000000000000" pitchFamily="2" charset="-122"/>
                <a:cs typeface="+mn-ea"/>
                <a:sym typeface="+mn-lt"/>
              </a:endParaRPr>
            </a:p>
          </p:txBody>
        </p:sp>
        <p:sp>
          <p:nvSpPr>
            <p:cNvPr id="44" name="文本框 11"/>
            <p:cNvSpPr txBox="1"/>
            <p:nvPr/>
          </p:nvSpPr>
          <p:spPr>
            <a:xfrm>
              <a:off x="6192823" y="2690978"/>
              <a:ext cx="800219" cy="2120773"/>
            </a:xfrm>
            <a:prstGeom prst="rect">
              <a:avLst/>
            </a:prstGeom>
            <a:noFill/>
          </p:spPr>
          <p:txBody>
            <a:bodyPr vert="eaVert" wrap="square" rtlCol="0">
              <a:spAutoFit/>
            </a:bodyPr>
            <a:lstStyle/>
            <a:p>
              <a:pPr algn="ctr"/>
              <a:r>
                <a:rPr lang="zh-CN" altLang="en-US" sz="4000" dirty="0">
                  <a:latin typeface="方正细谭黑简体" panose="02000000000000000000" pitchFamily="2" charset="-122"/>
                  <a:ea typeface="方正细谭黑简体" panose="02000000000000000000" pitchFamily="2" charset="-122"/>
                  <a:cs typeface="+mn-ea"/>
                  <a:sym typeface="+mn-lt"/>
                </a:rPr>
                <a:t>二章回</a:t>
              </a:r>
            </a:p>
          </p:txBody>
        </p:sp>
        <p:sp>
          <p:nvSpPr>
            <p:cNvPr id="45" name="矩形 44"/>
            <p:cNvSpPr/>
            <p:nvPr/>
          </p:nvSpPr>
          <p:spPr>
            <a:xfrm>
              <a:off x="5706901" y="3606367"/>
              <a:ext cx="615553" cy="1983876"/>
            </a:xfrm>
            <a:prstGeom prst="rect">
              <a:avLst/>
            </a:prstGeom>
          </p:spPr>
          <p:txBody>
            <a:bodyPr vert="eaVert" wrap="none">
              <a:spAutoFit/>
            </a:bodyPr>
            <a:lstStyle/>
            <a:p>
              <a:r>
                <a:rPr lang="zh-CN" altLang="en-US" sz="2800" kern="0" spc="150" dirty="0">
                  <a:latin typeface="方正细谭黑简体" panose="02000000000000000000" pitchFamily="2" charset="-122"/>
                  <a:ea typeface="方正细谭黑简体" panose="02000000000000000000" pitchFamily="2" charset="-122"/>
                  <a:cs typeface="+mn-ea"/>
                  <a:sym typeface="+mn-lt"/>
                </a:rPr>
                <a:t>中秋的风俗</a:t>
              </a:r>
            </a:p>
          </p:txBody>
        </p:sp>
      </p:grpSp>
      <p:grpSp>
        <p:nvGrpSpPr>
          <p:cNvPr id="46" name="组合 45"/>
          <p:cNvGrpSpPr/>
          <p:nvPr/>
        </p:nvGrpSpPr>
        <p:grpSpPr>
          <a:xfrm>
            <a:off x="4167543" y="2690978"/>
            <a:ext cx="1286141" cy="2899265"/>
            <a:chOff x="3682424" y="2690978"/>
            <a:chExt cx="1286141" cy="2899265"/>
          </a:xfrm>
        </p:grpSpPr>
        <p:sp>
          <p:nvSpPr>
            <p:cNvPr id="47" name="椭圆 46"/>
            <p:cNvSpPr/>
            <p:nvPr/>
          </p:nvSpPr>
          <p:spPr>
            <a:xfrm>
              <a:off x="4398172" y="4160784"/>
              <a:ext cx="470198" cy="4620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方正细谭黑简体" panose="02000000000000000000" pitchFamily="2" charset="-122"/>
                <a:ea typeface="方正细谭黑简体" panose="02000000000000000000" pitchFamily="2" charset="-122"/>
                <a:cs typeface="+mn-ea"/>
                <a:sym typeface="+mn-lt"/>
              </a:endParaRPr>
            </a:p>
          </p:txBody>
        </p:sp>
        <p:sp>
          <p:nvSpPr>
            <p:cNvPr id="48" name="文本框 15"/>
            <p:cNvSpPr txBox="1"/>
            <p:nvPr/>
          </p:nvSpPr>
          <p:spPr>
            <a:xfrm>
              <a:off x="4168346" y="2690978"/>
              <a:ext cx="800219" cy="2120773"/>
            </a:xfrm>
            <a:prstGeom prst="rect">
              <a:avLst/>
            </a:prstGeom>
            <a:noFill/>
          </p:spPr>
          <p:txBody>
            <a:bodyPr vert="eaVert" wrap="square" rtlCol="0">
              <a:spAutoFit/>
            </a:bodyPr>
            <a:lstStyle/>
            <a:p>
              <a:pPr algn="ctr"/>
              <a:r>
                <a:rPr lang="zh-CN" altLang="en-US" sz="4000" dirty="0">
                  <a:latin typeface="方正细谭黑简体" panose="02000000000000000000" pitchFamily="2" charset="-122"/>
                  <a:ea typeface="方正细谭黑简体" panose="02000000000000000000" pitchFamily="2" charset="-122"/>
                  <a:cs typeface="+mn-ea"/>
                  <a:sym typeface="+mn-lt"/>
                </a:rPr>
                <a:t>三章回</a:t>
              </a:r>
            </a:p>
          </p:txBody>
        </p:sp>
        <p:sp>
          <p:nvSpPr>
            <p:cNvPr id="49" name="矩形 48"/>
            <p:cNvSpPr/>
            <p:nvPr/>
          </p:nvSpPr>
          <p:spPr>
            <a:xfrm>
              <a:off x="3682424" y="3606367"/>
              <a:ext cx="615553" cy="1983876"/>
            </a:xfrm>
            <a:prstGeom prst="rect">
              <a:avLst/>
            </a:prstGeom>
          </p:spPr>
          <p:txBody>
            <a:bodyPr vert="eaVert" wrap="none">
              <a:spAutoFit/>
            </a:bodyPr>
            <a:lstStyle/>
            <a:p>
              <a:r>
                <a:rPr lang="zh-CN" altLang="en-US" sz="2800" kern="0" spc="150" dirty="0">
                  <a:latin typeface="方正细谭黑简体" panose="02000000000000000000" pitchFamily="2" charset="-122"/>
                  <a:ea typeface="方正细谭黑简体" panose="02000000000000000000" pitchFamily="2" charset="-122"/>
                  <a:cs typeface="+mn-ea"/>
                  <a:sym typeface="+mn-lt"/>
                </a:rPr>
                <a:t>中秋的习惯</a:t>
              </a:r>
            </a:p>
          </p:txBody>
        </p:sp>
      </p:grpSp>
      <p:grpSp>
        <p:nvGrpSpPr>
          <p:cNvPr id="50" name="组合 49"/>
          <p:cNvGrpSpPr/>
          <p:nvPr/>
        </p:nvGrpSpPr>
        <p:grpSpPr>
          <a:xfrm>
            <a:off x="2299885" y="2690978"/>
            <a:ext cx="1286141" cy="2899265"/>
            <a:chOff x="1499785" y="2690978"/>
            <a:chExt cx="1286141" cy="2899265"/>
          </a:xfrm>
        </p:grpSpPr>
        <p:sp>
          <p:nvSpPr>
            <p:cNvPr id="51" name="椭圆 50"/>
            <p:cNvSpPr/>
            <p:nvPr/>
          </p:nvSpPr>
          <p:spPr>
            <a:xfrm>
              <a:off x="2215533" y="4160784"/>
              <a:ext cx="470198" cy="4620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方正细谭黑简体" panose="02000000000000000000" pitchFamily="2" charset="-122"/>
                <a:ea typeface="方正细谭黑简体" panose="02000000000000000000" pitchFamily="2" charset="-122"/>
                <a:cs typeface="+mn-ea"/>
                <a:sym typeface="+mn-lt"/>
              </a:endParaRPr>
            </a:p>
          </p:txBody>
        </p:sp>
        <p:sp>
          <p:nvSpPr>
            <p:cNvPr id="52" name="文本框 22"/>
            <p:cNvSpPr txBox="1"/>
            <p:nvPr/>
          </p:nvSpPr>
          <p:spPr>
            <a:xfrm>
              <a:off x="1985707" y="2690978"/>
              <a:ext cx="800219" cy="2120773"/>
            </a:xfrm>
            <a:prstGeom prst="rect">
              <a:avLst/>
            </a:prstGeom>
            <a:noFill/>
          </p:spPr>
          <p:txBody>
            <a:bodyPr vert="eaVert" wrap="square" rtlCol="0">
              <a:spAutoFit/>
            </a:bodyPr>
            <a:lstStyle/>
            <a:p>
              <a:pPr algn="ctr"/>
              <a:r>
                <a:rPr lang="zh-CN" altLang="en-US" sz="4000" dirty="0">
                  <a:latin typeface="方正细谭黑简体" panose="02000000000000000000" pitchFamily="2" charset="-122"/>
                  <a:ea typeface="方正细谭黑简体" panose="02000000000000000000" pitchFamily="2" charset="-122"/>
                  <a:cs typeface="+mn-ea"/>
                  <a:sym typeface="+mn-lt"/>
                </a:rPr>
                <a:t>三章回</a:t>
              </a:r>
            </a:p>
          </p:txBody>
        </p:sp>
        <p:sp>
          <p:nvSpPr>
            <p:cNvPr id="53" name="矩形 52"/>
            <p:cNvSpPr/>
            <p:nvPr/>
          </p:nvSpPr>
          <p:spPr>
            <a:xfrm>
              <a:off x="1499785" y="3606367"/>
              <a:ext cx="615553" cy="1983876"/>
            </a:xfrm>
            <a:prstGeom prst="rect">
              <a:avLst/>
            </a:prstGeom>
          </p:spPr>
          <p:txBody>
            <a:bodyPr vert="eaVert" wrap="none">
              <a:spAutoFit/>
            </a:bodyPr>
            <a:lstStyle/>
            <a:p>
              <a:r>
                <a:rPr lang="zh-CN" altLang="en-US" sz="2800" kern="0" spc="150" dirty="0">
                  <a:latin typeface="方正细谭黑简体" panose="02000000000000000000" pitchFamily="2" charset="-122"/>
                  <a:ea typeface="方正细谭黑简体" panose="02000000000000000000" pitchFamily="2" charset="-122"/>
                  <a:cs typeface="+mn-ea"/>
                  <a:sym typeface="+mn-lt"/>
                </a:rPr>
                <a:t>中秋的诗句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ppt_x"/>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ppt_x"/>
                                          </p:val>
                                        </p:tav>
                                        <p:tav tm="100000">
                                          <p:val>
                                            <p:strVal val="#ppt_x"/>
                                          </p:val>
                                        </p:tav>
                                      </p:tavLst>
                                    </p:anim>
                                    <p:anim calcmode="lin" valueType="num">
                                      <p:cBhvr additive="base">
                                        <p:cTn id="3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srcRect l="23446" t="1301" r="23445" b="4878"/>
          <a:stretch>
            <a:fillRect/>
          </a:stretch>
        </p:blipFill>
        <p:spPr>
          <a:xfrm>
            <a:off x="2858428" y="89210"/>
            <a:ext cx="6475143" cy="6434254"/>
          </a:xfrm>
          <a:prstGeom prst="rect">
            <a:avLst/>
          </a:prstGeom>
        </p:spPr>
      </p:pic>
      <p:pic>
        <p:nvPicPr>
          <p:cNvPr id="3" name="图片 2"/>
          <p:cNvPicPr>
            <a:picLocks noChangeAspect="1"/>
          </p:cNvPicPr>
          <p:nvPr/>
        </p:nvPicPr>
        <p:blipFill rotWithShape="1">
          <a:blip r:embed="rId5" cstate="screen"/>
          <a:srcRect l="19939" t="52520" r="23445" b="10895"/>
          <a:stretch>
            <a:fillRect/>
          </a:stretch>
        </p:blipFill>
        <p:spPr>
          <a:xfrm>
            <a:off x="2430966" y="3601844"/>
            <a:ext cx="6902605" cy="2509024"/>
          </a:xfrm>
          <a:prstGeom prst="rect">
            <a:avLst/>
          </a:prstGeom>
        </p:spPr>
      </p:pic>
      <p:pic>
        <p:nvPicPr>
          <p:cNvPr id="11" name="图片 10"/>
          <p:cNvPicPr>
            <a:picLocks noChangeAspect="1"/>
          </p:cNvPicPr>
          <p:nvPr/>
        </p:nvPicPr>
        <p:blipFill rotWithShape="1">
          <a:blip r:embed="rId6" cstate="screen"/>
          <a:srcRect/>
          <a:stretch>
            <a:fillRect/>
          </a:stretch>
        </p:blipFill>
        <p:spPr>
          <a:xfrm>
            <a:off x="814038" y="4828478"/>
            <a:ext cx="9456235" cy="1505415"/>
          </a:xfrm>
          <a:prstGeom prst="rect">
            <a:avLst/>
          </a:prstGeom>
        </p:spPr>
      </p:pic>
      <p:sp>
        <p:nvSpPr>
          <p:cNvPr id="14" name="文本框 13"/>
          <p:cNvSpPr txBox="1"/>
          <p:nvPr/>
        </p:nvSpPr>
        <p:spPr>
          <a:xfrm>
            <a:off x="2666998" y="1789010"/>
            <a:ext cx="6902605" cy="1569660"/>
          </a:xfrm>
          <a:prstGeom prst="rect">
            <a:avLst/>
          </a:prstGeom>
          <a:noFill/>
        </p:spPr>
        <p:txBody>
          <a:bodyPr wrap="square" rtlCol="0">
            <a:spAutoFit/>
          </a:bodyPr>
          <a:lstStyle/>
          <a:p>
            <a:pPr algn="ctr"/>
            <a:r>
              <a:rPr lang="zh-CN" altLang="en-US" sz="9600" dirty="0">
                <a:solidFill>
                  <a:schemeClr val="accent1">
                    <a:lumMod val="50000"/>
                  </a:schemeClr>
                </a:solidFill>
                <a:latin typeface="方正细谭黑简体" panose="02000000000000000000" pitchFamily="2" charset="-122"/>
                <a:ea typeface="方正细谭黑简体" panose="02000000000000000000" pitchFamily="2" charset="-122"/>
              </a:rPr>
              <a:t>谢谢</a:t>
            </a:r>
          </a:p>
        </p:txBody>
      </p:sp>
      <p:sp>
        <p:nvSpPr>
          <p:cNvPr id="15" name="文本框 14"/>
          <p:cNvSpPr txBox="1"/>
          <p:nvPr/>
        </p:nvSpPr>
        <p:spPr>
          <a:xfrm>
            <a:off x="3668751" y="3222702"/>
            <a:ext cx="4806176" cy="460375"/>
          </a:xfrm>
          <a:prstGeom prst="rect">
            <a:avLst/>
          </a:prstGeom>
          <a:noFill/>
        </p:spPr>
        <p:txBody>
          <a:bodyPr wrap="square" rtlCol="0">
            <a:spAutoFit/>
          </a:bodyPr>
          <a:lstStyle/>
          <a:p>
            <a:pPr algn="ctr"/>
            <a:r>
              <a:rPr lang="zh-CN" altLang="en-US" sz="2400" dirty="0">
                <a:solidFill>
                  <a:schemeClr val="accent1">
                    <a:lumMod val="50000"/>
                  </a:schemeClr>
                </a:solidFill>
                <a:latin typeface="微软雅黑" panose="020B0503020204020204" charset="-122"/>
                <a:ea typeface="微软雅黑" panose="020B0503020204020204" charset="-122"/>
                <a:cs typeface="阿里巴巴普惠体 R" panose="00020600040101010101" pitchFamily="18" charset="-122"/>
              </a:rPr>
              <a:t>制作人</a:t>
            </a:r>
            <a:r>
              <a:rPr lang="zh-CN" altLang="en-US" sz="2400" dirty="0" smtClean="0">
                <a:solidFill>
                  <a:schemeClr val="accent1">
                    <a:lumMod val="50000"/>
                  </a:schemeClr>
                </a:solidFill>
                <a:latin typeface="微软雅黑" panose="020B0503020204020204" charset="-122"/>
                <a:ea typeface="微软雅黑" panose="020B0503020204020204" charset="-122"/>
                <a:cs typeface="阿里巴巴普惠体 R" panose="00020600040101010101" pitchFamily="18" charset="-122"/>
              </a:rPr>
              <a:t>：</a:t>
            </a:r>
            <a:r>
              <a:rPr lang="en-US" sz="2400" dirty="0">
                <a:solidFill>
                  <a:schemeClr val="accent1">
                    <a:lumMod val="50000"/>
                  </a:schemeClr>
                </a:solidFill>
                <a:latin typeface="微软雅黑" panose="020B0503020204020204" charset="-122"/>
                <a:ea typeface="微软雅黑" panose="020B0503020204020204" charset="-122"/>
                <a:cs typeface="阿里巴巴普惠体 R" panose="00020600040101010101" pitchFamily="18" charset="-122"/>
              </a:rPr>
              <a:t>xxx</a:t>
            </a:r>
          </a:p>
        </p:txBody>
      </p:sp>
      <p:pic>
        <p:nvPicPr>
          <p:cNvPr id="17" name="图片 16"/>
          <p:cNvPicPr>
            <a:picLocks noChangeAspect="1"/>
          </p:cNvPicPr>
          <p:nvPr/>
        </p:nvPicPr>
        <p:blipFill rotWithShape="1">
          <a:blip r:embed="rId7" cstate="screen"/>
          <a:srcRect l="10517" r="1952" b="63415"/>
          <a:stretch>
            <a:fillRect/>
          </a:stretch>
        </p:blipFill>
        <p:spPr>
          <a:xfrm>
            <a:off x="1282390" y="0"/>
            <a:ext cx="10671717" cy="2509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534699" y="1303145"/>
            <a:ext cx="2031326" cy="3966210"/>
            <a:chOff x="7280646" y="1470787"/>
            <a:chExt cx="2031326" cy="3966210"/>
          </a:xfrm>
        </p:grpSpPr>
        <p:grpSp>
          <p:nvGrpSpPr>
            <p:cNvPr id="11" name="组合 10"/>
            <p:cNvGrpSpPr/>
            <p:nvPr/>
          </p:nvGrpSpPr>
          <p:grpSpPr>
            <a:xfrm>
              <a:off x="8296309" y="1470787"/>
              <a:ext cx="1015663" cy="2507371"/>
              <a:chOff x="3439535" y="1242748"/>
              <a:chExt cx="1015663" cy="2939205"/>
            </a:xfrm>
          </p:grpSpPr>
          <p:sp>
            <p:nvSpPr>
              <p:cNvPr id="13" name="椭圆 12"/>
              <p:cNvSpPr/>
              <p:nvPr/>
            </p:nvSpPr>
            <p:spPr>
              <a:xfrm>
                <a:off x="3582532" y="3341393"/>
                <a:ext cx="729667" cy="840560"/>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smtClean="0">
                  <a:ln>
                    <a:noFill/>
                  </a:ln>
                  <a:solidFill>
                    <a:prstClr val="white"/>
                  </a:solidFill>
                  <a:effectLst/>
                  <a:uLnTx/>
                  <a:uFillTx/>
                  <a:latin typeface="方正细谭黑简体" panose="02000000000000000000" pitchFamily="2" charset="-122"/>
                  <a:ea typeface="方正细谭黑简体" panose="02000000000000000000" pitchFamily="2" charset="-122"/>
                  <a:cs typeface="+mn-ea"/>
                  <a:sym typeface="+mn-lt"/>
                </a:endParaRPr>
              </a:p>
            </p:txBody>
          </p:sp>
          <p:sp>
            <p:nvSpPr>
              <p:cNvPr id="14" name="文本框 9"/>
              <p:cNvSpPr txBox="1"/>
              <p:nvPr/>
            </p:nvSpPr>
            <p:spPr>
              <a:xfrm>
                <a:off x="3439535" y="1242748"/>
                <a:ext cx="1015663" cy="2777881"/>
              </a:xfrm>
              <a:prstGeom prst="rect">
                <a:avLst/>
              </a:prstGeom>
              <a:noFill/>
            </p:spPr>
            <p:txBody>
              <a:bodyPr vert="ea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400" b="0" i="0" u="none" strike="noStrike" kern="0" cap="none" spc="0" normalizeH="0" baseline="0" noProof="0" dirty="0" smtClean="0">
                    <a:ln>
                      <a:noFill/>
                    </a:ln>
                    <a:solidFill>
                      <a:prstClr val="black"/>
                    </a:solidFill>
                    <a:effectLst/>
                    <a:uLnTx/>
                    <a:uFillTx/>
                    <a:latin typeface="方正细谭黑简体" panose="02000000000000000000" pitchFamily="2" charset="-122"/>
                    <a:ea typeface="方正细谭黑简体" panose="02000000000000000000" pitchFamily="2" charset="-122"/>
                    <a:cs typeface="+mn-ea"/>
                    <a:sym typeface="+mn-lt"/>
                  </a:rPr>
                  <a:t>一章回</a:t>
                </a:r>
              </a:p>
            </p:txBody>
          </p:sp>
        </p:grpSp>
        <p:sp>
          <p:nvSpPr>
            <p:cNvPr id="12" name="矩形 11"/>
            <p:cNvSpPr/>
            <p:nvPr/>
          </p:nvSpPr>
          <p:spPr>
            <a:xfrm>
              <a:off x="7280646" y="1785998"/>
              <a:ext cx="1015663" cy="3650999"/>
            </a:xfrm>
            <a:prstGeom prst="rect">
              <a:avLst/>
            </a:prstGeom>
          </p:spPr>
          <p:txBody>
            <a:bodyPr vert="eaVert"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5400" b="0" i="0" u="none" strike="noStrike" kern="0" cap="none" spc="150" normalizeH="0" baseline="0" noProof="0" dirty="0" smtClean="0">
                  <a:ln>
                    <a:noFill/>
                  </a:ln>
                  <a:solidFill>
                    <a:srgbClr val="1C2A45"/>
                  </a:solidFill>
                  <a:effectLst/>
                  <a:uLnTx/>
                  <a:uFillTx/>
                  <a:latin typeface="方正细谭黑简体" panose="02000000000000000000" pitchFamily="2" charset="-122"/>
                  <a:ea typeface="方正细谭黑简体" panose="02000000000000000000" pitchFamily="2" charset="-122"/>
                  <a:cs typeface="+mn-ea"/>
                  <a:sym typeface="+mn-lt"/>
                </a:rPr>
                <a:t>中秋的起源</a:t>
              </a:r>
              <a:endParaRPr kumimoji="0" lang="zh-CN" altLang="en-US" sz="5400" b="0" i="0" u="none" strike="noStrike" kern="0" cap="none" spc="150" normalizeH="0" baseline="0" noProof="0" dirty="0" smtClean="0">
                <a:ln>
                  <a:noFill/>
                </a:ln>
                <a:solidFill>
                  <a:prstClr val="black"/>
                </a:solidFill>
                <a:effectLst/>
                <a:uLnTx/>
                <a:uFillTx/>
                <a:latin typeface="方正细谭黑简体" panose="02000000000000000000" pitchFamily="2" charset="-122"/>
                <a:ea typeface="方正细谭黑简体" panose="02000000000000000000" pitchFamily="2" charset="-122"/>
                <a:cs typeface="+mn-ea"/>
                <a:sym typeface="+mn-lt"/>
              </a:endParaRPr>
            </a:p>
          </p:txBody>
        </p:sp>
      </p:grpSp>
      <p:grpSp>
        <p:nvGrpSpPr>
          <p:cNvPr id="15" name="组合 14"/>
          <p:cNvGrpSpPr/>
          <p:nvPr/>
        </p:nvGrpSpPr>
        <p:grpSpPr>
          <a:xfrm>
            <a:off x="1584812" y="1440341"/>
            <a:ext cx="5638113" cy="3977318"/>
            <a:chOff x="1497275" y="1488444"/>
            <a:chExt cx="5638113" cy="3977318"/>
          </a:xfrm>
        </p:grpSpPr>
        <p:pic>
          <p:nvPicPr>
            <p:cNvPr id="16" name="图片 15"/>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497275" y="1488444"/>
              <a:ext cx="4497126" cy="3977318"/>
            </a:xfrm>
            <a:prstGeom prst="rect">
              <a:avLst/>
            </a:prstGeom>
          </p:spPr>
        </p:pic>
        <p:pic>
          <p:nvPicPr>
            <p:cNvPr id="17" name="图片 16"/>
            <p:cNvPicPr>
              <a:picLocks noChangeAspect="1"/>
            </p:cNvPicPr>
            <p:nvPr/>
          </p:nvPicPr>
          <p:blipFill>
            <a:blip r:embed="rId5" cstate="screen">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4479762" y="3117091"/>
              <a:ext cx="2655626" cy="234867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5848298" y="1799240"/>
            <a:ext cx="495405" cy="502397"/>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smtClean="0">
              <a:ln>
                <a:noFill/>
              </a:ln>
              <a:solidFill>
                <a:prstClr val="white"/>
              </a:solidFill>
              <a:effectLst/>
              <a:uLnTx/>
              <a:uFillTx/>
              <a:latin typeface="方正细谭黑简体" panose="02000000000000000000" pitchFamily="2" charset="-122"/>
              <a:ea typeface="方正细谭黑简体" panose="02000000000000000000" pitchFamily="2" charset="-122"/>
              <a:cs typeface="+mn-ea"/>
              <a:sym typeface="+mn-lt"/>
            </a:endParaRPr>
          </a:p>
        </p:txBody>
      </p:sp>
      <p:sp>
        <p:nvSpPr>
          <p:cNvPr id="9" name="文本框 3"/>
          <p:cNvSpPr txBox="1"/>
          <p:nvPr/>
        </p:nvSpPr>
        <p:spPr>
          <a:xfrm>
            <a:off x="5695890" y="527015"/>
            <a:ext cx="800219" cy="1660322"/>
          </a:xfrm>
          <a:prstGeom prst="rect">
            <a:avLst/>
          </a:prstGeom>
          <a:noFill/>
        </p:spPr>
        <p:txBody>
          <a:bodyPr vert="eaVert" wrap="square" rtlCol="0">
            <a:spAutoFit/>
          </a:bodyPr>
          <a:lstStyle/>
          <a:p>
            <a:pPr algn="ctr"/>
            <a:r>
              <a:rPr lang="zh-CN" altLang="en-US" sz="4000" dirty="0">
                <a:solidFill>
                  <a:prstClr val="black"/>
                </a:solidFill>
                <a:latin typeface="方正细谭黑简体" panose="02000000000000000000" pitchFamily="2" charset="-122"/>
                <a:ea typeface="方正细谭黑简体" panose="02000000000000000000" pitchFamily="2" charset="-122"/>
                <a:cs typeface="+mn-ea"/>
                <a:sym typeface="+mn-lt"/>
              </a:rPr>
              <a:t>一章回</a:t>
            </a:r>
          </a:p>
        </p:txBody>
      </p:sp>
      <p:grpSp>
        <p:nvGrpSpPr>
          <p:cNvPr id="10" name="组合 9"/>
          <p:cNvGrpSpPr/>
          <p:nvPr/>
        </p:nvGrpSpPr>
        <p:grpSpPr>
          <a:xfrm>
            <a:off x="1750337" y="2513798"/>
            <a:ext cx="8790207" cy="4157535"/>
            <a:chOff x="3190292" y="1038197"/>
            <a:chExt cx="8806207" cy="4157535"/>
          </a:xfrm>
        </p:grpSpPr>
        <p:sp>
          <p:nvSpPr>
            <p:cNvPr id="11" name="PA_矩形 17"/>
            <p:cNvSpPr/>
            <p:nvPr>
              <p:custDataLst>
                <p:tags r:id="rId1"/>
              </p:custDataLst>
            </p:nvPr>
          </p:nvSpPr>
          <p:spPr>
            <a:xfrm>
              <a:off x="4242180" y="1262348"/>
              <a:ext cx="7754319" cy="3933384"/>
            </a:xfrm>
            <a:prstGeom prst="rect">
              <a:avLst/>
            </a:prstGeom>
            <a:noFill/>
          </p:spPr>
          <p:txBody>
            <a:bodyPr vert="horz"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2400" b="0" i="0" u="none" strike="noStrike" kern="0" cap="none" spc="110" normalizeH="0" baseline="0" noProof="0" dirty="0" smtClean="0">
                  <a:ln>
                    <a:noFill/>
                  </a:ln>
                  <a:solidFill>
                    <a:prstClr val="black"/>
                  </a:solidFill>
                  <a:effectLst/>
                  <a:uLnTx/>
                  <a:uFillTx/>
                  <a:latin typeface="微软雅黑" panose="020B0503020204020204" charset="-122"/>
                  <a:ea typeface="微软雅黑" panose="020B0503020204020204" charset="-122"/>
                  <a:cs typeface="+mn-ea"/>
                  <a:sym typeface="+mn-lt"/>
                </a:rPr>
                <a:t>每年农历八月十五日，是我国传统的中秋佳节。</a:t>
              </a:r>
              <a:br>
                <a:rPr kumimoji="0" lang="zh-CN" altLang="en-US" sz="2400" b="0" i="0" u="none" strike="noStrike" kern="0" cap="none" spc="110" normalizeH="0" baseline="0" noProof="0" dirty="0" smtClean="0">
                  <a:ln>
                    <a:noFill/>
                  </a:ln>
                  <a:solidFill>
                    <a:prstClr val="black"/>
                  </a:solidFill>
                  <a:effectLst/>
                  <a:uLnTx/>
                  <a:uFillTx/>
                  <a:latin typeface="微软雅黑" panose="020B0503020204020204" charset="-122"/>
                  <a:ea typeface="微软雅黑" panose="020B0503020204020204" charset="-122"/>
                  <a:cs typeface="+mn-ea"/>
                  <a:sym typeface="+mn-lt"/>
                </a:rPr>
              </a:br>
              <a:r>
                <a:rPr kumimoji="0" lang="zh-CN" altLang="en-US" sz="2400" b="0" i="0" u="none" strike="noStrike" kern="0" cap="none" spc="110" normalizeH="0" baseline="0" noProof="0" dirty="0" smtClean="0">
                  <a:ln>
                    <a:noFill/>
                  </a:ln>
                  <a:solidFill>
                    <a:prstClr val="black"/>
                  </a:solidFill>
                  <a:effectLst/>
                  <a:uLnTx/>
                  <a:uFillTx/>
                  <a:latin typeface="微软雅黑" panose="020B0503020204020204" charset="-122"/>
                  <a:ea typeface="微软雅黑" panose="020B0503020204020204" charset="-122"/>
                  <a:cs typeface="+mn-ea"/>
                  <a:sym typeface="+mn-lt"/>
                </a:rPr>
                <a:t>　　中秋节有悠久的历史。到唐朝初年，中秋节成为固定的节日，盛行于宋朝，至明清时，已与元旦齐名，成为我国的主要节日之一。</a:t>
              </a:r>
              <a:br>
                <a:rPr kumimoji="0" lang="zh-CN" altLang="en-US" sz="2400" b="0" i="0" u="none" strike="noStrike" kern="0" cap="none" spc="110" normalizeH="0" baseline="0" noProof="0" dirty="0" smtClean="0">
                  <a:ln>
                    <a:noFill/>
                  </a:ln>
                  <a:solidFill>
                    <a:prstClr val="black"/>
                  </a:solidFill>
                  <a:effectLst/>
                  <a:uLnTx/>
                  <a:uFillTx/>
                  <a:latin typeface="微软雅黑" panose="020B0503020204020204" charset="-122"/>
                  <a:ea typeface="微软雅黑" panose="020B0503020204020204" charset="-122"/>
                  <a:cs typeface="+mn-ea"/>
                  <a:sym typeface="+mn-lt"/>
                </a:rPr>
              </a:br>
              <a:r>
                <a:rPr kumimoji="0" lang="zh-CN" altLang="en-US" sz="2400" b="0" i="0" u="none" strike="noStrike" kern="0" cap="none" spc="110" normalizeH="0" baseline="0" noProof="0" dirty="0" smtClean="0">
                  <a:ln>
                    <a:noFill/>
                  </a:ln>
                  <a:solidFill>
                    <a:prstClr val="black"/>
                  </a:solidFill>
                  <a:effectLst/>
                  <a:uLnTx/>
                  <a:uFillTx/>
                  <a:latin typeface="微软雅黑" panose="020B0503020204020204" charset="-122"/>
                  <a:ea typeface="微软雅黑" panose="020B0503020204020204" charset="-122"/>
                  <a:cs typeface="+mn-ea"/>
                  <a:sym typeface="+mn-lt"/>
                </a:rPr>
                <a:t>　　这也是我国仅次于春节的第二大传统节日。</a:t>
              </a:r>
            </a:p>
          </p:txBody>
        </p:sp>
        <p:pic>
          <p:nvPicPr>
            <p:cNvPr id="12" name="图形 6"/>
            <p:cNvPicPr>
              <a:picLocks noChangeAspect="1"/>
            </p:cNvPicPr>
            <p:nvPr/>
          </p:nvPicPr>
          <p:blipFill>
            <a:blip r:embed="rId5" cstate="screen">
              <a:duotone>
                <a:prstClr val="black"/>
                <a:schemeClr val="accent2">
                  <a:tint val="45000"/>
                  <a:satMod val="400000"/>
                </a:schemeClr>
              </a:duotone>
              <a:extLst>
                <a:ext uri="{96DAC541-7B7A-43D3-8B79-37D633B846F1}">
                  <asvg:svgBlip xmlns="" xmlns:asvg="http://schemas.microsoft.com/office/drawing/2016/SVG/main" r:embed="rId6"/>
                </a:ext>
              </a:extLst>
            </a:blip>
            <a:stretch>
              <a:fillRect/>
            </a:stretch>
          </p:blipFill>
          <p:spPr>
            <a:xfrm>
              <a:off x="3190292" y="1038197"/>
              <a:ext cx="844345" cy="844345"/>
            </a:xfrm>
            <a:prstGeom prst="rect">
              <a:avLst/>
            </a:prstGeom>
          </p:spPr>
        </p:pic>
        <p:cxnSp>
          <p:nvCxnSpPr>
            <p:cNvPr id="13" name="PA_直接连接符 10"/>
            <p:cNvCxnSpPr/>
            <p:nvPr>
              <p:custDataLst>
                <p:tags r:id="rId2"/>
              </p:custDataLst>
            </p:nvPr>
          </p:nvCxnSpPr>
          <p:spPr>
            <a:xfrm>
              <a:off x="8522055" y="3727638"/>
              <a:ext cx="792000" cy="1"/>
            </a:xfrm>
            <a:prstGeom prst="line">
              <a:avLst/>
            </a:prstGeom>
            <a:noFill/>
            <a:ln w="6350" cap="flat" cmpd="sng" algn="ctr">
              <a:solidFill>
                <a:srgbClr val="9B0004"/>
              </a:solidFill>
              <a:prstDash val="solid"/>
              <a:miter lim="800000"/>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51979" y="1979027"/>
            <a:ext cx="553998" cy="1420271"/>
          </a:xfrm>
          <a:prstGeom prst="rect">
            <a:avLst/>
          </a:prstGeom>
        </p:spPr>
        <p:txBody>
          <a:bodyPr vert="eaVert" wrap="square" anchor="ctr">
            <a:spAutoFit/>
          </a:bodyPr>
          <a:lstStyle/>
          <a:p>
            <a:pPr algn="ctr"/>
            <a:r>
              <a:rPr lang="zh-CN" altLang="en-US" sz="2400" dirty="0">
                <a:solidFill>
                  <a:srgbClr val="1C2A45"/>
                </a:solidFill>
                <a:latin typeface="微软雅黑" panose="020B0503020204020204" charset="-122"/>
                <a:ea typeface="微软雅黑" panose="020B0503020204020204" charset="-122"/>
                <a:cs typeface="+mn-ea"/>
                <a:sym typeface="+mn-lt"/>
              </a:rPr>
              <a:t>月饼由来</a:t>
            </a:r>
          </a:p>
        </p:txBody>
      </p:sp>
      <p:sp>
        <p:nvSpPr>
          <p:cNvPr id="3" name="任意多边形 854"/>
          <p:cNvSpPr/>
          <p:nvPr/>
        </p:nvSpPr>
        <p:spPr bwMode="auto">
          <a:xfrm rot="10800000">
            <a:off x="2798145" y="3399298"/>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4" name="任意多边形 855"/>
          <p:cNvSpPr/>
          <p:nvPr/>
        </p:nvSpPr>
        <p:spPr bwMode="auto">
          <a:xfrm flipH="1">
            <a:off x="2805598" y="1747229"/>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5" name="矩形 4"/>
          <p:cNvSpPr/>
          <p:nvPr/>
        </p:nvSpPr>
        <p:spPr>
          <a:xfrm>
            <a:off x="1967147" y="1825441"/>
            <a:ext cx="830997" cy="3280144"/>
          </a:xfrm>
          <a:prstGeom prst="rect">
            <a:avLst/>
          </a:prstGeom>
        </p:spPr>
        <p:txBody>
          <a:bodyPr vert="eaVert" wrap="square">
            <a:spAutoFit/>
          </a:bodyPr>
          <a:lstStyle/>
          <a:p>
            <a:pPr algn="just">
              <a:lnSpc>
                <a:spcPct val="150000"/>
              </a:lnSpc>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lt"/>
              </a:rPr>
              <a:t>月饼，在我国有着悠久的历史，又称胡饼、宫饼、月团、团圆饼等。</a:t>
            </a:r>
            <a:endParaRPr sz="14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6" name="矩形 5"/>
          <p:cNvSpPr/>
          <p:nvPr/>
        </p:nvSpPr>
        <p:spPr>
          <a:xfrm>
            <a:off x="4842381" y="1979027"/>
            <a:ext cx="553998" cy="1420271"/>
          </a:xfrm>
          <a:prstGeom prst="rect">
            <a:avLst/>
          </a:prstGeom>
        </p:spPr>
        <p:txBody>
          <a:bodyPr vert="eaVert" wrap="square" anchor="ctr">
            <a:spAutoFit/>
          </a:bodyPr>
          <a:lstStyle/>
          <a:p>
            <a:pPr algn="ctr"/>
            <a:r>
              <a:rPr lang="zh-CN" altLang="en-US" sz="2400" dirty="0">
                <a:solidFill>
                  <a:srgbClr val="1C2A45"/>
                </a:solidFill>
                <a:latin typeface="微软雅黑" panose="020B0503020204020204" charset="-122"/>
                <a:ea typeface="微软雅黑" panose="020B0503020204020204" charset="-122"/>
                <a:cs typeface="+mn-ea"/>
                <a:sym typeface="+mn-lt"/>
              </a:rPr>
              <a:t>月饼由来</a:t>
            </a:r>
          </a:p>
        </p:txBody>
      </p:sp>
      <p:sp>
        <p:nvSpPr>
          <p:cNvPr id="7" name="任意多边形 864"/>
          <p:cNvSpPr/>
          <p:nvPr/>
        </p:nvSpPr>
        <p:spPr bwMode="auto">
          <a:xfrm rot="10800000">
            <a:off x="4888547" y="3399298"/>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5"/>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8" name="任意多边形 865"/>
          <p:cNvSpPr/>
          <p:nvPr/>
        </p:nvSpPr>
        <p:spPr bwMode="auto">
          <a:xfrm flipH="1">
            <a:off x="4896000" y="1747229"/>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5"/>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9" name="矩形 8"/>
          <p:cNvSpPr/>
          <p:nvPr/>
        </p:nvSpPr>
        <p:spPr>
          <a:xfrm>
            <a:off x="4057549" y="1825441"/>
            <a:ext cx="830997" cy="3280144"/>
          </a:xfrm>
          <a:prstGeom prst="rect">
            <a:avLst/>
          </a:prstGeom>
        </p:spPr>
        <p:txBody>
          <a:bodyPr vert="eaVert" wrap="square">
            <a:spAutoFit/>
          </a:bodyPr>
          <a:lstStyle/>
          <a:p>
            <a:pPr algn="just">
              <a:lnSpc>
                <a:spcPct val="150000"/>
              </a:lnSpc>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lt"/>
              </a:rPr>
              <a:t>月饼，在我国有着悠久的历史，又称胡饼、宫饼、月团、团圆饼等。</a:t>
            </a:r>
            <a:endParaRPr sz="14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10" name="椭圆 9"/>
          <p:cNvSpPr/>
          <p:nvPr/>
        </p:nvSpPr>
        <p:spPr>
          <a:xfrm>
            <a:off x="9111853" y="2830640"/>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方正细谭黑简体" panose="02000000000000000000" pitchFamily="2" charset="-122"/>
              <a:ea typeface="方正细谭黑简体" panose="02000000000000000000" pitchFamily="2" charset="-122"/>
              <a:cs typeface="+mn-ea"/>
              <a:sym typeface="+mn-lt"/>
            </a:endParaRPr>
          </a:p>
        </p:txBody>
      </p:sp>
      <p:sp>
        <p:nvSpPr>
          <p:cNvPr id="11" name="文本框 11"/>
          <p:cNvSpPr txBox="1"/>
          <p:nvPr/>
        </p:nvSpPr>
        <p:spPr>
          <a:xfrm>
            <a:off x="8959445" y="1558415"/>
            <a:ext cx="800219" cy="1660322"/>
          </a:xfrm>
          <a:prstGeom prst="rect">
            <a:avLst/>
          </a:prstGeom>
          <a:noFill/>
        </p:spPr>
        <p:txBody>
          <a:bodyPr vert="eaVert" wrap="square" rtlCol="0">
            <a:spAutoFit/>
          </a:bodyPr>
          <a:lstStyle/>
          <a:p>
            <a:pPr algn="ctr"/>
            <a:r>
              <a:rPr lang="zh-CN" altLang="en-US" sz="4000" dirty="0">
                <a:latin typeface="方正细谭黑简体" panose="02000000000000000000" pitchFamily="2" charset="-122"/>
                <a:ea typeface="方正细谭黑简体" panose="02000000000000000000" pitchFamily="2" charset="-122"/>
                <a:cs typeface="+mn-ea"/>
                <a:sym typeface="+mn-lt"/>
              </a:rPr>
              <a:t>一章回</a:t>
            </a:r>
          </a:p>
        </p:txBody>
      </p:sp>
      <p:sp>
        <p:nvSpPr>
          <p:cNvPr id="12" name="矩形 11"/>
          <p:cNvSpPr/>
          <p:nvPr/>
        </p:nvSpPr>
        <p:spPr>
          <a:xfrm>
            <a:off x="7176820" y="1950511"/>
            <a:ext cx="553998" cy="1420271"/>
          </a:xfrm>
          <a:prstGeom prst="rect">
            <a:avLst/>
          </a:prstGeom>
        </p:spPr>
        <p:txBody>
          <a:bodyPr vert="eaVert" wrap="square" anchor="ctr">
            <a:spAutoFit/>
          </a:bodyPr>
          <a:lstStyle/>
          <a:p>
            <a:pPr algn="ctr"/>
            <a:r>
              <a:rPr lang="zh-CN" altLang="en-US" sz="2400" dirty="0">
                <a:solidFill>
                  <a:srgbClr val="1C2A45"/>
                </a:solidFill>
                <a:latin typeface="微软雅黑" panose="020B0503020204020204" charset="-122"/>
                <a:ea typeface="微软雅黑" panose="020B0503020204020204" charset="-122"/>
                <a:cs typeface="+mn-ea"/>
                <a:sym typeface="+mn-lt"/>
              </a:rPr>
              <a:t>月饼由来</a:t>
            </a:r>
            <a:endParaRPr sz="2400" dirty="0">
              <a:solidFill>
                <a:srgbClr val="1C2A45"/>
              </a:solidFill>
              <a:latin typeface="微软雅黑" panose="020B0503020204020204" charset="-122"/>
              <a:ea typeface="微软雅黑" panose="020B0503020204020204" charset="-122"/>
              <a:cs typeface="+mn-ea"/>
              <a:sym typeface="+mn-lt"/>
            </a:endParaRPr>
          </a:p>
        </p:txBody>
      </p:sp>
      <p:sp>
        <p:nvSpPr>
          <p:cNvPr id="13" name="任意多边形 864"/>
          <p:cNvSpPr/>
          <p:nvPr/>
        </p:nvSpPr>
        <p:spPr bwMode="auto">
          <a:xfrm rot="10800000">
            <a:off x="7222986" y="3370782"/>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14" name="任意多边形 865"/>
          <p:cNvSpPr/>
          <p:nvPr/>
        </p:nvSpPr>
        <p:spPr bwMode="auto">
          <a:xfrm flipH="1">
            <a:off x="7230439" y="1718713"/>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15" name="矩形 14"/>
          <p:cNvSpPr/>
          <p:nvPr/>
        </p:nvSpPr>
        <p:spPr>
          <a:xfrm>
            <a:off x="6391988" y="1796925"/>
            <a:ext cx="830997" cy="3280144"/>
          </a:xfrm>
          <a:prstGeom prst="rect">
            <a:avLst/>
          </a:prstGeom>
        </p:spPr>
        <p:txBody>
          <a:bodyPr vert="eaVert" wrap="square">
            <a:spAutoFit/>
          </a:bodyPr>
          <a:lstStyle/>
          <a:p>
            <a:pPr algn="just">
              <a:lnSpc>
                <a:spcPct val="150000"/>
              </a:lnSpc>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lt"/>
              </a:rPr>
              <a:t>月饼，在我国有着悠久的历史，又称胡饼、宫饼、月团、团圆饼等。</a:t>
            </a:r>
            <a:endParaRPr sz="14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35" presetClass="entr" presetSubtype="0" fill="hold" grpId="0" nodeType="with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style.rotation</p:attrName>
                                        </p:attrNameLst>
                                      </p:cBhvr>
                                      <p:tavLst>
                                        <p:tav tm="0">
                                          <p:val>
                                            <p:fltVal val="720"/>
                                          </p:val>
                                        </p:tav>
                                        <p:tav tm="100000">
                                          <p:val>
                                            <p:fltVal val="0"/>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ppt_w</p:attrName>
                                        </p:attrNameLst>
                                      </p:cBhvr>
                                      <p:tavLst>
                                        <p:tav tm="0">
                                          <p:val>
                                            <p:fltVal val="0"/>
                                          </p:val>
                                        </p:tav>
                                        <p:tav tm="100000">
                                          <p:val>
                                            <p:strVal val="#ppt_w"/>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35" presetClass="entr" presetSubtype="0" fill="hold" grpId="0" nodeType="with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style.rotation</p:attrName>
                                        </p:attrNameLst>
                                      </p:cBhvr>
                                      <p:tavLst>
                                        <p:tav tm="0">
                                          <p:val>
                                            <p:fltVal val="720"/>
                                          </p:val>
                                        </p:tav>
                                        <p:tav tm="100000">
                                          <p:val>
                                            <p:fltVal val="0"/>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ppt_w</p:attrName>
                                        </p:attrNameLst>
                                      </p:cBhvr>
                                      <p:tavLst>
                                        <p:tav tm="0">
                                          <p:val>
                                            <p:fltVal val="0"/>
                                          </p:val>
                                        </p:tav>
                                        <p:tav tm="100000">
                                          <p:val>
                                            <p:strVal val="#ppt_w"/>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35" presetClass="entr" presetSubtype="0" fill="hold" grpId="0" nodeType="with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anim calcmode="lin" valueType="num">
                                      <p:cBhvr>
                                        <p:cTn id="47" dur="500" fill="hold"/>
                                        <p:tgtEl>
                                          <p:spTgt spid="15"/>
                                        </p:tgtEl>
                                        <p:attrNameLst>
                                          <p:attrName>style.rotation</p:attrName>
                                        </p:attrNameLst>
                                      </p:cBhvr>
                                      <p:tavLst>
                                        <p:tav tm="0">
                                          <p:val>
                                            <p:fltVal val="720"/>
                                          </p:val>
                                        </p:tav>
                                        <p:tav tm="100000">
                                          <p:val>
                                            <p:fltVal val="0"/>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animBg="1"/>
      <p:bldP spid="9" grpId="0"/>
      <p:bldP spid="12" grpId="0"/>
      <p:bldP spid="13"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640318" y="3536610"/>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方正细谭黑简体" panose="02000000000000000000" pitchFamily="2" charset="-122"/>
              <a:ea typeface="方正细谭黑简体" panose="02000000000000000000" pitchFamily="2" charset="-122"/>
              <a:cs typeface="+mn-ea"/>
              <a:sym typeface="+mn-lt"/>
            </a:endParaRPr>
          </a:p>
        </p:txBody>
      </p:sp>
      <p:sp>
        <p:nvSpPr>
          <p:cNvPr id="4" name="文本框 2"/>
          <p:cNvSpPr txBox="1"/>
          <p:nvPr/>
        </p:nvSpPr>
        <p:spPr>
          <a:xfrm>
            <a:off x="10487910" y="2264385"/>
            <a:ext cx="800219" cy="1660322"/>
          </a:xfrm>
          <a:prstGeom prst="rect">
            <a:avLst/>
          </a:prstGeom>
          <a:noFill/>
        </p:spPr>
        <p:txBody>
          <a:bodyPr vert="eaVert" wrap="square" rtlCol="0">
            <a:spAutoFit/>
          </a:bodyPr>
          <a:lstStyle/>
          <a:p>
            <a:pPr algn="ctr"/>
            <a:r>
              <a:rPr lang="zh-CN" altLang="en-US" sz="4000" dirty="0">
                <a:latin typeface="方正细谭黑简体" panose="02000000000000000000" pitchFamily="2" charset="-122"/>
                <a:ea typeface="方正细谭黑简体" panose="02000000000000000000" pitchFamily="2" charset="-122"/>
                <a:cs typeface="+mn-ea"/>
                <a:sym typeface="+mn-lt"/>
              </a:rPr>
              <a:t>一章回</a:t>
            </a:r>
          </a:p>
        </p:txBody>
      </p:sp>
      <p:graphicFrame>
        <p:nvGraphicFramePr>
          <p:cNvPr id="5" name="图示 4"/>
          <p:cNvGraphicFramePr/>
          <p:nvPr/>
        </p:nvGraphicFramePr>
        <p:xfrm>
          <a:off x="4133855" y="1283509"/>
          <a:ext cx="6183810" cy="4122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p:cNvSpPr/>
          <p:nvPr/>
        </p:nvSpPr>
        <p:spPr>
          <a:xfrm>
            <a:off x="3818257" y="1942514"/>
            <a:ext cx="553998" cy="1420271"/>
          </a:xfrm>
          <a:prstGeom prst="rect">
            <a:avLst/>
          </a:prstGeom>
        </p:spPr>
        <p:txBody>
          <a:bodyPr vert="eaVert" wrap="square" anchor="ctr">
            <a:spAutoFit/>
          </a:bodyPr>
          <a:lstStyle/>
          <a:p>
            <a:pPr algn="ctr"/>
            <a:r>
              <a:rPr lang="zh-CN" altLang="en-US" sz="2400" dirty="0">
                <a:solidFill>
                  <a:srgbClr val="1C2A45"/>
                </a:solidFill>
                <a:latin typeface="微软雅黑" panose="020B0503020204020204" charset="-122"/>
                <a:ea typeface="微软雅黑" panose="020B0503020204020204" charset="-122"/>
                <a:cs typeface="+mn-ea"/>
                <a:sym typeface="+mn-lt"/>
              </a:rPr>
              <a:t>月饼由来</a:t>
            </a:r>
            <a:endParaRPr sz="2400" dirty="0">
              <a:solidFill>
                <a:srgbClr val="1C2A45"/>
              </a:solidFill>
              <a:latin typeface="微软雅黑" panose="020B0503020204020204" charset="-122"/>
              <a:ea typeface="微软雅黑" panose="020B0503020204020204" charset="-122"/>
              <a:cs typeface="+mn-ea"/>
              <a:sym typeface="+mn-lt"/>
            </a:endParaRPr>
          </a:p>
        </p:txBody>
      </p:sp>
      <p:sp>
        <p:nvSpPr>
          <p:cNvPr id="7" name="任意多边形 864"/>
          <p:cNvSpPr/>
          <p:nvPr/>
        </p:nvSpPr>
        <p:spPr bwMode="auto">
          <a:xfrm rot="10800000">
            <a:off x="3864423" y="3362785"/>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8" name="任意多边形 865"/>
          <p:cNvSpPr/>
          <p:nvPr/>
        </p:nvSpPr>
        <p:spPr bwMode="auto">
          <a:xfrm flipH="1">
            <a:off x="3871876" y="1710716"/>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9" name="矩形 8"/>
          <p:cNvSpPr/>
          <p:nvPr/>
        </p:nvSpPr>
        <p:spPr>
          <a:xfrm>
            <a:off x="1602266" y="1788928"/>
            <a:ext cx="2262158" cy="3280144"/>
          </a:xfrm>
          <a:prstGeom prst="rect">
            <a:avLst/>
          </a:prstGeom>
        </p:spPr>
        <p:txBody>
          <a:bodyPr vert="eaVert" wrap="square">
            <a:spAutoFit/>
          </a:bodyPr>
          <a:lstStyle/>
          <a:p>
            <a:pPr algn="just">
              <a:lnSpc>
                <a:spcPct val="150000"/>
              </a:lnSpc>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rPr>
              <a:t>汉代张骞出使西域时，引进芝麻、胡桃，为月饼的制作增添了辅料，这时便出现了以胡桃仁为馅的圆形饼，名曰“胡饼”。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35" presetClass="entr" presetSubtype="0" fill="hold" grpId="0" nodeType="with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style.rotation</p:attrName>
                                        </p:attrNameLst>
                                      </p:cBhvr>
                                      <p:tavLst>
                                        <p:tav tm="0">
                                          <p:val>
                                            <p:fltVal val="720"/>
                                          </p:val>
                                        </p:tav>
                                        <p:tav tm="100000">
                                          <p:val>
                                            <p:fltVal val="0"/>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7"/>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mn-ea"/>
              <a:sym typeface="+mn-lt"/>
            </a:endParaRPr>
          </a:p>
        </p:txBody>
      </p:sp>
      <p:sp>
        <p:nvSpPr>
          <p:cNvPr id="3" name="任意多边形: 形状 1"/>
          <p:cNvSpPr/>
          <p:nvPr/>
        </p:nvSpPr>
        <p:spPr>
          <a:xfrm>
            <a:off x="199313" y="2316479"/>
            <a:ext cx="11474527" cy="2353137"/>
          </a:xfrm>
          <a:custGeom>
            <a:avLst/>
            <a:gdLst>
              <a:gd name="connsiteX0" fmla="*/ 0 w 12168554"/>
              <a:gd name="connsiteY0" fmla="*/ 144271 h 2296863"/>
              <a:gd name="connsiteX1" fmla="*/ 1842868 w 12168554"/>
              <a:gd name="connsiteY1" fmla="*/ 228677 h 2296863"/>
              <a:gd name="connsiteX2" fmla="*/ 5739618 w 12168554"/>
              <a:gd name="connsiteY2" fmla="*/ 2296628 h 2296863"/>
              <a:gd name="connsiteX3" fmla="*/ 9481625 w 12168554"/>
              <a:gd name="connsiteY3" fmla="*/ 369354 h 2296863"/>
              <a:gd name="connsiteX4" fmla="*/ 12168554 w 12168554"/>
              <a:gd name="connsiteY4" fmla="*/ 1002401 h 2296863"/>
              <a:gd name="connsiteX0-1" fmla="*/ 0 w 12210757"/>
              <a:gd name="connsiteY0-2" fmla="*/ 48556 h 2552840"/>
              <a:gd name="connsiteX1-3" fmla="*/ 1885071 w 12210757"/>
              <a:gd name="connsiteY1-4" fmla="*/ 484654 h 2552840"/>
              <a:gd name="connsiteX2-5" fmla="*/ 5781821 w 12210757"/>
              <a:gd name="connsiteY2-6" fmla="*/ 2552605 h 2552840"/>
              <a:gd name="connsiteX3-7" fmla="*/ 9523828 w 12210757"/>
              <a:gd name="connsiteY3-8" fmla="*/ 625331 h 2552840"/>
              <a:gd name="connsiteX4-9" fmla="*/ 12210757 w 12210757"/>
              <a:gd name="connsiteY4-10" fmla="*/ 1258378 h 2552840"/>
              <a:gd name="connsiteX0-11" fmla="*/ 0 w 12210757"/>
              <a:gd name="connsiteY0-12" fmla="*/ 0 h 2504284"/>
              <a:gd name="connsiteX1-13" fmla="*/ 1885071 w 12210757"/>
              <a:gd name="connsiteY1-14" fmla="*/ 436098 h 2504284"/>
              <a:gd name="connsiteX2-15" fmla="*/ 5781821 w 12210757"/>
              <a:gd name="connsiteY2-16" fmla="*/ 2504049 h 2504284"/>
              <a:gd name="connsiteX3-17" fmla="*/ 9523828 w 12210757"/>
              <a:gd name="connsiteY3-18" fmla="*/ 576775 h 2504284"/>
              <a:gd name="connsiteX4-19" fmla="*/ 12210757 w 12210757"/>
              <a:gd name="connsiteY4-20" fmla="*/ 1209822 h 2504284"/>
              <a:gd name="connsiteX0-21" fmla="*/ 0 w 12210757"/>
              <a:gd name="connsiteY0-22" fmla="*/ 0 h 2504284"/>
              <a:gd name="connsiteX1-23" fmla="*/ 1885071 w 12210757"/>
              <a:gd name="connsiteY1-24" fmla="*/ 436098 h 2504284"/>
              <a:gd name="connsiteX2-25" fmla="*/ 6147581 w 12210757"/>
              <a:gd name="connsiteY2-26" fmla="*/ 2504049 h 2504284"/>
              <a:gd name="connsiteX3-27" fmla="*/ 9523828 w 12210757"/>
              <a:gd name="connsiteY3-28" fmla="*/ 576775 h 2504284"/>
              <a:gd name="connsiteX4-29" fmla="*/ 12210757 w 12210757"/>
              <a:gd name="connsiteY4-30" fmla="*/ 1209822 h 2504284"/>
              <a:gd name="connsiteX0-31" fmla="*/ 0 w 12210757"/>
              <a:gd name="connsiteY0-32" fmla="*/ 0 h 2505001"/>
              <a:gd name="connsiteX1-33" fmla="*/ 1885071 w 12210757"/>
              <a:gd name="connsiteY1-34" fmla="*/ 436098 h 2505001"/>
              <a:gd name="connsiteX2-35" fmla="*/ 6147581 w 12210757"/>
              <a:gd name="connsiteY2-36" fmla="*/ 2504049 h 2505001"/>
              <a:gd name="connsiteX3-37" fmla="*/ 9523828 w 12210757"/>
              <a:gd name="connsiteY3-38" fmla="*/ 576775 h 2505001"/>
              <a:gd name="connsiteX4-39" fmla="*/ 12210757 w 12210757"/>
              <a:gd name="connsiteY4-40" fmla="*/ 1209822 h 2505001"/>
              <a:gd name="connsiteX0-41" fmla="*/ 0 w 12210757"/>
              <a:gd name="connsiteY0-42" fmla="*/ 0 h 2504119"/>
              <a:gd name="connsiteX1-43" fmla="*/ 2757268 w 12210757"/>
              <a:gd name="connsiteY1-44" fmla="*/ 647113 h 2504119"/>
              <a:gd name="connsiteX2-45" fmla="*/ 6147581 w 12210757"/>
              <a:gd name="connsiteY2-46" fmla="*/ 2504049 h 2504119"/>
              <a:gd name="connsiteX3-47" fmla="*/ 9523828 w 12210757"/>
              <a:gd name="connsiteY3-48" fmla="*/ 576775 h 2504119"/>
              <a:gd name="connsiteX4-49" fmla="*/ 12210757 w 12210757"/>
              <a:gd name="connsiteY4-50" fmla="*/ 1209822 h 25041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0757" h="2504119">
                <a:moveTo>
                  <a:pt x="0" y="0"/>
                </a:moveTo>
                <a:cubicBezTo>
                  <a:pt x="471268" y="45720"/>
                  <a:pt x="1732671" y="229772"/>
                  <a:pt x="2757268" y="647113"/>
                </a:cubicBezTo>
                <a:cubicBezTo>
                  <a:pt x="3781865" y="1064454"/>
                  <a:pt x="5019821" y="2515772"/>
                  <a:pt x="6147581" y="2504049"/>
                </a:cubicBezTo>
                <a:cubicBezTo>
                  <a:pt x="7275341" y="2492326"/>
                  <a:pt x="8513299" y="792480"/>
                  <a:pt x="9523828" y="576775"/>
                </a:cubicBezTo>
                <a:cubicBezTo>
                  <a:pt x="10534357" y="361071"/>
                  <a:pt x="11403037" y="785446"/>
                  <a:pt x="12210757" y="1209822"/>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mn-ea"/>
              <a:sym typeface="+mn-lt"/>
            </a:endParaRPr>
          </a:p>
        </p:txBody>
      </p:sp>
      <p:sp>
        <p:nvSpPr>
          <p:cNvPr id="4" name="矩形 3"/>
          <p:cNvSpPr/>
          <p:nvPr/>
        </p:nvSpPr>
        <p:spPr>
          <a:xfrm>
            <a:off x="1058822" y="3941318"/>
            <a:ext cx="2998620" cy="1384995"/>
          </a:xfrm>
          <a:prstGeom prst="rect">
            <a:avLst/>
          </a:prstGeom>
        </p:spPr>
        <p:txBody>
          <a:bodyPr wrap="square">
            <a:spAutoFit/>
          </a:bodyPr>
          <a:lstStyle/>
          <a:p>
            <a:pPr>
              <a:lnSpc>
                <a:spcPct val="150000"/>
              </a:lnSpc>
            </a:pPr>
            <a:r>
              <a:rPr lang="zh-CN" altLang="en-US" sz="1400" dirty="0">
                <a:solidFill>
                  <a:prstClr val="black"/>
                </a:solidFill>
                <a:latin typeface="微软雅黑" panose="020B0503020204020204" charset="-122"/>
                <a:ea typeface="微软雅黑" panose="020B0503020204020204" charset="-122"/>
                <a:cs typeface="+mn-ea"/>
                <a:sym typeface="+mn-lt"/>
              </a:rPr>
              <a:t>汉代张骞出使西域时，引进芝麻、胡桃，为月饼的制作增添了辅料，这时便出现了以胡桃仁为馅的圆形饼，名曰“胡饼”。</a:t>
            </a:r>
          </a:p>
        </p:txBody>
      </p:sp>
      <p:sp>
        <p:nvSpPr>
          <p:cNvPr id="5" name="矩形 4"/>
          <p:cNvSpPr/>
          <p:nvPr/>
        </p:nvSpPr>
        <p:spPr>
          <a:xfrm>
            <a:off x="1058822" y="3441694"/>
            <a:ext cx="2723405" cy="553998"/>
          </a:xfrm>
          <a:prstGeom prst="rect">
            <a:avLst/>
          </a:prstGeom>
        </p:spPr>
        <p:txBody>
          <a:bodyPr wrap="square">
            <a:spAutoFit/>
          </a:bodyPr>
          <a:lstStyle/>
          <a:p>
            <a:pPr>
              <a:lnSpc>
                <a:spcPct val="150000"/>
              </a:lnSpc>
            </a:pPr>
            <a:r>
              <a:rPr lang="zh-CN" altLang="en-US" sz="2000" b="1" dirty="0">
                <a:solidFill>
                  <a:prstClr val="black"/>
                </a:solidFill>
                <a:latin typeface="微软雅黑" panose="020B0503020204020204" charset="-122"/>
                <a:ea typeface="微软雅黑" panose="020B0503020204020204" charset="-122"/>
                <a:cs typeface="+mn-ea"/>
                <a:sym typeface="+mn-lt"/>
              </a:rPr>
              <a:t>好吃的月饼</a:t>
            </a:r>
          </a:p>
        </p:txBody>
      </p:sp>
      <p:sp>
        <p:nvSpPr>
          <p:cNvPr id="6" name="矩形 5"/>
          <p:cNvSpPr/>
          <p:nvPr/>
        </p:nvSpPr>
        <p:spPr>
          <a:xfrm>
            <a:off x="4734297" y="2027281"/>
            <a:ext cx="2998620" cy="1384995"/>
          </a:xfrm>
          <a:prstGeom prst="rect">
            <a:avLst/>
          </a:prstGeom>
        </p:spPr>
        <p:txBody>
          <a:bodyPr wrap="square">
            <a:spAutoFit/>
          </a:bodyPr>
          <a:lstStyle/>
          <a:p>
            <a:pPr>
              <a:lnSpc>
                <a:spcPct val="150000"/>
              </a:lnSpc>
            </a:pPr>
            <a:r>
              <a:rPr lang="zh-CN" altLang="en-US" sz="1400" dirty="0">
                <a:solidFill>
                  <a:prstClr val="black"/>
                </a:solidFill>
                <a:latin typeface="微软雅黑" panose="020B0503020204020204" charset="-122"/>
                <a:ea typeface="微软雅黑" panose="020B0503020204020204" charset="-122"/>
                <a:cs typeface="+mn-ea"/>
                <a:sym typeface="+mn-lt"/>
              </a:rPr>
              <a:t>汉代张骞出使西域时，引进芝麻、胡桃，为月饼的制作增添了辅料，这时便出现了以胡桃仁为馅的圆形饼，名曰“胡饼”。</a:t>
            </a:r>
          </a:p>
        </p:txBody>
      </p:sp>
      <p:sp>
        <p:nvSpPr>
          <p:cNvPr id="7" name="矩形 6"/>
          <p:cNvSpPr/>
          <p:nvPr/>
        </p:nvSpPr>
        <p:spPr>
          <a:xfrm>
            <a:off x="4734297" y="1527657"/>
            <a:ext cx="2723405" cy="553998"/>
          </a:xfrm>
          <a:prstGeom prst="rect">
            <a:avLst/>
          </a:prstGeom>
        </p:spPr>
        <p:txBody>
          <a:bodyPr wrap="square">
            <a:spAutoFit/>
          </a:bodyPr>
          <a:lstStyle/>
          <a:p>
            <a:pPr>
              <a:lnSpc>
                <a:spcPct val="150000"/>
              </a:lnSpc>
            </a:pPr>
            <a:r>
              <a:rPr lang="zh-CN" altLang="en-US" sz="2000" b="1" dirty="0">
                <a:solidFill>
                  <a:prstClr val="black"/>
                </a:solidFill>
                <a:latin typeface="微软雅黑" panose="020B0503020204020204" charset="-122"/>
                <a:ea typeface="微软雅黑" panose="020B0503020204020204" charset="-122"/>
                <a:cs typeface="+mn-ea"/>
                <a:sym typeface="+mn-lt"/>
              </a:rPr>
              <a:t>好吃的月饼</a:t>
            </a:r>
          </a:p>
        </p:txBody>
      </p:sp>
      <p:sp>
        <p:nvSpPr>
          <p:cNvPr id="8" name="矩形 7"/>
          <p:cNvSpPr/>
          <p:nvPr/>
        </p:nvSpPr>
        <p:spPr>
          <a:xfrm>
            <a:off x="8409773" y="3950839"/>
            <a:ext cx="2998620" cy="1384995"/>
          </a:xfrm>
          <a:prstGeom prst="rect">
            <a:avLst/>
          </a:prstGeom>
        </p:spPr>
        <p:txBody>
          <a:bodyPr wrap="square">
            <a:spAutoFit/>
          </a:bodyPr>
          <a:lstStyle/>
          <a:p>
            <a:pPr>
              <a:lnSpc>
                <a:spcPct val="150000"/>
              </a:lnSpc>
            </a:pPr>
            <a:r>
              <a:rPr lang="zh-CN" altLang="en-US" sz="1400" dirty="0">
                <a:solidFill>
                  <a:prstClr val="black"/>
                </a:solidFill>
                <a:latin typeface="微软雅黑" panose="020B0503020204020204" charset="-122"/>
                <a:ea typeface="微软雅黑" panose="020B0503020204020204" charset="-122"/>
                <a:cs typeface="+mn-ea"/>
                <a:sym typeface="+mn-lt"/>
              </a:rPr>
              <a:t>汉代张骞出使西域时，引进芝麻、胡桃，为月饼的制作增添了辅料，这时便出现了以胡桃仁为馅的圆形饼，名曰“胡饼”。</a:t>
            </a:r>
          </a:p>
        </p:txBody>
      </p:sp>
      <p:sp>
        <p:nvSpPr>
          <p:cNvPr id="9" name="矩形 8"/>
          <p:cNvSpPr/>
          <p:nvPr/>
        </p:nvSpPr>
        <p:spPr>
          <a:xfrm>
            <a:off x="8409773" y="3451215"/>
            <a:ext cx="2723405" cy="553998"/>
          </a:xfrm>
          <a:prstGeom prst="rect">
            <a:avLst/>
          </a:prstGeom>
        </p:spPr>
        <p:txBody>
          <a:bodyPr wrap="square">
            <a:spAutoFit/>
          </a:bodyPr>
          <a:lstStyle/>
          <a:p>
            <a:pPr>
              <a:lnSpc>
                <a:spcPct val="150000"/>
              </a:lnSpc>
            </a:pPr>
            <a:r>
              <a:rPr lang="zh-CN" altLang="en-US" sz="2000" b="1" dirty="0">
                <a:solidFill>
                  <a:prstClr val="black"/>
                </a:solidFill>
                <a:latin typeface="微软雅黑" panose="020B0503020204020204" charset="-122"/>
                <a:ea typeface="微软雅黑" panose="020B0503020204020204" charset="-122"/>
                <a:cs typeface="+mn-ea"/>
                <a:sym typeface="+mn-lt"/>
              </a:rPr>
              <a:t>好吃的月饼</a:t>
            </a:r>
          </a:p>
        </p:txBody>
      </p:sp>
      <p:sp>
        <p:nvSpPr>
          <p:cNvPr id="10" name="椭圆 9"/>
          <p:cNvSpPr/>
          <p:nvPr/>
        </p:nvSpPr>
        <p:spPr>
          <a:xfrm>
            <a:off x="10678868" y="1981819"/>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方正细谭黑简体" panose="02000000000000000000" pitchFamily="2" charset="-122"/>
              <a:ea typeface="方正细谭黑简体" panose="02000000000000000000" pitchFamily="2" charset="-122"/>
              <a:cs typeface="+mn-ea"/>
              <a:sym typeface="+mn-lt"/>
            </a:endParaRPr>
          </a:p>
        </p:txBody>
      </p:sp>
      <p:sp>
        <p:nvSpPr>
          <p:cNvPr id="11" name="文本框 15"/>
          <p:cNvSpPr txBox="1"/>
          <p:nvPr/>
        </p:nvSpPr>
        <p:spPr>
          <a:xfrm>
            <a:off x="10526460" y="709594"/>
            <a:ext cx="800219" cy="1660322"/>
          </a:xfrm>
          <a:prstGeom prst="rect">
            <a:avLst/>
          </a:prstGeom>
          <a:noFill/>
        </p:spPr>
        <p:txBody>
          <a:bodyPr vert="eaVert" wrap="square" rtlCol="0">
            <a:spAutoFit/>
          </a:bodyPr>
          <a:lstStyle/>
          <a:p>
            <a:pPr algn="ctr"/>
            <a:r>
              <a:rPr lang="zh-CN" altLang="en-US" sz="4000" dirty="0">
                <a:latin typeface="方正细谭黑简体" panose="02000000000000000000" pitchFamily="2" charset="-122"/>
                <a:ea typeface="方正细谭黑简体" panose="02000000000000000000" pitchFamily="2" charset="-122"/>
                <a:cs typeface="+mn-ea"/>
                <a:sym typeface="+mn-lt"/>
              </a:rPr>
              <a:t>一章回</a:t>
            </a:r>
          </a:p>
        </p:txBody>
      </p:sp>
      <p:pic>
        <p:nvPicPr>
          <p:cNvPr id="12" name="图片 11"/>
          <p:cNvPicPr>
            <a:picLocks noChangeAspect="1"/>
          </p:cNvPicPr>
          <p:nvPr/>
        </p:nvPicPr>
        <p:blipFill>
          <a:blip r:embed="rId3" cstate="screen"/>
          <a:stretch>
            <a:fillRect/>
          </a:stretch>
        </p:blipFill>
        <p:spPr>
          <a:xfrm>
            <a:off x="793374" y="1267483"/>
            <a:ext cx="2490537" cy="2490537"/>
          </a:xfrm>
          <a:prstGeom prst="rect">
            <a:avLst/>
          </a:prstGeom>
        </p:spPr>
      </p:pic>
      <p:pic>
        <p:nvPicPr>
          <p:cNvPr id="13" name="图片 12"/>
          <p:cNvPicPr>
            <a:picLocks noChangeAspect="1"/>
          </p:cNvPicPr>
          <p:nvPr/>
        </p:nvPicPr>
        <p:blipFill>
          <a:blip r:embed="rId3" cstate="screen"/>
          <a:stretch>
            <a:fillRect/>
          </a:stretch>
        </p:blipFill>
        <p:spPr>
          <a:xfrm>
            <a:off x="4734297" y="3375081"/>
            <a:ext cx="2490537" cy="2490537"/>
          </a:xfrm>
          <a:prstGeom prst="rect">
            <a:avLst/>
          </a:prstGeom>
        </p:spPr>
      </p:pic>
      <p:pic>
        <p:nvPicPr>
          <p:cNvPr id="14" name="图片 13"/>
          <p:cNvPicPr>
            <a:picLocks noChangeAspect="1"/>
          </p:cNvPicPr>
          <p:nvPr/>
        </p:nvPicPr>
        <p:blipFill>
          <a:blip r:embed="rId3" cstate="screen"/>
          <a:stretch>
            <a:fillRect/>
          </a:stretch>
        </p:blipFill>
        <p:spPr>
          <a:xfrm>
            <a:off x="8127371" y="1471523"/>
            <a:ext cx="2490537" cy="24905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anim calcmode="lin" valueType="num">
                                      <p:cBhvr>
                                        <p:cTn id="39" dur="500" fill="hold"/>
                                        <p:tgtEl>
                                          <p:spTgt spid="9"/>
                                        </p:tgtEl>
                                        <p:attrNameLst>
                                          <p:attrName>ppt_x</p:attrName>
                                        </p:attrNameLst>
                                      </p:cBhvr>
                                      <p:tavLst>
                                        <p:tav tm="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534699" y="1303145"/>
            <a:ext cx="2031326" cy="3966210"/>
            <a:chOff x="7280646" y="1470787"/>
            <a:chExt cx="2031326" cy="3966210"/>
          </a:xfrm>
        </p:grpSpPr>
        <p:grpSp>
          <p:nvGrpSpPr>
            <p:cNvPr id="18" name="组合 17"/>
            <p:cNvGrpSpPr/>
            <p:nvPr/>
          </p:nvGrpSpPr>
          <p:grpSpPr>
            <a:xfrm>
              <a:off x="8296309" y="1470787"/>
              <a:ext cx="1015663" cy="2507371"/>
              <a:chOff x="3439535" y="1242748"/>
              <a:chExt cx="1015663" cy="2939205"/>
            </a:xfrm>
          </p:grpSpPr>
          <p:sp>
            <p:nvSpPr>
              <p:cNvPr id="20" name="椭圆 19"/>
              <p:cNvSpPr/>
              <p:nvPr/>
            </p:nvSpPr>
            <p:spPr>
              <a:xfrm>
                <a:off x="3582532" y="3341393"/>
                <a:ext cx="729667" cy="840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细谭黑简体" panose="02000000000000000000" pitchFamily="2" charset="-122"/>
                  <a:ea typeface="方正细谭黑简体" panose="02000000000000000000" pitchFamily="2" charset="-122"/>
                  <a:cs typeface="+mn-ea"/>
                  <a:sym typeface="+mn-lt"/>
                </a:endParaRPr>
              </a:p>
            </p:txBody>
          </p:sp>
          <p:sp>
            <p:nvSpPr>
              <p:cNvPr id="21" name="文本框 9"/>
              <p:cNvSpPr txBox="1"/>
              <p:nvPr/>
            </p:nvSpPr>
            <p:spPr>
              <a:xfrm>
                <a:off x="3439535" y="1242748"/>
                <a:ext cx="1015663" cy="2777881"/>
              </a:xfrm>
              <a:prstGeom prst="rect">
                <a:avLst/>
              </a:prstGeom>
              <a:noFill/>
            </p:spPr>
            <p:txBody>
              <a:bodyPr vert="eaVert" wrap="square" rtlCol="0">
                <a:spAutoFit/>
              </a:bodyPr>
              <a:lstStyle/>
              <a:p>
                <a:pPr algn="ctr"/>
                <a:r>
                  <a:rPr lang="zh-CN" altLang="en-US" sz="5400" dirty="0">
                    <a:latin typeface="方正细谭黑简体" panose="02000000000000000000" pitchFamily="2" charset="-122"/>
                    <a:ea typeface="方正细谭黑简体" panose="02000000000000000000" pitchFamily="2" charset="-122"/>
                    <a:cs typeface="+mn-ea"/>
                    <a:sym typeface="+mn-lt"/>
                  </a:rPr>
                  <a:t>二章回</a:t>
                </a:r>
              </a:p>
            </p:txBody>
          </p:sp>
        </p:grpSp>
        <p:sp>
          <p:nvSpPr>
            <p:cNvPr id="19" name="矩形 18"/>
            <p:cNvSpPr/>
            <p:nvPr/>
          </p:nvSpPr>
          <p:spPr>
            <a:xfrm>
              <a:off x="7280646" y="1785998"/>
              <a:ext cx="1015663" cy="3650999"/>
            </a:xfrm>
            <a:prstGeom prst="rect">
              <a:avLst/>
            </a:prstGeom>
          </p:spPr>
          <p:txBody>
            <a:bodyPr vert="eaVert" wrap="none">
              <a:spAutoFit/>
            </a:bodyPr>
            <a:lstStyle/>
            <a:p>
              <a:r>
                <a:rPr lang="zh-CN" altLang="en-US" sz="5400" kern="0" spc="150" dirty="0">
                  <a:solidFill>
                    <a:srgbClr val="1C2A45"/>
                  </a:solidFill>
                  <a:latin typeface="方正细谭黑简体" panose="02000000000000000000" pitchFamily="2" charset="-122"/>
                  <a:ea typeface="方正细谭黑简体" panose="02000000000000000000" pitchFamily="2" charset="-122"/>
                  <a:cs typeface="+mn-ea"/>
                  <a:sym typeface="+mn-lt"/>
                </a:rPr>
                <a:t>中秋的风俗</a:t>
              </a:r>
              <a:endParaRPr lang="zh-CN" altLang="en-US" sz="5400" kern="0" spc="150" dirty="0">
                <a:latin typeface="方正细谭黑简体" panose="02000000000000000000" pitchFamily="2" charset="-122"/>
                <a:ea typeface="方正细谭黑简体" panose="02000000000000000000" pitchFamily="2" charset="-122"/>
                <a:cs typeface="+mn-ea"/>
                <a:sym typeface="+mn-lt"/>
              </a:endParaRPr>
            </a:p>
          </p:txBody>
        </p:sp>
      </p:grpSp>
      <p:pic>
        <p:nvPicPr>
          <p:cNvPr id="22" name="图片 21"/>
          <p:cNvPicPr>
            <a:picLocks noChangeAspect="1"/>
          </p:cNvPicPr>
          <p:nvPr/>
        </p:nvPicPr>
        <p:blipFill rotWithShape="1">
          <a:blip r:embed="rId3" cstate="screen"/>
          <a:srcRect/>
          <a:stretch>
            <a:fillRect/>
          </a:stretch>
        </p:blipFill>
        <p:spPr>
          <a:xfrm>
            <a:off x="1355649" y="748144"/>
            <a:ext cx="6010275" cy="53075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51708" y="1206237"/>
            <a:ext cx="3014636" cy="923330"/>
            <a:chOff x="3439534" y="1375602"/>
            <a:chExt cx="3014636" cy="1082351"/>
          </a:xfrm>
        </p:grpSpPr>
        <p:sp>
          <p:nvSpPr>
            <p:cNvPr id="3" name="椭圆 2"/>
            <p:cNvSpPr/>
            <p:nvPr/>
          </p:nvSpPr>
          <p:spPr>
            <a:xfrm>
              <a:off x="5724503" y="1617393"/>
              <a:ext cx="729667" cy="840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细谭黑简体" panose="02000000000000000000" pitchFamily="2" charset="-122"/>
                <a:ea typeface="方正细谭黑简体" panose="02000000000000000000" pitchFamily="2" charset="-122"/>
                <a:cs typeface="+mn-ea"/>
                <a:sym typeface="+mn-lt"/>
              </a:endParaRPr>
            </a:p>
          </p:txBody>
        </p:sp>
        <p:sp>
          <p:nvSpPr>
            <p:cNvPr id="4" name="文本框 8"/>
            <p:cNvSpPr txBox="1"/>
            <p:nvPr/>
          </p:nvSpPr>
          <p:spPr>
            <a:xfrm>
              <a:off x="3439534" y="1375602"/>
              <a:ext cx="3014635" cy="1082351"/>
            </a:xfrm>
            <a:prstGeom prst="rect">
              <a:avLst/>
            </a:prstGeom>
            <a:noFill/>
          </p:spPr>
          <p:txBody>
            <a:bodyPr vert="horz" wrap="square" rtlCol="0">
              <a:spAutoFit/>
            </a:bodyPr>
            <a:lstStyle/>
            <a:p>
              <a:pPr algn="ctr"/>
              <a:r>
                <a:rPr lang="zh-CN" altLang="en-US" sz="5400" dirty="0">
                  <a:latin typeface="方正细谭黑简体" panose="02000000000000000000" pitchFamily="2" charset="-122"/>
                  <a:ea typeface="方正细谭黑简体" panose="02000000000000000000" pitchFamily="2" charset="-122"/>
                  <a:cs typeface="+mn-ea"/>
                  <a:sym typeface="+mn-lt"/>
                </a:rPr>
                <a:t>二章回</a:t>
              </a:r>
            </a:p>
          </p:txBody>
        </p:sp>
      </p:grpSp>
      <p:sp>
        <p:nvSpPr>
          <p:cNvPr id="5" name="矩形 4"/>
          <p:cNvSpPr/>
          <p:nvPr/>
        </p:nvSpPr>
        <p:spPr>
          <a:xfrm>
            <a:off x="9862536" y="2129567"/>
            <a:ext cx="553998" cy="1420271"/>
          </a:xfrm>
          <a:prstGeom prst="rect">
            <a:avLst/>
          </a:prstGeom>
        </p:spPr>
        <p:txBody>
          <a:bodyPr vert="eaVert" wrap="square" anchor="ctr">
            <a:spAutoFit/>
          </a:bodyPr>
          <a:lstStyle/>
          <a:p>
            <a:pPr algn="ctr"/>
            <a:r>
              <a:rPr lang="zh-CN" altLang="en-US" sz="2400" dirty="0">
                <a:solidFill>
                  <a:srgbClr val="1C2A45"/>
                </a:solidFill>
                <a:latin typeface="微软雅黑" panose="020B0503020204020204" charset="-122"/>
                <a:ea typeface="微软雅黑" panose="020B0503020204020204" charset="-122"/>
                <a:cs typeface="+mn-ea"/>
                <a:sym typeface="+mn-lt"/>
              </a:rPr>
              <a:t>中秋习俗</a:t>
            </a:r>
            <a:endParaRPr sz="2400" dirty="0">
              <a:solidFill>
                <a:srgbClr val="1C2A45"/>
              </a:solidFill>
              <a:latin typeface="微软雅黑" panose="020B0503020204020204" charset="-122"/>
              <a:ea typeface="微软雅黑" panose="020B0503020204020204" charset="-122"/>
              <a:cs typeface="+mn-ea"/>
              <a:sym typeface="+mn-lt"/>
            </a:endParaRPr>
          </a:p>
        </p:txBody>
      </p:sp>
      <p:sp>
        <p:nvSpPr>
          <p:cNvPr id="6" name="任意多边形 864"/>
          <p:cNvSpPr/>
          <p:nvPr/>
        </p:nvSpPr>
        <p:spPr bwMode="auto">
          <a:xfrm rot="10800000">
            <a:off x="9908702" y="3549838"/>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7" name="任意多边形 865"/>
          <p:cNvSpPr/>
          <p:nvPr/>
        </p:nvSpPr>
        <p:spPr bwMode="auto">
          <a:xfrm flipH="1">
            <a:off x="9916155" y="1897769"/>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latin typeface="微软雅黑" panose="020B0503020204020204" charset="-122"/>
              <a:ea typeface="微软雅黑" panose="020B0503020204020204" charset="-122"/>
              <a:cs typeface="+mn-ea"/>
              <a:sym typeface="+mn-lt"/>
            </a:endParaRPr>
          </a:p>
        </p:txBody>
      </p:sp>
      <p:sp>
        <p:nvSpPr>
          <p:cNvPr id="8" name="矩形 7"/>
          <p:cNvSpPr/>
          <p:nvPr/>
        </p:nvSpPr>
        <p:spPr>
          <a:xfrm>
            <a:off x="5409638" y="2025665"/>
            <a:ext cx="4339650" cy="3280144"/>
          </a:xfrm>
          <a:prstGeom prst="rect">
            <a:avLst/>
          </a:prstGeom>
        </p:spPr>
        <p:txBody>
          <a:bodyPr vert="eaVert" wrap="square">
            <a:spAutoFit/>
          </a:bodyPr>
          <a:lstStyle/>
          <a:p>
            <a:pPr algn="just">
              <a:lnSpc>
                <a:spcPct val="150000"/>
              </a:lnSpc>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rPr>
              <a:t>月饼的制作从唐代以后越来越考究。苏东坡有诗写道：“小饼如嚼 月，中 有酥和饴”。</a:t>
            </a:r>
            <a:endParaRPr lang="en-US" altLang="zh-CN" dirty="0">
              <a:solidFill>
                <a:schemeClr val="tx1">
                  <a:lumMod val="85000"/>
                  <a:lumOff val="15000"/>
                </a:schemeClr>
              </a:solidFill>
              <a:latin typeface="微软雅黑" panose="020B0503020204020204" charset="-122"/>
              <a:ea typeface="微软雅黑" panose="020B0503020204020204" charset="-122"/>
              <a:cs typeface="+mn-ea"/>
              <a:sym typeface="+mn-lt"/>
            </a:endParaRPr>
          </a:p>
          <a:p>
            <a:pPr algn="just">
              <a:lnSpc>
                <a:spcPct val="150000"/>
              </a:lnSpc>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rPr>
              <a:t>月饼的制作从唐代以后越来越考究。苏东坡有诗写道：“小饼如嚼 月，中 有酥和饴”。</a:t>
            </a:r>
          </a:p>
          <a:p>
            <a:pPr algn="just">
              <a:lnSpc>
                <a:spcPct val="150000"/>
              </a:lnSpc>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rPr>
              <a:t>月饼的制作从唐代以后越来越考究。苏东坡有诗写道：“小饼如嚼 月，中 有酥和饴”。</a:t>
            </a:r>
          </a:p>
          <a:p>
            <a:pPr algn="just">
              <a:lnSpc>
                <a:spcPct val="150000"/>
              </a:lnSpc>
            </a:pP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pic>
        <p:nvPicPr>
          <p:cNvPr id="9" name="图片 8"/>
          <p:cNvPicPr>
            <a:picLocks noChangeAspect="1"/>
          </p:cNvPicPr>
          <p:nvPr/>
        </p:nvPicPr>
        <p:blipFill>
          <a:blip r:embed="rId3" cstate="screen"/>
          <a:stretch>
            <a:fillRect/>
          </a:stretch>
        </p:blipFill>
        <p:spPr>
          <a:xfrm>
            <a:off x="1711894" y="2487330"/>
            <a:ext cx="3694265"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35" presetClass="entr" presetSubtype="0" fill="hold" grpId="0" nodeType="with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style.rotation</p:attrName>
                                        </p:attrNameLst>
                                      </p:cBhvr>
                                      <p:tavLst>
                                        <p:tav tm="0">
                                          <p:val>
                                            <p:fltVal val="720"/>
                                          </p:val>
                                        </p:tav>
                                        <p:tav tm="100000">
                                          <p:val>
                                            <p:fltVal val="0"/>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2.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www.2ppt.com">
  <a:themeElements>
    <a:clrScheme name="紫罗兰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755</Words>
  <Application>Microsoft Office PowerPoint</Application>
  <PresentationFormat>宽屏</PresentationFormat>
  <Paragraphs>108</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阿里巴巴普惠体 L</vt:lpstr>
      <vt:lpstr>阿里巴巴普惠体 R</vt:lpstr>
      <vt:lpstr>方正细谭黑简体</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2022-03-04T05:40:39Z</dcterms:created>
  <dcterms:modified xsi:type="dcterms:W3CDTF">2023-01-10T05:51:08Z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D87B6F4190664C35A2CA57D1556AD495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