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36" r:id="rId2"/>
    <p:sldId id="910" r:id="rId3"/>
    <p:sldId id="909" r:id="rId4"/>
    <p:sldId id="886" r:id="rId5"/>
    <p:sldId id="908" r:id="rId6"/>
    <p:sldId id="911" r:id="rId7"/>
    <p:sldId id="912" r:id="rId8"/>
    <p:sldId id="890" r:id="rId9"/>
    <p:sldId id="907" r:id="rId10"/>
    <p:sldId id="900" r:id="rId11"/>
    <p:sldId id="901" r:id="rId12"/>
    <p:sldId id="891" r:id="rId13"/>
    <p:sldId id="820" r:id="rId14"/>
    <p:sldId id="913" r:id="rId15"/>
    <p:sldId id="893" r:id="rId16"/>
    <p:sldId id="882" r:id="rId17"/>
    <p:sldId id="884" r:id="rId18"/>
    <p:sldId id="892" r:id="rId19"/>
    <p:sldId id="885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121"/>
    <a:srgbClr val="4AB15D"/>
    <a:srgbClr val="0000FF"/>
    <a:srgbClr val="000000"/>
    <a:srgbClr val="FF0000"/>
    <a:srgbClr val="FFCCFF"/>
    <a:srgbClr val="D9DBDA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5317" autoAdjust="0"/>
  </p:normalViewPr>
  <p:slideViewPr>
    <p:cSldViewPr>
      <p:cViewPr varScale="1">
        <p:scale>
          <a:sx n="110" d="100"/>
          <a:sy n="110" d="100"/>
        </p:scale>
        <p:origin x="-792" y="-90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2F7AFA-AA12-431F-90FF-A4E0E8B5E0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30A61AD-F3A0-45C1-BEF0-42D15C32762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ABBE091-C0BB-4560-8BE3-60EE81E3484A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91DA31B-2C80-4C17-A88C-B4D26553657D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8F209F3-A09A-437A-B680-F432CE5F9F63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CC5CECC-17AC-4018-9F37-126173F49E8F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BF80F9E-5313-4C44-A62A-0479FABEC478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4CC98BD-F66E-4B42-BF2D-599F1EB60325}" type="slidenum">
              <a:rPr lang="zh-CN" altLang="en-US" sz="1200">
                <a:latin typeface="Calibri" panose="020F0502020204030204" pitchFamily="34" charset="0"/>
              </a:rPr>
              <a:t>12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4FC699F-7ED3-49DA-B123-872BD396F7C4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AFAC9B2-A875-419C-B218-4232EB53381A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AAE5935-B5B2-42EB-B858-53D562531DF8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A56E709-D4EB-4111-B019-DC78A403FE61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35D4D85-18DB-408F-9A54-6ED10AA9C6EC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C43C6-240D-45FD-BA52-F951AA4977D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6A31A3-5573-41E8-B28A-DC6CF3466C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78F8452-A352-4C7C-9E94-F17318DA5E6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D8A40B9-616C-40FE-B054-FFD65A22E9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63D4D-93AB-4FBF-8376-83A752D96B7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931790-BAD2-42C9-AEF1-919733A6A1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02BB4-3863-45A8-9797-4902DFB7409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CA7DBE-B607-4D15-A6CF-EDF36E83BB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78F8452-A352-4C7C-9E94-F17318DA5E6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D8A40B9-616C-40FE-B054-FFD65A22E9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72555 w 9164371"/>
              <a:gd name="T1" fmla="*/ 3 h 1402412"/>
              <a:gd name="T2" fmla="*/ 9182095 w 9164371"/>
              <a:gd name="T3" fmla="*/ 3 h 1402412"/>
              <a:gd name="T4" fmla="*/ 9166764 w 9164371"/>
              <a:gd name="T5" fmla="*/ 3 h 1402412"/>
              <a:gd name="T6" fmla="*/ 6517240 w 9164371"/>
              <a:gd name="T7" fmla="*/ 3 h 1402412"/>
              <a:gd name="T8" fmla="*/ 3122529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3838 w 9164371"/>
              <a:gd name="T19" fmla="*/ 3 h 1402412"/>
              <a:gd name="T20" fmla="*/ 6463400 w 9164371"/>
              <a:gd name="T21" fmla="*/ 3 h 1402412"/>
              <a:gd name="T22" fmla="*/ 9192982 w 9164371"/>
              <a:gd name="T23" fmla="*/ 0 h 1402412"/>
              <a:gd name="T24" fmla="*/ 9172555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74267EA5-8028-4844-939F-3FA5A8B64DE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095E5A57-8924-47B7-A05F-E07A383321F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Lesson25Justtalk&#35838;&#25991;&#21160;&#30011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24744"/>
            <a:ext cx="9144000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 idx="4294967295"/>
          </p:nvPr>
        </p:nvSpPr>
        <p:spPr>
          <a:xfrm>
            <a:off x="727" y="2060848"/>
            <a:ext cx="9144000" cy="1720850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Unit5</a:t>
            </a:r>
            <a:b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schoolbag?</a:t>
            </a:r>
            <a:endParaRPr lang="zh-CN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66124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9395" name="组合 7"/>
          <p:cNvGrpSpPr/>
          <p:nvPr/>
        </p:nvGrpSpPr>
        <p:grpSpPr bwMode="auto">
          <a:xfrm>
            <a:off x="5219700" y="908050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940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7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850" y="1628775"/>
            <a:ext cx="8388350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</a:rPr>
              <a:t>  Teacher: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</a:rPr>
              <a:t>Hey, boys and girls! Don’t leave your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j-lt"/>
              </a:rPr>
              <a:t>                  things like this. Put them away.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</a:rPr>
              <a:t>Students: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</a:rPr>
              <a:t>OK!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</a:rPr>
              <a:t>  Teacher: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</a:rPr>
              <a:t>Mike! Is this your schoolbag?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</a:rPr>
              <a:t>        Mike: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</a:rPr>
              <a:t>Yes, it is.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</a:rPr>
              <a:t>  Teacher: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</a:rPr>
              <a:t>Is this your activity book, Ann?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</a:rPr>
              <a:t>         Ann: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</a:rPr>
              <a:t>No, it isn’t. That’s my activity book.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4"/>
          <p:cNvSpPr>
            <a:spLocks noChangeArrowheads="1"/>
          </p:cNvSpPr>
          <p:nvPr/>
        </p:nvSpPr>
        <p:spPr bwMode="auto">
          <a:xfrm>
            <a:off x="720725" y="1833563"/>
            <a:ext cx="7705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  Teacher: 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Is this your ruler, Jim?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         Jim: 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Yes, it is.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  Teacher: 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Remember to put your things away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                  after class.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Students: 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OK, we will.</a:t>
            </a:r>
          </a:p>
        </p:txBody>
      </p:sp>
      <p:sp>
        <p:nvSpPr>
          <p:cNvPr id="6144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444" name="组合 7"/>
          <p:cNvGrpSpPr/>
          <p:nvPr/>
        </p:nvGrpSpPr>
        <p:grpSpPr bwMode="auto">
          <a:xfrm>
            <a:off x="5219700" y="908050"/>
            <a:ext cx="3071813" cy="571500"/>
            <a:chOff x="5436096" y="1127125"/>
            <a:chExt cx="3071802" cy="571500"/>
          </a:xfrm>
        </p:grpSpPr>
        <p:sp>
          <p:nvSpPr>
            <p:cNvPr id="8" name="云形 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1453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550988" y="1485900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6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2467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49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2469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2470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2472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2473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2474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2475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2476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2488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6248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2479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2480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2481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2482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2483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2484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2485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24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87" name="Text Box 52"/>
          <p:cNvSpPr txBox="1">
            <a:spLocks noChangeArrowheads="1"/>
          </p:cNvSpPr>
          <p:nvPr/>
        </p:nvSpPr>
        <p:spPr bwMode="auto">
          <a:xfrm>
            <a:off x="915988" y="34290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451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2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537" name="Picture 5" descr="IMG319~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7" descr="406260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11" descr="U_1483~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0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4541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4542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6563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Ask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54113" y="1412875"/>
            <a:ext cx="29860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6" name="Picture 4" descr="eraser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8775" y="5300663"/>
            <a:ext cx="14636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pencil 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5238" y="3479800"/>
            <a:ext cx="19018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7" descr="Chinese-English dictiona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4513" y="3336925"/>
            <a:ext cx="12779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8" descr="pen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2E5EA"/>
              </a:clrFrom>
              <a:clrTo>
                <a:srgbClr val="E2E5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45994">
            <a:off x="4803775" y="5148263"/>
            <a:ext cx="13303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rul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3614738"/>
            <a:ext cx="1730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52" descr="penci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51125" y="5368925"/>
            <a:ext cx="1409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图片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6938" y="4841875"/>
            <a:ext cx="1409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196975" y="1693863"/>
            <a:ext cx="5340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Is this your dictionary?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03325" y="2559050"/>
            <a:ext cx="533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Yes, it is. / No, it isn’t.</a:t>
            </a:r>
          </a:p>
          <a:p>
            <a:pPr eaLnBrk="1" hangingPunct="1">
              <a:lnSpc>
                <a:spcPct val="110000"/>
              </a:lnSpc>
            </a:pPr>
            <a:endParaRPr kumimoji="0" lang="en-US" altLang="zh-CN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570464" y="2077780"/>
            <a:ext cx="8054622" cy="4087524"/>
          </a:xfrm>
          <a:prstGeom prst="round2DiagRect">
            <a:avLst/>
          </a:prstGeom>
          <a:solidFill>
            <a:srgbClr val="F5F1ED"/>
          </a:solidFill>
          <a:ln w="12700" cap="flat" cmpd="sng" algn="ctr">
            <a:noFill/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rgbClr val="FFFFFF"/>
              </a:solidFill>
              <a:latin typeface="Calibri" panose="020F0502020204030204"/>
              <a:ea typeface="幼圆" panose="02010509060101010101" pitchFamily="49" charset="-122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2814638" y="1131888"/>
            <a:ext cx="287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寻找</a:t>
            </a:r>
            <a:r>
              <a:rPr kumimoji="0"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主人</a:t>
            </a:r>
            <a:endParaRPr kumimoji="0" lang="zh-CN" altLang="en-US" sz="3600" b="1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8615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207000"/>
            <a:ext cx="19796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组合 18"/>
          <p:cNvGrpSpPr/>
          <p:nvPr/>
        </p:nvGrpSpPr>
        <p:grpSpPr bwMode="auto">
          <a:xfrm>
            <a:off x="247650" y="981075"/>
            <a:ext cx="2386013" cy="1008063"/>
            <a:chOff x="247866" y="1052736"/>
            <a:chExt cx="2386012" cy="1008063"/>
          </a:xfrm>
        </p:grpSpPr>
        <p:pic>
          <p:nvPicPr>
            <p:cNvPr id="68618" name="图片 2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47866" y="1052736"/>
              <a:ext cx="238601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827304" y="1173386"/>
              <a:ext cx="1441449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CN" sz="3600" kern="100" dirty="0">
                  <a:solidFill>
                    <a:srgbClr val="3D3F41">
                      <a:lumMod val="50000"/>
                    </a:srgb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Game</a:t>
              </a:r>
              <a:endParaRPr kumimoji="0" lang="zh-CN" altLang="en-US" sz="3600" dirty="0">
                <a:solidFill>
                  <a:srgbClr val="3D3F41">
                    <a:lumMod val="50000"/>
                  </a:srgbClr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03250" y="2389188"/>
            <a:ext cx="8034338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学生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四人一组，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收集各不相同的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文具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，然后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其中一名组员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拿出其中一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样文具，随意询问组内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一名同学：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Is this your …, XXX?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若学生回答：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Yes, it is. 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该学生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用手势和语言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Yeah!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做开心状，简单描述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该文具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后把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它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归还给本人。若学生回答：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No, it isn’t. That’s my ... </a:t>
            </a:r>
            <a:r>
              <a:rPr lang="zh-CN" altLang="en-US" kern="1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该学生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用手势和语言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I’m sorry.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表示失望，把属于学生的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文具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归还给本人。</a:t>
            </a:r>
            <a:endParaRPr lang="zh-CN" altLang="zh-CN" sz="1800" kern="100" dirty="0">
              <a:solidFill>
                <a:srgbClr val="000000"/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组合 2"/>
          <p:cNvGrpSpPr/>
          <p:nvPr/>
        </p:nvGrpSpPr>
        <p:grpSpPr bwMode="auto">
          <a:xfrm>
            <a:off x="1481138" y="1423988"/>
            <a:ext cx="6186487" cy="5440362"/>
            <a:chOff x="1481367" y="1423988"/>
            <a:chExt cx="6186258" cy="5440362"/>
          </a:xfrm>
        </p:grpSpPr>
        <p:pic>
          <p:nvPicPr>
            <p:cNvPr id="70678" name="图片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6538" y="1423988"/>
              <a:ext cx="6161087" cy="54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9" name="矩形 25"/>
            <p:cNvSpPr>
              <a:spLocks noChangeArrowheads="1"/>
            </p:cNvSpPr>
            <p:nvPr/>
          </p:nvSpPr>
          <p:spPr bwMode="auto">
            <a:xfrm>
              <a:off x="1481367" y="4556938"/>
              <a:ext cx="2761994" cy="400110"/>
            </a:xfrm>
            <a:prstGeom prst="rect">
              <a:avLst/>
            </a:prstGeom>
            <a:solidFill>
              <a:srgbClr val="4A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GREEN BIRD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680" name="矩形 26"/>
            <p:cNvSpPr>
              <a:spLocks noChangeArrowheads="1"/>
            </p:cNvSpPr>
            <p:nvPr/>
          </p:nvSpPr>
          <p:spPr bwMode="auto">
            <a:xfrm>
              <a:off x="4650937" y="4534257"/>
              <a:ext cx="2873392" cy="400110"/>
            </a:xfrm>
            <a:prstGeom prst="rect">
              <a:avLst/>
            </a:prstGeom>
            <a:solidFill>
              <a:srgbClr val="73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BROWN BEAR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681" name="矩形 1"/>
            <p:cNvSpPr>
              <a:spLocks noChangeArrowheads="1"/>
            </p:cNvSpPr>
            <p:nvPr/>
          </p:nvSpPr>
          <p:spPr bwMode="auto">
            <a:xfrm>
              <a:off x="1528233" y="1523405"/>
              <a:ext cx="2715128" cy="400110"/>
            </a:xfrm>
            <a:prstGeom prst="rect">
              <a:avLst/>
            </a:prstGeom>
            <a:solidFill>
              <a:srgbClr val="4A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GREEN BIRD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682" name="矩形 24"/>
            <p:cNvSpPr>
              <a:spLocks noChangeArrowheads="1"/>
            </p:cNvSpPr>
            <p:nvPr/>
          </p:nvSpPr>
          <p:spPr bwMode="auto">
            <a:xfrm>
              <a:off x="4697803" y="1546444"/>
              <a:ext cx="2873392" cy="400110"/>
            </a:xfrm>
            <a:prstGeom prst="rect">
              <a:avLst/>
            </a:prstGeom>
            <a:solidFill>
              <a:srgbClr val="73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BROWN BEAR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065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066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act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6176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 bwMode="auto">
          <a:xfrm>
            <a:off x="4821238" y="3675063"/>
            <a:ext cx="1733550" cy="763587"/>
            <a:chOff x="396182" y="3651259"/>
            <a:chExt cx="1733205" cy="763623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3832243"/>
              <a:ext cx="1733205" cy="582639"/>
            </a:xfrm>
            <a:prstGeom prst="wedgeRoundRectCallout">
              <a:avLst>
                <a:gd name="adj1" fmla="val -35101"/>
                <a:gd name="adj2" fmla="val 86605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No, it isn’t.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83432" y="3651259"/>
              <a:ext cx="288868" cy="28893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755650" y="2997200"/>
            <a:ext cx="3694113" cy="658813"/>
            <a:chOff x="342983" y="1351687"/>
            <a:chExt cx="3696635" cy="659040"/>
          </a:xfrm>
        </p:grpSpPr>
        <p:sp>
          <p:nvSpPr>
            <p:cNvPr id="10" name="圆角矩形标注 9"/>
            <p:cNvSpPr/>
            <p:nvPr/>
          </p:nvSpPr>
          <p:spPr>
            <a:xfrm>
              <a:off x="342983" y="1561309"/>
              <a:ext cx="3696635" cy="449418"/>
            </a:xfrm>
            <a:prstGeom prst="wedgeRoundRectCallout">
              <a:avLst>
                <a:gd name="adj1" fmla="val 32235"/>
                <a:gd name="adj2" fmla="val 8999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Whose storybook is this?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126963" y="1351687"/>
              <a:ext cx="287533" cy="287437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1095375" y="3644900"/>
            <a:ext cx="3354388" cy="606425"/>
            <a:chOff x="396182" y="3925497"/>
            <a:chExt cx="3352544" cy="605659"/>
          </a:xfrm>
        </p:grpSpPr>
        <p:sp>
          <p:nvSpPr>
            <p:cNvPr id="13" name="圆角矩形标注 12"/>
            <p:cNvSpPr/>
            <p:nvPr/>
          </p:nvSpPr>
          <p:spPr>
            <a:xfrm>
              <a:off x="396182" y="4126855"/>
              <a:ext cx="3352544" cy="404301"/>
            </a:xfrm>
            <a:prstGeom prst="wedgeRoundRectCallout">
              <a:avLst>
                <a:gd name="adj1" fmla="val 34250"/>
                <a:gd name="adj2" fmla="val 84093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this your storybook?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020888" y="3925497"/>
              <a:ext cx="288766" cy="28856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700338" y="4254500"/>
            <a:ext cx="1768475" cy="960438"/>
            <a:chOff x="5184024" y="3945547"/>
            <a:chExt cx="1769306" cy="961682"/>
          </a:xfrm>
        </p:grpSpPr>
        <p:sp>
          <p:nvSpPr>
            <p:cNvPr id="19" name="圆角矩形标注 18"/>
            <p:cNvSpPr/>
            <p:nvPr/>
          </p:nvSpPr>
          <p:spPr>
            <a:xfrm>
              <a:off x="5184024" y="4114040"/>
              <a:ext cx="1769306" cy="793189"/>
            </a:xfrm>
            <a:prstGeom prst="wedgeRoundRectCallout">
              <a:avLst>
                <a:gd name="adj1" fmla="val 37202"/>
                <a:gd name="adj2" fmla="val 67021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this your storybook?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933676" y="3945547"/>
              <a:ext cx="289061" cy="28771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623050" y="3806825"/>
            <a:ext cx="1673225" cy="763588"/>
            <a:chOff x="396183" y="3651259"/>
            <a:chExt cx="1672981" cy="763623"/>
          </a:xfrm>
        </p:grpSpPr>
        <p:sp>
          <p:nvSpPr>
            <p:cNvPr id="23" name="圆角矩形标注 22"/>
            <p:cNvSpPr/>
            <p:nvPr/>
          </p:nvSpPr>
          <p:spPr>
            <a:xfrm>
              <a:off x="396183" y="3832242"/>
              <a:ext cx="1672981" cy="582640"/>
            </a:xfrm>
            <a:prstGeom prst="wedgeRoundRectCallout">
              <a:avLst>
                <a:gd name="adj1" fmla="val -68885"/>
                <a:gd name="adj2" fmla="val 12187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No, it isn’t.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02518" y="3651259"/>
              <a:ext cx="288883" cy="28893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4150" y="4181475"/>
            <a:ext cx="15144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圆角矩形 18"/>
          <p:cNvSpPr/>
          <p:nvPr/>
        </p:nvSpPr>
        <p:spPr>
          <a:xfrm>
            <a:off x="542925" y="1309688"/>
            <a:ext cx="8061325" cy="52149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631950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41475" y="1717675"/>
            <a:ext cx="336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27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70013" y="4108450"/>
            <a:ext cx="2554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activity book </a:t>
            </a:r>
            <a:endParaRPr lang="zh-CN" altLang="en-US" sz="180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62625" y="4108450"/>
            <a:ext cx="2051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schoolbag</a:t>
            </a:r>
            <a:endParaRPr lang="zh-CN" altLang="en-US" sz="18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86200" y="5735638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dictionary</a:t>
            </a:r>
          </a:p>
        </p:txBody>
      </p:sp>
      <p:pic>
        <p:nvPicPr>
          <p:cNvPr id="72714" name="图片 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888" y="2420938"/>
            <a:ext cx="147796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63688" y="2420938"/>
            <a:ext cx="19621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674688" y="1412875"/>
            <a:ext cx="7773987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66988" y="3573463"/>
            <a:ext cx="41195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—Is this your …?</a:t>
            </a:r>
          </a:p>
        </p:txBody>
      </p:sp>
      <p:sp>
        <p:nvSpPr>
          <p:cNvPr id="7475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207168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81150" y="2133600"/>
            <a:ext cx="68786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如何询问某物是否属于某人并做否定回答？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566988" y="4610100"/>
            <a:ext cx="58594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—No, it isn’t.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0" grpId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1676400" y="2554288"/>
            <a:ext cx="65976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通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过网络、字典、课外书、报纸等资源，进一步查找收集有关文具的词汇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，并记录下来，与同学们一起分享交流。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27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39775" y="1697038"/>
            <a:ext cx="7648575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6810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838" y="54387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0" descr="rul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800" y="2468563"/>
            <a:ext cx="1111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1" descr="pe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0238" y="2590800"/>
            <a:ext cx="1196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2" descr="penci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1538" y="2463800"/>
            <a:ext cx="11969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penbox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64288" y="2403475"/>
            <a:ext cx="1152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757728" y="1425149"/>
            <a:ext cx="365997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say you do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0183" name="图片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188" y="4279900"/>
            <a:ext cx="35433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1006475" y="3617913"/>
            <a:ext cx="4370388" cy="747712"/>
          </a:xfrm>
          <a:prstGeom prst="wedgeRoundRectCallout">
            <a:avLst>
              <a:gd name="adj1" fmla="val -162"/>
              <a:gd name="adj2" fmla="val 86458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pen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0185" name="图片 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04150" y="2206625"/>
            <a:ext cx="9445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图片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1400" y="2332038"/>
            <a:ext cx="11096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图片 19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1154113" y="1423988"/>
            <a:ext cx="2409825" cy="476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019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28146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28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59325" y="2708275"/>
            <a:ext cx="3268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schoolbag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51050" y="5300663"/>
            <a:ext cx="51181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schoolbag.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1557338"/>
            <a:ext cx="3559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2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43438" y="2163763"/>
            <a:ext cx="3635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book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979613" y="4686300"/>
            <a:ext cx="53403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your activity book?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497513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5489575"/>
            <a:ext cx="7889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79613" y="5564188"/>
            <a:ext cx="2111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580063" y="5564188"/>
            <a:ext cx="2592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5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833938" y="2238375"/>
            <a:ext cx="3130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54279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33488" y="1770063"/>
            <a:ext cx="28829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95513" y="4699000"/>
            <a:ext cx="4775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your dictionary?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2725" y="5497513"/>
            <a:ext cx="7604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5489575"/>
            <a:ext cx="7889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01863" y="5564188"/>
            <a:ext cx="2111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580063" y="5564188"/>
            <a:ext cx="2592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411413"/>
            <a:ext cx="53276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06513" y="1636713"/>
            <a:ext cx="66738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leave your things like this.</a:t>
            </a:r>
          </a:p>
        </p:txBody>
      </p:sp>
      <p:sp>
        <p:nvSpPr>
          <p:cNvPr id="5530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301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1463" y="5100638"/>
            <a:ext cx="1230312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600" y="2322513"/>
            <a:ext cx="54165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3688" y="4724400"/>
            <a:ext cx="13065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978150" y="1562100"/>
            <a:ext cx="33305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them away.</a:t>
            </a:r>
          </a:p>
        </p:txBody>
      </p:sp>
      <p:sp>
        <p:nvSpPr>
          <p:cNvPr id="563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6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050" y="2365375"/>
            <a:ext cx="429577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8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9130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guess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01625" y="1463675"/>
            <a:ext cx="8713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friends Mike, Ann and Jim put their school things on the desk. Guess, what will the teacher say?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82" y="1628800"/>
            <a:ext cx="6988788" cy="490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3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2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5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538" y="3933825"/>
            <a:ext cx="754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6" name="组合 7"/>
          <p:cNvGrpSpPr/>
          <p:nvPr/>
        </p:nvGrpSpPr>
        <p:grpSpPr bwMode="auto">
          <a:xfrm>
            <a:off x="5219700" y="857250"/>
            <a:ext cx="2665413" cy="571500"/>
            <a:chOff x="5436096" y="1127125"/>
            <a:chExt cx="3071802" cy="571500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8378" name="TextBox 25"/>
            <p:cNvSpPr txBox="1">
              <a:spLocks noChangeArrowheads="1"/>
            </p:cNvSpPr>
            <p:nvPr/>
          </p:nvSpPr>
          <p:spPr bwMode="auto">
            <a:xfrm>
              <a:off x="6183614" y="1198563"/>
              <a:ext cx="169571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Let’s watch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601</Words>
  <Application>Microsoft Office PowerPoint</Application>
  <PresentationFormat>全屏显示(4:3)</PresentationFormat>
  <Paragraphs>127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Unit5 Is this your schoolbag?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2023-01-16T18:21:15Z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1A540EEA308D41D5BB2EF67A21EECFB4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