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67" r:id="rId4"/>
    <p:sldId id="292" r:id="rId5"/>
    <p:sldId id="289" r:id="rId6"/>
    <p:sldId id="291" r:id="rId7"/>
    <p:sldId id="290" r:id="rId8"/>
    <p:sldId id="268" r:id="rId9"/>
    <p:sldId id="304" r:id="rId10"/>
    <p:sldId id="293" r:id="rId11"/>
    <p:sldId id="294" r:id="rId12"/>
    <p:sldId id="295" r:id="rId13"/>
    <p:sldId id="270" r:id="rId14"/>
    <p:sldId id="269" r:id="rId15"/>
    <p:sldId id="271" r:id="rId16"/>
    <p:sldId id="305" r:id="rId17"/>
    <p:sldId id="274" r:id="rId18"/>
    <p:sldId id="273" r:id="rId19"/>
    <p:sldId id="277" r:id="rId20"/>
    <p:sldId id="275" r:id="rId21"/>
    <p:sldId id="278" r:id="rId22"/>
    <p:sldId id="279" r:id="rId23"/>
    <p:sldId id="306" r:id="rId24"/>
    <p:sldId id="296" r:id="rId25"/>
    <p:sldId id="297" r:id="rId26"/>
    <p:sldId id="298" r:id="rId27"/>
    <p:sldId id="299" r:id="rId28"/>
    <p:sldId id="307" r:id="rId29"/>
    <p:sldId id="300" r:id="rId30"/>
    <p:sldId id="301" r:id="rId31"/>
    <p:sldId id="302" r:id="rId32"/>
    <p:sldId id="303" r:id="rId33"/>
    <p:sldId id="308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CB"/>
    <a:srgbClr val="40454D"/>
    <a:srgbClr val="1271E5"/>
    <a:srgbClr val="1AB49C"/>
    <a:srgbClr val="FFD979"/>
    <a:srgbClr val="99D2EF"/>
    <a:srgbClr val="26A9E0"/>
    <a:srgbClr val="2A9CA2"/>
    <a:srgbClr val="258A8F"/>
    <a:srgbClr val="228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1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2f15c401-611f-488d-98ee-5a7fa127a989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5870ea3b-a351-4412-a5f1-822a3a0545ef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58579627-012c-4967-9dde-b7775a9a475c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fc5ebf25-c0b5-4a1e-9bc1-dd2d49862985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4b367f93-bde4-4b38-886e-30f76a0ef24e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b321864d-29c9-4a2d-b665-c25d41a2ef08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72f7378a-cb6e-4bdc-aa32-046dad2dd4c6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72f7378a-cb6e-4bdc-aa32-046dad2dd4c6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72f7378a-cb6e-4bdc-aa32-046dad2dd4c6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39789f13-25db-4aa0-9023-b4a6668808e3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72f7378a-cb6e-4bdc-aa32-046dad2dd4c6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f57f6d01-a648-4e04-9f03-d5c508ade605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8246fdde-6ae8-408c-adda-13bcc8142887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7c226f09-2cc0-49d4-a490-d995ba743732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72f7378a-cb6e-4bdc-aa32-046dad2dd4c6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AutoShape 396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5" name="AutoShape 781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07" name="Rectangle 784"/>
          <p:cNvSpPr>
            <a:spLocks noChangeArrowheads="1"/>
          </p:cNvSpPr>
          <p:nvPr userDrawn="1"/>
        </p:nvSpPr>
        <p:spPr bwMode="auto">
          <a:xfrm>
            <a:off x="1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3954994" y="3800381"/>
            <a:ext cx="4587873" cy="2684026"/>
            <a:chOff x="3336926" y="3292475"/>
            <a:chExt cx="5470525" cy="3200400"/>
          </a:xfrm>
        </p:grpSpPr>
        <p:sp>
          <p:nvSpPr>
            <p:cNvPr id="11808" name="Freeform 785"/>
            <p:cNvSpPr/>
            <p:nvPr userDrawn="1"/>
          </p:nvSpPr>
          <p:spPr bwMode="auto">
            <a:xfrm>
              <a:off x="3336926" y="5178425"/>
              <a:ext cx="5470525" cy="1314450"/>
            </a:xfrm>
            <a:custGeom>
              <a:avLst/>
              <a:gdLst>
                <a:gd name="T0" fmla="*/ 1724 w 3447"/>
                <a:gd name="T1" fmla="*/ 0 h 828"/>
                <a:gd name="T2" fmla="*/ 1287 w 3447"/>
                <a:gd name="T3" fmla="*/ 13 h 828"/>
                <a:gd name="T4" fmla="*/ 1287 w 3447"/>
                <a:gd name="T5" fmla="*/ 46 h 828"/>
                <a:gd name="T6" fmla="*/ 1826 w 3447"/>
                <a:gd name="T7" fmla="*/ 33 h 828"/>
                <a:gd name="T8" fmla="*/ 1836 w 3447"/>
                <a:gd name="T9" fmla="*/ 449 h 828"/>
                <a:gd name="T10" fmla="*/ 1222 w 3447"/>
                <a:gd name="T11" fmla="*/ 548 h 828"/>
                <a:gd name="T12" fmla="*/ 708 w 3447"/>
                <a:gd name="T13" fmla="*/ 476 h 828"/>
                <a:gd name="T14" fmla="*/ 705 w 3447"/>
                <a:gd name="T15" fmla="*/ 352 h 828"/>
                <a:gd name="T16" fmla="*/ 213 w 3447"/>
                <a:gd name="T17" fmla="*/ 352 h 828"/>
                <a:gd name="T18" fmla="*/ 213 w 3447"/>
                <a:gd name="T19" fmla="*/ 214 h 828"/>
                <a:gd name="T20" fmla="*/ 0 w 3447"/>
                <a:gd name="T21" fmla="*/ 414 h 828"/>
                <a:gd name="T22" fmla="*/ 1724 w 3447"/>
                <a:gd name="T23" fmla="*/ 828 h 828"/>
                <a:gd name="T24" fmla="*/ 3447 w 3447"/>
                <a:gd name="T25" fmla="*/ 414 h 828"/>
                <a:gd name="T26" fmla="*/ 1724 w 3447"/>
                <a:gd name="T27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7" h="828">
                  <a:moveTo>
                    <a:pt x="1724" y="0"/>
                  </a:moveTo>
                  <a:cubicBezTo>
                    <a:pt x="1573" y="0"/>
                    <a:pt x="1426" y="4"/>
                    <a:pt x="1287" y="13"/>
                  </a:cubicBezTo>
                  <a:cubicBezTo>
                    <a:pt x="1287" y="46"/>
                    <a:pt x="1287" y="46"/>
                    <a:pt x="1287" y="46"/>
                  </a:cubicBezTo>
                  <a:cubicBezTo>
                    <a:pt x="1826" y="33"/>
                    <a:pt x="1826" y="33"/>
                    <a:pt x="1826" y="33"/>
                  </a:cubicBezTo>
                  <a:cubicBezTo>
                    <a:pt x="1836" y="449"/>
                    <a:pt x="1836" y="449"/>
                    <a:pt x="1836" y="449"/>
                  </a:cubicBezTo>
                  <a:cubicBezTo>
                    <a:pt x="1222" y="548"/>
                    <a:pt x="1222" y="548"/>
                    <a:pt x="1222" y="548"/>
                  </a:cubicBezTo>
                  <a:cubicBezTo>
                    <a:pt x="708" y="476"/>
                    <a:pt x="708" y="476"/>
                    <a:pt x="708" y="476"/>
                  </a:cubicBezTo>
                  <a:cubicBezTo>
                    <a:pt x="705" y="352"/>
                    <a:pt x="705" y="352"/>
                    <a:pt x="705" y="352"/>
                  </a:cubicBezTo>
                  <a:cubicBezTo>
                    <a:pt x="213" y="352"/>
                    <a:pt x="213" y="352"/>
                    <a:pt x="213" y="352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78" y="274"/>
                    <a:pt x="0" y="342"/>
                    <a:pt x="0" y="414"/>
                  </a:cubicBezTo>
                  <a:cubicBezTo>
                    <a:pt x="0" y="643"/>
                    <a:pt x="772" y="828"/>
                    <a:pt x="1724" y="828"/>
                  </a:cubicBezTo>
                  <a:cubicBezTo>
                    <a:pt x="2676" y="828"/>
                    <a:pt x="3447" y="643"/>
                    <a:pt x="3447" y="414"/>
                  </a:cubicBezTo>
                  <a:cubicBezTo>
                    <a:pt x="3447" y="185"/>
                    <a:pt x="2676" y="0"/>
                    <a:pt x="172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42" name="矩形 11941"/>
            <p:cNvSpPr/>
            <p:nvPr userDrawn="1"/>
          </p:nvSpPr>
          <p:spPr>
            <a:xfrm>
              <a:off x="4811713" y="5319713"/>
              <a:ext cx="638176" cy="644525"/>
            </a:xfrm>
            <a:prstGeom prst="rect">
              <a:avLst/>
            </a:prstGeom>
            <a:solidFill>
              <a:srgbClr val="404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09" name="Freeform 786"/>
            <p:cNvSpPr/>
            <p:nvPr userDrawn="1"/>
          </p:nvSpPr>
          <p:spPr bwMode="auto">
            <a:xfrm>
              <a:off x="5256213" y="3968750"/>
              <a:ext cx="2528888" cy="1390650"/>
            </a:xfrm>
            <a:custGeom>
              <a:avLst/>
              <a:gdLst>
                <a:gd name="T0" fmla="*/ 1593 w 1593"/>
                <a:gd name="T1" fmla="*/ 820 h 876"/>
                <a:gd name="T2" fmla="*/ 1577 w 1593"/>
                <a:gd name="T3" fmla="*/ 860 h 876"/>
                <a:gd name="T4" fmla="*/ 1537 w 1593"/>
                <a:gd name="T5" fmla="*/ 876 h 876"/>
                <a:gd name="T6" fmla="*/ 56 w 1593"/>
                <a:gd name="T7" fmla="*/ 876 h 876"/>
                <a:gd name="T8" fmla="*/ 17 w 1593"/>
                <a:gd name="T9" fmla="*/ 860 h 876"/>
                <a:gd name="T10" fmla="*/ 0 w 1593"/>
                <a:gd name="T11" fmla="*/ 820 h 876"/>
                <a:gd name="T12" fmla="*/ 0 w 1593"/>
                <a:gd name="T13" fmla="*/ 0 h 876"/>
                <a:gd name="T14" fmla="*/ 1593 w 1593"/>
                <a:gd name="T15" fmla="*/ 0 h 876"/>
                <a:gd name="T16" fmla="*/ 1593 w 1593"/>
                <a:gd name="T17" fmla="*/ 82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3" h="876">
                  <a:moveTo>
                    <a:pt x="1593" y="820"/>
                  </a:moveTo>
                  <a:cubicBezTo>
                    <a:pt x="1593" y="834"/>
                    <a:pt x="1588" y="849"/>
                    <a:pt x="1577" y="860"/>
                  </a:cubicBezTo>
                  <a:cubicBezTo>
                    <a:pt x="1566" y="870"/>
                    <a:pt x="1551" y="876"/>
                    <a:pt x="1537" y="876"/>
                  </a:cubicBezTo>
                  <a:cubicBezTo>
                    <a:pt x="56" y="876"/>
                    <a:pt x="56" y="876"/>
                    <a:pt x="56" y="876"/>
                  </a:cubicBezTo>
                  <a:cubicBezTo>
                    <a:pt x="42" y="876"/>
                    <a:pt x="28" y="870"/>
                    <a:pt x="17" y="860"/>
                  </a:cubicBezTo>
                  <a:cubicBezTo>
                    <a:pt x="6" y="849"/>
                    <a:pt x="0" y="834"/>
                    <a:pt x="0" y="8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93" y="0"/>
                    <a:pt x="1593" y="0"/>
                    <a:pt x="1593" y="0"/>
                  </a:cubicBezTo>
                  <a:lnTo>
                    <a:pt x="1593" y="820"/>
                  </a:lnTo>
                  <a:close/>
                </a:path>
              </a:pathLst>
            </a:cu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10" name="Freeform 787"/>
            <p:cNvSpPr/>
            <p:nvPr userDrawn="1"/>
          </p:nvSpPr>
          <p:spPr bwMode="auto">
            <a:xfrm>
              <a:off x="5256213" y="3589338"/>
              <a:ext cx="2528888" cy="884238"/>
            </a:xfrm>
            <a:custGeom>
              <a:avLst/>
              <a:gdLst>
                <a:gd name="T0" fmla="*/ 1593 w 1593"/>
                <a:gd name="T1" fmla="*/ 239 h 557"/>
                <a:gd name="T2" fmla="*/ 1500 w 1593"/>
                <a:gd name="T3" fmla="*/ 464 h 557"/>
                <a:gd name="T4" fmla="*/ 1275 w 1593"/>
                <a:gd name="T5" fmla="*/ 557 h 557"/>
                <a:gd name="T6" fmla="*/ 319 w 1593"/>
                <a:gd name="T7" fmla="*/ 557 h 557"/>
                <a:gd name="T8" fmla="*/ 93 w 1593"/>
                <a:gd name="T9" fmla="*/ 464 h 557"/>
                <a:gd name="T10" fmla="*/ 0 w 1593"/>
                <a:gd name="T11" fmla="*/ 239 h 557"/>
                <a:gd name="T12" fmla="*/ 0 w 1593"/>
                <a:gd name="T13" fmla="*/ 56 h 557"/>
                <a:gd name="T14" fmla="*/ 17 w 1593"/>
                <a:gd name="T15" fmla="*/ 16 h 557"/>
                <a:gd name="T16" fmla="*/ 56 w 1593"/>
                <a:gd name="T17" fmla="*/ 0 h 557"/>
                <a:gd name="T18" fmla="*/ 1537 w 1593"/>
                <a:gd name="T19" fmla="*/ 0 h 557"/>
                <a:gd name="T20" fmla="*/ 1577 w 1593"/>
                <a:gd name="T21" fmla="*/ 16 h 557"/>
                <a:gd name="T22" fmla="*/ 1593 w 1593"/>
                <a:gd name="T23" fmla="*/ 56 h 557"/>
                <a:gd name="T24" fmla="*/ 1593 w 1593"/>
                <a:gd name="T25" fmla="*/ 23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3" h="557">
                  <a:moveTo>
                    <a:pt x="1593" y="239"/>
                  </a:moveTo>
                  <a:cubicBezTo>
                    <a:pt x="1593" y="320"/>
                    <a:pt x="1562" y="402"/>
                    <a:pt x="1500" y="464"/>
                  </a:cubicBezTo>
                  <a:cubicBezTo>
                    <a:pt x="1438" y="526"/>
                    <a:pt x="1356" y="557"/>
                    <a:pt x="1275" y="557"/>
                  </a:cubicBezTo>
                  <a:cubicBezTo>
                    <a:pt x="319" y="557"/>
                    <a:pt x="319" y="557"/>
                    <a:pt x="319" y="557"/>
                  </a:cubicBezTo>
                  <a:cubicBezTo>
                    <a:pt x="237" y="557"/>
                    <a:pt x="156" y="526"/>
                    <a:pt x="93" y="464"/>
                  </a:cubicBezTo>
                  <a:cubicBezTo>
                    <a:pt x="31" y="402"/>
                    <a:pt x="0" y="320"/>
                    <a:pt x="0" y="23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2"/>
                    <a:pt x="6" y="27"/>
                    <a:pt x="17" y="16"/>
                  </a:cubicBezTo>
                  <a:cubicBezTo>
                    <a:pt x="28" y="5"/>
                    <a:pt x="42" y="0"/>
                    <a:pt x="56" y="0"/>
                  </a:cubicBezTo>
                  <a:cubicBezTo>
                    <a:pt x="1537" y="0"/>
                    <a:pt x="1537" y="0"/>
                    <a:pt x="1537" y="0"/>
                  </a:cubicBezTo>
                  <a:cubicBezTo>
                    <a:pt x="1551" y="0"/>
                    <a:pt x="1566" y="5"/>
                    <a:pt x="1577" y="16"/>
                  </a:cubicBezTo>
                  <a:cubicBezTo>
                    <a:pt x="1588" y="27"/>
                    <a:pt x="1593" y="42"/>
                    <a:pt x="1593" y="56"/>
                  </a:cubicBezTo>
                  <a:lnTo>
                    <a:pt x="1593" y="239"/>
                  </a:lnTo>
                  <a:close/>
                </a:path>
              </a:pathLst>
            </a:custGeom>
            <a:solidFill>
              <a:srgbClr val="49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11" name="Freeform 788"/>
            <p:cNvSpPr/>
            <p:nvPr userDrawn="1"/>
          </p:nvSpPr>
          <p:spPr bwMode="auto">
            <a:xfrm>
              <a:off x="6084888" y="3292475"/>
              <a:ext cx="871538" cy="296863"/>
            </a:xfrm>
            <a:custGeom>
              <a:avLst/>
              <a:gdLst>
                <a:gd name="T0" fmla="*/ 549 w 549"/>
                <a:gd name="T1" fmla="*/ 187 h 187"/>
                <a:gd name="T2" fmla="*/ 478 w 549"/>
                <a:gd name="T3" fmla="*/ 187 h 187"/>
                <a:gd name="T4" fmla="*/ 478 w 549"/>
                <a:gd name="T5" fmla="*/ 115 h 187"/>
                <a:gd name="T6" fmla="*/ 465 w 549"/>
                <a:gd name="T7" fmla="*/ 84 h 187"/>
                <a:gd name="T8" fmla="*/ 434 w 549"/>
                <a:gd name="T9" fmla="*/ 71 h 187"/>
                <a:gd name="T10" fmla="*/ 115 w 549"/>
                <a:gd name="T11" fmla="*/ 71 h 187"/>
                <a:gd name="T12" fmla="*/ 84 w 549"/>
                <a:gd name="T13" fmla="*/ 84 h 187"/>
                <a:gd name="T14" fmla="*/ 72 w 549"/>
                <a:gd name="T15" fmla="*/ 115 h 187"/>
                <a:gd name="T16" fmla="*/ 72 w 549"/>
                <a:gd name="T17" fmla="*/ 187 h 187"/>
                <a:gd name="T18" fmla="*/ 0 w 549"/>
                <a:gd name="T19" fmla="*/ 187 h 187"/>
                <a:gd name="T20" fmla="*/ 0 w 549"/>
                <a:gd name="T21" fmla="*/ 115 h 187"/>
                <a:gd name="T22" fmla="*/ 34 w 549"/>
                <a:gd name="T23" fmla="*/ 33 h 187"/>
                <a:gd name="T24" fmla="*/ 115 w 549"/>
                <a:gd name="T25" fmla="*/ 0 h 187"/>
                <a:gd name="T26" fmla="*/ 434 w 549"/>
                <a:gd name="T27" fmla="*/ 0 h 187"/>
                <a:gd name="T28" fmla="*/ 516 w 549"/>
                <a:gd name="T29" fmla="*/ 33 h 187"/>
                <a:gd name="T30" fmla="*/ 549 w 549"/>
                <a:gd name="T31" fmla="*/ 115 h 187"/>
                <a:gd name="T32" fmla="*/ 549 w 549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9" h="187">
                  <a:moveTo>
                    <a:pt x="549" y="187"/>
                  </a:moveTo>
                  <a:cubicBezTo>
                    <a:pt x="478" y="187"/>
                    <a:pt x="478" y="187"/>
                    <a:pt x="478" y="187"/>
                  </a:cubicBezTo>
                  <a:cubicBezTo>
                    <a:pt x="478" y="115"/>
                    <a:pt x="478" y="115"/>
                    <a:pt x="478" y="115"/>
                  </a:cubicBezTo>
                  <a:cubicBezTo>
                    <a:pt x="478" y="103"/>
                    <a:pt x="473" y="92"/>
                    <a:pt x="465" y="84"/>
                  </a:cubicBezTo>
                  <a:cubicBezTo>
                    <a:pt x="457" y="76"/>
                    <a:pt x="446" y="71"/>
                    <a:pt x="434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04" y="71"/>
                    <a:pt x="93" y="76"/>
                    <a:pt x="84" y="84"/>
                  </a:cubicBezTo>
                  <a:cubicBezTo>
                    <a:pt x="76" y="92"/>
                    <a:pt x="72" y="103"/>
                    <a:pt x="72" y="115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84"/>
                    <a:pt x="12" y="55"/>
                    <a:pt x="34" y="33"/>
                  </a:cubicBezTo>
                  <a:cubicBezTo>
                    <a:pt x="56" y="12"/>
                    <a:pt x="85" y="0"/>
                    <a:pt x="115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65" y="0"/>
                    <a:pt x="494" y="12"/>
                    <a:pt x="516" y="33"/>
                  </a:cubicBezTo>
                  <a:cubicBezTo>
                    <a:pt x="537" y="55"/>
                    <a:pt x="549" y="84"/>
                    <a:pt x="549" y="115"/>
                  </a:cubicBezTo>
                  <a:lnTo>
                    <a:pt x="549" y="187"/>
                  </a:lnTo>
                  <a:close/>
                </a:path>
              </a:pathLst>
            </a:cu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12" name="Rectangle 789"/>
            <p:cNvSpPr>
              <a:spLocks noChangeArrowheads="1"/>
            </p:cNvSpPr>
            <p:nvPr userDrawn="1"/>
          </p:nvSpPr>
          <p:spPr bwMode="auto">
            <a:xfrm>
              <a:off x="5511801" y="3538538"/>
              <a:ext cx="317500" cy="50800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13" name="Rectangle 790"/>
            <p:cNvSpPr>
              <a:spLocks noChangeArrowheads="1"/>
            </p:cNvSpPr>
            <p:nvPr userDrawn="1"/>
          </p:nvSpPr>
          <p:spPr bwMode="auto">
            <a:xfrm>
              <a:off x="7213601" y="3538538"/>
              <a:ext cx="315913" cy="50800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14" name="Rectangle 791"/>
            <p:cNvSpPr>
              <a:spLocks noChangeArrowheads="1"/>
            </p:cNvSpPr>
            <p:nvPr userDrawn="1"/>
          </p:nvSpPr>
          <p:spPr bwMode="auto">
            <a:xfrm>
              <a:off x="6381751" y="4303713"/>
              <a:ext cx="277813" cy="341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15" name="Rectangle 792"/>
            <p:cNvSpPr>
              <a:spLocks noChangeArrowheads="1"/>
            </p:cNvSpPr>
            <p:nvPr userDrawn="1"/>
          </p:nvSpPr>
          <p:spPr bwMode="auto">
            <a:xfrm>
              <a:off x="6381751" y="3589338"/>
              <a:ext cx="277813" cy="714375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16" name="Rectangle 793"/>
            <p:cNvSpPr>
              <a:spLocks noChangeArrowheads="1"/>
            </p:cNvSpPr>
            <p:nvPr userDrawn="1"/>
          </p:nvSpPr>
          <p:spPr bwMode="auto">
            <a:xfrm>
              <a:off x="6381751" y="4462463"/>
              <a:ext cx="277813" cy="896937"/>
            </a:xfrm>
            <a:prstGeom prst="rect">
              <a:avLst/>
            </a:prstGeom>
            <a:solidFill>
              <a:srgbClr val="49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17" name="Rectangle 794"/>
            <p:cNvSpPr>
              <a:spLocks noChangeArrowheads="1"/>
            </p:cNvSpPr>
            <p:nvPr userDrawn="1"/>
          </p:nvSpPr>
          <p:spPr bwMode="auto">
            <a:xfrm>
              <a:off x="6502401" y="4097338"/>
              <a:ext cx="966788" cy="331788"/>
            </a:xfrm>
            <a:prstGeom prst="rect">
              <a:avLst/>
            </a:prstGeom>
            <a:solidFill>
              <a:srgbClr val="3F7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18" name="Freeform 795"/>
            <p:cNvSpPr/>
            <p:nvPr userDrawn="1"/>
          </p:nvSpPr>
          <p:spPr bwMode="auto">
            <a:xfrm>
              <a:off x="6221413" y="4097338"/>
              <a:ext cx="1023938" cy="1370013"/>
            </a:xfrm>
            <a:custGeom>
              <a:avLst/>
              <a:gdLst>
                <a:gd name="T0" fmla="*/ 396 w 645"/>
                <a:gd name="T1" fmla="*/ 0 h 863"/>
                <a:gd name="T2" fmla="*/ 296 w 645"/>
                <a:gd name="T3" fmla="*/ 163 h 863"/>
                <a:gd name="T4" fmla="*/ 645 w 645"/>
                <a:gd name="T5" fmla="*/ 863 h 863"/>
                <a:gd name="T6" fmla="*/ 387 w 645"/>
                <a:gd name="T7" fmla="*/ 863 h 863"/>
                <a:gd name="T8" fmla="*/ 38 w 645"/>
                <a:gd name="T9" fmla="*/ 163 h 863"/>
                <a:gd name="T10" fmla="*/ 139 w 645"/>
                <a:gd name="T11" fmla="*/ 0 h 863"/>
                <a:gd name="T12" fmla="*/ 396 w 645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5" h="863">
                  <a:moveTo>
                    <a:pt x="396" y="0"/>
                  </a:moveTo>
                  <a:cubicBezTo>
                    <a:pt x="313" y="0"/>
                    <a:pt x="258" y="88"/>
                    <a:pt x="296" y="163"/>
                  </a:cubicBezTo>
                  <a:cubicBezTo>
                    <a:pt x="645" y="863"/>
                    <a:pt x="645" y="863"/>
                    <a:pt x="645" y="863"/>
                  </a:cubicBezTo>
                  <a:cubicBezTo>
                    <a:pt x="387" y="863"/>
                    <a:pt x="387" y="863"/>
                    <a:pt x="387" y="863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0" y="88"/>
                    <a:pt x="55" y="0"/>
                    <a:pt x="139" y="0"/>
                  </a:cubicBezTo>
                  <a:lnTo>
                    <a:pt x="396" y="0"/>
                  </a:lnTo>
                  <a:close/>
                </a:path>
              </a:pathLst>
            </a:custGeom>
            <a:solidFill>
              <a:srgbClr val="BAC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19" name="Freeform 796"/>
            <p:cNvSpPr/>
            <p:nvPr userDrawn="1"/>
          </p:nvSpPr>
          <p:spPr bwMode="auto">
            <a:xfrm>
              <a:off x="6535738" y="4097338"/>
              <a:ext cx="709613" cy="1370013"/>
            </a:xfrm>
            <a:custGeom>
              <a:avLst/>
              <a:gdLst>
                <a:gd name="T0" fmla="*/ 98 w 447"/>
                <a:gd name="T1" fmla="*/ 163 h 863"/>
                <a:gd name="T2" fmla="*/ 198 w 447"/>
                <a:gd name="T3" fmla="*/ 0 h 863"/>
                <a:gd name="T4" fmla="*/ 138 w 447"/>
                <a:gd name="T5" fmla="*/ 0 h 863"/>
                <a:gd name="T6" fmla="*/ 37 w 447"/>
                <a:gd name="T7" fmla="*/ 163 h 863"/>
                <a:gd name="T8" fmla="*/ 387 w 447"/>
                <a:gd name="T9" fmla="*/ 863 h 863"/>
                <a:gd name="T10" fmla="*/ 447 w 447"/>
                <a:gd name="T11" fmla="*/ 863 h 863"/>
                <a:gd name="T12" fmla="*/ 98 w 447"/>
                <a:gd name="T13" fmla="*/ 1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863">
                  <a:moveTo>
                    <a:pt x="98" y="163"/>
                  </a:moveTo>
                  <a:cubicBezTo>
                    <a:pt x="60" y="88"/>
                    <a:pt x="115" y="0"/>
                    <a:pt x="19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54" y="0"/>
                    <a:pt x="0" y="88"/>
                    <a:pt x="37" y="163"/>
                  </a:cubicBezTo>
                  <a:cubicBezTo>
                    <a:pt x="387" y="863"/>
                    <a:pt x="387" y="863"/>
                    <a:pt x="387" y="863"/>
                  </a:cubicBezTo>
                  <a:cubicBezTo>
                    <a:pt x="447" y="863"/>
                    <a:pt x="447" y="863"/>
                    <a:pt x="447" y="863"/>
                  </a:cubicBezTo>
                  <a:lnTo>
                    <a:pt x="98" y="163"/>
                  </a:lnTo>
                  <a:close/>
                </a:path>
              </a:pathLst>
            </a:custGeom>
            <a:solidFill>
              <a:srgbClr val="63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0" name="Freeform 797"/>
            <p:cNvSpPr/>
            <p:nvPr userDrawn="1"/>
          </p:nvSpPr>
          <p:spPr bwMode="auto">
            <a:xfrm>
              <a:off x="6221413" y="4097338"/>
              <a:ext cx="709613" cy="1370013"/>
            </a:xfrm>
            <a:custGeom>
              <a:avLst/>
              <a:gdLst>
                <a:gd name="T0" fmla="*/ 199 w 447"/>
                <a:gd name="T1" fmla="*/ 0 h 863"/>
                <a:gd name="T2" fmla="*/ 139 w 447"/>
                <a:gd name="T3" fmla="*/ 0 h 863"/>
                <a:gd name="T4" fmla="*/ 38 w 447"/>
                <a:gd name="T5" fmla="*/ 163 h 863"/>
                <a:gd name="T6" fmla="*/ 387 w 447"/>
                <a:gd name="T7" fmla="*/ 863 h 863"/>
                <a:gd name="T8" fmla="*/ 447 w 447"/>
                <a:gd name="T9" fmla="*/ 863 h 863"/>
                <a:gd name="T10" fmla="*/ 98 w 447"/>
                <a:gd name="T11" fmla="*/ 163 h 863"/>
                <a:gd name="T12" fmla="*/ 199 w 447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863">
                  <a:moveTo>
                    <a:pt x="19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5" y="0"/>
                    <a:pt x="0" y="88"/>
                    <a:pt x="38" y="163"/>
                  </a:cubicBezTo>
                  <a:cubicBezTo>
                    <a:pt x="387" y="863"/>
                    <a:pt x="387" y="863"/>
                    <a:pt x="387" y="863"/>
                  </a:cubicBezTo>
                  <a:cubicBezTo>
                    <a:pt x="447" y="863"/>
                    <a:pt x="447" y="863"/>
                    <a:pt x="447" y="8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60" y="88"/>
                    <a:pt x="115" y="0"/>
                    <a:pt x="199" y="0"/>
                  </a:cubicBezTo>
                  <a:close/>
                </a:path>
              </a:pathLst>
            </a:custGeom>
            <a:solidFill>
              <a:srgbClr val="63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1" name="Freeform 798"/>
            <p:cNvSpPr/>
            <p:nvPr userDrawn="1"/>
          </p:nvSpPr>
          <p:spPr bwMode="auto">
            <a:xfrm>
              <a:off x="6723063" y="4097338"/>
              <a:ext cx="1023938" cy="1370013"/>
            </a:xfrm>
            <a:custGeom>
              <a:avLst/>
              <a:gdLst>
                <a:gd name="T0" fmla="*/ 248 w 645"/>
                <a:gd name="T1" fmla="*/ 0 h 863"/>
                <a:gd name="T2" fmla="*/ 349 w 645"/>
                <a:gd name="T3" fmla="*/ 163 h 863"/>
                <a:gd name="T4" fmla="*/ 0 w 645"/>
                <a:gd name="T5" fmla="*/ 863 h 863"/>
                <a:gd name="T6" fmla="*/ 258 w 645"/>
                <a:gd name="T7" fmla="*/ 863 h 863"/>
                <a:gd name="T8" fmla="*/ 607 w 645"/>
                <a:gd name="T9" fmla="*/ 163 h 863"/>
                <a:gd name="T10" fmla="*/ 506 w 645"/>
                <a:gd name="T11" fmla="*/ 0 h 863"/>
                <a:gd name="T12" fmla="*/ 248 w 645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5" h="863">
                  <a:moveTo>
                    <a:pt x="248" y="0"/>
                  </a:moveTo>
                  <a:cubicBezTo>
                    <a:pt x="332" y="0"/>
                    <a:pt x="387" y="88"/>
                    <a:pt x="349" y="16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258" y="863"/>
                    <a:pt x="258" y="863"/>
                    <a:pt x="258" y="863"/>
                  </a:cubicBezTo>
                  <a:cubicBezTo>
                    <a:pt x="607" y="163"/>
                    <a:pt x="607" y="163"/>
                    <a:pt x="607" y="163"/>
                  </a:cubicBezTo>
                  <a:cubicBezTo>
                    <a:pt x="645" y="88"/>
                    <a:pt x="590" y="0"/>
                    <a:pt x="506" y="0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BAC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2" name="Freeform 799"/>
            <p:cNvSpPr/>
            <p:nvPr userDrawn="1"/>
          </p:nvSpPr>
          <p:spPr bwMode="auto">
            <a:xfrm>
              <a:off x="6723063" y="4097338"/>
              <a:ext cx="709613" cy="1370013"/>
            </a:xfrm>
            <a:custGeom>
              <a:avLst/>
              <a:gdLst>
                <a:gd name="T0" fmla="*/ 349 w 447"/>
                <a:gd name="T1" fmla="*/ 163 h 863"/>
                <a:gd name="T2" fmla="*/ 248 w 447"/>
                <a:gd name="T3" fmla="*/ 0 h 863"/>
                <a:gd name="T4" fmla="*/ 309 w 447"/>
                <a:gd name="T5" fmla="*/ 0 h 863"/>
                <a:gd name="T6" fmla="*/ 410 w 447"/>
                <a:gd name="T7" fmla="*/ 163 h 863"/>
                <a:gd name="T8" fmla="*/ 60 w 447"/>
                <a:gd name="T9" fmla="*/ 863 h 863"/>
                <a:gd name="T10" fmla="*/ 0 w 447"/>
                <a:gd name="T11" fmla="*/ 863 h 863"/>
                <a:gd name="T12" fmla="*/ 349 w 447"/>
                <a:gd name="T13" fmla="*/ 1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863">
                  <a:moveTo>
                    <a:pt x="349" y="163"/>
                  </a:moveTo>
                  <a:cubicBezTo>
                    <a:pt x="387" y="88"/>
                    <a:pt x="332" y="0"/>
                    <a:pt x="248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92" y="0"/>
                    <a:pt x="447" y="88"/>
                    <a:pt x="410" y="163"/>
                  </a:cubicBezTo>
                  <a:cubicBezTo>
                    <a:pt x="60" y="863"/>
                    <a:pt x="60" y="863"/>
                    <a:pt x="60" y="863"/>
                  </a:cubicBezTo>
                  <a:cubicBezTo>
                    <a:pt x="0" y="863"/>
                    <a:pt x="0" y="863"/>
                    <a:pt x="0" y="863"/>
                  </a:cubicBezTo>
                  <a:lnTo>
                    <a:pt x="349" y="163"/>
                  </a:lnTo>
                  <a:close/>
                </a:path>
              </a:pathLst>
            </a:custGeom>
            <a:solidFill>
              <a:srgbClr val="63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3" name="Freeform 800"/>
            <p:cNvSpPr/>
            <p:nvPr userDrawn="1"/>
          </p:nvSpPr>
          <p:spPr bwMode="auto">
            <a:xfrm>
              <a:off x="7035801" y="4097338"/>
              <a:ext cx="711200" cy="1370013"/>
            </a:xfrm>
            <a:custGeom>
              <a:avLst/>
              <a:gdLst>
                <a:gd name="T0" fmla="*/ 249 w 448"/>
                <a:gd name="T1" fmla="*/ 0 h 863"/>
                <a:gd name="T2" fmla="*/ 309 w 448"/>
                <a:gd name="T3" fmla="*/ 0 h 863"/>
                <a:gd name="T4" fmla="*/ 410 w 448"/>
                <a:gd name="T5" fmla="*/ 163 h 863"/>
                <a:gd name="T6" fmla="*/ 61 w 448"/>
                <a:gd name="T7" fmla="*/ 863 h 863"/>
                <a:gd name="T8" fmla="*/ 0 w 448"/>
                <a:gd name="T9" fmla="*/ 863 h 863"/>
                <a:gd name="T10" fmla="*/ 350 w 448"/>
                <a:gd name="T11" fmla="*/ 163 h 863"/>
                <a:gd name="T12" fmla="*/ 249 w 448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863">
                  <a:moveTo>
                    <a:pt x="249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93" y="0"/>
                    <a:pt x="448" y="88"/>
                    <a:pt x="410" y="163"/>
                  </a:cubicBezTo>
                  <a:cubicBezTo>
                    <a:pt x="61" y="863"/>
                    <a:pt x="61" y="863"/>
                    <a:pt x="61" y="86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88" y="88"/>
                    <a:pt x="333" y="0"/>
                    <a:pt x="249" y="0"/>
                  </a:cubicBezTo>
                  <a:close/>
                </a:path>
              </a:pathLst>
            </a:custGeom>
            <a:solidFill>
              <a:srgbClr val="63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4" name="Oval 801"/>
            <p:cNvSpPr>
              <a:spLocks noChangeArrowheads="1"/>
            </p:cNvSpPr>
            <p:nvPr userDrawn="1"/>
          </p:nvSpPr>
          <p:spPr bwMode="auto">
            <a:xfrm>
              <a:off x="6551613" y="4822825"/>
              <a:ext cx="862013" cy="862013"/>
            </a:xfrm>
            <a:prstGeom prst="ellipse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5" name="Oval 802"/>
            <p:cNvSpPr>
              <a:spLocks noChangeArrowheads="1"/>
            </p:cNvSpPr>
            <p:nvPr userDrawn="1"/>
          </p:nvSpPr>
          <p:spPr bwMode="auto">
            <a:xfrm>
              <a:off x="6602413" y="4873625"/>
              <a:ext cx="760413" cy="760413"/>
            </a:xfrm>
            <a:prstGeom prst="ellipse">
              <a:avLst/>
            </a:pr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6" name="Freeform 803"/>
            <p:cNvSpPr/>
            <p:nvPr userDrawn="1"/>
          </p:nvSpPr>
          <p:spPr bwMode="auto">
            <a:xfrm>
              <a:off x="6680201" y="4951413"/>
              <a:ext cx="436563" cy="466725"/>
            </a:xfrm>
            <a:custGeom>
              <a:avLst/>
              <a:gdLst>
                <a:gd name="T0" fmla="*/ 31 w 275"/>
                <a:gd name="T1" fmla="*/ 191 h 294"/>
                <a:gd name="T2" fmla="*/ 190 w 275"/>
                <a:gd name="T3" fmla="*/ 31 h 294"/>
                <a:gd name="T4" fmla="*/ 274 w 275"/>
                <a:gd name="T5" fmla="*/ 55 h 294"/>
                <a:gd name="T6" fmla="*/ 275 w 275"/>
                <a:gd name="T7" fmla="*/ 35 h 294"/>
                <a:gd name="T8" fmla="*/ 274 w 275"/>
                <a:gd name="T9" fmla="*/ 20 h 294"/>
                <a:gd name="T10" fmla="*/ 190 w 275"/>
                <a:gd name="T11" fmla="*/ 0 h 294"/>
                <a:gd name="T12" fmla="*/ 0 w 275"/>
                <a:gd name="T13" fmla="*/ 191 h 294"/>
                <a:gd name="T14" fmla="*/ 31 w 275"/>
                <a:gd name="T15" fmla="*/ 294 h 294"/>
                <a:gd name="T16" fmla="*/ 65 w 275"/>
                <a:gd name="T17" fmla="*/ 289 h 294"/>
                <a:gd name="T18" fmla="*/ 31 w 275"/>
                <a:gd name="T19" fmla="*/ 19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294">
                  <a:moveTo>
                    <a:pt x="31" y="191"/>
                  </a:moveTo>
                  <a:cubicBezTo>
                    <a:pt x="31" y="103"/>
                    <a:pt x="102" y="31"/>
                    <a:pt x="190" y="31"/>
                  </a:cubicBezTo>
                  <a:cubicBezTo>
                    <a:pt x="221" y="31"/>
                    <a:pt x="250" y="40"/>
                    <a:pt x="274" y="55"/>
                  </a:cubicBezTo>
                  <a:cubicBezTo>
                    <a:pt x="275" y="48"/>
                    <a:pt x="275" y="42"/>
                    <a:pt x="275" y="35"/>
                  </a:cubicBezTo>
                  <a:cubicBezTo>
                    <a:pt x="275" y="30"/>
                    <a:pt x="275" y="25"/>
                    <a:pt x="274" y="20"/>
                  </a:cubicBezTo>
                  <a:cubicBezTo>
                    <a:pt x="249" y="7"/>
                    <a:pt x="221" y="0"/>
                    <a:pt x="190" y="0"/>
                  </a:cubicBezTo>
                  <a:cubicBezTo>
                    <a:pt x="85" y="0"/>
                    <a:pt x="0" y="85"/>
                    <a:pt x="0" y="191"/>
                  </a:cubicBezTo>
                  <a:cubicBezTo>
                    <a:pt x="0" y="229"/>
                    <a:pt x="11" y="264"/>
                    <a:pt x="31" y="294"/>
                  </a:cubicBezTo>
                  <a:cubicBezTo>
                    <a:pt x="42" y="293"/>
                    <a:pt x="54" y="292"/>
                    <a:pt x="65" y="289"/>
                  </a:cubicBezTo>
                  <a:cubicBezTo>
                    <a:pt x="44" y="262"/>
                    <a:pt x="31" y="228"/>
                    <a:pt x="31" y="191"/>
                  </a:cubicBezTo>
                  <a:close/>
                </a:path>
              </a:pathLst>
            </a:custGeom>
            <a:solidFill>
              <a:srgbClr val="B32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7" name="Freeform 804"/>
            <p:cNvSpPr/>
            <p:nvPr userDrawn="1"/>
          </p:nvSpPr>
          <p:spPr bwMode="auto">
            <a:xfrm>
              <a:off x="6729413" y="4983163"/>
              <a:ext cx="555625" cy="573088"/>
            </a:xfrm>
            <a:custGeom>
              <a:avLst/>
              <a:gdLst>
                <a:gd name="T0" fmla="*/ 243 w 350"/>
                <a:gd name="T1" fmla="*/ 0 h 361"/>
                <a:gd name="T2" fmla="*/ 244 w 350"/>
                <a:gd name="T3" fmla="*/ 15 h 361"/>
                <a:gd name="T4" fmla="*/ 243 w 350"/>
                <a:gd name="T5" fmla="*/ 35 h 361"/>
                <a:gd name="T6" fmla="*/ 319 w 350"/>
                <a:gd name="T7" fmla="*/ 171 h 361"/>
                <a:gd name="T8" fmla="*/ 159 w 350"/>
                <a:gd name="T9" fmla="*/ 330 h 361"/>
                <a:gd name="T10" fmla="*/ 34 w 350"/>
                <a:gd name="T11" fmla="*/ 269 h 361"/>
                <a:gd name="T12" fmla="*/ 0 w 350"/>
                <a:gd name="T13" fmla="*/ 274 h 361"/>
                <a:gd name="T14" fmla="*/ 159 w 350"/>
                <a:gd name="T15" fmla="*/ 361 h 361"/>
                <a:gd name="T16" fmla="*/ 350 w 350"/>
                <a:gd name="T17" fmla="*/ 171 h 361"/>
                <a:gd name="T18" fmla="*/ 243 w 350"/>
                <a:gd name="T1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361">
                  <a:moveTo>
                    <a:pt x="243" y="0"/>
                  </a:moveTo>
                  <a:cubicBezTo>
                    <a:pt x="244" y="5"/>
                    <a:pt x="244" y="10"/>
                    <a:pt x="244" y="15"/>
                  </a:cubicBezTo>
                  <a:cubicBezTo>
                    <a:pt x="244" y="22"/>
                    <a:pt x="244" y="28"/>
                    <a:pt x="243" y="35"/>
                  </a:cubicBezTo>
                  <a:cubicBezTo>
                    <a:pt x="289" y="63"/>
                    <a:pt x="319" y="113"/>
                    <a:pt x="319" y="171"/>
                  </a:cubicBezTo>
                  <a:cubicBezTo>
                    <a:pt x="319" y="259"/>
                    <a:pt x="248" y="330"/>
                    <a:pt x="159" y="330"/>
                  </a:cubicBezTo>
                  <a:cubicBezTo>
                    <a:pt x="109" y="330"/>
                    <a:pt x="64" y="306"/>
                    <a:pt x="34" y="269"/>
                  </a:cubicBezTo>
                  <a:cubicBezTo>
                    <a:pt x="23" y="272"/>
                    <a:pt x="11" y="273"/>
                    <a:pt x="0" y="274"/>
                  </a:cubicBezTo>
                  <a:cubicBezTo>
                    <a:pt x="34" y="326"/>
                    <a:pt x="92" y="361"/>
                    <a:pt x="159" y="361"/>
                  </a:cubicBezTo>
                  <a:cubicBezTo>
                    <a:pt x="265" y="361"/>
                    <a:pt x="350" y="276"/>
                    <a:pt x="350" y="171"/>
                  </a:cubicBezTo>
                  <a:cubicBezTo>
                    <a:pt x="350" y="96"/>
                    <a:pt x="306" y="31"/>
                    <a:pt x="243" y="0"/>
                  </a:cubicBezTo>
                  <a:close/>
                </a:path>
              </a:pathLst>
            </a:custGeom>
            <a:solidFill>
              <a:srgbClr val="B32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8" name="Freeform 805"/>
            <p:cNvSpPr/>
            <p:nvPr userDrawn="1"/>
          </p:nvSpPr>
          <p:spPr bwMode="auto">
            <a:xfrm>
              <a:off x="6783388" y="5038725"/>
              <a:ext cx="452438" cy="468313"/>
            </a:xfrm>
            <a:custGeom>
              <a:avLst/>
              <a:gdLst>
                <a:gd name="T0" fmla="*/ 0 w 285"/>
                <a:gd name="T1" fmla="*/ 234 h 295"/>
                <a:gd name="T2" fmla="*/ 125 w 285"/>
                <a:gd name="T3" fmla="*/ 295 h 295"/>
                <a:gd name="T4" fmla="*/ 285 w 285"/>
                <a:gd name="T5" fmla="*/ 136 h 295"/>
                <a:gd name="T6" fmla="*/ 209 w 285"/>
                <a:gd name="T7" fmla="*/ 0 h 295"/>
                <a:gd name="T8" fmla="*/ 0 w 285"/>
                <a:gd name="T9" fmla="*/ 23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95">
                  <a:moveTo>
                    <a:pt x="0" y="234"/>
                  </a:moveTo>
                  <a:cubicBezTo>
                    <a:pt x="30" y="271"/>
                    <a:pt x="75" y="295"/>
                    <a:pt x="125" y="295"/>
                  </a:cubicBezTo>
                  <a:cubicBezTo>
                    <a:pt x="214" y="295"/>
                    <a:pt x="285" y="224"/>
                    <a:pt x="285" y="136"/>
                  </a:cubicBezTo>
                  <a:cubicBezTo>
                    <a:pt x="285" y="78"/>
                    <a:pt x="255" y="28"/>
                    <a:pt x="209" y="0"/>
                  </a:cubicBezTo>
                  <a:cubicBezTo>
                    <a:pt x="200" y="117"/>
                    <a:pt x="114" y="212"/>
                    <a:pt x="0" y="234"/>
                  </a:cubicBezTo>
                  <a:close/>
                </a:path>
              </a:pathLst>
            </a:custGeom>
            <a:solidFill>
              <a:srgbClr val="FA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9" name="Freeform 806"/>
            <p:cNvSpPr/>
            <p:nvPr userDrawn="1"/>
          </p:nvSpPr>
          <p:spPr bwMode="auto">
            <a:xfrm>
              <a:off x="6729413" y="5000625"/>
              <a:ext cx="385763" cy="409575"/>
            </a:xfrm>
            <a:custGeom>
              <a:avLst/>
              <a:gdLst>
                <a:gd name="T0" fmla="*/ 0 w 243"/>
                <a:gd name="T1" fmla="*/ 160 h 258"/>
                <a:gd name="T2" fmla="*/ 34 w 243"/>
                <a:gd name="T3" fmla="*/ 258 h 258"/>
                <a:gd name="T4" fmla="*/ 243 w 243"/>
                <a:gd name="T5" fmla="*/ 24 h 258"/>
                <a:gd name="T6" fmla="*/ 159 w 243"/>
                <a:gd name="T7" fmla="*/ 0 h 258"/>
                <a:gd name="T8" fmla="*/ 0 w 243"/>
                <a:gd name="T9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58">
                  <a:moveTo>
                    <a:pt x="0" y="160"/>
                  </a:moveTo>
                  <a:cubicBezTo>
                    <a:pt x="0" y="197"/>
                    <a:pt x="13" y="231"/>
                    <a:pt x="34" y="258"/>
                  </a:cubicBezTo>
                  <a:cubicBezTo>
                    <a:pt x="148" y="236"/>
                    <a:pt x="234" y="141"/>
                    <a:pt x="243" y="24"/>
                  </a:cubicBezTo>
                  <a:cubicBezTo>
                    <a:pt x="219" y="9"/>
                    <a:pt x="190" y="0"/>
                    <a:pt x="159" y="0"/>
                  </a:cubicBezTo>
                  <a:cubicBezTo>
                    <a:pt x="71" y="0"/>
                    <a:pt x="0" y="72"/>
                    <a:pt x="0" y="160"/>
                  </a:cubicBezTo>
                  <a:close/>
                </a:path>
              </a:pathLst>
            </a:custGeom>
            <a:solidFill>
              <a:srgbClr val="FFD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0" name="Freeform 807"/>
            <p:cNvSpPr/>
            <p:nvPr userDrawn="1"/>
          </p:nvSpPr>
          <p:spPr bwMode="auto">
            <a:xfrm>
              <a:off x="6948488" y="4873625"/>
              <a:ext cx="33338" cy="79375"/>
            </a:xfrm>
            <a:custGeom>
              <a:avLst/>
              <a:gdLst>
                <a:gd name="T0" fmla="*/ 21 w 21"/>
                <a:gd name="T1" fmla="*/ 49 h 50"/>
                <a:gd name="T2" fmla="*/ 21 w 21"/>
                <a:gd name="T3" fmla="*/ 0 h 50"/>
                <a:gd name="T4" fmla="*/ 0 w 21"/>
                <a:gd name="T5" fmla="*/ 1 h 50"/>
                <a:gd name="T6" fmla="*/ 5 w 21"/>
                <a:gd name="T7" fmla="*/ 50 h 50"/>
                <a:gd name="T8" fmla="*/ 21 w 21"/>
                <a:gd name="T9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21" y="4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10" y="50"/>
                    <a:pt x="16" y="49"/>
                    <a:pt x="21" y="49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1" name="Freeform 808"/>
            <p:cNvSpPr/>
            <p:nvPr userDrawn="1"/>
          </p:nvSpPr>
          <p:spPr bwMode="auto">
            <a:xfrm>
              <a:off x="6637338" y="5064125"/>
              <a:ext cx="84138" cy="61913"/>
            </a:xfrm>
            <a:custGeom>
              <a:avLst/>
              <a:gdLst>
                <a:gd name="T0" fmla="*/ 53 w 53"/>
                <a:gd name="T1" fmla="*/ 24 h 39"/>
                <a:gd name="T2" fmla="*/ 10 w 53"/>
                <a:gd name="T3" fmla="*/ 0 h 39"/>
                <a:gd name="T4" fmla="*/ 0 w 53"/>
                <a:gd name="T5" fmla="*/ 19 h 39"/>
                <a:gd name="T6" fmla="*/ 45 w 53"/>
                <a:gd name="T7" fmla="*/ 39 h 39"/>
                <a:gd name="T8" fmla="*/ 53 w 53"/>
                <a:gd name="T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9">
                  <a:moveTo>
                    <a:pt x="53" y="24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6"/>
                    <a:pt x="3" y="12"/>
                    <a:pt x="0" y="1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7" y="34"/>
                    <a:pt x="50" y="29"/>
                    <a:pt x="53" y="24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2" name="Freeform 809"/>
            <p:cNvSpPr/>
            <p:nvPr userDrawn="1"/>
          </p:nvSpPr>
          <p:spPr bwMode="auto">
            <a:xfrm>
              <a:off x="6713538" y="4962525"/>
              <a:ext cx="74613" cy="77788"/>
            </a:xfrm>
            <a:custGeom>
              <a:avLst/>
              <a:gdLst>
                <a:gd name="T0" fmla="*/ 47 w 47"/>
                <a:gd name="T1" fmla="*/ 38 h 49"/>
                <a:gd name="T2" fmla="*/ 15 w 47"/>
                <a:gd name="T3" fmla="*/ 0 h 49"/>
                <a:gd name="T4" fmla="*/ 0 w 47"/>
                <a:gd name="T5" fmla="*/ 14 h 49"/>
                <a:gd name="T6" fmla="*/ 35 w 47"/>
                <a:gd name="T7" fmla="*/ 49 h 49"/>
                <a:gd name="T8" fmla="*/ 47 w 47"/>
                <a:gd name="T9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38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5"/>
                    <a:pt x="5" y="9"/>
                    <a:pt x="0" y="14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9" y="45"/>
                    <a:pt x="43" y="41"/>
                    <a:pt x="47" y="38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3" name="Freeform 810"/>
            <p:cNvSpPr/>
            <p:nvPr userDrawn="1"/>
          </p:nvSpPr>
          <p:spPr bwMode="auto">
            <a:xfrm>
              <a:off x="6821488" y="4895850"/>
              <a:ext cx="57150" cy="84138"/>
            </a:xfrm>
            <a:custGeom>
              <a:avLst/>
              <a:gdLst>
                <a:gd name="T0" fmla="*/ 36 w 36"/>
                <a:gd name="T1" fmla="*/ 47 h 53"/>
                <a:gd name="T2" fmla="*/ 19 w 36"/>
                <a:gd name="T3" fmla="*/ 0 h 53"/>
                <a:gd name="T4" fmla="*/ 0 w 36"/>
                <a:gd name="T5" fmla="*/ 8 h 53"/>
                <a:gd name="T6" fmla="*/ 21 w 36"/>
                <a:gd name="T7" fmla="*/ 53 h 53"/>
                <a:gd name="T8" fmla="*/ 36 w 36"/>
                <a:gd name="T9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3">
                  <a:moveTo>
                    <a:pt x="36" y="4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" y="3"/>
                    <a:pt x="6" y="5"/>
                    <a:pt x="0" y="8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6" y="51"/>
                    <a:pt x="31" y="49"/>
                    <a:pt x="36" y="47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4" name="Freeform 811"/>
            <p:cNvSpPr/>
            <p:nvPr userDrawn="1"/>
          </p:nvSpPr>
          <p:spPr bwMode="auto">
            <a:xfrm>
              <a:off x="7059613" y="4886325"/>
              <a:ext cx="52388" cy="84138"/>
            </a:xfrm>
            <a:custGeom>
              <a:avLst/>
              <a:gdLst>
                <a:gd name="T0" fmla="*/ 17 w 33"/>
                <a:gd name="T1" fmla="*/ 53 h 53"/>
                <a:gd name="T2" fmla="*/ 33 w 33"/>
                <a:gd name="T3" fmla="*/ 6 h 53"/>
                <a:gd name="T4" fmla="*/ 13 w 33"/>
                <a:gd name="T5" fmla="*/ 0 h 53"/>
                <a:gd name="T6" fmla="*/ 0 w 33"/>
                <a:gd name="T7" fmla="*/ 48 h 53"/>
                <a:gd name="T8" fmla="*/ 17 w 33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3">
                  <a:moveTo>
                    <a:pt x="17" y="53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7" y="4"/>
                    <a:pt x="20" y="2"/>
                    <a:pt x="13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6" y="49"/>
                    <a:pt x="11" y="51"/>
                    <a:pt x="17" y="53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5" name="Freeform 812"/>
            <p:cNvSpPr/>
            <p:nvPr userDrawn="1"/>
          </p:nvSpPr>
          <p:spPr bwMode="auto">
            <a:xfrm>
              <a:off x="7229476" y="5035550"/>
              <a:ext cx="82550" cy="66675"/>
            </a:xfrm>
            <a:custGeom>
              <a:avLst/>
              <a:gdLst>
                <a:gd name="T0" fmla="*/ 9 w 52"/>
                <a:gd name="T1" fmla="*/ 42 h 42"/>
                <a:gd name="T2" fmla="*/ 52 w 52"/>
                <a:gd name="T3" fmla="*/ 18 h 42"/>
                <a:gd name="T4" fmla="*/ 41 w 52"/>
                <a:gd name="T5" fmla="*/ 0 h 42"/>
                <a:gd name="T6" fmla="*/ 0 w 52"/>
                <a:gd name="T7" fmla="*/ 28 h 42"/>
                <a:gd name="T8" fmla="*/ 9 w 5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9" y="42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48" y="12"/>
                    <a:pt x="45" y="6"/>
                    <a:pt x="41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33"/>
                    <a:pt x="6" y="38"/>
                    <a:pt x="9" y="42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6" name="Freeform 813"/>
            <p:cNvSpPr/>
            <p:nvPr userDrawn="1"/>
          </p:nvSpPr>
          <p:spPr bwMode="auto">
            <a:xfrm>
              <a:off x="7280276" y="5280025"/>
              <a:ext cx="80963" cy="39688"/>
            </a:xfrm>
            <a:custGeom>
              <a:avLst/>
              <a:gdLst>
                <a:gd name="T0" fmla="*/ 0 w 51"/>
                <a:gd name="T1" fmla="*/ 17 h 25"/>
                <a:gd name="T2" fmla="*/ 49 w 51"/>
                <a:gd name="T3" fmla="*/ 25 h 25"/>
                <a:gd name="T4" fmla="*/ 51 w 51"/>
                <a:gd name="T5" fmla="*/ 4 h 25"/>
                <a:gd name="T6" fmla="*/ 2 w 51"/>
                <a:gd name="T7" fmla="*/ 0 h 25"/>
                <a:gd name="T8" fmla="*/ 0 w 51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0" y="17"/>
                  </a:moveTo>
                  <a:cubicBezTo>
                    <a:pt x="49" y="25"/>
                    <a:pt x="49" y="25"/>
                    <a:pt x="49" y="25"/>
                  </a:cubicBezTo>
                  <a:cubicBezTo>
                    <a:pt x="50" y="18"/>
                    <a:pt x="51" y="11"/>
                    <a:pt x="51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5"/>
                    <a:pt x="1" y="11"/>
                    <a:pt x="0" y="17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7" name="Freeform 814"/>
            <p:cNvSpPr/>
            <p:nvPr userDrawn="1"/>
          </p:nvSpPr>
          <p:spPr bwMode="auto">
            <a:xfrm>
              <a:off x="7273926" y="5154613"/>
              <a:ext cx="84138" cy="47625"/>
            </a:xfrm>
            <a:custGeom>
              <a:avLst/>
              <a:gdLst>
                <a:gd name="T0" fmla="*/ 4 w 53"/>
                <a:gd name="T1" fmla="*/ 30 h 30"/>
                <a:gd name="T2" fmla="*/ 53 w 53"/>
                <a:gd name="T3" fmla="*/ 21 h 30"/>
                <a:gd name="T4" fmla="*/ 48 w 53"/>
                <a:gd name="T5" fmla="*/ 0 h 30"/>
                <a:gd name="T6" fmla="*/ 0 w 53"/>
                <a:gd name="T7" fmla="*/ 13 h 30"/>
                <a:gd name="T8" fmla="*/ 4 w 53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0">
                  <a:moveTo>
                    <a:pt x="4" y="3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1" y="14"/>
                    <a:pt x="50" y="7"/>
                    <a:pt x="4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8"/>
                    <a:pt x="3" y="24"/>
                    <a:pt x="4" y="3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8" name="Freeform 815"/>
            <p:cNvSpPr/>
            <p:nvPr userDrawn="1"/>
          </p:nvSpPr>
          <p:spPr bwMode="auto">
            <a:xfrm>
              <a:off x="7154863" y="4941888"/>
              <a:ext cx="73025" cy="80963"/>
            </a:xfrm>
            <a:custGeom>
              <a:avLst/>
              <a:gdLst>
                <a:gd name="T0" fmla="*/ 14 w 46"/>
                <a:gd name="T1" fmla="*/ 51 h 51"/>
                <a:gd name="T2" fmla="*/ 46 w 46"/>
                <a:gd name="T3" fmla="*/ 13 h 51"/>
                <a:gd name="T4" fmla="*/ 29 w 46"/>
                <a:gd name="T5" fmla="*/ 0 h 51"/>
                <a:gd name="T6" fmla="*/ 0 w 46"/>
                <a:gd name="T7" fmla="*/ 41 h 51"/>
                <a:gd name="T8" fmla="*/ 14 w 46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14" y="51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0" y="8"/>
                    <a:pt x="34" y="4"/>
                    <a:pt x="29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44"/>
                    <a:pt x="9" y="47"/>
                    <a:pt x="14" y="51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9" name="Freeform 816"/>
            <p:cNvSpPr/>
            <p:nvPr userDrawn="1"/>
          </p:nvSpPr>
          <p:spPr bwMode="auto">
            <a:xfrm>
              <a:off x="7086601" y="5527675"/>
              <a:ext cx="57150" cy="84138"/>
            </a:xfrm>
            <a:custGeom>
              <a:avLst/>
              <a:gdLst>
                <a:gd name="T0" fmla="*/ 0 w 36"/>
                <a:gd name="T1" fmla="*/ 6 h 53"/>
                <a:gd name="T2" fmla="*/ 16 w 36"/>
                <a:gd name="T3" fmla="*/ 53 h 53"/>
                <a:gd name="T4" fmla="*/ 36 w 36"/>
                <a:gd name="T5" fmla="*/ 45 h 53"/>
                <a:gd name="T6" fmla="*/ 15 w 36"/>
                <a:gd name="T7" fmla="*/ 0 h 53"/>
                <a:gd name="T8" fmla="*/ 0 w 36"/>
                <a:gd name="T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3">
                  <a:moveTo>
                    <a:pt x="0" y="6"/>
                  </a:moveTo>
                  <a:cubicBezTo>
                    <a:pt x="16" y="53"/>
                    <a:pt x="16" y="53"/>
                    <a:pt x="16" y="53"/>
                  </a:cubicBezTo>
                  <a:cubicBezTo>
                    <a:pt x="23" y="50"/>
                    <a:pt x="30" y="48"/>
                    <a:pt x="36" y="4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2"/>
                    <a:pt x="5" y="4"/>
                    <a:pt x="0" y="6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0" name="Freeform 817"/>
            <p:cNvSpPr/>
            <p:nvPr userDrawn="1"/>
          </p:nvSpPr>
          <p:spPr bwMode="auto">
            <a:xfrm>
              <a:off x="6981826" y="5554663"/>
              <a:ext cx="34925" cy="79375"/>
            </a:xfrm>
            <a:custGeom>
              <a:avLst/>
              <a:gdLst>
                <a:gd name="T0" fmla="*/ 0 w 22"/>
                <a:gd name="T1" fmla="*/ 1 h 50"/>
                <a:gd name="T2" fmla="*/ 0 w 22"/>
                <a:gd name="T3" fmla="*/ 50 h 50"/>
                <a:gd name="T4" fmla="*/ 22 w 22"/>
                <a:gd name="T5" fmla="*/ 49 h 50"/>
                <a:gd name="T6" fmla="*/ 17 w 22"/>
                <a:gd name="T7" fmla="*/ 0 h 50"/>
                <a:gd name="T8" fmla="*/ 0 w 22"/>
                <a:gd name="T9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0" y="1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8" y="50"/>
                    <a:pt x="15" y="50"/>
                    <a:pt x="22" y="4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1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1" name="Freeform 818"/>
            <p:cNvSpPr/>
            <p:nvPr userDrawn="1"/>
          </p:nvSpPr>
          <p:spPr bwMode="auto">
            <a:xfrm>
              <a:off x="7243763" y="5381625"/>
              <a:ext cx="84138" cy="61913"/>
            </a:xfrm>
            <a:custGeom>
              <a:avLst/>
              <a:gdLst>
                <a:gd name="T0" fmla="*/ 0 w 53"/>
                <a:gd name="T1" fmla="*/ 15 h 39"/>
                <a:gd name="T2" fmla="*/ 43 w 53"/>
                <a:gd name="T3" fmla="*/ 39 h 39"/>
                <a:gd name="T4" fmla="*/ 53 w 53"/>
                <a:gd name="T5" fmla="*/ 21 h 39"/>
                <a:gd name="T6" fmla="*/ 8 w 53"/>
                <a:gd name="T7" fmla="*/ 0 h 39"/>
                <a:gd name="T8" fmla="*/ 0 w 53"/>
                <a:gd name="T9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9">
                  <a:moveTo>
                    <a:pt x="0" y="15"/>
                  </a:moveTo>
                  <a:cubicBezTo>
                    <a:pt x="43" y="39"/>
                    <a:pt x="43" y="39"/>
                    <a:pt x="43" y="39"/>
                  </a:cubicBezTo>
                  <a:cubicBezTo>
                    <a:pt x="47" y="33"/>
                    <a:pt x="50" y="27"/>
                    <a:pt x="53" y="2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5"/>
                    <a:pt x="3" y="10"/>
                    <a:pt x="0" y="15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2" name="Freeform 819"/>
            <p:cNvSpPr/>
            <p:nvPr userDrawn="1"/>
          </p:nvSpPr>
          <p:spPr bwMode="auto">
            <a:xfrm>
              <a:off x="7177088" y="5467350"/>
              <a:ext cx="74613" cy="77788"/>
            </a:xfrm>
            <a:custGeom>
              <a:avLst/>
              <a:gdLst>
                <a:gd name="T0" fmla="*/ 0 w 47"/>
                <a:gd name="T1" fmla="*/ 11 h 49"/>
                <a:gd name="T2" fmla="*/ 32 w 47"/>
                <a:gd name="T3" fmla="*/ 49 h 49"/>
                <a:gd name="T4" fmla="*/ 47 w 47"/>
                <a:gd name="T5" fmla="*/ 35 h 49"/>
                <a:gd name="T6" fmla="*/ 12 w 47"/>
                <a:gd name="T7" fmla="*/ 0 h 49"/>
                <a:gd name="T8" fmla="*/ 0 w 47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0" y="1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7" y="45"/>
                    <a:pt x="42" y="40"/>
                    <a:pt x="47" y="3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4"/>
                    <a:pt x="4" y="8"/>
                    <a:pt x="0" y="11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3" name="Freeform 820"/>
            <p:cNvSpPr/>
            <p:nvPr userDrawn="1"/>
          </p:nvSpPr>
          <p:spPr bwMode="auto">
            <a:xfrm>
              <a:off x="6607176" y="5307013"/>
              <a:ext cx="84138" cy="46038"/>
            </a:xfrm>
            <a:custGeom>
              <a:avLst/>
              <a:gdLst>
                <a:gd name="T0" fmla="*/ 49 w 53"/>
                <a:gd name="T1" fmla="*/ 0 h 29"/>
                <a:gd name="T2" fmla="*/ 0 w 53"/>
                <a:gd name="T3" fmla="*/ 8 h 29"/>
                <a:gd name="T4" fmla="*/ 5 w 53"/>
                <a:gd name="T5" fmla="*/ 29 h 29"/>
                <a:gd name="T6" fmla="*/ 53 w 53"/>
                <a:gd name="T7" fmla="*/ 16 h 29"/>
                <a:gd name="T8" fmla="*/ 49 w 5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9">
                  <a:moveTo>
                    <a:pt x="49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15"/>
                    <a:pt x="3" y="22"/>
                    <a:pt x="5" y="29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1" y="11"/>
                    <a:pt x="50" y="5"/>
                    <a:pt x="49" y="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4" name="Freeform 821"/>
            <p:cNvSpPr/>
            <p:nvPr userDrawn="1"/>
          </p:nvSpPr>
          <p:spPr bwMode="auto">
            <a:xfrm>
              <a:off x="6653213" y="5405438"/>
              <a:ext cx="82550" cy="66675"/>
            </a:xfrm>
            <a:custGeom>
              <a:avLst/>
              <a:gdLst>
                <a:gd name="T0" fmla="*/ 43 w 52"/>
                <a:gd name="T1" fmla="*/ 0 h 42"/>
                <a:gd name="T2" fmla="*/ 0 w 52"/>
                <a:gd name="T3" fmla="*/ 24 h 42"/>
                <a:gd name="T4" fmla="*/ 11 w 52"/>
                <a:gd name="T5" fmla="*/ 42 h 42"/>
                <a:gd name="T6" fmla="*/ 52 w 52"/>
                <a:gd name="T7" fmla="*/ 14 h 42"/>
                <a:gd name="T8" fmla="*/ 43 w 5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43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" y="31"/>
                    <a:pt x="7" y="37"/>
                    <a:pt x="11" y="42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9" y="9"/>
                    <a:pt x="46" y="5"/>
                    <a:pt x="43" y="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5" name="Freeform 822"/>
            <p:cNvSpPr/>
            <p:nvPr userDrawn="1"/>
          </p:nvSpPr>
          <p:spPr bwMode="auto">
            <a:xfrm>
              <a:off x="6851651" y="5537200"/>
              <a:ext cx="53975" cy="84138"/>
            </a:xfrm>
            <a:custGeom>
              <a:avLst/>
              <a:gdLst>
                <a:gd name="T0" fmla="*/ 17 w 34"/>
                <a:gd name="T1" fmla="*/ 0 h 53"/>
                <a:gd name="T2" fmla="*/ 0 w 34"/>
                <a:gd name="T3" fmla="*/ 47 h 53"/>
                <a:gd name="T4" fmla="*/ 21 w 34"/>
                <a:gd name="T5" fmla="*/ 53 h 53"/>
                <a:gd name="T6" fmla="*/ 34 w 34"/>
                <a:gd name="T7" fmla="*/ 5 h 53"/>
                <a:gd name="T8" fmla="*/ 17 w 3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3">
                  <a:moveTo>
                    <a:pt x="17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7" y="49"/>
                    <a:pt x="14" y="51"/>
                    <a:pt x="21" y="5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8" y="4"/>
                    <a:pt x="23" y="2"/>
                    <a:pt x="17" y="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6" name="Freeform 823"/>
            <p:cNvSpPr/>
            <p:nvPr userDrawn="1"/>
          </p:nvSpPr>
          <p:spPr bwMode="auto">
            <a:xfrm>
              <a:off x="6604001" y="5187950"/>
              <a:ext cx="80963" cy="39688"/>
            </a:xfrm>
            <a:custGeom>
              <a:avLst/>
              <a:gdLst>
                <a:gd name="T0" fmla="*/ 51 w 51"/>
                <a:gd name="T1" fmla="*/ 9 h 25"/>
                <a:gd name="T2" fmla="*/ 2 w 51"/>
                <a:gd name="T3" fmla="*/ 0 h 25"/>
                <a:gd name="T4" fmla="*/ 0 w 51"/>
                <a:gd name="T5" fmla="*/ 21 h 25"/>
                <a:gd name="T6" fmla="*/ 49 w 51"/>
                <a:gd name="T7" fmla="*/ 25 h 25"/>
                <a:gd name="T8" fmla="*/ 51 w 51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51" y="9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0" y="14"/>
                    <a:pt x="0" y="21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0"/>
                    <a:pt x="50" y="14"/>
                    <a:pt x="51" y="9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7" name="Freeform 824"/>
            <p:cNvSpPr/>
            <p:nvPr userDrawn="1"/>
          </p:nvSpPr>
          <p:spPr bwMode="auto">
            <a:xfrm>
              <a:off x="6737351" y="5484813"/>
              <a:ext cx="73025" cy="80963"/>
            </a:xfrm>
            <a:custGeom>
              <a:avLst/>
              <a:gdLst>
                <a:gd name="T0" fmla="*/ 32 w 46"/>
                <a:gd name="T1" fmla="*/ 0 h 51"/>
                <a:gd name="T2" fmla="*/ 0 w 46"/>
                <a:gd name="T3" fmla="*/ 38 h 51"/>
                <a:gd name="T4" fmla="*/ 17 w 46"/>
                <a:gd name="T5" fmla="*/ 51 h 51"/>
                <a:gd name="T6" fmla="*/ 46 w 46"/>
                <a:gd name="T7" fmla="*/ 11 h 51"/>
                <a:gd name="T8" fmla="*/ 32 w 4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32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43"/>
                    <a:pt x="12" y="47"/>
                    <a:pt x="17" y="5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1" y="7"/>
                    <a:pt x="36" y="4"/>
                    <a:pt x="32" y="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8" name="Freeform 825"/>
            <p:cNvSpPr/>
            <p:nvPr userDrawn="1"/>
          </p:nvSpPr>
          <p:spPr bwMode="auto">
            <a:xfrm>
              <a:off x="6773863" y="5043488"/>
              <a:ext cx="177800" cy="225425"/>
            </a:xfrm>
            <a:custGeom>
              <a:avLst/>
              <a:gdLst>
                <a:gd name="T0" fmla="*/ 20 w 112"/>
                <a:gd name="T1" fmla="*/ 138 h 142"/>
                <a:gd name="T2" fmla="*/ 58 w 112"/>
                <a:gd name="T3" fmla="*/ 30 h 142"/>
                <a:gd name="T4" fmla="*/ 77 w 112"/>
                <a:gd name="T5" fmla="*/ 87 h 142"/>
                <a:gd name="T6" fmla="*/ 20 w 112"/>
                <a:gd name="T7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42">
                  <a:moveTo>
                    <a:pt x="20" y="138"/>
                  </a:moveTo>
                  <a:cubicBezTo>
                    <a:pt x="0" y="142"/>
                    <a:pt x="3" y="61"/>
                    <a:pt x="58" y="30"/>
                  </a:cubicBezTo>
                  <a:cubicBezTo>
                    <a:pt x="112" y="0"/>
                    <a:pt x="101" y="54"/>
                    <a:pt x="77" y="87"/>
                  </a:cubicBezTo>
                  <a:cubicBezTo>
                    <a:pt x="53" y="120"/>
                    <a:pt x="29" y="136"/>
                    <a:pt x="20" y="138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9" name="Freeform 826"/>
            <p:cNvSpPr/>
            <p:nvPr userDrawn="1"/>
          </p:nvSpPr>
          <p:spPr bwMode="auto">
            <a:xfrm>
              <a:off x="7419976" y="5313363"/>
              <a:ext cx="1081088" cy="485775"/>
            </a:xfrm>
            <a:custGeom>
              <a:avLst/>
              <a:gdLst>
                <a:gd name="T0" fmla="*/ 681 w 681"/>
                <a:gd name="T1" fmla="*/ 32 h 306"/>
                <a:gd name="T2" fmla="*/ 649 w 681"/>
                <a:gd name="T3" fmla="*/ 0 h 306"/>
                <a:gd name="T4" fmla="*/ 32 w 681"/>
                <a:gd name="T5" fmla="*/ 0 h 306"/>
                <a:gd name="T6" fmla="*/ 0 w 681"/>
                <a:gd name="T7" fmla="*/ 32 h 306"/>
                <a:gd name="T8" fmla="*/ 0 w 681"/>
                <a:gd name="T9" fmla="*/ 275 h 306"/>
                <a:gd name="T10" fmla="*/ 32 w 681"/>
                <a:gd name="T11" fmla="*/ 306 h 306"/>
                <a:gd name="T12" fmla="*/ 649 w 681"/>
                <a:gd name="T13" fmla="*/ 306 h 306"/>
                <a:gd name="T14" fmla="*/ 681 w 681"/>
                <a:gd name="T15" fmla="*/ 275 h 306"/>
                <a:gd name="T16" fmla="*/ 681 w 681"/>
                <a:gd name="T17" fmla="*/ 3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1" h="306">
                  <a:moveTo>
                    <a:pt x="681" y="32"/>
                  </a:moveTo>
                  <a:cubicBezTo>
                    <a:pt x="681" y="14"/>
                    <a:pt x="667" y="0"/>
                    <a:pt x="64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92"/>
                    <a:pt x="15" y="306"/>
                    <a:pt x="32" y="306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67" y="306"/>
                    <a:pt x="681" y="292"/>
                    <a:pt x="681" y="275"/>
                  </a:cubicBezTo>
                  <a:lnTo>
                    <a:pt x="681" y="32"/>
                  </a:lnTo>
                  <a:close/>
                </a:path>
              </a:pathLst>
            </a:cu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0" name="Rectangle 827"/>
            <p:cNvSpPr>
              <a:spLocks noChangeArrowheads="1"/>
            </p:cNvSpPr>
            <p:nvPr userDrawn="1"/>
          </p:nvSpPr>
          <p:spPr bwMode="auto">
            <a:xfrm>
              <a:off x="7650163" y="5468938"/>
              <a:ext cx="622300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1" name="Freeform 828"/>
            <p:cNvSpPr>
              <a:spLocks noEditPoints="1"/>
            </p:cNvSpPr>
            <p:nvPr userDrawn="1"/>
          </p:nvSpPr>
          <p:spPr bwMode="auto">
            <a:xfrm>
              <a:off x="8294688" y="3790950"/>
              <a:ext cx="449263" cy="715963"/>
            </a:xfrm>
            <a:custGeom>
              <a:avLst/>
              <a:gdLst>
                <a:gd name="T0" fmla="*/ 0 w 283"/>
                <a:gd name="T1" fmla="*/ 451 h 451"/>
                <a:gd name="T2" fmla="*/ 0 w 283"/>
                <a:gd name="T3" fmla="*/ 0 h 451"/>
                <a:gd name="T4" fmla="*/ 202 w 283"/>
                <a:gd name="T5" fmla="*/ 0 h 451"/>
                <a:gd name="T6" fmla="*/ 260 w 283"/>
                <a:gd name="T7" fmla="*/ 24 h 451"/>
                <a:gd name="T8" fmla="*/ 283 w 283"/>
                <a:gd name="T9" fmla="*/ 82 h 451"/>
                <a:gd name="T10" fmla="*/ 31 w 283"/>
                <a:gd name="T11" fmla="*/ 439 h 451"/>
                <a:gd name="T12" fmla="*/ 0 w 283"/>
                <a:gd name="T13" fmla="*/ 451 h 451"/>
                <a:gd name="T14" fmla="*/ 47 w 283"/>
                <a:gd name="T15" fmla="*/ 47 h 451"/>
                <a:gd name="T16" fmla="*/ 47 w 283"/>
                <a:gd name="T17" fmla="*/ 382 h 451"/>
                <a:gd name="T18" fmla="*/ 236 w 283"/>
                <a:gd name="T19" fmla="*/ 82 h 451"/>
                <a:gd name="T20" fmla="*/ 226 w 283"/>
                <a:gd name="T21" fmla="*/ 57 h 451"/>
                <a:gd name="T22" fmla="*/ 202 w 283"/>
                <a:gd name="T23" fmla="*/ 47 h 451"/>
                <a:gd name="T24" fmla="*/ 47 w 283"/>
                <a:gd name="T25" fmla="*/ 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451">
                  <a:moveTo>
                    <a:pt x="0" y="4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24" y="0"/>
                    <a:pt x="244" y="9"/>
                    <a:pt x="260" y="24"/>
                  </a:cubicBezTo>
                  <a:cubicBezTo>
                    <a:pt x="275" y="39"/>
                    <a:pt x="283" y="60"/>
                    <a:pt x="283" y="82"/>
                  </a:cubicBezTo>
                  <a:cubicBezTo>
                    <a:pt x="283" y="242"/>
                    <a:pt x="182" y="386"/>
                    <a:pt x="31" y="439"/>
                  </a:cubicBezTo>
                  <a:lnTo>
                    <a:pt x="0" y="451"/>
                  </a:lnTo>
                  <a:close/>
                  <a:moveTo>
                    <a:pt x="47" y="47"/>
                  </a:moveTo>
                  <a:cubicBezTo>
                    <a:pt x="47" y="382"/>
                    <a:pt x="47" y="382"/>
                    <a:pt x="47" y="382"/>
                  </a:cubicBezTo>
                  <a:cubicBezTo>
                    <a:pt x="162" y="327"/>
                    <a:pt x="236" y="211"/>
                    <a:pt x="236" y="82"/>
                  </a:cubicBezTo>
                  <a:cubicBezTo>
                    <a:pt x="236" y="72"/>
                    <a:pt x="233" y="64"/>
                    <a:pt x="226" y="57"/>
                  </a:cubicBezTo>
                  <a:cubicBezTo>
                    <a:pt x="220" y="51"/>
                    <a:pt x="211" y="47"/>
                    <a:pt x="202" y="47"/>
                  </a:cubicBezTo>
                  <a:lnTo>
                    <a:pt x="47" y="47"/>
                  </a:lnTo>
                  <a:close/>
                </a:path>
              </a:pathLst>
            </a:cu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2" name="Freeform 829"/>
            <p:cNvSpPr/>
            <p:nvPr userDrawn="1"/>
          </p:nvSpPr>
          <p:spPr bwMode="auto">
            <a:xfrm>
              <a:off x="8369301" y="3827463"/>
              <a:ext cx="304800" cy="155575"/>
            </a:xfrm>
            <a:custGeom>
              <a:avLst/>
              <a:gdLst>
                <a:gd name="T0" fmla="*/ 156 w 192"/>
                <a:gd name="T1" fmla="*/ 5 h 98"/>
                <a:gd name="T2" fmla="*/ 0 w 192"/>
                <a:gd name="T3" fmla="*/ 5 h 98"/>
                <a:gd name="T4" fmla="*/ 0 w 192"/>
                <a:gd name="T5" fmla="*/ 98 h 98"/>
                <a:gd name="T6" fmla="*/ 0 w 192"/>
                <a:gd name="T7" fmla="*/ 24 h 98"/>
                <a:gd name="T8" fmla="*/ 155 w 192"/>
                <a:gd name="T9" fmla="*/ 24 h 98"/>
                <a:gd name="T10" fmla="*/ 179 w 192"/>
                <a:gd name="T11" fmla="*/ 34 h 98"/>
                <a:gd name="T12" fmla="*/ 189 w 192"/>
                <a:gd name="T13" fmla="*/ 59 h 98"/>
                <a:gd name="T14" fmla="*/ 156 w 192"/>
                <a:gd name="T15" fmla="*/ 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98">
                  <a:moveTo>
                    <a:pt x="156" y="5"/>
                  </a:moveTo>
                  <a:cubicBezTo>
                    <a:pt x="135" y="0"/>
                    <a:pt x="0" y="5"/>
                    <a:pt x="0" y="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64" y="24"/>
                    <a:pt x="173" y="28"/>
                    <a:pt x="179" y="34"/>
                  </a:cubicBezTo>
                  <a:cubicBezTo>
                    <a:pt x="186" y="41"/>
                    <a:pt x="189" y="49"/>
                    <a:pt x="189" y="59"/>
                  </a:cubicBezTo>
                  <a:cubicBezTo>
                    <a:pt x="192" y="20"/>
                    <a:pt x="178" y="10"/>
                    <a:pt x="156" y="5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3" name="Freeform 830"/>
            <p:cNvSpPr/>
            <p:nvPr userDrawn="1"/>
          </p:nvSpPr>
          <p:spPr bwMode="auto">
            <a:xfrm>
              <a:off x="8294688" y="3827463"/>
              <a:ext cx="450850" cy="679450"/>
            </a:xfrm>
            <a:custGeom>
              <a:avLst/>
              <a:gdLst>
                <a:gd name="T0" fmla="*/ 31 w 284"/>
                <a:gd name="T1" fmla="*/ 416 h 428"/>
                <a:gd name="T2" fmla="*/ 284 w 284"/>
                <a:gd name="T3" fmla="*/ 59 h 428"/>
                <a:gd name="T4" fmla="*/ 260 w 284"/>
                <a:gd name="T5" fmla="*/ 1 h 428"/>
                <a:gd name="T6" fmla="*/ 259 w 284"/>
                <a:gd name="T7" fmla="*/ 0 h 428"/>
                <a:gd name="T8" fmla="*/ 0 w 284"/>
                <a:gd name="T9" fmla="*/ 389 h 428"/>
                <a:gd name="T10" fmla="*/ 0 w 284"/>
                <a:gd name="T11" fmla="*/ 428 h 428"/>
                <a:gd name="T12" fmla="*/ 31 w 284"/>
                <a:gd name="T13" fmla="*/ 41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428">
                  <a:moveTo>
                    <a:pt x="31" y="416"/>
                  </a:moveTo>
                  <a:cubicBezTo>
                    <a:pt x="182" y="363"/>
                    <a:pt x="284" y="219"/>
                    <a:pt x="284" y="59"/>
                  </a:cubicBezTo>
                  <a:cubicBezTo>
                    <a:pt x="284" y="37"/>
                    <a:pt x="275" y="16"/>
                    <a:pt x="260" y="1"/>
                  </a:cubicBezTo>
                  <a:cubicBezTo>
                    <a:pt x="259" y="1"/>
                    <a:pt x="259" y="0"/>
                    <a:pt x="259" y="0"/>
                  </a:cubicBezTo>
                  <a:cubicBezTo>
                    <a:pt x="262" y="41"/>
                    <a:pt x="276" y="317"/>
                    <a:pt x="0" y="389"/>
                  </a:cubicBezTo>
                  <a:cubicBezTo>
                    <a:pt x="0" y="428"/>
                    <a:pt x="0" y="428"/>
                    <a:pt x="0" y="428"/>
                  </a:cubicBezTo>
                  <a:lnTo>
                    <a:pt x="31" y="416"/>
                  </a:ln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4" name="Freeform 831"/>
            <p:cNvSpPr>
              <a:spLocks noEditPoints="1"/>
            </p:cNvSpPr>
            <p:nvPr userDrawn="1"/>
          </p:nvSpPr>
          <p:spPr bwMode="auto">
            <a:xfrm>
              <a:off x="7177088" y="3790950"/>
              <a:ext cx="449263" cy="715963"/>
            </a:xfrm>
            <a:custGeom>
              <a:avLst/>
              <a:gdLst>
                <a:gd name="T0" fmla="*/ 252 w 283"/>
                <a:gd name="T1" fmla="*/ 439 h 451"/>
                <a:gd name="T2" fmla="*/ 0 w 283"/>
                <a:gd name="T3" fmla="*/ 82 h 451"/>
                <a:gd name="T4" fmla="*/ 24 w 283"/>
                <a:gd name="T5" fmla="*/ 24 h 451"/>
                <a:gd name="T6" fmla="*/ 81 w 283"/>
                <a:gd name="T7" fmla="*/ 0 h 451"/>
                <a:gd name="T8" fmla="*/ 283 w 283"/>
                <a:gd name="T9" fmla="*/ 0 h 451"/>
                <a:gd name="T10" fmla="*/ 283 w 283"/>
                <a:gd name="T11" fmla="*/ 451 h 451"/>
                <a:gd name="T12" fmla="*/ 252 w 283"/>
                <a:gd name="T13" fmla="*/ 439 h 451"/>
                <a:gd name="T14" fmla="*/ 81 w 283"/>
                <a:gd name="T15" fmla="*/ 47 h 451"/>
                <a:gd name="T16" fmla="*/ 57 w 283"/>
                <a:gd name="T17" fmla="*/ 57 h 451"/>
                <a:gd name="T18" fmla="*/ 47 w 283"/>
                <a:gd name="T19" fmla="*/ 82 h 451"/>
                <a:gd name="T20" fmla="*/ 236 w 283"/>
                <a:gd name="T21" fmla="*/ 382 h 451"/>
                <a:gd name="T22" fmla="*/ 236 w 283"/>
                <a:gd name="T23" fmla="*/ 47 h 451"/>
                <a:gd name="T24" fmla="*/ 81 w 283"/>
                <a:gd name="T25" fmla="*/ 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451">
                  <a:moveTo>
                    <a:pt x="252" y="439"/>
                  </a:moveTo>
                  <a:cubicBezTo>
                    <a:pt x="101" y="386"/>
                    <a:pt x="0" y="242"/>
                    <a:pt x="0" y="82"/>
                  </a:cubicBezTo>
                  <a:cubicBezTo>
                    <a:pt x="0" y="60"/>
                    <a:pt x="8" y="39"/>
                    <a:pt x="24" y="24"/>
                  </a:cubicBezTo>
                  <a:cubicBezTo>
                    <a:pt x="39" y="9"/>
                    <a:pt x="59" y="0"/>
                    <a:pt x="81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3" y="451"/>
                    <a:pt x="283" y="451"/>
                    <a:pt x="283" y="451"/>
                  </a:cubicBezTo>
                  <a:lnTo>
                    <a:pt x="252" y="439"/>
                  </a:lnTo>
                  <a:close/>
                  <a:moveTo>
                    <a:pt x="81" y="47"/>
                  </a:moveTo>
                  <a:cubicBezTo>
                    <a:pt x="72" y="47"/>
                    <a:pt x="63" y="51"/>
                    <a:pt x="57" y="57"/>
                  </a:cubicBezTo>
                  <a:cubicBezTo>
                    <a:pt x="50" y="64"/>
                    <a:pt x="47" y="72"/>
                    <a:pt x="47" y="82"/>
                  </a:cubicBezTo>
                  <a:cubicBezTo>
                    <a:pt x="47" y="211"/>
                    <a:pt x="122" y="327"/>
                    <a:pt x="236" y="382"/>
                  </a:cubicBezTo>
                  <a:cubicBezTo>
                    <a:pt x="236" y="47"/>
                    <a:pt x="236" y="47"/>
                    <a:pt x="236" y="47"/>
                  </a:cubicBezTo>
                  <a:lnTo>
                    <a:pt x="81" y="47"/>
                  </a:lnTo>
                  <a:close/>
                </a:path>
              </a:pathLst>
            </a:cu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5" name="Freeform 832"/>
            <p:cNvSpPr/>
            <p:nvPr userDrawn="1"/>
          </p:nvSpPr>
          <p:spPr bwMode="auto">
            <a:xfrm>
              <a:off x="7246938" y="3827463"/>
              <a:ext cx="306388" cy="155575"/>
            </a:xfrm>
            <a:custGeom>
              <a:avLst/>
              <a:gdLst>
                <a:gd name="T0" fmla="*/ 36 w 193"/>
                <a:gd name="T1" fmla="*/ 5 h 98"/>
                <a:gd name="T2" fmla="*/ 193 w 193"/>
                <a:gd name="T3" fmla="*/ 5 h 98"/>
                <a:gd name="T4" fmla="*/ 192 w 193"/>
                <a:gd name="T5" fmla="*/ 98 h 98"/>
                <a:gd name="T6" fmla="*/ 192 w 193"/>
                <a:gd name="T7" fmla="*/ 24 h 98"/>
                <a:gd name="T8" fmla="*/ 37 w 193"/>
                <a:gd name="T9" fmla="*/ 24 h 98"/>
                <a:gd name="T10" fmla="*/ 13 w 193"/>
                <a:gd name="T11" fmla="*/ 34 h 98"/>
                <a:gd name="T12" fmla="*/ 3 w 193"/>
                <a:gd name="T13" fmla="*/ 59 h 98"/>
                <a:gd name="T14" fmla="*/ 36 w 193"/>
                <a:gd name="T15" fmla="*/ 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98">
                  <a:moveTo>
                    <a:pt x="36" y="5"/>
                  </a:moveTo>
                  <a:cubicBezTo>
                    <a:pt x="57" y="0"/>
                    <a:pt x="193" y="5"/>
                    <a:pt x="193" y="5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8" y="24"/>
                    <a:pt x="19" y="28"/>
                    <a:pt x="13" y="34"/>
                  </a:cubicBezTo>
                  <a:cubicBezTo>
                    <a:pt x="6" y="41"/>
                    <a:pt x="3" y="49"/>
                    <a:pt x="3" y="59"/>
                  </a:cubicBezTo>
                  <a:cubicBezTo>
                    <a:pt x="0" y="20"/>
                    <a:pt x="15" y="10"/>
                    <a:pt x="36" y="5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6" name="Freeform 833"/>
            <p:cNvSpPr/>
            <p:nvPr userDrawn="1"/>
          </p:nvSpPr>
          <p:spPr bwMode="auto">
            <a:xfrm>
              <a:off x="7177088" y="3827463"/>
              <a:ext cx="449263" cy="679450"/>
            </a:xfrm>
            <a:custGeom>
              <a:avLst/>
              <a:gdLst>
                <a:gd name="T0" fmla="*/ 252 w 283"/>
                <a:gd name="T1" fmla="*/ 416 h 428"/>
                <a:gd name="T2" fmla="*/ 0 w 283"/>
                <a:gd name="T3" fmla="*/ 59 h 428"/>
                <a:gd name="T4" fmla="*/ 24 w 283"/>
                <a:gd name="T5" fmla="*/ 1 h 428"/>
                <a:gd name="T6" fmla="*/ 25 w 283"/>
                <a:gd name="T7" fmla="*/ 0 h 428"/>
                <a:gd name="T8" fmla="*/ 283 w 283"/>
                <a:gd name="T9" fmla="*/ 389 h 428"/>
                <a:gd name="T10" fmla="*/ 283 w 283"/>
                <a:gd name="T11" fmla="*/ 428 h 428"/>
                <a:gd name="T12" fmla="*/ 252 w 283"/>
                <a:gd name="T13" fmla="*/ 41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428">
                  <a:moveTo>
                    <a:pt x="252" y="416"/>
                  </a:moveTo>
                  <a:cubicBezTo>
                    <a:pt x="101" y="363"/>
                    <a:pt x="0" y="219"/>
                    <a:pt x="0" y="59"/>
                  </a:cubicBezTo>
                  <a:cubicBezTo>
                    <a:pt x="0" y="37"/>
                    <a:pt x="8" y="16"/>
                    <a:pt x="24" y="1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1" y="41"/>
                    <a:pt x="7" y="317"/>
                    <a:pt x="283" y="389"/>
                  </a:cubicBezTo>
                  <a:cubicBezTo>
                    <a:pt x="283" y="428"/>
                    <a:pt x="283" y="428"/>
                    <a:pt x="283" y="428"/>
                  </a:cubicBezTo>
                  <a:lnTo>
                    <a:pt x="252" y="416"/>
                  </a:ln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7" name="Freeform 834"/>
            <p:cNvSpPr/>
            <p:nvPr userDrawn="1"/>
          </p:nvSpPr>
          <p:spPr bwMode="auto">
            <a:xfrm>
              <a:off x="7556501" y="5205413"/>
              <a:ext cx="809625" cy="107950"/>
            </a:xfrm>
            <a:custGeom>
              <a:avLst/>
              <a:gdLst>
                <a:gd name="T0" fmla="*/ 462 w 510"/>
                <a:gd name="T1" fmla="*/ 0 h 68"/>
                <a:gd name="T2" fmla="*/ 496 w 510"/>
                <a:gd name="T3" fmla="*/ 14 h 68"/>
                <a:gd name="T4" fmla="*/ 510 w 510"/>
                <a:gd name="T5" fmla="*/ 48 h 68"/>
                <a:gd name="T6" fmla="*/ 510 w 510"/>
                <a:gd name="T7" fmla="*/ 68 h 68"/>
                <a:gd name="T8" fmla="*/ 0 w 510"/>
                <a:gd name="T9" fmla="*/ 68 h 68"/>
                <a:gd name="T10" fmla="*/ 0 w 510"/>
                <a:gd name="T11" fmla="*/ 48 h 68"/>
                <a:gd name="T12" fmla="*/ 13 w 510"/>
                <a:gd name="T13" fmla="*/ 14 h 68"/>
                <a:gd name="T14" fmla="*/ 47 w 510"/>
                <a:gd name="T15" fmla="*/ 0 h 68"/>
                <a:gd name="T16" fmla="*/ 462 w 510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68">
                  <a:moveTo>
                    <a:pt x="462" y="0"/>
                  </a:moveTo>
                  <a:cubicBezTo>
                    <a:pt x="474" y="0"/>
                    <a:pt x="487" y="5"/>
                    <a:pt x="496" y="14"/>
                  </a:cubicBezTo>
                  <a:cubicBezTo>
                    <a:pt x="505" y="23"/>
                    <a:pt x="510" y="36"/>
                    <a:pt x="510" y="48"/>
                  </a:cubicBezTo>
                  <a:cubicBezTo>
                    <a:pt x="510" y="68"/>
                    <a:pt x="510" y="68"/>
                    <a:pt x="51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6"/>
                    <a:pt x="4" y="23"/>
                    <a:pt x="13" y="14"/>
                  </a:cubicBezTo>
                  <a:cubicBezTo>
                    <a:pt x="23" y="5"/>
                    <a:pt x="35" y="0"/>
                    <a:pt x="47" y="0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8" name="Freeform 835"/>
            <p:cNvSpPr>
              <a:spLocks noEditPoints="1"/>
            </p:cNvSpPr>
            <p:nvPr userDrawn="1"/>
          </p:nvSpPr>
          <p:spPr bwMode="auto">
            <a:xfrm>
              <a:off x="7419976" y="3683000"/>
              <a:ext cx="1081088" cy="1522413"/>
            </a:xfrm>
            <a:custGeom>
              <a:avLst/>
              <a:gdLst>
                <a:gd name="T0" fmla="*/ 427 w 681"/>
                <a:gd name="T1" fmla="*/ 684 h 959"/>
                <a:gd name="T2" fmla="*/ 427 w 681"/>
                <a:gd name="T3" fmla="*/ 684 h 959"/>
                <a:gd name="T4" fmla="*/ 436 w 681"/>
                <a:gd name="T5" fmla="*/ 679 h 959"/>
                <a:gd name="T6" fmla="*/ 681 w 681"/>
                <a:gd name="T7" fmla="*/ 92 h 959"/>
                <a:gd name="T8" fmla="*/ 681 w 681"/>
                <a:gd name="T9" fmla="*/ 31 h 959"/>
                <a:gd name="T10" fmla="*/ 672 w 681"/>
                <a:gd name="T11" fmla="*/ 9 h 959"/>
                <a:gd name="T12" fmla="*/ 649 w 681"/>
                <a:gd name="T13" fmla="*/ 0 h 959"/>
                <a:gd name="T14" fmla="*/ 32 w 681"/>
                <a:gd name="T15" fmla="*/ 0 h 959"/>
                <a:gd name="T16" fmla="*/ 10 w 681"/>
                <a:gd name="T17" fmla="*/ 9 h 959"/>
                <a:gd name="T18" fmla="*/ 0 w 681"/>
                <a:gd name="T19" fmla="*/ 31 h 959"/>
                <a:gd name="T20" fmla="*/ 0 w 681"/>
                <a:gd name="T21" fmla="*/ 92 h 959"/>
                <a:gd name="T22" fmla="*/ 268 w 681"/>
                <a:gd name="T23" fmla="*/ 690 h 959"/>
                <a:gd name="T24" fmla="*/ 254 w 681"/>
                <a:gd name="T25" fmla="*/ 684 h 959"/>
                <a:gd name="T26" fmla="*/ 300 w 681"/>
                <a:gd name="T27" fmla="*/ 763 h 959"/>
                <a:gd name="T28" fmla="*/ 300 w 681"/>
                <a:gd name="T29" fmla="*/ 800 h 959"/>
                <a:gd name="T30" fmla="*/ 209 w 681"/>
                <a:gd name="T31" fmla="*/ 891 h 959"/>
                <a:gd name="T32" fmla="*/ 175 w 681"/>
                <a:gd name="T33" fmla="*/ 905 h 959"/>
                <a:gd name="T34" fmla="*/ 161 w 681"/>
                <a:gd name="T35" fmla="*/ 939 h 959"/>
                <a:gd name="T36" fmla="*/ 161 w 681"/>
                <a:gd name="T37" fmla="*/ 959 h 959"/>
                <a:gd name="T38" fmla="*/ 520 w 681"/>
                <a:gd name="T39" fmla="*/ 959 h 959"/>
                <a:gd name="T40" fmla="*/ 520 w 681"/>
                <a:gd name="T41" fmla="*/ 939 h 959"/>
                <a:gd name="T42" fmla="*/ 506 w 681"/>
                <a:gd name="T43" fmla="*/ 905 h 959"/>
                <a:gd name="T44" fmla="*/ 472 w 681"/>
                <a:gd name="T45" fmla="*/ 891 h 959"/>
                <a:gd name="T46" fmla="*/ 381 w 681"/>
                <a:gd name="T47" fmla="*/ 800 h 959"/>
                <a:gd name="T48" fmla="*/ 381 w 681"/>
                <a:gd name="T49" fmla="*/ 763 h 959"/>
                <a:gd name="T50" fmla="*/ 427 w 681"/>
                <a:gd name="T51" fmla="*/ 684 h 959"/>
                <a:gd name="T52" fmla="*/ 270 w 681"/>
                <a:gd name="T53" fmla="*/ 691 h 959"/>
                <a:gd name="T54" fmla="*/ 282 w 681"/>
                <a:gd name="T55" fmla="*/ 695 h 959"/>
                <a:gd name="T56" fmla="*/ 270 w 681"/>
                <a:gd name="T57" fmla="*/ 691 h 959"/>
                <a:gd name="T58" fmla="*/ 285 w 681"/>
                <a:gd name="T59" fmla="*/ 696 h 959"/>
                <a:gd name="T60" fmla="*/ 300 w 681"/>
                <a:gd name="T61" fmla="*/ 700 h 959"/>
                <a:gd name="T62" fmla="*/ 285 w 681"/>
                <a:gd name="T63" fmla="*/ 696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959">
                  <a:moveTo>
                    <a:pt x="427" y="684"/>
                  </a:moveTo>
                  <a:cubicBezTo>
                    <a:pt x="427" y="684"/>
                    <a:pt x="427" y="684"/>
                    <a:pt x="427" y="684"/>
                  </a:cubicBezTo>
                  <a:cubicBezTo>
                    <a:pt x="430" y="683"/>
                    <a:pt x="433" y="681"/>
                    <a:pt x="436" y="679"/>
                  </a:cubicBezTo>
                  <a:cubicBezTo>
                    <a:pt x="578" y="605"/>
                    <a:pt x="681" y="370"/>
                    <a:pt x="681" y="92"/>
                  </a:cubicBezTo>
                  <a:cubicBezTo>
                    <a:pt x="681" y="31"/>
                    <a:pt x="681" y="31"/>
                    <a:pt x="681" y="31"/>
                  </a:cubicBezTo>
                  <a:cubicBezTo>
                    <a:pt x="681" y="23"/>
                    <a:pt x="678" y="15"/>
                    <a:pt x="672" y="9"/>
                  </a:cubicBezTo>
                  <a:cubicBezTo>
                    <a:pt x="666" y="3"/>
                    <a:pt x="657" y="0"/>
                    <a:pt x="64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16" y="3"/>
                    <a:pt x="10" y="9"/>
                  </a:cubicBezTo>
                  <a:cubicBezTo>
                    <a:pt x="4" y="15"/>
                    <a:pt x="0" y="23"/>
                    <a:pt x="0" y="3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85"/>
                    <a:pt x="115" y="630"/>
                    <a:pt x="268" y="690"/>
                  </a:cubicBezTo>
                  <a:cubicBezTo>
                    <a:pt x="263" y="688"/>
                    <a:pt x="259" y="686"/>
                    <a:pt x="254" y="684"/>
                  </a:cubicBezTo>
                  <a:cubicBezTo>
                    <a:pt x="282" y="700"/>
                    <a:pt x="300" y="729"/>
                    <a:pt x="300" y="763"/>
                  </a:cubicBezTo>
                  <a:cubicBezTo>
                    <a:pt x="300" y="800"/>
                    <a:pt x="300" y="800"/>
                    <a:pt x="300" y="800"/>
                  </a:cubicBezTo>
                  <a:cubicBezTo>
                    <a:pt x="300" y="850"/>
                    <a:pt x="259" y="891"/>
                    <a:pt x="209" y="891"/>
                  </a:cubicBezTo>
                  <a:cubicBezTo>
                    <a:pt x="197" y="891"/>
                    <a:pt x="185" y="896"/>
                    <a:pt x="175" y="905"/>
                  </a:cubicBezTo>
                  <a:cubicBezTo>
                    <a:pt x="166" y="914"/>
                    <a:pt x="161" y="927"/>
                    <a:pt x="161" y="939"/>
                  </a:cubicBezTo>
                  <a:cubicBezTo>
                    <a:pt x="161" y="959"/>
                    <a:pt x="161" y="959"/>
                    <a:pt x="161" y="959"/>
                  </a:cubicBezTo>
                  <a:cubicBezTo>
                    <a:pt x="520" y="959"/>
                    <a:pt x="520" y="959"/>
                    <a:pt x="520" y="959"/>
                  </a:cubicBezTo>
                  <a:cubicBezTo>
                    <a:pt x="520" y="939"/>
                    <a:pt x="520" y="939"/>
                    <a:pt x="520" y="939"/>
                  </a:cubicBezTo>
                  <a:cubicBezTo>
                    <a:pt x="520" y="927"/>
                    <a:pt x="515" y="914"/>
                    <a:pt x="506" y="905"/>
                  </a:cubicBezTo>
                  <a:cubicBezTo>
                    <a:pt x="497" y="896"/>
                    <a:pt x="484" y="891"/>
                    <a:pt x="472" y="891"/>
                  </a:cubicBezTo>
                  <a:cubicBezTo>
                    <a:pt x="422" y="891"/>
                    <a:pt x="381" y="850"/>
                    <a:pt x="381" y="800"/>
                  </a:cubicBezTo>
                  <a:cubicBezTo>
                    <a:pt x="381" y="763"/>
                    <a:pt x="381" y="763"/>
                    <a:pt x="381" y="763"/>
                  </a:cubicBezTo>
                  <a:cubicBezTo>
                    <a:pt x="381" y="729"/>
                    <a:pt x="400" y="700"/>
                    <a:pt x="427" y="684"/>
                  </a:cubicBezTo>
                  <a:close/>
                  <a:moveTo>
                    <a:pt x="270" y="691"/>
                  </a:moveTo>
                  <a:cubicBezTo>
                    <a:pt x="274" y="692"/>
                    <a:pt x="278" y="694"/>
                    <a:pt x="282" y="695"/>
                  </a:cubicBezTo>
                  <a:cubicBezTo>
                    <a:pt x="278" y="694"/>
                    <a:pt x="274" y="692"/>
                    <a:pt x="270" y="691"/>
                  </a:cubicBezTo>
                  <a:close/>
                  <a:moveTo>
                    <a:pt x="285" y="696"/>
                  </a:moveTo>
                  <a:cubicBezTo>
                    <a:pt x="290" y="697"/>
                    <a:pt x="295" y="699"/>
                    <a:pt x="300" y="700"/>
                  </a:cubicBezTo>
                  <a:cubicBezTo>
                    <a:pt x="295" y="699"/>
                    <a:pt x="290" y="697"/>
                    <a:pt x="285" y="696"/>
                  </a:cubicBezTo>
                  <a:close/>
                </a:path>
              </a:pathLst>
            </a:custGeom>
            <a:solidFill>
              <a:srgbClr val="FFD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9" name="Freeform 836"/>
            <p:cNvSpPr/>
            <p:nvPr userDrawn="1"/>
          </p:nvSpPr>
          <p:spPr bwMode="auto">
            <a:xfrm>
              <a:off x="7542213" y="3732213"/>
              <a:ext cx="958850" cy="1473200"/>
            </a:xfrm>
            <a:custGeom>
              <a:avLst/>
              <a:gdLst>
                <a:gd name="T0" fmla="*/ 0 w 604"/>
                <a:gd name="T1" fmla="*/ 449 h 928"/>
                <a:gd name="T2" fmla="*/ 191 w 604"/>
                <a:gd name="T3" fmla="*/ 659 h 928"/>
                <a:gd name="T4" fmla="*/ 177 w 604"/>
                <a:gd name="T5" fmla="*/ 653 h 928"/>
                <a:gd name="T6" fmla="*/ 223 w 604"/>
                <a:gd name="T7" fmla="*/ 732 h 928"/>
                <a:gd name="T8" fmla="*/ 223 w 604"/>
                <a:gd name="T9" fmla="*/ 762 h 928"/>
                <a:gd name="T10" fmla="*/ 264 w 604"/>
                <a:gd name="T11" fmla="*/ 767 h 928"/>
                <a:gd name="T12" fmla="*/ 132 w 604"/>
                <a:gd name="T13" fmla="*/ 860 h 928"/>
                <a:gd name="T14" fmla="*/ 98 w 604"/>
                <a:gd name="T15" fmla="*/ 874 h 928"/>
                <a:gd name="T16" fmla="*/ 84 w 604"/>
                <a:gd name="T17" fmla="*/ 908 h 928"/>
                <a:gd name="T18" fmla="*/ 84 w 604"/>
                <a:gd name="T19" fmla="*/ 928 h 928"/>
                <a:gd name="T20" fmla="*/ 443 w 604"/>
                <a:gd name="T21" fmla="*/ 928 h 928"/>
                <a:gd name="T22" fmla="*/ 443 w 604"/>
                <a:gd name="T23" fmla="*/ 908 h 928"/>
                <a:gd name="T24" fmla="*/ 429 w 604"/>
                <a:gd name="T25" fmla="*/ 874 h 928"/>
                <a:gd name="T26" fmla="*/ 395 w 604"/>
                <a:gd name="T27" fmla="*/ 860 h 928"/>
                <a:gd name="T28" fmla="*/ 304 w 604"/>
                <a:gd name="T29" fmla="*/ 769 h 928"/>
                <a:gd name="T30" fmla="*/ 304 w 604"/>
                <a:gd name="T31" fmla="*/ 732 h 928"/>
                <a:gd name="T32" fmla="*/ 350 w 604"/>
                <a:gd name="T33" fmla="*/ 653 h 928"/>
                <a:gd name="T34" fmla="*/ 350 w 604"/>
                <a:gd name="T35" fmla="*/ 653 h 928"/>
                <a:gd name="T36" fmla="*/ 359 w 604"/>
                <a:gd name="T37" fmla="*/ 648 h 928"/>
                <a:gd name="T38" fmla="*/ 604 w 604"/>
                <a:gd name="T39" fmla="*/ 61 h 928"/>
                <a:gd name="T40" fmla="*/ 604 w 604"/>
                <a:gd name="T41" fmla="*/ 0 h 928"/>
                <a:gd name="T42" fmla="*/ 0 w 604"/>
                <a:gd name="T43" fmla="*/ 449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4" h="928">
                  <a:moveTo>
                    <a:pt x="0" y="449"/>
                  </a:moveTo>
                  <a:cubicBezTo>
                    <a:pt x="48" y="553"/>
                    <a:pt x="115" y="629"/>
                    <a:pt x="191" y="659"/>
                  </a:cubicBezTo>
                  <a:cubicBezTo>
                    <a:pt x="186" y="657"/>
                    <a:pt x="182" y="655"/>
                    <a:pt x="177" y="653"/>
                  </a:cubicBezTo>
                  <a:cubicBezTo>
                    <a:pt x="205" y="669"/>
                    <a:pt x="223" y="698"/>
                    <a:pt x="223" y="732"/>
                  </a:cubicBezTo>
                  <a:cubicBezTo>
                    <a:pt x="223" y="762"/>
                    <a:pt x="223" y="762"/>
                    <a:pt x="223" y="762"/>
                  </a:cubicBezTo>
                  <a:cubicBezTo>
                    <a:pt x="264" y="767"/>
                    <a:pt x="264" y="767"/>
                    <a:pt x="264" y="767"/>
                  </a:cubicBezTo>
                  <a:cubicBezTo>
                    <a:pt x="264" y="767"/>
                    <a:pt x="288" y="860"/>
                    <a:pt x="132" y="860"/>
                  </a:cubicBezTo>
                  <a:cubicBezTo>
                    <a:pt x="120" y="860"/>
                    <a:pt x="108" y="865"/>
                    <a:pt x="98" y="874"/>
                  </a:cubicBezTo>
                  <a:cubicBezTo>
                    <a:pt x="89" y="883"/>
                    <a:pt x="84" y="896"/>
                    <a:pt x="84" y="908"/>
                  </a:cubicBezTo>
                  <a:cubicBezTo>
                    <a:pt x="84" y="928"/>
                    <a:pt x="84" y="928"/>
                    <a:pt x="84" y="928"/>
                  </a:cubicBezTo>
                  <a:cubicBezTo>
                    <a:pt x="443" y="928"/>
                    <a:pt x="443" y="928"/>
                    <a:pt x="443" y="928"/>
                  </a:cubicBezTo>
                  <a:cubicBezTo>
                    <a:pt x="443" y="908"/>
                    <a:pt x="443" y="908"/>
                    <a:pt x="443" y="908"/>
                  </a:cubicBezTo>
                  <a:cubicBezTo>
                    <a:pt x="443" y="896"/>
                    <a:pt x="438" y="883"/>
                    <a:pt x="429" y="874"/>
                  </a:cubicBezTo>
                  <a:cubicBezTo>
                    <a:pt x="420" y="865"/>
                    <a:pt x="407" y="860"/>
                    <a:pt x="395" y="860"/>
                  </a:cubicBezTo>
                  <a:cubicBezTo>
                    <a:pt x="345" y="860"/>
                    <a:pt x="304" y="819"/>
                    <a:pt x="304" y="769"/>
                  </a:cubicBezTo>
                  <a:cubicBezTo>
                    <a:pt x="304" y="732"/>
                    <a:pt x="304" y="732"/>
                    <a:pt x="304" y="732"/>
                  </a:cubicBezTo>
                  <a:cubicBezTo>
                    <a:pt x="304" y="698"/>
                    <a:pt x="323" y="669"/>
                    <a:pt x="350" y="653"/>
                  </a:cubicBezTo>
                  <a:cubicBezTo>
                    <a:pt x="350" y="653"/>
                    <a:pt x="350" y="653"/>
                    <a:pt x="350" y="653"/>
                  </a:cubicBezTo>
                  <a:cubicBezTo>
                    <a:pt x="353" y="652"/>
                    <a:pt x="356" y="650"/>
                    <a:pt x="359" y="648"/>
                  </a:cubicBezTo>
                  <a:cubicBezTo>
                    <a:pt x="501" y="574"/>
                    <a:pt x="604" y="339"/>
                    <a:pt x="604" y="61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422" y="598"/>
                    <a:pt x="0" y="449"/>
                  </a:cubicBezTo>
                  <a:close/>
                </a:path>
              </a:pathLst>
            </a:custGeom>
            <a:solidFill>
              <a:srgbClr val="FA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0" name="Freeform 837"/>
            <p:cNvSpPr/>
            <p:nvPr userDrawn="1"/>
          </p:nvSpPr>
          <p:spPr bwMode="auto">
            <a:xfrm>
              <a:off x="7815263" y="4900613"/>
              <a:ext cx="290513" cy="96838"/>
            </a:xfrm>
            <a:custGeom>
              <a:avLst/>
              <a:gdLst>
                <a:gd name="T0" fmla="*/ 0 w 183"/>
                <a:gd name="T1" fmla="*/ 31 h 61"/>
                <a:gd name="T2" fmla="*/ 9 w 183"/>
                <a:gd name="T3" fmla="*/ 9 h 61"/>
                <a:gd name="T4" fmla="*/ 30 w 183"/>
                <a:gd name="T5" fmla="*/ 0 h 61"/>
                <a:gd name="T6" fmla="*/ 153 w 183"/>
                <a:gd name="T7" fmla="*/ 0 h 61"/>
                <a:gd name="T8" fmla="*/ 175 w 183"/>
                <a:gd name="T9" fmla="*/ 9 h 61"/>
                <a:gd name="T10" fmla="*/ 183 w 183"/>
                <a:gd name="T11" fmla="*/ 31 h 61"/>
                <a:gd name="T12" fmla="*/ 175 w 183"/>
                <a:gd name="T13" fmla="*/ 52 h 61"/>
                <a:gd name="T14" fmla="*/ 153 w 183"/>
                <a:gd name="T15" fmla="*/ 61 h 61"/>
                <a:gd name="T16" fmla="*/ 30 w 183"/>
                <a:gd name="T17" fmla="*/ 61 h 61"/>
                <a:gd name="T18" fmla="*/ 9 w 183"/>
                <a:gd name="T19" fmla="*/ 52 h 61"/>
                <a:gd name="T20" fmla="*/ 0 w 183"/>
                <a:gd name="T2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61">
                  <a:moveTo>
                    <a:pt x="0" y="31"/>
                  </a:moveTo>
                  <a:cubicBezTo>
                    <a:pt x="0" y="23"/>
                    <a:pt x="3" y="15"/>
                    <a:pt x="9" y="9"/>
                  </a:cubicBezTo>
                  <a:cubicBezTo>
                    <a:pt x="15" y="3"/>
                    <a:pt x="23" y="0"/>
                    <a:pt x="30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1" y="0"/>
                    <a:pt x="169" y="3"/>
                    <a:pt x="175" y="9"/>
                  </a:cubicBezTo>
                  <a:cubicBezTo>
                    <a:pt x="180" y="15"/>
                    <a:pt x="183" y="23"/>
                    <a:pt x="183" y="31"/>
                  </a:cubicBezTo>
                  <a:cubicBezTo>
                    <a:pt x="183" y="38"/>
                    <a:pt x="180" y="46"/>
                    <a:pt x="175" y="52"/>
                  </a:cubicBezTo>
                  <a:cubicBezTo>
                    <a:pt x="169" y="58"/>
                    <a:pt x="161" y="61"/>
                    <a:pt x="153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3" y="61"/>
                    <a:pt x="15" y="58"/>
                    <a:pt x="9" y="52"/>
                  </a:cubicBezTo>
                  <a:cubicBezTo>
                    <a:pt x="3" y="46"/>
                    <a:pt x="0" y="38"/>
                    <a:pt x="0" y="31"/>
                  </a:cubicBezTo>
                  <a:close/>
                </a:path>
              </a:pathLst>
            </a:cu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1" name="Freeform 838"/>
            <p:cNvSpPr/>
            <p:nvPr userDrawn="1"/>
          </p:nvSpPr>
          <p:spPr bwMode="auto">
            <a:xfrm>
              <a:off x="7815263" y="4900613"/>
              <a:ext cx="290513" cy="96838"/>
            </a:xfrm>
            <a:custGeom>
              <a:avLst/>
              <a:gdLst>
                <a:gd name="T0" fmla="*/ 30 w 183"/>
                <a:gd name="T1" fmla="*/ 61 h 61"/>
                <a:gd name="T2" fmla="*/ 153 w 183"/>
                <a:gd name="T3" fmla="*/ 61 h 61"/>
                <a:gd name="T4" fmla="*/ 175 w 183"/>
                <a:gd name="T5" fmla="*/ 52 h 61"/>
                <a:gd name="T6" fmla="*/ 183 w 183"/>
                <a:gd name="T7" fmla="*/ 31 h 61"/>
                <a:gd name="T8" fmla="*/ 175 w 183"/>
                <a:gd name="T9" fmla="*/ 9 h 61"/>
                <a:gd name="T10" fmla="*/ 153 w 183"/>
                <a:gd name="T11" fmla="*/ 0 h 61"/>
                <a:gd name="T12" fmla="*/ 131 w 183"/>
                <a:gd name="T13" fmla="*/ 0 h 61"/>
                <a:gd name="T14" fmla="*/ 0 w 183"/>
                <a:gd name="T15" fmla="*/ 31 h 61"/>
                <a:gd name="T16" fmla="*/ 9 w 183"/>
                <a:gd name="T17" fmla="*/ 52 h 61"/>
                <a:gd name="T18" fmla="*/ 30 w 183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61">
                  <a:moveTo>
                    <a:pt x="30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61" y="61"/>
                    <a:pt x="169" y="58"/>
                    <a:pt x="175" y="52"/>
                  </a:cubicBezTo>
                  <a:cubicBezTo>
                    <a:pt x="180" y="46"/>
                    <a:pt x="183" y="38"/>
                    <a:pt x="183" y="31"/>
                  </a:cubicBezTo>
                  <a:cubicBezTo>
                    <a:pt x="183" y="23"/>
                    <a:pt x="180" y="15"/>
                    <a:pt x="175" y="9"/>
                  </a:cubicBezTo>
                  <a:cubicBezTo>
                    <a:pt x="169" y="3"/>
                    <a:pt x="161" y="0"/>
                    <a:pt x="153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4" y="14"/>
                    <a:pt x="94" y="60"/>
                    <a:pt x="0" y="31"/>
                  </a:cubicBezTo>
                  <a:cubicBezTo>
                    <a:pt x="0" y="38"/>
                    <a:pt x="3" y="46"/>
                    <a:pt x="9" y="52"/>
                  </a:cubicBezTo>
                  <a:cubicBezTo>
                    <a:pt x="15" y="58"/>
                    <a:pt x="23" y="61"/>
                    <a:pt x="30" y="61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2" name="Freeform 839"/>
            <p:cNvSpPr/>
            <p:nvPr userDrawn="1"/>
          </p:nvSpPr>
          <p:spPr bwMode="auto">
            <a:xfrm>
              <a:off x="7473951" y="3730625"/>
              <a:ext cx="465138" cy="425450"/>
            </a:xfrm>
            <a:custGeom>
              <a:avLst/>
              <a:gdLst>
                <a:gd name="T0" fmla="*/ 4 w 293"/>
                <a:gd name="T1" fmla="*/ 69 h 268"/>
                <a:gd name="T2" fmla="*/ 31 w 293"/>
                <a:gd name="T3" fmla="*/ 19 h 268"/>
                <a:gd name="T4" fmla="*/ 96 w 293"/>
                <a:gd name="T5" fmla="*/ 4 h 268"/>
                <a:gd name="T6" fmla="*/ 246 w 293"/>
                <a:gd name="T7" fmla="*/ 0 h 268"/>
                <a:gd name="T8" fmla="*/ 276 w 293"/>
                <a:gd name="T9" fmla="*/ 4 h 268"/>
                <a:gd name="T10" fmla="*/ 278 w 293"/>
                <a:gd name="T11" fmla="*/ 43 h 268"/>
                <a:gd name="T12" fmla="*/ 247 w 293"/>
                <a:gd name="T13" fmla="*/ 59 h 268"/>
                <a:gd name="T14" fmla="*/ 171 w 293"/>
                <a:gd name="T15" fmla="*/ 106 h 268"/>
                <a:gd name="T16" fmla="*/ 89 w 293"/>
                <a:gd name="T17" fmla="*/ 226 h 268"/>
                <a:gd name="T18" fmla="*/ 73 w 293"/>
                <a:gd name="T19" fmla="*/ 251 h 268"/>
                <a:gd name="T20" fmla="*/ 21 w 293"/>
                <a:gd name="T21" fmla="*/ 235 h 268"/>
                <a:gd name="T22" fmla="*/ 3 w 293"/>
                <a:gd name="T23" fmla="*/ 139 h 268"/>
                <a:gd name="T24" fmla="*/ 4 w 293"/>
                <a:gd name="T25" fmla="*/ 6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3" h="268">
                  <a:moveTo>
                    <a:pt x="4" y="69"/>
                  </a:moveTo>
                  <a:cubicBezTo>
                    <a:pt x="7" y="49"/>
                    <a:pt x="15" y="31"/>
                    <a:pt x="31" y="19"/>
                  </a:cubicBezTo>
                  <a:cubicBezTo>
                    <a:pt x="49" y="5"/>
                    <a:pt x="73" y="4"/>
                    <a:pt x="96" y="4"/>
                  </a:cubicBezTo>
                  <a:cubicBezTo>
                    <a:pt x="146" y="3"/>
                    <a:pt x="196" y="1"/>
                    <a:pt x="246" y="0"/>
                  </a:cubicBezTo>
                  <a:cubicBezTo>
                    <a:pt x="256" y="0"/>
                    <a:pt x="267" y="0"/>
                    <a:pt x="276" y="4"/>
                  </a:cubicBezTo>
                  <a:cubicBezTo>
                    <a:pt x="293" y="11"/>
                    <a:pt x="289" y="32"/>
                    <a:pt x="278" y="43"/>
                  </a:cubicBezTo>
                  <a:cubicBezTo>
                    <a:pt x="270" y="50"/>
                    <a:pt x="258" y="54"/>
                    <a:pt x="247" y="59"/>
                  </a:cubicBezTo>
                  <a:cubicBezTo>
                    <a:pt x="219" y="70"/>
                    <a:pt x="193" y="86"/>
                    <a:pt x="171" y="106"/>
                  </a:cubicBezTo>
                  <a:cubicBezTo>
                    <a:pt x="135" y="139"/>
                    <a:pt x="110" y="182"/>
                    <a:pt x="89" y="226"/>
                  </a:cubicBezTo>
                  <a:cubicBezTo>
                    <a:pt x="85" y="235"/>
                    <a:pt x="80" y="244"/>
                    <a:pt x="73" y="251"/>
                  </a:cubicBezTo>
                  <a:cubicBezTo>
                    <a:pt x="53" y="268"/>
                    <a:pt x="28" y="255"/>
                    <a:pt x="21" y="235"/>
                  </a:cubicBezTo>
                  <a:cubicBezTo>
                    <a:pt x="10" y="205"/>
                    <a:pt x="6" y="171"/>
                    <a:pt x="3" y="139"/>
                  </a:cubicBezTo>
                  <a:cubicBezTo>
                    <a:pt x="2" y="118"/>
                    <a:pt x="0" y="92"/>
                    <a:pt x="4" y="69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3" name="Freeform 840"/>
            <p:cNvSpPr/>
            <p:nvPr userDrawn="1"/>
          </p:nvSpPr>
          <p:spPr bwMode="auto">
            <a:xfrm>
              <a:off x="7556501" y="5205413"/>
              <a:ext cx="809625" cy="107950"/>
            </a:xfrm>
            <a:custGeom>
              <a:avLst/>
              <a:gdLst>
                <a:gd name="T0" fmla="*/ 510 w 510"/>
                <a:gd name="T1" fmla="*/ 48 h 68"/>
                <a:gd name="T2" fmla="*/ 496 w 510"/>
                <a:gd name="T3" fmla="*/ 14 h 68"/>
                <a:gd name="T4" fmla="*/ 462 w 510"/>
                <a:gd name="T5" fmla="*/ 0 h 68"/>
                <a:gd name="T6" fmla="*/ 374 w 510"/>
                <a:gd name="T7" fmla="*/ 0 h 68"/>
                <a:gd name="T8" fmla="*/ 1 w 510"/>
                <a:gd name="T9" fmla="*/ 35 h 68"/>
                <a:gd name="T10" fmla="*/ 0 w 510"/>
                <a:gd name="T11" fmla="*/ 48 h 68"/>
                <a:gd name="T12" fmla="*/ 0 w 510"/>
                <a:gd name="T13" fmla="*/ 68 h 68"/>
                <a:gd name="T14" fmla="*/ 510 w 510"/>
                <a:gd name="T15" fmla="*/ 68 h 68"/>
                <a:gd name="T16" fmla="*/ 510 w 510"/>
                <a:gd name="T17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68">
                  <a:moveTo>
                    <a:pt x="510" y="48"/>
                  </a:moveTo>
                  <a:cubicBezTo>
                    <a:pt x="510" y="36"/>
                    <a:pt x="505" y="23"/>
                    <a:pt x="496" y="14"/>
                  </a:cubicBezTo>
                  <a:cubicBezTo>
                    <a:pt x="487" y="5"/>
                    <a:pt x="474" y="0"/>
                    <a:pt x="462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69" y="46"/>
                    <a:pt x="250" y="43"/>
                    <a:pt x="1" y="35"/>
                  </a:cubicBezTo>
                  <a:cubicBezTo>
                    <a:pt x="0" y="40"/>
                    <a:pt x="0" y="44"/>
                    <a:pt x="0" y="4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10" y="68"/>
                    <a:pt x="510" y="68"/>
                    <a:pt x="510" y="68"/>
                  </a:cubicBezTo>
                  <a:lnTo>
                    <a:pt x="510" y="48"/>
                  </a:ln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4" name="Rectangle 841"/>
            <p:cNvSpPr>
              <a:spLocks noChangeArrowheads="1"/>
            </p:cNvSpPr>
            <p:nvPr userDrawn="1"/>
          </p:nvSpPr>
          <p:spPr bwMode="auto">
            <a:xfrm>
              <a:off x="3673476" y="3557588"/>
              <a:ext cx="1704975" cy="2179638"/>
            </a:xfrm>
            <a:prstGeom prst="rect">
              <a:avLst/>
            </a:prstGeom>
            <a:solidFill>
              <a:srgbClr val="574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5" name="Rectangle 842"/>
            <p:cNvSpPr>
              <a:spLocks noChangeArrowheads="1"/>
            </p:cNvSpPr>
            <p:nvPr userDrawn="1"/>
          </p:nvSpPr>
          <p:spPr bwMode="auto">
            <a:xfrm>
              <a:off x="3673476" y="3557588"/>
              <a:ext cx="1704975" cy="217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6" name="Rectangle 843"/>
            <p:cNvSpPr>
              <a:spLocks noChangeArrowheads="1"/>
            </p:cNvSpPr>
            <p:nvPr userDrawn="1"/>
          </p:nvSpPr>
          <p:spPr bwMode="auto">
            <a:xfrm>
              <a:off x="3830638" y="3716338"/>
              <a:ext cx="1390650" cy="1863725"/>
            </a:xfrm>
            <a:prstGeom prst="rect">
              <a:avLst/>
            </a:prstGeom>
            <a:solidFill>
              <a:srgbClr val="FFF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7" name="Rectangle 844"/>
            <p:cNvSpPr>
              <a:spLocks noChangeArrowheads="1"/>
            </p:cNvSpPr>
            <p:nvPr userDrawn="1"/>
          </p:nvSpPr>
          <p:spPr bwMode="auto">
            <a:xfrm>
              <a:off x="3830638" y="3716338"/>
              <a:ext cx="1390650" cy="186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8" name="Rectangle 845"/>
            <p:cNvSpPr>
              <a:spLocks noChangeArrowheads="1"/>
            </p:cNvSpPr>
            <p:nvPr userDrawn="1"/>
          </p:nvSpPr>
          <p:spPr bwMode="auto">
            <a:xfrm>
              <a:off x="3954463" y="4479925"/>
              <a:ext cx="296863" cy="39688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9" name="Rectangle 846"/>
            <p:cNvSpPr>
              <a:spLocks noChangeArrowheads="1"/>
            </p:cNvSpPr>
            <p:nvPr userDrawn="1"/>
          </p:nvSpPr>
          <p:spPr bwMode="auto">
            <a:xfrm>
              <a:off x="3954463" y="4479925"/>
              <a:ext cx="29686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0" name="Rectangle 847"/>
            <p:cNvSpPr>
              <a:spLocks noChangeArrowheads="1"/>
            </p:cNvSpPr>
            <p:nvPr userDrawn="1"/>
          </p:nvSpPr>
          <p:spPr bwMode="auto">
            <a:xfrm>
              <a:off x="4811713" y="5305425"/>
              <a:ext cx="296863" cy="38100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1" name="Rectangle 848"/>
            <p:cNvSpPr>
              <a:spLocks noChangeArrowheads="1"/>
            </p:cNvSpPr>
            <p:nvPr userDrawn="1"/>
          </p:nvSpPr>
          <p:spPr bwMode="auto">
            <a:xfrm>
              <a:off x="4811713" y="5305425"/>
              <a:ext cx="296863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2" name="Rectangle 849"/>
            <p:cNvSpPr>
              <a:spLocks noChangeArrowheads="1"/>
            </p:cNvSpPr>
            <p:nvPr userDrawn="1"/>
          </p:nvSpPr>
          <p:spPr bwMode="auto">
            <a:xfrm>
              <a:off x="3954463" y="4610100"/>
              <a:ext cx="1154113" cy="39688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3" name="Rectangle 850"/>
            <p:cNvSpPr>
              <a:spLocks noChangeArrowheads="1"/>
            </p:cNvSpPr>
            <p:nvPr userDrawn="1"/>
          </p:nvSpPr>
          <p:spPr bwMode="auto">
            <a:xfrm>
              <a:off x="3954463" y="4610100"/>
              <a:ext cx="11541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4" name="Rectangle 851"/>
            <p:cNvSpPr>
              <a:spLocks noChangeArrowheads="1"/>
            </p:cNvSpPr>
            <p:nvPr userDrawn="1"/>
          </p:nvSpPr>
          <p:spPr bwMode="auto">
            <a:xfrm>
              <a:off x="3954463" y="4741863"/>
              <a:ext cx="1154113" cy="39688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5" name="Rectangle 852"/>
            <p:cNvSpPr>
              <a:spLocks noChangeArrowheads="1"/>
            </p:cNvSpPr>
            <p:nvPr userDrawn="1"/>
          </p:nvSpPr>
          <p:spPr bwMode="auto">
            <a:xfrm>
              <a:off x="3954463" y="4741863"/>
              <a:ext cx="11541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6" name="Rectangle 853"/>
            <p:cNvSpPr>
              <a:spLocks noChangeArrowheads="1"/>
            </p:cNvSpPr>
            <p:nvPr userDrawn="1"/>
          </p:nvSpPr>
          <p:spPr bwMode="auto">
            <a:xfrm>
              <a:off x="3954463" y="4872038"/>
              <a:ext cx="1154113" cy="39688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7" name="Rectangle 854"/>
            <p:cNvSpPr>
              <a:spLocks noChangeArrowheads="1"/>
            </p:cNvSpPr>
            <p:nvPr userDrawn="1"/>
          </p:nvSpPr>
          <p:spPr bwMode="auto">
            <a:xfrm>
              <a:off x="3954463" y="4872038"/>
              <a:ext cx="11541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8" name="Rectangle 855"/>
            <p:cNvSpPr>
              <a:spLocks noChangeArrowheads="1"/>
            </p:cNvSpPr>
            <p:nvPr userDrawn="1"/>
          </p:nvSpPr>
          <p:spPr bwMode="auto">
            <a:xfrm>
              <a:off x="3954463" y="5002213"/>
              <a:ext cx="341313" cy="39688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9" name="Rectangle 856"/>
            <p:cNvSpPr>
              <a:spLocks noChangeArrowheads="1"/>
            </p:cNvSpPr>
            <p:nvPr userDrawn="1"/>
          </p:nvSpPr>
          <p:spPr bwMode="auto">
            <a:xfrm>
              <a:off x="3954463" y="5002213"/>
              <a:ext cx="3413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0" name="Rectangle 857"/>
            <p:cNvSpPr>
              <a:spLocks noChangeArrowheads="1"/>
            </p:cNvSpPr>
            <p:nvPr userDrawn="1"/>
          </p:nvSpPr>
          <p:spPr bwMode="auto">
            <a:xfrm>
              <a:off x="4360863" y="5002213"/>
              <a:ext cx="341313" cy="39688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1" name="Rectangle 858"/>
            <p:cNvSpPr>
              <a:spLocks noChangeArrowheads="1"/>
            </p:cNvSpPr>
            <p:nvPr userDrawn="1"/>
          </p:nvSpPr>
          <p:spPr bwMode="auto">
            <a:xfrm>
              <a:off x="4360863" y="5002213"/>
              <a:ext cx="3413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2" name="Rectangle 859"/>
            <p:cNvSpPr>
              <a:spLocks noChangeArrowheads="1"/>
            </p:cNvSpPr>
            <p:nvPr userDrawn="1"/>
          </p:nvSpPr>
          <p:spPr bwMode="auto">
            <a:xfrm>
              <a:off x="4768851" y="5002213"/>
              <a:ext cx="339725" cy="39688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3" name="Rectangle 860"/>
            <p:cNvSpPr>
              <a:spLocks noChangeArrowheads="1"/>
            </p:cNvSpPr>
            <p:nvPr userDrawn="1"/>
          </p:nvSpPr>
          <p:spPr bwMode="auto">
            <a:xfrm>
              <a:off x="3954463" y="5132388"/>
              <a:ext cx="1154113" cy="39688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4" name="Rectangle 861"/>
            <p:cNvSpPr>
              <a:spLocks noChangeArrowheads="1"/>
            </p:cNvSpPr>
            <p:nvPr userDrawn="1"/>
          </p:nvSpPr>
          <p:spPr bwMode="auto">
            <a:xfrm>
              <a:off x="3954463" y="5132388"/>
              <a:ext cx="11541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5" name="Freeform 862"/>
            <p:cNvSpPr>
              <a:spLocks noEditPoints="1"/>
            </p:cNvSpPr>
            <p:nvPr userDrawn="1"/>
          </p:nvSpPr>
          <p:spPr bwMode="auto">
            <a:xfrm>
              <a:off x="4111626" y="3716338"/>
              <a:ext cx="996950" cy="1155700"/>
            </a:xfrm>
            <a:custGeom>
              <a:avLst/>
              <a:gdLst>
                <a:gd name="T0" fmla="*/ 141 w 628"/>
                <a:gd name="T1" fmla="*/ 671 h 728"/>
                <a:gd name="T2" fmla="*/ 41 w 628"/>
                <a:gd name="T3" fmla="*/ 671 h 728"/>
                <a:gd name="T4" fmla="*/ 0 w 628"/>
                <a:gd name="T5" fmla="*/ 728 h 728"/>
                <a:gd name="T6" fmla="*/ 99 w 628"/>
                <a:gd name="T7" fmla="*/ 728 h 728"/>
                <a:gd name="T8" fmla="*/ 141 w 628"/>
                <a:gd name="T9" fmla="*/ 671 h 728"/>
                <a:gd name="T10" fmla="*/ 200 w 628"/>
                <a:gd name="T11" fmla="*/ 588 h 728"/>
                <a:gd name="T12" fmla="*/ 101 w 628"/>
                <a:gd name="T13" fmla="*/ 588 h 728"/>
                <a:gd name="T14" fmla="*/ 59 w 628"/>
                <a:gd name="T15" fmla="*/ 646 h 728"/>
                <a:gd name="T16" fmla="*/ 159 w 628"/>
                <a:gd name="T17" fmla="*/ 646 h 728"/>
                <a:gd name="T18" fmla="*/ 200 w 628"/>
                <a:gd name="T19" fmla="*/ 588 h 728"/>
                <a:gd name="T20" fmla="*/ 628 w 628"/>
                <a:gd name="T21" fmla="*/ 0 h 728"/>
                <a:gd name="T22" fmla="*/ 528 w 628"/>
                <a:gd name="T23" fmla="*/ 0 h 728"/>
                <a:gd name="T24" fmla="*/ 119 w 628"/>
                <a:gd name="T25" fmla="*/ 563 h 728"/>
                <a:gd name="T26" fmla="*/ 218 w 628"/>
                <a:gd name="T27" fmla="*/ 563 h 728"/>
                <a:gd name="T28" fmla="*/ 628 w 628"/>
                <a:gd name="T2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8" h="728">
                  <a:moveTo>
                    <a:pt x="141" y="671"/>
                  </a:moveTo>
                  <a:lnTo>
                    <a:pt x="41" y="671"/>
                  </a:lnTo>
                  <a:lnTo>
                    <a:pt x="0" y="728"/>
                  </a:lnTo>
                  <a:lnTo>
                    <a:pt x="99" y="728"/>
                  </a:lnTo>
                  <a:lnTo>
                    <a:pt x="141" y="671"/>
                  </a:lnTo>
                  <a:close/>
                  <a:moveTo>
                    <a:pt x="200" y="588"/>
                  </a:moveTo>
                  <a:lnTo>
                    <a:pt x="101" y="588"/>
                  </a:lnTo>
                  <a:lnTo>
                    <a:pt x="59" y="646"/>
                  </a:lnTo>
                  <a:lnTo>
                    <a:pt x="159" y="646"/>
                  </a:lnTo>
                  <a:lnTo>
                    <a:pt x="200" y="588"/>
                  </a:lnTo>
                  <a:close/>
                  <a:moveTo>
                    <a:pt x="628" y="0"/>
                  </a:moveTo>
                  <a:lnTo>
                    <a:pt x="528" y="0"/>
                  </a:lnTo>
                  <a:lnTo>
                    <a:pt x="119" y="563"/>
                  </a:lnTo>
                  <a:lnTo>
                    <a:pt x="218" y="563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6" name="Freeform 863"/>
            <p:cNvSpPr>
              <a:spLocks noEditPoints="1"/>
            </p:cNvSpPr>
            <p:nvPr userDrawn="1"/>
          </p:nvSpPr>
          <p:spPr bwMode="auto">
            <a:xfrm>
              <a:off x="4111626" y="3716338"/>
              <a:ext cx="996950" cy="1155700"/>
            </a:xfrm>
            <a:custGeom>
              <a:avLst/>
              <a:gdLst>
                <a:gd name="T0" fmla="*/ 141 w 628"/>
                <a:gd name="T1" fmla="*/ 671 h 728"/>
                <a:gd name="T2" fmla="*/ 41 w 628"/>
                <a:gd name="T3" fmla="*/ 671 h 728"/>
                <a:gd name="T4" fmla="*/ 0 w 628"/>
                <a:gd name="T5" fmla="*/ 728 h 728"/>
                <a:gd name="T6" fmla="*/ 99 w 628"/>
                <a:gd name="T7" fmla="*/ 728 h 728"/>
                <a:gd name="T8" fmla="*/ 141 w 628"/>
                <a:gd name="T9" fmla="*/ 671 h 728"/>
                <a:gd name="T10" fmla="*/ 200 w 628"/>
                <a:gd name="T11" fmla="*/ 588 h 728"/>
                <a:gd name="T12" fmla="*/ 101 w 628"/>
                <a:gd name="T13" fmla="*/ 588 h 728"/>
                <a:gd name="T14" fmla="*/ 59 w 628"/>
                <a:gd name="T15" fmla="*/ 646 h 728"/>
                <a:gd name="T16" fmla="*/ 159 w 628"/>
                <a:gd name="T17" fmla="*/ 646 h 728"/>
                <a:gd name="T18" fmla="*/ 200 w 628"/>
                <a:gd name="T19" fmla="*/ 588 h 728"/>
                <a:gd name="T20" fmla="*/ 628 w 628"/>
                <a:gd name="T21" fmla="*/ 0 h 728"/>
                <a:gd name="T22" fmla="*/ 528 w 628"/>
                <a:gd name="T23" fmla="*/ 0 h 728"/>
                <a:gd name="T24" fmla="*/ 119 w 628"/>
                <a:gd name="T25" fmla="*/ 563 h 728"/>
                <a:gd name="T26" fmla="*/ 218 w 628"/>
                <a:gd name="T27" fmla="*/ 563 h 728"/>
                <a:gd name="T28" fmla="*/ 628 w 628"/>
                <a:gd name="T2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8" h="728">
                  <a:moveTo>
                    <a:pt x="141" y="671"/>
                  </a:moveTo>
                  <a:lnTo>
                    <a:pt x="41" y="671"/>
                  </a:lnTo>
                  <a:lnTo>
                    <a:pt x="0" y="728"/>
                  </a:lnTo>
                  <a:lnTo>
                    <a:pt x="99" y="728"/>
                  </a:lnTo>
                  <a:lnTo>
                    <a:pt x="141" y="671"/>
                  </a:lnTo>
                  <a:moveTo>
                    <a:pt x="200" y="588"/>
                  </a:moveTo>
                  <a:lnTo>
                    <a:pt x="101" y="588"/>
                  </a:lnTo>
                  <a:lnTo>
                    <a:pt x="59" y="646"/>
                  </a:lnTo>
                  <a:lnTo>
                    <a:pt x="159" y="646"/>
                  </a:lnTo>
                  <a:lnTo>
                    <a:pt x="200" y="588"/>
                  </a:lnTo>
                  <a:moveTo>
                    <a:pt x="628" y="0"/>
                  </a:moveTo>
                  <a:lnTo>
                    <a:pt x="528" y="0"/>
                  </a:lnTo>
                  <a:lnTo>
                    <a:pt x="119" y="563"/>
                  </a:lnTo>
                  <a:lnTo>
                    <a:pt x="218" y="563"/>
                  </a:lnTo>
                  <a:lnTo>
                    <a:pt x="6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7" name="Freeform 864"/>
            <p:cNvSpPr/>
            <p:nvPr userDrawn="1"/>
          </p:nvSpPr>
          <p:spPr bwMode="auto">
            <a:xfrm>
              <a:off x="4271963" y="4610100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8" name="Freeform 865"/>
            <p:cNvSpPr/>
            <p:nvPr userDrawn="1"/>
          </p:nvSpPr>
          <p:spPr bwMode="auto">
            <a:xfrm>
              <a:off x="4271963" y="4610100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9" name="Freeform 866"/>
            <p:cNvSpPr/>
            <p:nvPr userDrawn="1"/>
          </p:nvSpPr>
          <p:spPr bwMode="auto">
            <a:xfrm>
              <a:off x="4176713" y="4741863"/>
              <a:ext cx="187325" cy="39688"/>
            </a:xfrm>
            <a:custGeom>
              <a:avLst/>
              <a:gdLst>
                <a:gd name="T0" fmla="*/ 118 w 118"/>
                <a:gd name="T1" fmla="*/ 0 h 25"/>
                <a:gd name="T2" fmla="*/ 18 w 118"/>
                <a:gd name="T3" fmla="*/ 0 h 25"/>
                <a:gd name="T4" fmla="*/ 0 w 118"/>
                <a:gd name="T5" fmla="*/ 25 h 25"/>
                <a:gd name="T6" fmla="*/ 100 w 118"/>
                <a:gd name="T7" fmla="*/ 25 h 25"/>
                <a:gd name="T8" fmla="*/ 118 w 11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5">
                  <a:moveTo>
                    <a:pt x="118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00" y="2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0" name="Freeform 867"/>
            <p:cNvSpPr/>
            <p:nvPr userDrawn="1"/>
          </p:nvSpPr>
          <p:spPr bwMode="auto">
            <a:xfrm>
              <a:off x="4176713" y="4741863"/>
              <a:ext cx="187325" cy="39688"/>
            </a:xfrm>
            <a:custGeom>
              <a:avLst/>
              <a:gdLst>
                <a:gd name="T0" fmla="*/ 118 w 118"/>
                <a:gd name="T1" fmla="*/ 0 h 25"/>
                <a:gd name="T2" fmla="*/ 18 w 118"/>
                <a:gd name="T3" fmla="*/ 0 h 25"/>
                <a:gd name="T4" fmla="*/ 0 w 118"/>
                <a:gd name="T5" fmla="*/ 25 h 25"/>
                <a:gd name="T6" fmla="*/ 100 w 118"/>
                <a:gd name="T7" fmla="*/ 25 h 25"/>
                <a:gd name="T8" fmla="*/ 118 w 11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5">
                  <a:moveTo>
                    <a:pt x="118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00" y="25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1" name="Freeform 868"/>
            <p:cNvSpPr>
              <a:spLocks noEditPoints="1"/>
            </p:cNvSpPr>
            <p:nvPr userDrawn="1"/>
          </p:nvSpPr>
          <p:spPr bwMode="auto">
            <a:xfrm>
              <a:off x="3830638" y="4911725"/>
              <a:ext cx="409575" cy="561975"/>
            </a:xfrm>
            <a:custGeom>
              <a:avLst/>
              <a:gdLst>
                <a:gd name="T0" fmla="*/ 198 w 258"/>
                <a:gd name="T1" fmla="*/ 82 h 354"/>
                <a:gd name="T2" fmla="*/ 99 w 258"/>
                <a:gd name="T3" fmla="*/ 82 h 354"/>
                <a:gd name="T4" fmla="*/ 0 w 258"/>
                <a:gd name="T5" fmla="*/ 217 h 354"/>
                <a:gd name="T6" fmla="*/ 0 w 258"/>
                <a:gd name="T7" fmla="*/ 354 h 354"/>
                <a:gd name="T8" fmla="*/ 139 w 258"/>
                <a:gd name="T9" fmla="*/ 164 h 354"/>
                <a:gd name="T10" fmla="*/ 78 w 258"/>
                <a:gd name="T11" fmla="*/ 164 h 354"/>
                <a:gd name="T12" fmla="*/ 78 w 258"/>
                <a:gd name="T13" fmla="*/ 139 h 354"/>
                <a:gd name="T14" fmla="*/ 157 w 258"/>
                <a:gd name="T15" fmla="*/ 139 h 354"/>
                <a:gd name="T16" fmla="*/ 198 w 258"/>
                <a:gd name="T17" fmla="*/ 82 h 354"/>
                <a:gd name="T18" fmla="*/ 258 w 258"/>
                <a:gd name="T19" fmla="*/ 0 h 354"/>
                <a:gd name="T20" fmla="*/ 159 w 258"/>
                <a:gd name="T21" fmla="*/ 0 h 354"/>
                <a:gd name="T22" fmla="*/ 117 w 258"/>
                <a:gd name="T23" fmla="*/ 57 h 354"/>
                <a:gd name="T24" fmla="*/ 216 w 258"/>
                <a:gd name="T25" fmla="*/ 57 h 354"/>
                <a:gd name="T26" fmla="*/ 258 w 258"/>
                <a:gd name="T2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354">
                  <a:moveTo>
                    <a:pt x="198" y="82"/>
                  </a:moveTo>
                  <a:lnTo>
                    <a:pt x="99" y="82"/>
                  </a:lnTo>
                  <a:lnTo>
                    <a:pt x="0" y="217"/>
                  </a:lnTo>
                  <a:lnTo>
                    <a:pt x="0" y="354"/>
                  </a:lnTo>
                  <a:lnTo>
                    <a:pt x="139" y="164"/>
                  </a:lnTo>
                  <a:lnTo>
                    <a:pt x="78" y="164"/>
                  </a:lnTo>
                  <a:lnTo>
                    <a:pt x="78" y="139"/>
                  </a:lnTo>
                  <a:lnTo>
                    <a:pt x="157" y="139"/>
                  </a:lnTo>
                  <a:lnTo>
                    <a:pt x="198" y="82"/>
                  </a:lnTo>
                  <a:close/>
                  <a:moveTo>
                    <a:pt x="258" y="0"/>
                  </a:moveTo>
                  <a:lnTo>
                    <a:pt x="159" y="0"/>
                  </a:lnTo>
                  <a:lnTo>
                    <a:pt x="117" y="57"/>
                  </a:lnTo>
                  <a:lnTo>
                    <a:pt x="216" y="57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2" name="Freeform 869"/>
            <p:cNvSpPr>
              <a:spLocks noEditPoints="1"/>
            </p:cNvSpPr>
            <p:nvPr userDrawn="1"/>
          </p:nvSpPr>
          <p:spPr bwMode="auto">
            <a:xfrm>
              <a:off x="3830638" y="4911725"/>
              <a:ext cx="409575" cy="561975"/>
            </a:xfrm>
            <a:custGeom>
              <a:avLst/>
              <a:gdLst>
                <a:gd name="T0" fmla="*/ 198 w 258"/>
                <a:gd name="T1" fmla="*/ 82 h 354"/>
                <a:gd name="T2" fmla="*/ 99 w 258"/>
                <a:gd name="T3" fmla="*/ 82 h 354"/>
                <a:gd name="T4" fmla="*/ 0 w 258"/>
                <a:gd name="T5" fmla="*/ 217 h 354"/>
                <a:gd name="T6" fmla="*/ 0 w 258"/>
                <a:gd name="T7" fmla="*/ 354 h 354"/>
                <a:gd name="T8" fmla="*/ 139 w 258"/>
                <a:gd name="T9" fmla="*/ 164 h 354"/>
                <a:gd name="T10" fmla="*/ 78 w 258"/>
                <a:gd name="T11" fmla="*/ 164 h 354"/>
                <a:gd name="T12" fmla="*/ 78 w 258"/>
                <a:gd name="T13" fmla="*/ 139 h 354"/>
                <a:gd name="T14" fmla="*/ 157 w 258"/>
                <a:gd name="T15" fmla="*/ 139 h 354"/>
                <a:gd name="T16" fmla="*/ 198 w 258"/>
                <a:gd name="T17" fmla="*/ 82 h 354"/>
                <a:gd name="T18" fmla="*/ 258 w 258"/>
                <a:gd name="T19" fmla="*/ 0 h 354"/>
                <a:gd name="T20" fmla="*/ 159 w 258"/>
                <a:gd name="T21" fmla="*/ 0 h 354"/>
                <a:gd name="T22" fmla="*/ 117 w 258"/>
                <a:gd name="T23" fmla="*/ 57 h 354"/>
                <a:gd name="T24" fmla="*/ 216 w 258"/>
                <a:gd name="T25" fmla="*/ 57 h 354"/>
                <a:gd name="T26" fmla="*/ 258 w 258"/>
                <a:gd name="T2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354">
                  <a:moveTo>
                    <a:pt x="198" y="82"/>
                  </a:moveTo>
                  <a:lnTo>
                    <a:pt x="99" y="82"/>
                  </a:lnTo>
                  <a:lnTo>
                    <a:pt x="0" y="217"/>
                  </a:lnTo>
                  <a:lnTo>
                    <a:pt x="0" y="354"/>
                  </a:lnTo>
                  <a:lnTo>
                    <a:pt x="139" y="164"/>
                  </a:lnTo>
                  <a:lnTo>
                    <a:pt x="78" y="164"/>
                  </a:lnTo>
                  <a:lnTo>
                    <a:pt x="78" y="139"/>
                  </a:lnTo>
                  <a:lnTo>
                    <a:pt x="157" y="139"/>
                  </a:lnTo>
                  <a:lnTo>
                    <a:pt x="198" y="82"/>
                  </a:lnTo>
                  <a:moveTo>
                    <a:pt x="258" y="0"/>
                  </a:moveTo>
                  <a:lnTo>
                    <a:pt x="159" y="0"/>
                  </a:lnTo>
                  <a:lnTo>
                    <a:pt x="117" y="57"/>
                  </a:lnTo>
                  <a:lnTo>
                    <a:pt x="216" y="57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3" name="Freeform 870"/>
            <p:cNvSpPr/>
            <p:nvPr userDrawn="1"/>
          </p:nvSpPr>
          <p:spPr bwMode="auto">
            <a:xfrm>
              <a:off x="4083051" y="4872038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4" name="Freeform 871"/>
            <p:cNvSpPr/>
            <p:nvPr userDrawn="1"/>
          </p:nvSpPr>
          <p:spPr bwMode="auto">
            <a:xfrm>
              <a:off x="4083051" y="4872038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5" name="Freeform 872"/>
            <p:cNvSpPr/>
            <p:nvPr userDrawn="1"/>
          </p:nvSpPr>
          <p:spPr bwMode="auto">
            <a:xfrm>
              <a:off x="3987801" y="5002213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6" name="Freeform 873"/>
            <p:cNvSpPr/>
            <p:nvPr userDrawn="1"/>
          </p:nvSpPr>
          <p:spPr bwMode="auto">
            <a:xfrm>
              <a:off x="3987801" y="5002213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7" name="Freeform 874"/>
            <p:cNvSpPr/>
            <p:nvPr userDrawn="1"/>
          </p:nvSpPr>
          <p:spPr bwMode="auto">
            <a:xfrm>
              <a:off x="3954463" y="5132388"/>
              <a:ext cx="125413" cy="39688"/>
            </a:xfrm>
            <a:custGeom>
              <a:avLst/>
              <a:gdLst>
                <a:gd name="T0" fmla="*/ 79 w 79"/>
                <a:gd name="T1" fmla="*/ 0 h 25"/>
                <a:gd name="T2" fmla="*/ 0 w 79"/>
                <a:gd name="T3" fmla="*/ 0 h 25"/>
                <a:gd name="T4" fmla="*/ 0 w 79"/>
                <a:gd name="T5" fmla="*/ 25 h 25"/>
                <a:gd name="T6" fmla="*/ 61 w 79"/>
                <a:gd name="T7" fmla="*/ 25 h 25"/>
                <a:gd name="T8" fmla="*/ 79 w 7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5">
                  <a:moveTo>
                    <a:pt x="79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61" y="2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8" name="Freeform 875"/>
            <p:cNvSpPr/>
            <p:nvPr userDrawn="1"/>
          </p:nvSpPr>
          <p:spPr bwMode="auto">
            <a:xfrm>
              <a:off x="3954463" y="5132388"/>
              <a:ext cx="125413" cy="39688"/>
            </a:xfrm>
            <a:custGeom>
              <a:avLst/>
              <a:gdLst>
                <a:gd name="T0" fmla="*/ 79 w 79"/>
                <a:gd name="T1" fmla="*/ 0 h 25"/>
                <a:gd name="T2" fmla="*/ 0 w 79"/>
                <a:gd name="T3" fmla="*/ 0 h 25"/>
                <a:gd name="T4" fmla="*/ 0 w 79"/>
                <a:gd name="T5" fmla="*/ 25 h 25"/>
                <a:gd name="T6" fmla="*/ 61 w 79"/>
                <a:gd name="T7" fmla="*/ 25 h 25"/>
                <a:gd name="T8" fmla="*/ 79 w 7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5">
                  <a:moveTo>
                    <a:pt x="79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61" y="25"/>
                  </a:lnTo>
                  <a:lnTo>
                    <a:pt x="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9" name="Freeform 876"/>
            <p:cNvSpPr/>
            <p:nvPr userDrawn="1"/>
          </p:nvSpPr>
          <p:spPr bwMode="auto">
            <a:xfrm>
              <a:off x="3830638" y="3716338"/>
              <a:ext cx="1038225" cy="1428750"/>
            </a:xfrm>
            <a:custGeom>
              <a:avLst/>
              <a:gdLst>
                <a:gd name="T0" fmla="*/ 654 w 654"/>
                <a:gd name="T1" fmla="*/ 0 h 900"/>
                <a:gd name="T2" fmla="*/ 455 w 654"/>
                <a:gd name="T3" fmla="*/ 0 h 900"/>
                <a:gd name="T4" fmla="*/ 106 w 654"/>
                <a:gd name="T5" fmla="*/ 481 h 900"/>
                <a:gd name="T6" fmla="*/ 265 w 654"/>
                <a:gd name="T7" fmla="*/ 481 h 900"/>
                <a:gd name="T8" fmla="*/ 265 w 654"/>
                <a:gd name="T9" fmla="*/ 506 h 900"/>
                <a:gd name="T10" fmla="*/ 88 w 654"/>
                <a:gd name="T11" fmla="*/ 506 h 900"/>
                <a:gd name="T12" fmla="*/ 0 w 654"/>
                <a:gd name="T13" fmla="*/ 626 h 900"/>
                <a:gd name="T14" fmla="*/ 0 w 654"/>
                <a:gd name="T15" fmla="*/ 900 h 900"/>
                <a:gd name="T16" fmla="*/ 107 w 654"/>
                <a:gd name="T17" fmla="*/ 753 h 900"/>
                <a:gd name="T18" fmla="*/ 78 w 654"/>
                <a:gd name="T19" fmla="*/ 753 h 900"/>
                <a:gd name="T20" fmla="*/ 78 w 654"/>
                <a:gd name="T21" fmla="*/ 728 h 900"/>
                <a:gd name="T22" fmla="*/ 125 w 654"/>
                <a:gd name="T23" fmla="*/ 728 h 900"/>
                <a:gd name="T24" fmla="*/ 167 w 654"/>
                <a:gd name="T25" fmla="*/ 671 h 900"/>
                <a:gd name="T26" fmla="*/ 78 w 654"/>
                <a:gd name="T27" fmla="*/ 671 h 900"/>
                <a:gd name="T28" fmla="*/ 78 w 654"/>
                <a:gd name="T29" fmla="*/ 646 h 900"/>
                <a:gd name="T30" fmla="*/ 185 w 654"/>
                <a:gd name="T31" fmla="*/ 646 h 900"/>
                <a:gd name="T32" fmla="*/ 227 w 654"/>
                <a:gd name="T33" fmla="*/ 588 h 900"/>
                <a:gd name="T34" fmla="*/ 78 w 654"/>
                <a:gd name="T35" fmla="*/ 588 h 900"/>
                <a:gd name="T36" fmla="*/ 78 w 654"/>
                <a:gd name="T37" fmla="*/ 563 h 900"/>
                <a:gd name="T38" fmla="*/ 245 w 654"/>
                <a:gd name="T39" fmla="*/ 563 h 900"/>
                <a:gd name="T40" fmla="*/ 654 w 654"/>
                <a:gd name="T41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4" h="900">
                  <a:moveTo>
                    <a:pt x="654" y="0"/>
                  </a:moveTo>
                  <a:lnTo>
                    <a:pt x="455" y="0"/>
                  </a:lnTo>
                  <a:lnTo>
                    <a:pt x="106" y="481"/>
                  </a:lnTo>
                  <a:lnTo>
                    <a:pt x="265" y="481"/>
                  </a:lnTo>
                  <a:lnTo>
                    <a:pt x="265" y="506"/>
                  </a:lnTo>
                  <a:lnTo>
                    <a:pt x="88" y="506"/>
                  </a:lnTo>
                  <a:lnTo>
                    <a:pt x="0" y="626"/>
                  </a:lnTo>
                  <a:lnTo>
                    <a:pt x="0" y="900"/>
                  </a:lnTo>
                  <a:lnTo>
                    <a:pt x="107" y="753"/>
                  </a:lnTo>
                  <a:lnTo>
                    <a:pt x="78" y="753"/>
                  </a:lnTo>
                  <a:lnTo>
                    <a:pt x="78" y="728"/>
                  </a:lnTo>
                  <a:lnTo>
                    <a:pt x="125" y="728"/>
                  </a:lnTo>
                  <a:lnTo>
                    <a:pt x="167" y="671"/>
                  </a:lnTo>
                  <a:lnTo>
                    <a:pt x="78" y="671"/>
                  </a:lnTo>
                  <a:lnTo>
                    <a:pt x="78" y="646"/>
                  </a:lnTo>
                  <a:lnTo>
                    <a:pt x="185" y="646"/>
                  </a:lnTo>
                  <a:lnTo>
                    <a:pt x="227" y="588"/>
                  </a:lnTo>
                  <a:lnTo>
                    <a:pt x="78" y="588"/>
                  </a:lnTo>
                  <a:lnTo>
                    <a:pt x="78" y="563"/>
                  </a:lnTo>
                  <a:lnTo>
                    <a:pt x="245" y="56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0" name="Freeform 877"/>
            <p:cNvSpPr/>
            <p:nvPr userDrawn="1"/>
          </p:nvSpPr>
          <p:spPr bwMode="auto">
            <a:xfrm>
              <a:off x="3830638" y="3716338"/>
              <a:ext cx="1038225" cy="1428750"/>
            </a:xfrm>
            <a:custGeom>
              <a:avLst/>
              <a:gdLst>
                <a:gd name="T0" fmla="*/ 654 w 654"/>
                <a:gd name="T1" fmla="*/ 0 h 900"/>
                <a:gd name="T2" fmla="*/ 455 w 654"/>
                <a:gd name="T3" fmla="*/ 0 h 900"/>
                <a:gd name="T4" fmla="*/ 106 w 654"/>
                <a:gd name="T5" fmla="*/ 481 h 900"/>
                <a:gd name="T6" fmla="*/ 265 w 654"/>
                <a:gd name="T7" fmla="*/ 481 h 900"/>
                <a:gd name="T8" fmla="*/ 265 w 654"/>
                <a:gd name="T9" fmla="*/ 506 h 900"/>
                <a:gd name="T10" fmla="*/ 88 w 654"/>
                <a:gd name="T11" fmla="*/ 506 h 900"/>
                <a:gd name="T12" fmla="*/ 0 w 654"/>
                <a:gd name="T13" fmla="*/ 626 h 900"/>
                <a:gd name="T14" fmla="*/ 0 w 654"/>
                <a:gd name="T15" fmla="*/ 900 h 900"/>
                <a:gd name="T16" fmla="*/ 107 w 654"/>
                <a:gd name="T17" fmla="*/ 753 h 900"/>
                <a:gd name="T18" fmla="*/ 78 w 654"/>
                <a:gd name="T19" fmla="*/ 753 h 900"/>
                <a:gd name="T20" fmla="*/ 78 w 654"/>
                <a:gd name="T21" fmla="*/ 728 h 900"/>
                <a:gd name="T22" fmla="*/ 125 w 654"/>
                <a:gd name="T23" fmla="*/ 728 h 900"/>
                <a:gd name="T24" fmla="*/ 167 w 654"/>
                <a:gd name="T25" fmla="*/ 671 h 900"/>
                <a:gd name="T26" fmla="*/ 78 w 654"/>
                <a:gd name="T27" fmla="*/ 671 h 900"/>
                <a:gd name="T28" fmla="*/ 78 w 654"/>
                <a:gd name="T29" fmla="*/ 646 h 900"/>
                <a:gd name="T30" fmla="*/ 185 w 654"/>
                <a:gd name="T31" fmla="*/ 646 h 900"/>
                <a:gd name="T32" fmla="*/ 227 w 654"/>
                <a:gd name="T33" fmla="*/ 588 h 900"/>
                <a:gd name="T34" fmla="*/ 78 w 654"/>
                <a:gd name="T35" fmla="*/ 588 h 900"/>
                <a:gd name="T36" fmla="*/ 78 w 654"/>
                <a:gd name="T37" fmla="*/ 563 h 900"/>
                <a:gd name="T38" fmla="*/ 245 w 654"/>
                <a:gd name="T39" fmla="*/ 563 h 900"/>
                <a:gd name="T40" fmla="*/ 654 w 654"/>
                <a:gd name="T41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4" h="900">
                  <a:moveTo>
                    <a:pt x="654" y="0"/>
                  </a:moveTo>
                  <a:lnTo>
                    <a:pt x="455" y="0"/>
                  </a:lnTo>
                  <a:lnTo>
                    <a:pt x="106" y="481"/>
                  </a:lnTo>
                  <a:lnTo>
                    <a:pt x="265" y="481"/>
                  </a:lnTo>
                  <a:lnTo>
                    <a:pt x="265" y="506"/>
                  </a:lnTo>
                  <a:lnTo>
                    <a:pt x="88" y="506"/>
                  </a:lnTo>
                  <a:lnTo>
                    <a:pt x="0" y="626"/>
                  </a:lnTo>
                  <a:lnTo>
                    <a:pt x="0" y="900"/>
                  </a:lnTo>
                  <a:lnTo>
                    <a:pt x="107" y="753"/>
                  </a:lnTo>
                  <a:lnTo>
                    <a:pt x="78" y="753"/>
                  </a:lnTo>
                  <a:lnTo>
                    <a:pt x="78" y="728"/>
                  </a:lnTo>
                  <a:lnTo>
                    <a:pt x="125" y="728"/>
                  </a:lnTo>
                  <a:lnTo>
                    <a:pt x="167" y="671"/>
                  </a:lnTo>
                  <a:lnTo>
                    <a:pt x="78" y="671"/>
                  </a:lnTo>
                  <a:lnTo>
                    <a:pt x="78" y="646"/>
                  </a:lnTo>
                  <a:lnTo>
                    <a:pt x="185" y="646"/>
                  </a:lnTo>
                  <a:lnTo>
                    <a:pt x="227" y="588"/>
                  </a:lnTo>
                  <a:lnTo>
                    <a:pt x="78" y="588"/>
                  </a:lnTo>
                  <a:lnTo>
                    <a:pt x="78" y="563"/>
                  </a:lnTo>
                  <a:lnTo>
                    <a:pt x="245" y="563"/>
                  </a:lnTo>
                  <a:lnTo>
                    <a:pt x="6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1" name="Freeform 878"/>
            <p:cNvSpPr/>
            <p:nvPr userDrawn="1"/>
          </p:nvSpPr>
          <p:spPr bwMode="auto">
            <a:xfrm>
              <a:off x="3970338" y="4479925"/>
              <a:ext cx="280988" cy="39688"/>
            </a:xfrm>
            <a:custGeom>
              <a:avLst/>
              <a:gdLst>
                <a:gd name="T0" fmla="*/ 177 w 177"/>
                <a:gd name="T1" fmla="*/ 0 h 25"/>
                <a:gd name="T2" fmla="*/ 18 w 177"/>
                <a:gd name="T3" fmla="*/ 0 h 25"/>
                <a:gd name="T4" fmla="*/ 0 w 177"/>
                <a:gd name="T5" fmla="*/ 25 h 25"/>
                <a:gd name="T6" fmla="*/ 177 w 177"/>
                <a:gd name="T7" fmla="*/ 25 h 25"/>
                <a:gd name="T8" fmla="*/ 177 w 17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5">
                  <a:moveTo>
                    <a:pt x="17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77" y="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2" name="Freeform 879"/>
            <p:cNvSpPr/>
            <p:nvPr userDrawn="1"/>
          </p:nvSpPr>
          <p:spPr bwMode="auto">
            <a:xfrm>
              <a:off x="3970338" y="4479925"/>
              <a:ext cx="280988" cy="39688"/>
            </a:xfrm>
            <a:custGeom>
              <a:avLst/>
              <a:gdLst>
                <a:gd name="T0" fmla="*/ 177 w 177"/>
                <a:gd name="T1" fmla="*/ 0 h 25"/>
                <a:gd name="T2" fmla="*/ 18 w 177"/>
                <a:gd name="T3" fmla="*/ 0 h 25"/>
                <a:gd name="T4" fmla="*/ 0 w 177"/>
                <a:gd name="T5" fmla="*/ 25 h 25"/>
                <a:gd name="T6" fmla="*/ 177 w 177"/>
                <a:gd name="T7" fmla="*/ 25 h 25"/>
                <a:gd name="T8" fmla="*/ 177 w 17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5">
                  <a:moveTo>
                    <a:pt x="17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77" y="25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3" name="Freeform 880"/>
            <p:cNvSpPr/>
            <p:nvPr userDrawn="1"/>
          </p:nvSpPr>
          <p:spPr bwMode="auto">
            <a:xfrm>
              <a:off x="3954463" y="4610100"/>
              <a:ext cx="265113" cy="39688"/>
            </a:xfrm>
            <a:custGeom>
              <a:avLst/>
              <a:gdLst>
                <a:gd name="T0" fmla="*/ 167 w 167"/>
                <a:gd name="T1" fmla="*/ 0 h 25"/>
                <a:gd name="T2" fmla="*/ 0 w 167"/>
                <a:gd name="T3" fmla="*/ 0 h 25"/>
                <a:gd name="T4" fmla="*/ 0 w 167"/>
                <a:gd name="T5" fmla="*/ 25 h 25"/>
                <a:gd name="T6" fmla="*/ 149 w 167"/>
                <a:gd name="T7" fmla="*/ 25 h 25"/>
                <a:gd name="T8" fmla="*/ 167 w 16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5">
                  <a:moveTo>
                    <a:pt x="16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49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4" name="Freeform 881"/>
            <p:cNvSpPr/>
            <p:nvPr userDrawn="1"/>
          </p:nvSpPr>
          <p:spPr bwMode="auto">
            <a:xfrm>
              <a:off x="3954463" y="4610100"/>
              <a:ext cx="265113" cy="39688"/>
            </a:xfrm>
            <a:custGeom>
              <a:avLst/>
              <a:gdLst>
                <a:gd name="T0" fmla="*/ 167 w 167"/>
                <a:gd name="T1" fmla="*/ 0 h 25"/>
                <a:gd name="T2" fmla="*/ 0 w 167"/>
                <a:gd name="T3" fmla="*/ 0 h 25"/>
                <a:gd name="T4" fmla="*/ 0 w 167"/>
                <a:gd name="T5" fmla="*/ 25 h 25"/>
                <a:gd name="T6" fmla="*/ 149 w 167"/>
                <a:gd name="T7" fmla="*/ 25 h 25"/>
                <a:gd name="T8" fmla="*/ 167 w 16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5">
                  <a:moveTo>
                    <a:pt x="16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49" y="25"/>
                  </a:lnTo>
                  <a:lnTo>
                    <a:pt x="1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5" name="Freeform 882"/>
            <p:cNvSpPr/>
            <p:nvPr userDrawn="1"/>
          </p:nvSpPr>
          <p:spPr bwMode="auto">
            <a:xfrm>
              <a:off x="3954463" y="4741863"/>
              <a:ext cx="169863" cy="39688"/>
            </a:xfrm>
            <a:custGeom>
              <a:avLst/>
              <a:gdLst>
                <a:gd name="T0" fmla="*/ 107 w 107"/>
                <a:gd name="T1" fmla="*/ 0 h 25"/>
                <a:gd name="T2" fmla="*/ 0 w 107"/>
                <a:gd name="T3" fmla="*/ 0 h 25"/>
                <a:gd name="T4" fmla="*/ 0 w 107"/>
                <a:gd name="T5" fmla="*/ 25 h 25"/>
                <a:gd name="T6" fmla="*/ 89 w 107"/>
                <a:gd name="T7" fmla="*/ 25 h 25"/>
                <a:gd name="T8" fmla="*/ 107 w 10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89" y="2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6" name="Freeform 883"/>
            <p:cNvSpPr/>
            <p:nvPr userDrawn="1"/>
          </p:nvSpPr>
          <p:spPr bwMode="auto">
            <a:xfrm>
              <a:off x="3954463" y="4741863"/>
              <a:ext cx="169863" cy="39688"/>
            </a:xfrm>
            <a:custGeom>
              <a:avLst/>
              <a:gdLst>
                <a:gd name="T0" fmla="*/ 107 w 107"/>
                <a:gd name="T1" fmla="*/ 0 h 25"/>
                <a:gd name="T2" fmla="*/ 0 w 107"/>
                <a:gd name="T3" fmla="*/ 0 h 25"/>
                <a:gd name="T4" fmla="*/ 0 w 107"/>
                <a:gd name="T5" fmla="*/ 25 h 25"/>
                <a:gd name="T6" fmla="*/ 89 w 107"/>
                <a:gd name="T7" fmla="*/ 25 h 25"/>
                <a:gd name="T8" fmla="*/ 107 w 10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89" y="25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7" name="Freeform 884"/>
            <p:cNvSpPr/>
            <p:nvPr userDrawn="1"/>
          </p:nvSpPr>
          <p:spPr bwMode="auto">
            <a:xfrm>
              <a:off x="3954463" y="4872038"/>
              <a:ext cx="74613" cy="39688"/>
            </a:xfrm>
            <a:custGeom>
              <a:avLst/>
              <a:gdLst>
                <a:gd name="T0" fmla="*/ 47 w 47"/>
                <a:gd name="T1" fmla="*/ 0 h 25"/>
                <a:gd name="T2" fmla="*/ 0 w 47"/>
                <a:gd name="T3" fmla="*/ 0 h 25"/>
                <a:gd name="T4" fmla="*/ 0 w 47"/>
                <a:gd name="T5" fmla="*/ 25 h 25"/>
                <a:gd name="T6" fmla="*/ 29 w 47"/>
                <a:gd name="T7" fmla="*/ 25 h 25"/>
                <a:gd name="T8" fmla="*/ 47 w 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5">
                  <a:moveTo>
                    <a:pt x="4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9" y="2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8" name="Freeform 885"/>
            <p:cNvSpPr/>
            <p:nvPr userDrawn="1"/>
          </p:nvSpPr>
          <p:spPr bwMode="auto">
            <a:xfrm>
              <a:off x="3954463" y="4872038"/>
              <a:ext cx="74613" cy="39688"/>
            </a:xfrm>
            <a:custGeom>
              <a:avLst/>
              <a:gdLst>
                <a:gd name="T0" fmla="*/ 47 w 47"/>
                <a:gd name="T1" fmla="*/ 0 h 25"/>
                <a:gd name="T2" fmla="*/ 0 w 47"/>
                <a:gd name="T3" fmla="*/ 0 h 25"/>
                <a:gd name="T4" fmla="*/ 0 w 47"/>
                <a:gd name="T5" fmla="*/ 25 h 25"/>
                <a:gd name="T6" fmla="*/ 29 w 47"/>
                <a:gd name="T7" fmla="*/ 25 h 25"/>
                <a:gd name="T8" fmla="*/ 47 w 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5">
                  <a:moveTo>
                    <a:pt x="4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9" y="2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9" name="Freeform 886"/>
            <p:cNvSpPr>
              <a:spLocks noEditPoints="1"/>
            </p:cNvSpPr>
            <p:nvPr userDrawn="1"/>
          </p:nvSpPr>
          <p:spPr bwMode="auto">
            <a:xfrm>
              <a:off x="4573588" y="3981450"/>
              <a:ext cx="647700" cy="890588"/>
            </a:xfrm>
            <a:custGeom>
              <a:avLst/>
              <a:gdLst>
                <a:gd name="T0" fmla="*/ 170 w 408"/>
                <a:gd name="T1" fmla="*/ 504 h 561"/>
                <a:gd name="T2" fmla="*/ 42 w 408"/>
                <a:gd name="T3" fmla="*/ 504 h 561"/>
                <a:gd name="T4" fmla="*/ 0 w 408"/>
                <a:gd name="T5" fmla="*/ 561 h 561"/>
                <a:gd name="T6" fmla="*/ 128 w 408"/>
                <a:gd name="T7" fmla="*/ 561 h 561"/>
                <a:gd name="T8" fmla="*/ 170 w 408"/>
                <a:gd name="T9" fmla="*/ 504 h 561"/>
                <a:gd name="T10" fmla="*/ 229 w 408"/>
                <a:gd name="T11" fmla="*/ 421 h 561"/>
                <a:gd name="T12" fmla="*/ 101 w 408"/>
                <a:gd name="T13" fmla="*/ 421 h 561"/>
                <a:gd name="T14" fmla="*/ 60 w 408"/>
                <a:gd name="T15" fmla="*/ 479 h 561"/>
                <a:gd name="T16" fmla="*/ 188 w 408"/>
                <a:gd name="T17" fmla="*/ 479 h 561"/>
                <a:gd name="T18" fmla="*/ 229 w 408"/>
                <a:gd name="T19" fmla="*/ 421 h 561"/>
                <a:gd name="T20" fmla="*/ 408 w 408"/>
                <a:gd name="T21" fmla="*/ 0 h 561"/>
                <a:gd name="T22" fmla="*/ 120 w 408"/>
                <a:gd name="T23" fmla="*/ 396 h 561"/>
                <a:gd name="T24" fmla="*/ 248 w 408"/>
                <a:gd name="T25" fmla="*/ 396 h 561"/>
                <a:gd name="T26" fmla="*/ 408 w 408"/>
                <a:gd name="T27" fmla="*/ 176 h 561"/>
                <a:gd name="T28" fmla="*/ 408 w 408"/>
                <a:gd name="T2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561">
                  <a:moveTo>
                    <a:pt x="170" y="504"/>
                  </a:moveTo>
                  <a:lnTo>
                    <a:pt x="42" y="504"/>
                  </a:lnTo>
                  <a:lnTo>
                    <a:pt x="0" y="561"/>
                  </a:lnTo>
                  <a:lnTo>
                    <a:pt x="128" y="561"/>
                  </a:lnTo>
                  <a:lnTo>
                    <a:pt x="170" y="504"/>
                  </a:lnTo>
                  <a:close/>
                  <a:moveTo>
                    <a:pt x="229" y="421"/>
                  </a:moveTo>
                  <a:lnTo>
                    <a:pt x="101" y="421"/>
                  </a:lnTo>
                  <a:lnTo>
                    <a:pt x="60" y="479"/>
                  </a:lnTo>
                  <a:lnTo>
                    <a:pt x="188" y="479"/>
                  </a:lnTo>
                  <a:lnTo>
                    <a:pt x="229" y="421"/>
                  </a:lnTo>
                  <a:close/>
                  <a:moveTo>
                    <a:pt x="408" y="0"/>
                  </a:moveTo>
                  <a:lnTo>
                    <a:pt x="120" y="396"/>
                  </a:lnTo>
                  <a:lnTo>
                    <a:pt x="248" y="396"/>
                  </a:lnTo>
                  <a:lnTo>
                    <a:pt x="408" y="176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0" name="Freeform 887"/>
            <p:cNvSpPr>
              <a:spLocks noEditPoints="1"/>
            </p:cNvSpPr>
            <p:nvPr userDrawn="1"/>
          </p:nvSpPr>
          <p:spPr bwMode="auto">
            <a:xfrm>
              <a:off x="4573588" y="3981450"/>
              <a:ext cx="647700" cy="890588"/>
            </a:xfrm>
            <a:custGeom>
              <a:avLst/>
              <a:gdLst>
                <a:gd name="T0" fmla="*/ 170 w 408"/>
                <a:gd name="T1" fmla="*/ 504 h 561"/>
                <a:gd name="T2" fmla="*/ 42 w 408"/>
                <a:gd name="T3" fmla="*/ 504 h 561"/>
                <a:gd name="T4" fmla="*/ 0 w 408"/>
                <a:gd name="T5" fmla="*/ 561 h 561"/>
                <a:gd name="T6" fmla="*/ 128 w 408"/>
                <a:gd name="T7" fmla="*/ 561 h 561"/>
                <a:gd name="T8" fmla="*/ 170 w 408"/>
                <a:gd name="T9" fmla="*/ 504 h 561"/>
                <a:gd name="T10" fmla="*/ 229 w 408"/>
                <a:gd name="T11" fmla="*/ 421 h 561"/>
                <a:gd name="T12" fmla="*/ 101 w 408"/>
                <a:gd name="T13" fmla="*/ 421 h 561"/>
                <a:gd name="T14" fmla="*/ 60 w 408"/>
                <a:gd name="T15" fmla="*/ 479 h 561"/>
                <a:gd name="T16" fmla="*/ 188 w 408"/>
                <a:gd name="T17" fmla="*/ 479 h 561"/>
                <a:gd name="T18" fmla="*/ 229 w 408"/>
                <a:gd name="T19" fmla="*/ 421 h 561"/>
                <a:gd name="T20" fmla="*/ 408 w 408"/>
                <a:gd name="T21" fmla="*/ 0 h 561"/>
                <a:gd name="T22" fmla="*/ 120 w 408"/>
                <a:gd name="T23" fmla="*/ 396 h 561"/>
                <a:gd name="T24" fmla="*/ 248 w 408"/>
                <a:gd name="T25" fmla="*/ 396 h 561"/>
                <a:gd name="T26" fmla="*/ 408 w 408"/>
                <a:gd name="T27" fmla="*/ 176 h 561"/>
                <a:gd name="T28" fmla="*/ 408 w 408"/>
                <a:gd name="T2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561">
                  <a:moveTo>
                    <a:pt x="170" y="504"/>
                  </a:moveTo>
                  <a:lnTo>
                    <a:pt x="42" y="504"/>
                  </a:lnTo>
                  <a:lnTo>
                    <a:pt x="0" y="561"/>
                  </a:lnTo>
                  <a:lnTo>
                    <a:pt x="128" y="561"/>
                  </a:lnTo>
                  <a:lnTo>
                    <a:pt x="170" y="504"/>
                  </a:lnTo>
                  <a:moveTo>
                    <a:pt x="229" y="421"/>
                  </a:moveTo>
                  <a:lnTo>
                    <a:pt x="101" y="421"/>
                  </a:lnTo>
                  <a:lnTo>
                    <a:pt x="60" y="479"/>
                  </a:lnTo>
                  <a:lnTo>
                    <a:pt x="188" y="479"/>
                  </a:lnTo>
                  <a:lnTo>
                    <a:pt x="229" y="421"/>
                  </a:lnTo>
                  <a:moveTo>
                    <a:pt x="408" y="0"/>
                  </a:moveTo>
                  <a:lnTo>
                    <a:pt x="120" y="396"/>
                  </a:lnTo>
                  <a:lnTo>
                    <a:pt x="248" y="396"/>
                  </a:lnTo>
                  <a:lnTo>
                    <a:pt x="408" y="176"/>
                  </a:lnTo>
                  <a:lnTo>
                    <a:pt x="4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1" name="Freeform 888"/>
            <p:cNvSpPr/>
            <p:nvPr userDrawn="1"/>
          </p:nvSpPr>
          <p:spPr bwMode="auto">
            <a:xfrm>
              <a:off x="4733926" y="4610100"/>
              <a:ext cx="233363" cy="39688"/>
            </a:xfrm>
            <a:custGeom>
              <a:avLst/>
              <a:gdLst>
                <a:gd name="T0" fmla="*/ 147 w 147"/>
                <a:gd name="T1" fmla="*/ 0 h 25"/>
                <a:gd name="T2" fmla="*/ 19 w 147"/>
                <a:gd name="T3" fmla="*/ 0 h 25"/>
                <a:gd name="T4" fmla="*/ 0 w 147"/>
                <a:gd name="T5" fmla="*/ 25 h 25"/>
                <a:gd name="T6" fmla="*/ 128 w 147"/>
                <a:gd name="T7" fmla="*/ 25 h 25"/>
                <a:gd name="T8" fmla="*/ 147 w 1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25">
                  <a:moveTo>
                    <a:pt x="147" y="0"/>
                  </a:moveTo>
                  <a:lnTo>
                    <a:pt x="19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2" name="Freeform 889"/>
            <p:cNvSpPr/>
            <p:nvPr userDrawn="1"/>
          </p:nvSpPr>
          <p:spPr bwMode="auto">
            <a:xfrm>
              <a:off x="4733926" y="4610100"/>
              <a:ext cx="233363" cy="39688"/>
            </a:xfrm>
            <a:custGeom>
              <a:avLst/>
              <a:gdLst>
                <a:gd name="T0" fmla="*/ 147 w 147"/>
                <a:gd name="T1" fmla="*/ 0 h 25"/>
                <a:gd name="T2" fmla="*/ 19 w 147"/>
                <a:gd name="T3" fmla="*/ 0 h 25"/>
                <a:gd name="T4" fmla="*/ 0 w 147"/>
                <a:gd name="T5" fmla="*/ 25 h 25"/>
                <a:gd name="T6" fmla="*/ 128 w 147"/>
                <a:gd name="T7" fmla="*/ 25 h 25"/>
                <a:gd name="T8" fmla="*/ 147 w 1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25">
                  <a:moveTo>
                    <a:pt x="147" y="0"/>
                  </a:moveTo>
                  <a:lnTo>
                    <a:pt x="19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3" name="Freeform 890"/>
            <p:cNvSpPr/>
            <p:nvPr userDrawn="1"/>
          </p:nvSpPr>
          <p:spPr bwMode="auto">
            <a:xfrm>
              <a:off x="4640263" y="4741863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4" name="Freeform 891"/>
            <p:cNvSpPr/>
            <p:nvPr userDrawn="1"/>
          </p:nvSpPr>
          <p:spPr bwMode="auto">
            <a:xfrm>
              <a:off x="4640263" y="4741863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5" name="Freeform 892"/>
            <p:cNvSpPr>
              <a:spLocks noEditPoints="1"/>
            </p:cNvSpPr>
            <p:nvPr userDrawn="1"/>
          </p:nvSpPr>
          <p:spPr bwMode="auto">
            <a:xfrm>
              <a:off x="4059238" y="4911725"/>
              <a:ext cx="688975" cy="668338"/>
            </a:xfrm>
            <a:custGeom>
              <a:avLst/>
              <a:gdLst>
                <a:gd name="T0" fmla="*/ 315 w 434"/>
                <a:gd name="T1" fmla="*/ 164 h 421"/>
                <a:gd name="T2" fmla="*/ 187 w 434"/>
                <a:gd name="T3" fmla="*/ 164 h 421"/>
                <a:gd name="T4" fmla="*/ 0 w 434"/>
                <a:gd name="T5" fmla="*/ 421 h 421"/>
                <a:gd name="T6" fmla="*/ 128 w 434"/>
                <a:gd name="T7" fmla="*/ 421 h 421"/>
                <a:gd name="T8" fmla="*/ 243 w 434"/>
                <a:gd name="T9" fmla="*/ 263 h 421"/>
                <a:gd name="T10" fmla="*/ 242 w 434"/>
                <a:gd name="T11" fmla="*/ 228 h 421"/>
                <a:gd name="T12" fmla="*/ 269 w 434"/>
                <a:gd name="T13" fmla="*/ 227 h 421"/>
                <a:gd name="T14" fmla="*/ 315 w 434"/>
                <a:gd name="T15" fmla="*/ 164 h 421"/>
                <a:gd name="T16" fmla="*/ 374 w 434"/>
                <a:gd name="T17" fmla="*/ 82 h 421"/>
                <a:gd name="T18" fmla="*/ 246 w 434"/>
                <a:gd name="T19" fmla="*/ 82 h 421"/>
                <a:gd name="T20" fmla="*/ 205 w 434"/>
                <a:gd name="T21" fmla="*/ 139 h 421"/>
                <a:gd name="T22" fmla="*/ 333 w 434"/>
                <a:gd name="T23" fmla="*/ 139 h 421"/>
                <a:gd name="T24" fmla="*/ 374 w 434"/>
                <a:gd name="T25" fmla="*/ 82 h 421"/>
                <a:gd name="T26" fmla="*/ 434 w 434"/>
                <a:gd name="T27" fmla="*/ 0 h 421"/>
                <a:gd name="T28" fmla="*/ 306 w 434"/>
                <a:gd name="T29" fmla="*/ 0 h 421"/>
                <a:gd name="T30" fmla="*/ 265 w 434"/>
                <a:gd name="T31" fmla="*/ 57 h 421"/>
                <a:gd name="T32" fmla="*/ 392 w 434"/>
                <a:gd name="T33" fmla="*/ 57 h 421"/>
                <a:gd name="T34" fmla="*/ 434 w 434"/>
                <a:gd name="T35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4" h="421">
                  <a:moveTo>
                    <a:pt x="315" y="164"/>
                  </a:moveTo>
                  <a:lnTo>
                    <a:pt x="187" y="164"/>
                  </a:lnTo>
                  <a:lnTo>
                    <a:pt x="0" y="421"/>
                  </a:lnTo>
                  <a:lnTo>
                    <a:pt x="128" y="421"/>
                  </a:lnTo>
                  <a:lnTo>
                    <a:pt x="243" y="263"/>
                  </a:lnTo>
                  <a:lnTo>
                    <a:pt x="242" y="228"/>
                  </a:lnTo>
                  <a:lnTo>
                    <a:pt x="269" y="227"/>
                  </a:lnTo>
                  <a:lnTo>
                    <a:pt x="315" y="164"/>
                  </a:lnTo>
                  <a:close/>
                  <a:moveTo>
                    <a:pt x="374" y="82"/>
                  </a:moveTo>
                  <a:lnTo>
                    <a:pt x="246" y="82"/>
                  </a:lnTo>
                  <a:lnTo>
                    <a:pt x="205" y="139"/>
                  </a:lnTo>
                  <a:lnTo>
                    <a:pt x="333" y="139"/>
                  </a:lnTo>
                  <a:lnTo>
                    <a:pt x="374" y="82"/>
                  </a:lnTo>
                  <a:close/>
                  <a:moveTo>
                    <a:pt x="434" y="0"/>
                  </a:moveTo>
                  <a:lnTo>
                    <a:pt x="306" y="0"/>
                  </a:lnTo>
                  <a:lnTo>
                    <a:pt x="265" y="57"/>
                  </a:lnTo>
                  <a:lnTo>
                    <a:pt x="392" y="5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6" name="Freeform 893"/>
            <p:cNvSpPr>
              <a:spLocks noEditPoints="1"/>
            </p:cNvSpPr>
            <p:nvPr userDrawn="1"/>
          </p:nvSpPr>
          <p:spPr bwMode="auto">
            <a:xfrm>
              <a:off x="4059238" y="4911725"/>
              <a:ext cx="688975" cy="668338"/>
            </a:xfrm>
            <a:custGeom>
              <a:avLst/>
              <a:gdLst>
                <a:gd name="T0" fmla="*/ 315 w 434"/>
                <a:gd name="T1" fmla="*/ 164 h 421"/>
                <a:gd name="T2" fmla="*/ 187 w 434"/>
                <a:gd name="T3" fmla="*/ 164 h 421"/>
                <a:gd name="T4" fmla="*/ 0 w 434"/>
                <a:gd name="T5" fmla="*/ 421 h 421"/>
                <a:gd name="T6" fmla="*/ 128 w 434"/>
                <a:gd name="T7" fmla="*/ 421 h 421"/>
                <a:gd name="T8" fmla="*/ 243 w 434"/>
                <a:gd name="T9" fmla="*/ 263 h 421"/>
                <a:gd name="T10" fmla="*/ 242 w 434"/>
                <a:gd name="T11" fmla="*/ 228 h 421"/>
                <a:gd name="T12" fmla="*/ 269 w 434"/>
                <a:gd name="T13" fmla="*/ 227 h 421"/>
                <a:gd name="T14" fmla="*/ 315 w 434"/>
                <a:gd name="T15" fmla="*/ 164 h 421"/>
                <a:gd name="T16" fmla="*/ 374 w 434"/>
                <a:gd name="T17" fmla="*/ 82 h 421"/>
                <a:gd name="T18" fmla="*/ 246 w 434"/>
                <a:gd name="T19" fmla="*/ 82 h 421"/>
                <a:gd name="T20" fmla="*/ 205 w 434"/>
                <a:gd name="T21" fmla="*/ 139 h 421"/>
                <a:gd name="T22" fmla="*/ 333 w 434"/>
                <a:gd name="T23" fmla="*/ 139 h 421"/>
                <a:gd name="T24" fmla="*/ 374 w 434"/>
                <a:gd name="T25" fmla="*/ 82 h 421"/>
                <a:gd name="T26" fmla="*/ 434 w 434"/>
                <a:gd name="T27" fmla="*/ 0 h 421"/>
                <a:gd name="T28" fmla="*/ 306 w 434"/>
                <a:gd name="T29" fmla="*/ 0 h 421"/>
                <a:gd name="T30" fmla="*/ 265 w 434"/>
                <a:gd name="T31" fmla="*/ 57 h 421"/>
                <a:gd name="T32" fmla="*/ 392 w 434"/>
                <a:gd name="T33" fmla="*/ 57 h 421"/>
                <a:gd name="T34" fmla="*/ 434 w 434"/>
                <a:gd name="T35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4" h="421">
                  <a:moveTo>
                    <a:pt x="315" y="164"/>
                  </a:moveTo>
                  <a:lnTo>
                    <a:pt x="187" y="164"/>
                  </a:lnTo>
                  <a:lnTo>
                    <a:pt x="0" y="421"/>
                  </a:lnTo>
                  <a:lnTo>
                    <a:pt x="128" y="421"/>
                  </a:lnTo>
                  <a:lnTo>
                    <a:pt x="243" y="263"/>
                  </a:lnTo>
                  <a:lnTo>
                    <a:pt x="242" y="228"/>
                  </a:lnTo>
                  <a:lnTo>
                    <a:pt x="269" y="227"/>
                  </a:lnTo>
                  <a:lnTo>
                    <a:pt x="315" y="164"/>
                  </a:lnTo>
                  <a:moveTo>
                    <a:pt x="374" y="82"/>
                  </a:moveTo>
                  <a:lnTo>
                    <a:pt x="246" y="82"/>
                  </a:lnTo>
                  <a:lnTo>
                    <a:pt x="205" y="139"/>
                  </a:lnTo>
                  <a:lnTo>
                    <a:pt x="333" y="139"/>
                  </a:lnTo>
                  <a:lnTo>
                    <a:pt x="374" y="82"/>
                  </a:lnTo>
                  <a:moveTo>
                    <a:pt x="434" y="0"/>
                  </a:moveTo>
                  <a:lnTo>
                    <a:pt x="306" y="0"/>
                  </a:lnTo>
                  <a:lnTo>
                    <a:pt x="265" y="57"/>
                  </a:lnTo>
                  <a:lnTo>
                    <a:pt x="392" y="57"/>
                  </a:lnTo>
                  <a:lnTo>
                    <a:pt x="4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7" name="Freeform 894"/>
            <p:cNvSpPr/>
            <p:nvPr userDrawn="1"/>
          </p:nvSpPr>
          <p:spPr bwMode="auto">
            <a:xfrm>
              <a:off x="4545013" y="4872038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8" name="Freeform 895"/>
            <p:cNvSpPr/>
            <p:nvPr userDrawn="1"/>
          </p:nvSpPr>
          <p:spPr bwMode="auto">
            <a:xfrm>
              <a:off x="4545013" y="4872038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9" name="Freeform 896"/>
            <p:cNvSpPr/>
            <p:nvPr userDrawn="1"/>
          </p:nvSpPr>
          <p:spPr bwMode="auto">
            <a:xfrm>
              <a:off x="4449763" y="5002213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9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9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20" name="Freeform 897"/>
            <p:cNvSpPr/>
            <p:nvPr userDrawn="1"/>
          </p:nvSpPr>
          <p:spPr bwMode="auto">
            <a:xfrm>
              <a:off x="4449763" y="5002213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9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9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21" name="Freeform 898"/>
            <p:cNvSpPr/>
            <p:nvPr userDrawn="1"/>
          </p:nvSpPr>
          <p:spPr bwMode="auto">
            <a:xfrm>
              <a:off x="4356101" y="5132388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22" name="Freeform 899"/>
            <p:cNvSpPr/>
            <p:nvPr userDrawn="1"/>
          </p:nvSpPr>
          <p:spPr bwMode="auto">
            <a:xfrm>
              <a:off x="4356101" y="5132388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43" name="椭圆 11942"/>
            <p:cNvSpPr/>
            <p:nvPr userDrawn="1"/>
          </p:nvSpPr>
          <p:spPr>
            <a:xfrm>
              <a:off x="4768851" y="5132388"/>
              <a:ext cx="901700" cy="910431"/>
            </a:xfrm>
            <a:prstGeom prst="ellipse">
              <a:avLst/>
            </a:prstGeom>
            <a:solidFill>
              <a:srgbClr val="404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923" name="Freeform 900"/>
            <p:cNvSpPr/>
            <p:nvPr userDrawn="1"/>
          </p:nvSpPr>
          <p:spPr bwMode="auto">
            <a:xfrm>
              <a:off x="4872038" y="5230813"/>
              <a:ext cx="1377950" cy="817563"/>
            </a:xfrm>
            <a:custGeom>
              <a:avLst/>
              <a:gdLst>
                <a:gd name="T0" fmla="*/ 0 w 868"/>
                <a:gd name="T1" fmla="*/ 21 h 515"/>
                <a:gd name="T2" fmla="*/ 858 w 868"/>
                <a:gd name="T3" fmla="*/ 0 h 515"/>
                <a:gd name="T4" fmla="*/ 868 w 868"/>
                <a:gd name="T5" fmla="*/ 416 h 515"/>
                <a:gd name="T6" fmla="*/ 254 w 868"/>
                <a:gd name="T7" fmla="*/ 515 h 515"/>
                <a:gd name="T8" fmla="*/ 0 w 868"/>
                <a:gd name="T9" fmla="*/ 2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15">
                  <a:moveTo>
                    <a:pt x="0" y="21"/>
                  </a:moveTo>
                  <a:lnTo>
                    <a:pt x="858" y="0"/>
                  </a:lnTo>
                  <a:lnTo>
                    <a:pt x="868" y="416"/>
                  </a:lnTo>
                  <a:lnTo>
                    <a:pt x="254" y="5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4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24" name="Freeform 901"/>
            <p:cNvSpPr/>
            <p:nvPr userDrawn="1"/>
          </p:nvSpPr>
          <p:spPr bwMode="auto">
            <a:xfrm>
              <a:off x="4872038" y="5230813"/>
              <a:ext cx="1377950" cy="817563"/>
            </a:xfrm>
            <a:custGeom>
              <a:avLst/>
              <a:gdLst>
                <a:gd name="T0" fmla="*/ 0 w 868"/>
                <a:gd name="T1" fmla="*/ 21 h 515"/>
                <a:gd name="T2" fmla="*/ 858 w 868"/>
                <a:gd name="T3" fmla="*/ 0 h 515"/>
                <a:gd name="T4" fmla="*/ 868 w 868"/>
                <a:gd name="T5" fmla="*/ 416 h 515"/>
                <a:gd name="T6" fmla="*/ 254 w 868"/>
                <a:gd name="T7" fmla="*/ 515 h 515"/>
                <a:gd name="T8" fmla="*/ 0 w 868"/>
                <a:gd name="T9" fmla="*/ 2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15">
                  <a:moveTo>
                    <a:pt x="0" y="21"/>
                  </a:moveTo>
                  <a:lnTo>
                    <a:pt x="858" y="0"/>
                  </a:lnTo>
                  <a:lnTo>
                    <a:pt x="868" y="416"/>
                  </a:lnTo>
                  <a:lnTo>
                    <a:pt x="254" y="515"/>
                  </a:ln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25" name="Freeform 902"/>
            <p:cNvSpPr/>
            <p:nvPr userDrawn="1"/>
          </p:nvSpPr>
          <p:spPr bwMode="auto">
            <a:xfrm>
              <a:off x="4443413" y="5264150"/>
              <a:ext cx="831850" cy="784225"/>
            </a:xfrm>
            <a:custGeom>
              <a:avLst/>
              <a:gdLst>
                <a:gd name="T0" fmla="*/ 270 w 524"/>
                <a:gd name="T1" fmla="*/ 0 h 494"/>
                <a:gd name="T2" fmla="*/ 0 w 524"/>
                <a:gd name="T3" fmla="*/ 6 h 494"/>
                <a:gd name="T4" fmla="*/ 10 w 524"/>
                <a:gd name="T5" fmla="*/ 422 h 494"/>
                <a:gd name="T6" fmla="*/ 524 w 524"/>
                <a:gd name="T7" fmla="*/ 494 h 494"/>
                <a:gd name="T8" fmla="*/ 270 w 524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4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474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26" name="Freeform 903"/>
            <p:cNvSpPr/>
            <p:nvPr userDrawn="1"/>
          </p:nvSpPr>
          <p:spPr bwMode="auto">
            <a:xfrm>
              <a:off x="4443413" y="5264150"/>
              <a:ext cx="831850" cy="784225"/>
            </a:xfrm>
            <a:custGeom>
              <a:avLst/>
              <a:gdLst>
                <a:gd name="T0" fmla="*/ 270 w 524"/>
                <a:gd name="T1" fmla="*/ 0 h 494"/>
                <a:gd name="T2" fmla="*/ 0 w 524"/>
                <a:gd name="T3" fmla="*/ 6 h 494"/>
                <a:gd name="T4" fmla="*/ 10 w 524"/>
                <a:gd name="T5" fmla="*/ 422 h 494"/>
                <a:gd name="T6" fmla="*/ 524 w 524"/>
                <a:gd name="T7" fmla="*/ 494 h 494"/>
                <a:gd name="T8" fmla="*/ 270 w 524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4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4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27" name="Freeform 904"/>
            <p:cNvSpPr/>
            <p:nvPr userDrawn="1"/>
          </p:nvSpPr>
          <p:spPr bwMode="auto">
            <a:xfrm>
              <a:off x="4443413" y="5264150"/>
              <a:ext cx="831850" cy="784225"/>
            </a:xfrm>
            <a:custGeom>
              <a:avLst/>
              <a:gdLst>
                <a:gd name="T0" fmla="*/ 270 w 524"/>
                <a:gd name="T1" fmla="*/ 0 h 494"/>
                <a:gd name="T2" fmla="*/ 27 w 524"/>
                <a:gd name="T3" fmla="*/ 5 h 494"/>
                <a:gd name="T4" fmla="*/ 0 w 524"/>
                <a:gd name="T5" fmla="*/ 6 h 494"/>
                <a:gd name="T6" fmla="*/ 10 w 524"/>
                <a:gd name="T7" fmla="*/ 422 h 494"/>
                <a:gd name="T8" fmla="*/ 524 w 524"/>
                <a:gd name="T9" fmla="*/ 494 h 494"/>
                <a:gd name="T10" fmla="*/ 270 w 524"/>
                <a:gd name="T1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494">
                  <a:moveTo>
                    <a:pt x="270" y="0"/>
                  </a:moveTo>
                  <a:lnTo>
                    <a:pt x="27" y="5"/>
                  </a:lnTo>
                  <a:lnTo>
                    <a:pt x="0" y="6"/>
                  </a:lnTo>
                  <a:lnTo>
                    <a:pt x="10" y="422"/>
                  </a:lnTo>
                  <a:lnTo>
                    <a:pt x="524" y="49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40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28" name="Freeform 905"/>
            <p:cNvSpPr/>
            <p:nvPr userDrawn="1"/>
          </p:nvSpPr>
          <p:spPr bwMode="auto">
            <a:xfrm>
              <a:off x="4443413" y="5264150"/>
              <a:ext cx="831850" cy="784225"/>
            </a:xfrm>
            <a:custGeom>
              <a:avLst/>
              <a:gdLst>
                <a:gd name="T0" fmla="*/ 270 w 524"/>
                <a:gd name="T1" fmla="*/ 0 h 494"/>
                <a:gd name="T2" fmla="*/ 27 w 524"/>
                <a:gd name="T3" fmla="*/ 5 h 494"/>
                <a:gd name="T4" fmla="*/ 0 w 524"/>
                <a:gd name="T5" fmla="*/ 6 h 494"/>
                <a:gd name="T6" fmla="*/ 10 w 524"/>
                <a:gd name="T7" fmla="*/ 422 h 494"/>
                <a:gd name="T8" fmla="*/ 524 w 524"/>
                <a:gd name="T9" fmla="*/ 494 h 494"/>
                <a:gd name="T10" fmla="*/ 270 w 524"/>
                <a:gd name="T1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494">
                  <a:moveTo>
                    <a:pt x="270" y="0"/>
                  </a:moveTo>
                  <a:lnTo>
                    <a:pt x="27" y="5"/>
                  </a:lnTo>
                  <a:lnTo>
                    <a:pt x="0" y="6"/>
                  </a:lnTo>
                  <a:lnTo>
                    <a:pt x="10" y="422"/>
                  </a:lnTo>
                  <a:lnTo>
                    <a:pt x="524" y="494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29" name="Freeform 906"/>
            <p:cNvSpPr/>
            <p:nvPr userDrawn="1"/>
          </p:nvSpPr>
          <p:spPr bwMode="auto">
            <a:xfrm>
              <a:off x="3910013" y="4673600"/>
              <a:ext cx="3079750" cy="947738"/>
            </a:xfrm>
            <a:custGeom>
              <a:avLst/>
              <a:gdLst>
                <a:gd name="T0" fmla="*/ 1037 w 1940"/>
                <a:gd name="T1" fmla="*/ 597 h 597"/>
                <a:gd name="T2" fmla="*/ 0 w 1940"/>
                <a:gd name="T3" fmla="*/ 336 h 597"/>
                <a:gd name="T4" fmla="*/ 877 w 1940"/>
                <a:gd name="T5" fmla="*/ 0 h 597"/>
                <a:gd name="T6" fmla="*/ 1940 w 1940"/>
                <a:gd name="T7" fmla="*/ 248 h 597"/>
                <a:gd name="T8" fmla="*/ 1037 w 1940"/>
                <a:gd name="T9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0" h="597">
                  <a:moveTo>
                    <a:pt x="1037" y="597"/>
                  </a:moveTo>
                  <a:lnTo>
                    <a:pt x="0" y="336"/>
                  </a:lnTo>
                  <a:lnTo>
                    <a:pt x="877" y="0"/>
                  </a:lnTo>
                  <a:lnTo>
                    <a:pt x="1940" y="248"/>
                  </a:lnTo>
                  <a:lnTo>
                    <a:pt x="1037" y="597"/>
                  </a:lnTo>
                  <a:close/>
                </a:path>
              </a:pathLst>
            </a:custGeom>
            <a:solidFill>
              <a:srgbClr val="474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0" name="Freeform 907"/>
            <p:cNvSpPr/>
            <p:nvPr userDrawn="1"/>
          </p:nvSpPr>
          <p:spPr bwMode="auto">
            <a:xfrm>
              <a:off x="4022726" y="5095875"/>
              <a:ext cx="1427163" cy="912813"/>
            </a:xfrm>
            <a:custGeom>
              <a:avLst/>
              <a:gdLst>
                <a:gd name="T0" fmla="*/ 90 w 899"/>
                <a:gd name="T1" fmla="*/ 574 h 575"/>
                <a:gd name="T2" fmla="*/ 372 w 899"/>
                <a:gd name="T3" fmla="*/ 378 h 575"/>
                <a:gd name="T4" fmla="*/ 416 w 899"/>
                <a:gd name="T5" fmla="*/ 307 h 575"/>
                <a:gd name="T6" fmla="*/ 899 w 899"/>
                <a:gd name="T7" fmla="*/ 18 h 575"/>
                <a:gd name="T8" fmla="*/ 871 w 899"/>
                <a:gd name="T9" fmla="*/ 0 h 575"/>
                <a:gd name="T10" fmla="*/ 393 w 899"/>
                <a:gd name="T11" fmla="*/ 291 h 575"/>
                <a:gd name="T12" fmla="*/ 348 w 899"/>
                <a:gd name="T13" fmla="*/ 364 h 575"/>
                <a:gd name="T14" fmla="*/ 4 w 899"/>
                <a:gd name="T15" fmla="*/ 542 h 575"/>
                <a:gd name="T16" fmla="*/ 0 w 899"/>
                <a:gd name="T17" fmla="*/ 569 h 575"/>
                <a:gd name="T18" fmla="*/ 90 w 899"/>
                <a:gd name="T19" fmla="*/ 57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" h="575">
                  <a:moveTo>
                    <a:pt x="90" y="574"/>
                  </a:moveTo>
                  <a:cubicBezTo>
                    <a:pt x="259" y="570"/>
                    <a:pt x="314" y="476"/>
                    <a:pt x="372" y="378"/>
                  </a:cubicBezTo>
                  <a:cubicBezTo>
                    <a:pt x="386" y="355"/>
                    <a:pt x="400" y="330"/>
                    <a:pt x="416" y="307"/>
                  </a:cubicBezTo>
                  <a:cubicBezTo>
                    <a:pt x="524" y="147"/>
                    <a:pt x="675" y="54"/>
                    <a:pt x="899" y="18"/>
                  </a:cubicBezTo>
                  <a:cubicBezTo>
                    <a:pt x="871" y="0"/>
                    <a:pt x="871" y="0"/>
                    <a:pt x="871" y="0"/>
                  </a:cubicBezTo>
                  <a:cubicBezTo>
                    <a:pt x="638" y="37"/>
                    <a:pt x="506" y="124"/>
                    <a:pt x="393" y="291"/>
                  </a:cubicBezTo>
                  <a:cubicBezTo>
                    <a:pt x="376" y="316"/>
                    <a:pt x="362" y="340"/>
                    <a:pt x="348" y="364"/>
                  </a:cubicBezTo>
                  <a:cubicBezTo>
                    <a:pt x="281" y="479"/>
                    <a:pt x="227" y="570"/>
                    <a:pt x="4" y="54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33" y="573"/>
                    <a:pt x="63" y="575"/>
                    <a:pt x="90" y="574"/>
                  </a:cubicBezTo>
                  <a:close/>
                </a:path>
              </a:pathLst>
            </a:custGeom>
            <a:solidFill>
              <a:srgbClr val="EE9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1" name="Freeform 908"/>
            <p:cNvSpPr/>
            <p:nvPr userDrawn="1"/>
          </p:nvSpPr>
          <p:spPr bwMode="auto">
            <a:xfrm>
              <a:off x="3784601" y="5884863"/>
              <a:ext cx="323850" cy="177800"/>
            </a:xfrm>
            <a:custGeom>
              <a:avLst/>
              <a:gdLst>
                <a:gd name="T0" fmla="*/ 149 w 204"/>
                <a:gd name="T1" fmla="*/ 2 h 112"/>
                <a:gd name="T2" fmla="*/ 204 w 204"/>
                <a:gd name="T3" fmla="*/ 57 h 112"/>
                <a:gd name="T4" fmla="*/ 148 w 204"/>
                <a:gd name="T5" fmla="*/ 112 h 112"/>
                <a:gd name="T6" fmla="*/ 0 w 204"/>
                <a:gd name="T7" fmla="*/ 110 h 112"/>
                <a:gd name="T8" fmla="*/ 1 w 204"/>
                <a:gd name="T9" fmla="*/ 0 h 112"/>
                <a:gd name="T10" fmla="*/ 149 w 204"/>
                <a:gd name="T1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12">
                  <a:moveTo>
                    <a:pt x="149" y="2"/>
                  </a:moveTo>
                  <a:cubicBezTo>
                    <a:pt x="179" y="2"/>
                    <a:pt x="204" y="27"/>
                    <a:pt x="204" y="57"/>
                  </a:cubicBezTo>
                  <a:cubicBezTo>
                    <a:pt x="203" y="88"/>
                    <a:pt x="179" y="112"/>
                    <a:pt x="148" y="1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49" y="2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2" name="Freeform 909"/>
            <p:cNvSpPr/>
            <p:nvPr userDrawn="1"/>
          </p:nvSpPr>
          <p:spPr bwMode="auto">
            <a:xfrm>
              <a:off x="3673476" y="6026150"/>
              <a:ext cx="130175" cy="33338"/>
            </a:xfrm>
            <a:custGeom>
              <a:avLst/>
              <a:gdLst>
                <a:gd name="T0" fmla="*/ 12 w 82"/>
                <a:gd name="T1" fmla="*/ 21 h 21"/>
                <a:gd name="T2" fmla="*/ 0 w 82"/>
                <a:gd name="T3" fmla="*/ 10 h 21"/>
                <a:gd name="T4" fmla="*/ 12 w 82"/>
                <a:gd name="T5" fmla="*/ 0 h 21"/>
                <a:gd name="T6" fmla="*/ 71 w 82"/>
                <a:gd name="T7" fmla="*/ 0 h 21"/>
                <a:gd name="T8" fmla="*/ 82 w 82"/>
                <a:gd name="T9" fmla="*/ 11 h 21"/>
                <a:gd name="T10" fmla="*/ 71 w 82"/>
                <a:gd name="T11" fmla="*/ 21 h 21"/>
                <a:gd name="T12" fmla="*/ 12 w 8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1">
                  <a:moveTo>
                    <a:pt x="12" y="21"/>
                  </a:move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6"/>
                    <a:pt x="77" y="21"/>
                    <a:pt x="71" y="21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3" name="Freeform 910"/>
            <p:cNvSpPr/>
            <p:nvPr userDrawn="1"/>
          </p:nvSpPr>
          <p:spPr bwMode="auto">
            <a:xfrm>
              <a:off x="3673476" y="5978525"/>
              <a:ext cx="130175" cy="33338"/>
            </a:xfrm>
            <a:custGeom>
              <a:avLst/>
              <a:gdLst>
                <a:gd name="T0" fmla="*/ 12 w 82"/>
                <a:gd name="T1" fmla="*/ 21 h 21"/>
                <a:gd name="T2" fmla="*/ 1 w 82"/>
                <a:gd name="T3" fmla="*/ 10 h 21"/>
                <a:gd name="T4" fmla="*/ 12 w 82"/>
                <a:gd name="T5" fmla="*/ 0 h 21"/>
                <a:gd name="T6" fmla="*/ 71 w 82"/>
                <a:gd name="T7" fmla="*/ 0 h 21"/>
                <a:gd name="T8" fmla="*/ 82 w 82"/>
                <a:gd name="T9" fmla="*/ 11 h 21"/>
                <a:gd name="T10" fmla="*/ 71 w 82"/>
                <a:gd name="T11" fmla="*/ 21 h 21"/>
                <a:gd name="T12" fmla="*/ 12 w 8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1">
                  <a:moveTo>
                    <a:pt x="12" y="21"/>
                  </a:moveTo>
                  <a:cubicBezTo>
                    <a:pt x="6" y="21"/>
                    <a:pt x="0" y="16"/>
                    <a:pt x="1" y="10"/>
                  </a:cubicBezTo>
                  <a:cubicBezTo>
                    <a:pt x="1" y="5"/>
                    <a:pt x="6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7"/>
                    <a:pt x="77" y="21"/>
                    <a:pt x="71" y="21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4" name="Freeform 911"/>
            <p:cNvSpPr/>
            <p:nvPr userDrawn="1"/>
          </p:nvSpPr>
          <p:spPr bwMode="auto">
            <a:xfrm>
              <a:off x="3675063" y="5930900"/>
              <a:ext cx="128588" cy="33338"/>
            </a:xfrm>
            <a:custGeom>
              <a:avLst/>
              <a:gdLst>
                <a:gd name="T0" fmla="*/ 11 w 81"/>
                <a:gd name="T1" fmla="*/ 21 h 21"/>
                <a:gd name="T2" fmla="*/ 0 w 81"/>
                <a:gd name="T3" fmla="*/ 11 h 21"/>
                <a:gd name="T4" fmla="*/ 11 w 81"/>
                <a:gd name="T5" fmla="*/ 0 h 21"/>
                <a:gd name="T6" fmla="*/ 70 w 81"/>
                <a:gd name="T7" fmla="*/ 1 h 21"/>
                <a:gd name="T8" fmla="*/ 81 w 81"/>
                <a:gd name="T9" fmla="*/ 11 h 21"/>
                <a:gd name="T10" fmla="*/ 70 w 81"/>
                <a:gd name="T11" fmla="*/ 21 h 21"/>
                <a:gd name="T12" fmla="*/ 11 w 8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1">
                  <a:moveTo>
                    <a:pt x="11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6" y="1"/>
                    <a:pt x="81" y="5"/>
                    <a:pt x="81" y="11"/>
                  </a:cubicBezTo>
                  <a:cubicBezTo>
                    <a:pt x="81" y="17"/>
                    <a:pt x="76" y="21"/>
                    <a:pt x="70" y="21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5" name="Freeform 912"/>
            <p:cNvSpPr/>
            <p:nvPr userDrawn="1"/>
          </p:nvSpPr>
          <p:spPr bwMode="auto">
            <a:xfrm>
              <a:off x="3675063" y="5883275"/>
              <a:ext cx="130175" cy="34925"/>
            </a:xfrm>
            <a:custGeom>
              <a:avLst/>
              <a:gdLst>
                <a:gd name="T0" fmla="*/ 11 w 82"/>
                <a:gd name="T1" fmla="*/ 21 h 22"/>
                <a:gd name="T2" fmla="*/ 0 w 82"/>
                <a:gd name="T3" fmla="*/ 11 h 22"/>
                <a:gd name="T4" fmla="*/ 11 w 82"/>
                <a:gd name="T5" fmla="*/ 0 h 22"/>
                <a:gd name="T6" fmla="*/ 70 w 82"/>
                <a:gd name="T7" fmla="*/ 1 h 22"/>
                <a:gd name="T8" fmla="*/ 82 w 82"/>
                <a:gd name="T9" fmla="*/ 11 h 22"/>
                <a:gd name="T10" fmla="*/ 70 w 82"/>
                <a:gd name="T11" fmla="*/ 22 h 22"/>
                <a:gd name="T12" fmla="*/ 11 w 82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2">
                  <a:moveTo>
                    <a:pt x="11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1"/>
                    <a:pt x="82" y="6"/>
                    <a:pt x="82" y="11"/>
                  </a:cubicBezTo>
                  <a:cubicBezTo>
                    <a:pt x="81" y="17"/>
                    <a:pt x="76" y="22"/>
                    <a:pt x="70" y="22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6" name="Freeform 913"/>
            <p:cNvSpPr/>
            <p:nvPr userDrawn="1"/>
          </p:nvSpPr>
          <p:spPr bwMode="auto">
            <a:xfrm>
              <a:off x="5745163" y="5649913"/>
              <a:ext cx="174625" cy="485775"/>
            </a:xfrm>
            <a:custGeom>
              <a:avLst/>
              <a:gdLst>
                <a:gd name="T0" fmla="*/ 44 w 110"/>
                <a:gd name="T1" fmla="*/ 2 h 306"/>
                <a:gd name="T2" fmla="*/ 104 w 110"/>
                <a:gd name="T3" fmla="*/ 149 h 306"/>
                <a:gd name="T4" fmla="*/ 66 w 110"/>
                <a:gd name="T5" fmla="*/ 304 h 306"/>
                <a:gd name="T6" fmla="*/ 6 w 110"/>
                <a:gd name="T7" fmla="*/ 156 h 306"/>
                <a:gd name="T8" fmla="*/ 44 w 110"/>
                <a:gd name="T9" fmla="*/ 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06">
                  <a:moveTo>
                    <a:pt x="44" y="2"/>
                  </a:moveTo>
                  <a:cubicBezTo>
                    <a:pt x="71" y="0"/>
                    <a:pt x="97" y="66"/>
                    <a:pt x="104" y="149"/>
                  </a:cubicBezTo>
                  <a:cubicBezTo>
                    <a:pt x="110" y="232"/>
                    <a:pt x="93" y="302"/>
                    <a:pt x="66" y="304"/>
                  </a:cubicBezTo>
                  <a:cubicBezTo>
                    <a:pt x="39" y="306"/>
                    <a:pt x="13" y="240"/>
                    <a:pt x="6" y="156"/>
                  </a:cubicBezTo>
                  <a:cubicBezTo>
                    <a:pt x="0" y="73"/>
                    <a:pt x="17" y="4"/>
                    <a:pt x="44" y="2"/>
                  </a:cubicBezTo>
                  <a:close/>
                </a:path>
              </a:pathLst>
            </a:custGeom>
            <a:solidFill>
              <a:srgbClr val="B82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7" name="Freeform 914"/>
            <p:cNvSpPr/>
            <p:nvPr userDrawn="1"/>
          </p:nvSpPr>
          <p:spPr bwMode="auto">
            <a:xfrm>
              <a:off x="5815013" y="5524500"/>
              <a:ext cx="1792288" cy="608013"/>
            </a:xfrm>
            <a:custGeom>
              <a:avLst/>
              <a:gdLst>
                <a:gd name="T0" fmla="*/ 1085 w 1129"/>
                <a:gd name="T1" fmla="*/ 303 h 383"/>
                <a:gd name="T2" fmla="*/ 1123 w 1129"/>
                <a:gd name="T3" fmla="*/ 149 h 383"/>
                <a:gd name="T4" fmla="*/ 1063 w 1129"/>
                <a:gd name="T5" fmla="*/ 2 h 383"/>
                <a:gd name="T6" fmla="*/ 0 w 1129"/>
                <a:gd name="T7" fmla="*/ 81 h 383"/>
                <a:gd name="T8" fmla="*/ 60 w 1129"/>
                <a:gd name="T9" fmla="*/ 228 h 383"/>
                <a:gd name="T10" fmla="*/ 22 w 1129"/>
                <a:gd name="T11" fmla="*/ 383 h 383"/>
                <a:gd name="T12" fmla="*/ 1085 w 1129"/>
                <a:gd name="T13" fmla="*/ 30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9" h="383">
                  <a:moveTo>
                    <a:pt x="1085" y="303"/>
                  </a:moveTo>
                  <a:cubicBezTo>
                    <a:pt x="1112" y="301"/>
                    <a:pt x="1129" y="232"/>
                    <a:pt x="1123" y="149"/>
                  </a:cubicBezTo>
                  <a:cubicBezTo>
                    <a:pt x="1116" y="65"/>
                    <a:pt x="1090" y="0"/>
                    <a:pt x="1063" y="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7" y="79"/>
                    <a:pt x="53" y="145"/>
                    <a:pt x="60" y="228"/>
                  </a:cubicBezTo>
                  <a:cubicBezTo>
                    <a:pt x="66" y="311"/>
                    <a:pt x="49" y="381"/>
                    <a:pt x="22" y="383"/>
                  </a:cubicBezTo>
                  <a:lnTo>
                    <a:pt x="1085" y="303"/>
                  </a:lnTo>
                  <a:close/>
                </a:path>
              </a:pathLst>
            </a:custGeom>
            <a:solidFill>
              <a:srgbClr val="EF4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8" name="Freeform 915"/>
            <p:cNvSpPr/>
            <p:nvPr userDrawn="1"/>
          </p:nvSpPr>
          <p:spPr bwMode="auto">
            <a:xfrm>
              <a:off x="5902326" y="5868988"/>
              <a:ext cx="1693863" cy="177800"/>
            </a:xfrm>
            <a:custGeom>
              <a:avLst/>
              <a:gdLst>
                <a:gd name="T0" fmla="*/ 1063 w 1067"/>
                <a:gd name="T1" fmla="*/ 33 h 112"/>
                <a:gd name="T2" fmla="*/ 1067 w 1067"/>
                <a:gd name="T3" fmla="*/ 0 h 112"/>
                <a:gd name="T4" fmla="*/ 4 w 1067"/>
                <a:gd name="T5" fmla="*/ 80 h 112"/>
                <a:gd name="T6" fmla="*/ 0 w 1067"/>
                <a:gd name="T7" fmla="*/ 112 h 112"/>
                <a:gd name="T8" fmla="*/ 1063 w 1067"/>
                <a:gd name="T9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112">
                  <a:moveTo>
                    <a:pt x="1063" y="33"/>
                  </a:moveTo>
                  <a:cubicBezTo>
                    <a:pt x="1065" y="23"/>
                    <a:pt x="1066" y="12"/>
                    <a:pt x="1067" y="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3" y="91"/>
                    <a:pt x="2" y="102"/>
                    <a:pt x="0" y="112"/>
                  </a:cubicBezTo>
                  <a:lnTo>
                    <a:pt x="1063" y="33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9" name="Freeform 916"/>
            <p:cNvSpPr/>
            <p:nvPr userDrawn="1"/>
          </p:nvSpPr>
          <p:spPr bwMode="auto">
            <a:xfrm>
              <a:off x="6324601" y="5610225"/>
              <a:ext cx="128588" cy="484188"/>
            </a:xfrm>
            <a:custGeom>
              <a:avLst/>
              <a:gdLst>
                <a:gd name="T0" fmla="*/ 23 w 81"/>
                <a:gd name="T1" fmla="*/ 305 h 305"/>
                <a:gd name="T2" fmla="*/ 60 w 81"/>
                <a:gd name="T3" fmla="*/ 150 h 305"/>
                <a:gd name="T4" fmla="*/ 0 w 81"/>
                <a:gd name="T5" fmla="*/ 3 h 305"/>
                <a:gd name="T6" fmla="*/ 15 w 81"/>
                <a:gd name="T7" fmla="*/ 2 h 305"/>
                <a:gd name="T8" fmla="*/ 75 w 81"/>
                <a:gd name="T9" fmla="*/ 149 h 305"/>
                <a:gd name="T10" fmla="*/ 38 w 81"/>
                <a:gd name="T11" fmla="*/ 304 h 305"/>
                <a:gd name="T12" fmla="*/ 23 w 81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05">
                  <a:moveTo>
                    <a:pt x="23" y="305"/>
                  </a:moveTo>
                  <a:cubicBezTo>
                    <a:pt x="49" y="303"/>
                    <a:pt x="66" y="233"/>
                    <a:pt x="60" y="150"/>
                  </a:cubicBezTo>
                  <a:cubicBezTo>
                    <a:pt x="54" y="67"/>
                    <a:pt x="27" y="1"/>
                    <a:pt x="0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42" y="0"/>
                    <a:pt x="69" y="66"/>
                    <a:pt x="75" y="149"/>
                  </a:cubicBezTo>
                  <a:cubicBezTo>
                    <a:pt x="81" y="232"/>
                    <a:pt x="64" y="302"/>
                    <a:pt x="38" y="304"/>
                  </a:cubicBezTo>
                  <a:lnTo>
                    <a:pt x="23" y="305"/>
                  </a:lnTo>
                  <a:close/>
                </a:path>
              </a:pathLst>
            </a:custGeom>
            <a:solidFill>
              <a:srgbClr val="B82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40" name="Freeform 917"/>
            <p:cNvSpPr/>
            <p:nvPr userDrawn="1"/>
          </p:nvSpPr>
          <p:spPr bwMode="auto">
            <a:xfrm>
              <a:off x="5753101" y="5810250"/>
              <a:ext cx="155575" cy="236538"/>
            </a:xfrm>
            <a:custGeom>
              <a:avLst/>
              <a:gdLst>
                <a:gd name="T0" fmla="*/ 0 w 98"/>
                <a:gd name="T1" fmla="*/ 32 h 149"/>
                <a:gd name="T2" fmla="*/ 94 w 98"/>
                <a:gd name="T3" fmla="*/ 149 h 149"/>
                <a:gd name="T4" fmla="*/ 98 w 98"/>
                <a:gd name="T5" fmla="*/ 117 h 149"/>
                <a:gd name="T6" fmla="*/ 1 w 98"/>
                <a:gd name="T7" fmla="*/ 0 h 149"/>
                <a:gd name="T8" fmla="*/ 0 w 98"/>
                <a:gd name="T9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49">
                  <a:moveTo>
                    <a:pt x="0" y="32"/>
                  </a:moveTo>
                  <a:cubicBezTo>
                    <a:pt x="94" y="149"/>
                    <a:pt x="94" y="149"/>
                    <a:pt x="94" y="149"/>
                  </a:cubicBezTo>
                  <a:cubicBezTo>
                    <a:pt x="96" y="139"/>
                    <a:pt x="97" y="128"/>
                    <a:pt x="98" y="11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0"/>
                    <a:pt x="0" y="21"/>
                    <a:pt x="0" y="32"/>
                  </a:cubicBezTo>
                  <a:close/>
                </a:path>
              </a:pathLst>
            </a:custGeom>
            <a:solidFill>
              <a:srgbClr val="EE9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41" name="Freeform 918"/>
            <p:cNvSpPr/>
            <p:nvPr userDrawn="1"/>
          </p:nvSpPr>
          <p:spPr bwMode="auto">
            <a:xfrm>
              <a:off x="4770438" y="5902325"/>
              <a:ext cx="1089025" cy="514350"/>
            </a:xfrm>
            <a:custGeom>
              <a:avLst/>
              <a:gdLst>
                <a:gd name="T0" fmla="*/ 686 w 686"/>
                <a:gd name="T1" fmla="*/ 22 h 324"/>
                <a:gd name="T2" fmla="*/ 0 w 686"/>
                <a:gd name="T3" fmla="*/ 236 h 324"/>
                <a:gd name="T4" fmla="*/ 22 w 686"/>
                <a:gd name="T5" fmla="*/ 225 h 324"/>
                <a:gd name="T6" fmla="*/ 10 w 686"/>
                <a:gd name="T7" fmla="*/ 203 h 324"/>
                <a:gd name="T8" fmla="*/ 388 w 686"/>
                <a:gd name="T9" fmla="*/ 150 h 324"/>
                <a:gd name="T10" fmla="*/ 670 w 686"/>
                <a:gd name="T11" fmla="*/ 2 h 324"/>
                <a:gd name="T12" fmla="*/ 686 w 686"/>
                <a:gd name="T13" fmla="*/ 2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6" h="324">
                  <a:moveTo>
                    <a:pt x="686" y="22"/>
                  </a:moveTo>
                  <a:cubicBezTo>
                    <a:pt x="548" y="26"/>
                    <a:pt x="379" y="324"/>
                    <a:pt x="0" y="236"/>
                  </a:cubicBezTo>
                  <a:cubicBezTo>
                    <a:pt x="22" y="225"/>
                    <a:pt x="22" y="225"/>
                    <a:pt x="22" y="225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3"/>
                    <a:pt x="192" y="282"/>
                    <a:pt x="388" y="150"/>
                  </a:cubicBezTo>
                  <a:cubicBezTo>
                    <a:pt x="524" y="59"/>
                    <a:pt x="586" y="0"/>
                    <a:pt x="670" y="2"/>
                  </a:cubicBezTo>
                  <a:lnTo>
                    <a:pt x="686" y="22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utoShape 64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Rectangle 67"/>
          <p:cNvSpPr>
            <a:spLocks noChangeArrowheads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68"/>
          <p:cNvSpPr/>
          <p:nvPr userDrawn="1"/>
        </p:nvSpPr>
        <p:spPr bwMode="auto">
          <a:xfrm>
            <a:off x="1588" y="1597025"/>
            <a:ext cx="1831975" cy="3663950"/>
          </a:xfrm>
          <a:custGeom>
            <a:avLst/>
            <a:gdLst>
              <a:gd name="T0" fmla="*/ 0 w 1154"/>
              <a:gd name="T1" fmla="*/ 2308 h 2308"/>
              <a:gd name="T2" fmla="*/ 1154 w 1154"/>
              <a:gd name="T3" fmla="*/ 1154 h 2308"/>
              <a:gd name="T4" fmla="*/ 0 w 1154"/>
              <a:gd name="T5" fmla="*/ 0 h 2308"/>
              <a:gd name="T6" fmla="*/ 0 w 1154"/>
              <a:gd name="T7" fmla="*/ 2308 h 2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4" h="2308">
                <a:moveTo>
                  <a:pt x="0" y="2308"/>
                </a:moveTo>
                <a:lnTo>
                  <a:pt x="1154" y="1154"/>
                </a:lnTo>
                <a:lnTo>
                  <a:pt x="0" y="0"/>
                </a:lnTo>
                <a:lnTo>
                  <a:pt x="0" y="23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69"/>
          <p:cNvSpPr/>
          <p:nvPr userDrawn="1"/>
        </p:nvSpPr>
        <p:spPr bwMode="auto">
          <a:xfrm>
            <a:off x="1588" y="1200150"/>
            <a:ext cx="2228850" cy="4457700"/>
          </a:xfrm>
          <a:custGeom>
            <a:avLst/>
            <a:gdLst>
              <a:gd name="T0" fmla="*/ 0 w 1404"/>
              <a:gd name="T1" fmla="*/ 2808 h 2808"/>
              <a:gd name="T2" fmla="*/ 0 w 1404"/>
              <a:gd name="T3" fmla="*/ 2751 h 2808"/>
              <a:gd name="T4" fmla="*/ 1347 w 1404"/>
              <a:gd name="T5" fmla="*/ 1404 h 2808"/>
              <a:gd name="T6" fmla="*/ 0 w 1404"/>
              <a:gd name="T7" fmla="*/ 57 h 2808"/>
              <a:gd name="T8" fmla="*/ 0 w 1404"/>
              <a:gd name="T9" fmla="*/ 0 h 2808"/>
              <a:gd name="T10" fmla="*/ 1404 w 1404"/>
              <a:gd name="T11" fmla="*/ 1404 h 2808"/>
              <a:gd name="T12" fmla="*/ 0 w 1404"/>
              <a:gd name="T13" fmla="*/ 280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4" h="2808">
                <a:moveTo>
                  <a:pt x="0" y="2808"/>
                </a:moveTo>
                <a:lnTo>
                  <a:pt x="0" y="2751"/>
                </a:lnTo>
                <a:lnTo>
                  <a:pt x="1347" y="1404"/>
                </a:lnTo>
                <a:lnTo>
                  <a:pt x="0" y="57"/>
                </a:lnTo>
                <a:lnTo>
                  <a:pt x="0" y="0"/>
                </a:lnTo>
                <a:lnTo>
                  <a:pt x="1404" y="1404"/>
                </a:lnTo>
                <a:lnTo>
                  <a:pt x="0" y="2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2482065" y="1498600"/>
            <a:ext cx="2716468" cy="1357842"/>
            <a:chOff x="4133851" y="1193800"/>
            <a:chExt cx="3932238" cy="1743075"/>
          </a:xfrm>
        </p:grpSpPr>
        <p:sp>
          <p:nvSpPr>
            <p:cNvPr id="96" name="椭圆 95"/>
            <p:cNvSpPr/>
            <p:nvPr userDrawn="1"/>
          </p:nvSpPr>
          <p:spPr>
            <a:xfrm>
              <a:off x="5330826" y="1875692"/>
              <a:ext cx="763586" cy="691296"/>
            </a:xfrm>
            <a:prstGeom prst="ellipse">
              <a:avLst/>
            </a:prstGeom>
            <a:solidFill>
              <a:srgbClr val="404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Freeform 70"/>
            <p:cNvSpPr/>
            <p:nvPr userDrawn="1"/>
          </p:nvSpPr>
          <p:spPr bwMode="auto">
            <a:xfrm>
              <a:off x="5330826" y="1751013"/>
              <a:ext cx="1379538" cy="819150"/>
            </a:xfrm>
            <a:custGeom>
              <a:avLst/>
              <a:gdLst>
                <a:gd name="T0" fmla="*/ 0 w 869"/>
                <a:gd name="T1" fmla="*/ 21 h 516"/>
                <a:gd name="T2" fmla="*/ 859 w 869"/>
                <a:gd name="T3" fmla="*/ 0 h 516"/>
                <a:gd name="T4" fmla="*/ 869 w 869"/>
                <a:gd name="T5" fmla="*/ 416 h 516"/>
                <a:gd name="T6" fmla="*/ 254 w 869"/>
                <a:gd name="T7" fmla="*/ 516 h 516"/>
                <a:gd name="T8" fmla="*/ 0 w 869"/>
                <a:gd name="T9" fmla="*/ 21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516">
                  <a:moveTo>
                    <a:pt x="0" y="21"/>
                  </a:moveTo>
                  <a:lnTo>
                    <a:pt x="859" y="0"/>
                  </a:lnTo>
                  <a:lnTo>
                    <a:pt x="869" y="416"/>
                  </a:lnTo>
                  <a:lnTo>
                    <a:pt x="254" y="51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4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1"/>
            <p:cNvSpPr/>
            <p:nvPr userDrawn="1"/>
          </p:nvSpPr>
          <p:spPr bwMode="auto">
            <a:xfrm>
              <a:off x="5330826" y="1751013"/>
              <a:ext cx="1379538" cy="819150"/>
            </a:xfrm>
            <a:custGeom>
              <a:avLst/>
              <a:gdLst>
                <a:gd name="T0" fmla="*/ 0 w 869"/>
                <a:gd name="T1" fmla="*/ 21 h 516"/>
                <a:gd name="T2" fmla="*/ 859 w 869"/>
                <a:gd name="T3" fmla="*/ 0 h 516"/>
                <a:gd name="T4" fmla="*/ 869 w 869"/>
                <a:gd name="T5" fmla="*/ 416 h 516"/>
                <a:gd name="T6" fmla="*/ 254 w 869"/>
                <a:gd name="T7" fmla="*/ 516 h 516"/>
                <a:gd name="T8" fmla="*/ 0 w 869"/>
                <a:gd name="T9" fmla="*/ 21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516">
                  <a:moveTo>
                    <a:pt x="0" y="21"/>
                  </a:moveTo>
                  <a:lnTo>
                    <a:pt x="859" y="0"/>
                  </a:lnTo>
                  <a:lnTo>
                    <a:pt x="869" y="416"/>
                  </a:lnTo>
                  <a:lnTo>
                    <a:pt x="254" y="516"/>
                  </a:ln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2"/>
            <p:cNvSpPr/>
            <p:nvPr userDrawn="1"/>
          </p:nvSpPr>
          <p:spPr bwMode="auto">
            <a:xfrm>
              <a:off x="4902201" y="1784350"/>
              <a:ext cx="831850" cy="785813"/>
            </a:xfrm>
            <a:custGeom>
              <a:avLst/>
              <a:gdLst>
                <a:gd name="T0" fmla="*/ 270 w 524"/>
                <a:gd name="T1" fmla="*/ 0 h 495"/>
                <a:gd name="T2" fmla="*/ 0 w 524"/>
                <a:gd name="T3" fmla="*/ 6 h 495"/>
                <a:gd name="T4" fmla="*/ 10 w 524"/>
                <a:gd name="T5" fmla="*/ 422 h 495"/>
                <a:gd name="T6" fmla="*/ 524 w 524"/>
                <a:gd name="T7" fmla="*/ 495 h 495"/>
                <a:gd name="T8" fmla="*/ 270 w 524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5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474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3"/>
            <p:cNvSpPr/>
            <p:nvPr userDrawn="1"/>
          </p:nvSpPr>
          <p:spPr bwMode="auto">
            <a:xfrm>
              <a:off x="4902201" y="1784350"/>
              <a:ext cx="831850" cy="785813"/>
            </a:xfrm>
            <a:custGeom>
              <a:avLst/>
              <a:gdLst>
                <a:gd name="T0" fmla="*/ 270 w 524"/>
                <a:gd name="T1" fmla="*/ 0 h 495"/>
                <a:gd name="T2" fmla="*/ 0 w 524"/>
                <a:gd name="T3" fmla="*/ 6 h 495"/>
                <a:gd name="T4" fmla="*/ 10 w 524"/>
                <a:gd name="T5" fmla="*/ 422 h 495"/>
                <a:gd name="T6" fmla="*/ 524 w 524"/>
                <a:gd name="T7" fmla="*/ 495 h 495"/>
                <a:gd name="T8" fmla="*/ 270 w 524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5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5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4"/>
            <p:cNvSpPr/>
            <p:nvPr userDrawn="1"/>
          </p:nvSpPr>
          <p:spPr bwMode="auto">
            <a:xfrm>
              <a:off x="4902201" y="1784350"/>
              <a:ext cx="831850" cy="785813"/>
            </a:xfrm>
            <a:custGeom>
              <a:avLst/>
              <a:gdLst>
                <a:gd name="T0" fmla="*/ 270 w 524"/>
                <a:gd name="T1" fmla="*/ 0 h 495"/>
                <a:gd name="T2" fmla="*/ 0 w 524"/>
                <a:gd name="T3" fmla="*/ 6 h 495"/>
                <a:gd name="T4" fmla="*/ 10 w 524"/>
                <a:gd name="T5" fmla="*/ 422 h 495"/>
                <a:gd name="T6" fmla="*/ 524 w 524"/>
                <a:gd name="T7" fmla="*/ 495 h 495"/>
                <a:gd name="T8" fmla="*/ 270 w 524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5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40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5"/>
            <p:cNvSpPr/>
            <p:nvPr userDrawn="1"/>
          </p:nvSpPr>
          <p:spPr bwMode="auto">
            <a:xfrm>
              <a:off x="4902201" y="1784350"/>
              <a:ext cx="831850" cy="785813"/>
            </a:xfrm>
            <a:custGeom>
              <a:avLst/>
              <a:gdLst>
                <a:gd name="T0" fmla="*/ 270 w 524"/>
                <a:gd name="T1" fmla="*/ 0 h 495"/>
                <a:gd name="T2" fmla="*/ 0 w 524"/>
                <a:gd name="T3" fmla="*/ 6 h 495"/>
                <a:gd name="T4" fmla="*/ 10 w 524"/>
                <a:gd name="T5" fmla="*/ 422 h 495"/>
                <a:gd name="T6" fmla="*/ 524 w 524"/>
                <a:gd name="T7" fmla="*/ 495 h 495"/>
                <a:gd name="T8" fmla="*/ 270 w 524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5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5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6"/>
            <p:cNvSpPr/>
            <p:nvPr userDrawn="1"/>
          </p:nvSpPr>
          <p:spPr bwMode="auto">
            <a:xfrm>
              <a:off x="4368801" y="1193800"/>
              <a:ext cx="3079750" cy="947738"/>
            </a:xfrm>
            <a:custGeom>
              <a:avLst/>
              <a:gdLst>
                <a:gd name="T0" fmla="*/ 1038 w 1940"/>
                <a:gd name="T1" fmla="*/ 597 h 597"/>
                <a:gd name="T2" fmla="*/ 0 w 1940"/>
                <a:gd name="T3" fmla="*/ 336 h 597"/>
                <a:gd name="T4" fmla="*/ 877 w 1940"/>
                <a:gd name="T5" fmla="*/ 0 h 597"/>
                <a:gd name="T6" fmla="*/ 1940 w 1940"/>
                <a:gd name="T7" fmla="*/ 248 h 597"/>
                <a:gd name="T8" fmla="*/ 1038 w 1940"/>
                <a:gd name="T9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0" h="597">
                  <a:moveTo>
                    <a:pt x="1038" y="597"/>
                  </a:moveTo>
                  <a:lnTo>
                    <a:pt x="0" y="336"/>
                  </a:lnTo>
                  <a:lnTo>
                    <a:pt x="877" y="0"/>
                  </a:lnTo>
                  <a:lnTo>
                    <a:pt x="1940" y="248"/>
                  </a:lnTo>
                  <a:lnTo>
                    <a:pt x="1038" y="597"/>
                  </a:lnTo>
                  <a:close/>
                </a:path>
              </a:pathLst>
            </a:custGeom>
            <a:solidFill>
              <a:srgbClr val="474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7"/>
            <p:cNvSpPr/>
            <p:nvPr userDrawn="1"/>
          </p:nvSpPr>
          <p:spPr bwMode="auto">
            <a:xfrm>
              <a:off x="4483101" y="1616075"/>
              <a:ext cx="1425575" cy="912813"/>
            </a:xfrm>
            <a:custGeom>
              <a:avLst/>
              <a:gdLst>
                <a:gd name="T0" fmla="*/ 89 w 898"/>
                <a:gd name="T1" fmla="*/ 574 h 575"/>
                <a:gd name="T2" fmla="*/ 372 w 898"/>
                <a:gd name="T3" fmla="*/ 378 h 575"/>
                <a:gd name="T4" fmla="*/ 415 w 898"/>
                <a:gd name="T5" fmla="*/ 307 h 575"/>
                <a:gd name="T6" fmla="*/ 898 w 898"/>
                <a:gd name="T7" fmla="*/ 18 h 575"/>
                <a:gd name="T8" fmla="*/ 870 w 898"/>
                <a:gd name="T9" fmla="*/ 0 h 575"/>
                <a:gd name="T10" fmla="*/ 392 w 898"/>
                <a:gd name="T11" fmla="*/ 291 h 575"/>
                <a:gd name="T12" fmla="*/ 347 w 898"/>
                <a:gd name="T13" fmla="*/ 364 h 575"/>
                <a:gd name="T14" fmla="*/ 3 w 898"/>
                <a:gd name="T15" fmla="*/ 542 h 575"/>
                <a:gd name="T16" fmla="*/ 0 w 898"/>
                <a:gd name="T17" fmla="*/ 569 h 575"/>
                <a:gd name="T18" fmla="*/ 89 w 898"/>
                <a:gd name="T19" fmla="*/ 57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8" h="575">
                  <a:moveTo>
                    <a:pt x="89" y="574"/>
                  </a:moveTo>
                  <a:cubicBezTo>
                    <a:pt x="259" y="570"/>
                    <a:pt x="314" y="476"/>
                    <a:pt x="372" y="378"/>
                  </a:cubicBezTo>
                  <a:cubicBezTo>
                    <a:pt x="385" y="355"/>
                    <a:pt x="399" y="330"/>
                    <a:pt x="415" y="307"/>
                  </a:cubicBezTo>
                  <a:cubicBezTo>
                    <a:pt x="523" y="147"/>
                    <a:pt x="674" y="54"/>
                    <a:pt x="898" y="18"/>
                  </a:cubicBezTo>
                  <a:cubicBezTo>
                    <a:pt x="870" y="0"/>
                    <a:pt x="870" y="0"/>
                    <a:pt x="870" y="0"/>
                  </a:cubicBezTo>
                  <a:cubicBezTo>
                    <a:pt x="638" y="37"/>
                    <a:pt x="505" y="124"/>
                    <a:pt x="392" y="291"/>
                  </a:cubicBezTo>
                  <a:cubicBezTo>
                    <a:pt x="376" y="316"/>
                    <a:pt x="361" y="340"/>
                    <a:pt x="347" y="364"/>
                  </a:cubicBezTo>
                  <a:cubicBezTo>
                    <a:pt x="280" y="479"/>
                    <a:pt x="227" y="570"/>
                    <a:pt x="3" y="54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32" y="573"/>
                    <a:pt x="62" y="575"/>
                    <a:pt x="89" y="574"/>
                  </a:cubicBezTo>
                  <a:close/>
                </a:path>
              </a:pathLst>
            </a:custGeom>
            <a:solidFill>
              <a:srgbClr val="EE9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8"/>
            <p:cNvSpPr/>
            <p:nvPr userDrawn="1"/>
          </p:nvSpPr>
          <p:spPr bwMode="auto">
            <a:xfrm>
              <a:off x="4243388" y="2405063"/>
              <a:ext cx="323850" cy="177800"/>
            </a:xfrm>
            <a:custGeom>
              <a:avLst/>
              <a:gdLst>
                <a:gd name="T0" fmla="*/ 149 w 204"/>
                <a:gd name="T1" fmla="*/ 2 h 112"/>
                <a:gd name="T2" fmla="*/ 204 w 204"/>
                <a:gd name="T3" fmla="*/ 57 h 112"/>
                <a:gd name="T4" fmla="*/ 149 w 204"/>
                <a:gd name="T5" fmla="*/ 112 h 112"/>
                <a:gd name="T6" fmla="*/ 0 w 204"/>
                <a:gd name="T7" fmla="*/ 110 h 112"/>
                <a:gd name="T8" fmla="*/ 1 w 204"/>
                <a:gd name="T9" fmla="*/ 0 h 112"/>
                <a:gd name="T10" fmla="*/ 149 w 204"/>
                <a:gd name="T1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12">
                  <a:moveTo>
                    <a:pt x="149" y="2"/>
                  </a:moveTo>
                  <a:cubicBezTo>
                    <a:pt x="180" y="2"/>
                    <a:pt x="204" y="27"/>
                    <a:pt x="204" y="57"/>
                  </a:cubicBezTo>
                  <a:cubicBezTo>
                    <a:pt x="204" y="88"/>
                    <a:pt x="179" y="112"/>
                    <a:pt x="149" y="1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49" y="2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9"/>
            <p:cNvSpPr/>
            <p:nvPr userDrawn="1"/>
          </p:nvSpPr>
          <p:spPr bwMode="auto">
            <a:xfrm>
              <a:off x="4133851" y="2546350"/>
              <a:ext cx="128588" cy="33338"/>
            </a:xfrm>
            <a:custGeom>
              <a:avLst/>
              <a:gdLst>
                <a:gd name="T0" fmla="*/ 11 w 81"/>
                <a:gd name="T1" fmla="*/ 21 h 21"/>
                <a:gd name="T2" fmla="*/ 0 w 81"/>
                <a:gd name="T3" fmla="*/ 10 h 21"/>
                <a:gd name="T4" fmla="*/ 11 w 81"/>
                <a:gd name="T5" fmla="*/ 0 h 21"/>
                <a:gd name="T6" fmla="*/ 70 w 81"/>
                <a:gd name="T7" fmla="*/ 0 h 21"/>
                <a:gd name="T8" fmla="*/ 81 w 81"/>
                <a:gd name="T9" fmla="*/ 11 h 21"/>
                <a:gd name="T10" fmla="*/ 70 w 81"/>
                <a:gd name="T11" fmla="*/ 21 h 21"/>
                <a:gd name="T12" fmla="*/ 11 w 8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1">
                  <a:moveTo>
                    <a:pt x="11" y="21"/>
                  </a:move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6" y="0"/>
                    <a:pt x="81" y="5"/>
                    <a:pt x="81" y="11"/>
                  </a:cubicBezTo>
                  <a:cubicBezTo>
                    <a:pt x="81" y="16"/>
                    <a:pt x="76" y="21"/>
                    <a:pt x="70" y="21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0"/>
            <p:cNvSpPr/>
            <p:nvPr userDrawn="1"/>
          </p:nvSpPr>
          <p:spPr bwMode="auto">
            <a:xfrm>
              <a:off x="4133851" y="2498725"/>
              <a:ext cx="130175" cy="33338"/>
            </a:xfrm>
            <a:custGeom>
              <a:avLst/>
              <a:gdLst>
                <a:gd name="T0" fmla="*/ 11 w 82"/>
                <a:gd name="T1" fmla="*/ 21 h 21"/>
                <a:gd name="T2" fmla="*/ 0 w 82"/>
                <a:gd name="T3" fmla="*/ 10 h 21"/>
                <a:gd name="T4" fmla="*/ 11 w 82"/>
                <a:gd name="T5" fmla="*/ 0 h 21"/>
                <a:gd name="T6" fmla="*/ 70 w 82"/>
                <a:gd name="T7" fmla="*/ 0 h 21"/>
                <a:gd name="T8" fmla="*/ 82 w 82"/>
                <a:gd name="T9" fmla="*/ 11 h 21"/>
                <a:gd name="T10" fmla="*/ 70 w 82"/>
                <a:gd name="T11" fmla="*/ 21 h 21"/>
                <a:gd name="T12" fmla="*/ 11 w 8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1">
                  <a:moveTo>
                    <a:pt x="11" y="21"/>
                  </a:moveTo>
                  <a:cubicBezTo>
                    <a:pt x="5" y="21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7"/>
                    <a:pt x="76" y="21"/>
                    <a:pt x="70" y="21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1"/>
            <p:cNvSpPr/>
            <p:nvPr userDrawn="1"/>
          </p:nvSpPr>
          <p:spPr bwMode="auto">
            <a:xfrm>
              <a:off x="4133851" y="2451100"/>
              <a:ext cx="130175" cy="33338"/>
            </a:xfrm>
            <a:custGeom>
              <a:avLst/>
              <a:gdLst>
                <a:gd name="T0" fmla="*/ 11 w 82"/>
                <a:gd name="T1" fmla="*/ 21 h 21"/>
                <a:gd name="T2" fmla="*/ 0 w 82"/>
                <a:gd name="T3" fmla="*/ 11 h 21"/>
                <a:gd name="T4" fmla="*/ 12 w 82"/>
                <a:gd name="T5" fmla="*/ 0 h 21"/>
                <a:gd name="T6" fmla="*/ 70 w 82"/>
                <a:gd name="T7" fmla="*/ 1 h 21"/>
                <a:gd name="T8" fmla="*/ 82 w 82"/>
                <a:gd name="T9" fmla="*/ 11 h 21"/>
                <a:gd name="T10" fmla="*/ 70 w 82"/>
                <a:gd name="T11" fmla="*/ 21 h 21"/>
                <a:gd name="T12" fmla="*/ 11 w 8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1">
                  <a:moveTo>
                    <a:pt x="11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1"/>
                    <a:pt x="82" y="5"/>
                    <a:pt x="82" y="11"/>
                  </a:cubicBezTo>
                  <a:cubicBezTo>
                    <a:pt x="82" y="17"/>
                    <a:pt x="77" y="21"/>
                    <a:pt x="70" y="21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2"/>
            <p:cNvSpPr/>
            <p:nvPr userDrawn="1"/>
          </p:nvSpPr>
          <p:spPr bwMode="auto">
            <a:xfrm>
              <a:off x="4133851" y="2403475"/>
              <a:ext cx="130175" cy="34925"/>
            </a:xfrm>
            <a:custGeom>
              <a:avLst/>
              <a:gdLst>
                <a:gd name="T0" fmla="*/ 12 w 82"/>
                <a:gd name="T1" fmla="*/ 21 h 22"/>
                <a:gd name="T2" fmla="*/ 0 w 82"/>
                <a:gd name="T3" fmla="*/ 11 h 22"/>
                <a:gd name="T4" fmla="*/ 12 w 82"/>
                <a:gd name="T5" fmla="*/ 0 h 22"/>
                <a:gd name="T6" fmla="*/ 71 w 82"/>
                <a:gd name="T7" fmla="*/ 1 h 22"/>
                <a:gd name="T8" fmla="*/ 82 w 82"/>
                <a:gd name="T9" fmla="*/ 11 h 22"/>
                <a:gd name="T10" fmla="*/ 71 w 82"/>
                <a:gd name="T11" fmla="*/ 22 h 22"/>
                <a:gd name="T12" fmla="*/ 12 w 82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2">
                  <a:moveTo>
                    <a:pt x="12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7" y="1"/>
                    <a:pt x="82" y="6"/>
                    <a:pt x="82" y="11"/>
                  </a:cubicBezTo>
                  <a:cubicBezTo>
                    <a:pt x="82" y="17"/>
                    <a:pt x="77" y="22"/>
                    <a:pt x="71" y="22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3"/>
            <p:cNvSpPr/>
            <p:nvPr userDrawn="1"/>
          </p:nvSpPr>
          <p:spPr bwMode="auto">
            <a:xfrm>
              <a:off x="6205538" y="2170113"/>
              <a:ext cx="173038" cy="485775"/>
            </a:xfrm>
            <a:custGeom>
              <a:avLst/>
              <a:gdLst>
                <a:gd name="T0" fmla="*/ 43 w 109"/>
                <a:gd name="T1" fmla="*/ 2 h 306"/>
                <a:gd name="T2" fmla="*/ 103 w 109"/>
                <a:gd name="T3" fmla="*/ 149 h 306"/>
                <a:gd name="T4" fmla="*/ 66 w 109"/>
                <a:gd name="T5" fmla="*/ 304 h 306"/>
                <a:gd name="T6" fmla="*/ 6 w 109"/>
                <a:gd name="T7" fmla="*/ 156 h 306"/>
                <a:gd name="T8" fmla="*/ 43 w 109"/>
                <a:gd name="T9" fmla="*/ 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06">
                  <a:moveTo>
                    <a:pt x="43" y="2"/>
                  </a:moveTo>
                  <a:cubicBezTo>
                    <a:pt x="70" y="0"/>
                    <a:pt x="97" y="66"/>
                    <a:pt x="103" y="149"/>
                  </a:cubicBezTo>
                  <a:cubicBezTo>
                    <a:pt x="109" y="232"/>
                    <a:pt x="93" y="302"/>
                    <a:pt x="66" y="304"/>
                  </a:cubicBezTo>
                  <a:cubicBezTo>
                    <a:pt x="39" y="306"/>
                    <a:pt x="12" y="240"/>
                    <a:pt x="6" y="156"/>
                  </a:cubicBezTo>
                  <a:cubicBezTo>
                    <a:pt x="0" y="73"/>
                    <a:pt x="16" y="4"/>
                    <a:pt x="43" y="2"/>
                  </a:cubicBezTo>
                  <a:close/>
                </a:path>
              </a:pathLst>
            </a:custGeom>
            <a:solidFill>
              <a:srgbClr val="B82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4"/>
            <p:cNvSpPr/>
            <p:nvPr userDrawn="1"/>
          </p:nvSpPr>
          <p:spPr bwMode="auto">
            <a:xfrm>
              <a:off x="6273801" y="2044700"/>
              <a:ext cx="1792288" cy="608013"/>
            </a:xfrm>
            <a:custGeom>
              <a:avLst/>
              <a:gdLst>
                <a:gd name="T0" fmla="*/ 1086 w 1129"/>
                <a:gd name="T1" fmla="*/ 303 h 383"/>
                <a:gd name="T2" fmla="*/ 1123 w 1129"/>
                <a:gd name="T3" fmla="*/ 149 h 383"/>
                <a:gd name="T4" fmla="*/ 1063 w 1129"/>
                <a:gd name="T5" fmla="*/ 2 h 383"/>
                <a:gd name="T6" fmla="*/ 0 w 1129"/>
                <a:gd name="T7" fmla="*/ 81 h 383"/>
                <a:gd name="T8" fmla="*/ 60 w 1129"/>
                <a:gd name="T9" fmla="*/ 228 h 383"/>
                <a:gd name="T10" fmla="*/ 23 w 1129"/>
                <a:gd name="T11" fmla="*/ 383 h 383"/>
                <a:gd name="T12" fmla="*/ 1086 w 1129"/>
                <a:gd name="T13" fmla="*/ 30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9" h="383">
                  <a:moveTo>
                    <a:pt x="1086" y="303"/>
                  </a:moveTo>
                  <a:cubicBezTo>
                    <a:pt x="1112" y="301"/>
                    <a:pt x="1129" y="232"/>
                    <a:pt x="1123" y="149"/>
                  </a:cubicBezTo>
                  <a:cubicBezTo>
                    <a:pt x="1117" y="65"/>
                    <a:pt x="1090" y="0"/>
                    <a:pt x="1063" y="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7" y="79"/>
                    <a:pt x="54" y="145"/>
                    <a:pt x="60" y="228"/>
                  </a:cubicBezTo>
                  <a:cubicBezTo>
                    <a:pt x="66" y="311"/>
                    <a:pt x="50" y="381"/>
                    <a:pt x="23" y="383"/>
                  </a:cubicBezTo>
                  <a:lnTo>
                    <a:pt x="1086" y="303"/>
                  </a:lnTo>
                  <a:close/>
                </a:path>
              </a:pathLst>
            </a:custGeom>
            <a:solidFill>
              <a:srgbClr val="EF4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5"/>
            <p:cNvSpPr/>
            <p:nvPr userDrawn="1"/>
          </p:nvSpPr>
          <p:spPr bwMode="auto">
            <a:xfrm>
              <a:off x="6361113" y="2389188"/>
              <a:ext cx="1695450" cy="177800"/>
            </a:xfrm>
            <a:custGeom>
              <a:avLst/>
              <a:gdLst>
                <a:gd name="T0" fmla="*/ 1063 w 1068"/>
                <a:gd name="T1" fmla="*/ 33 h 112"/>
                <a:gd name="T2" fmla="*/ 1068 w 1068"/>
                <a:gd name="T3" fmla="*/ 0 h 112"/>
                <a:gd name="T4" fmla="*/ 5 w 1068"/>
                <a:gd name="T5" fmla="*/ 80 h 112"/>
                <a:gd name="T6" fmla="*/ 0 w 1068"/>
                <a:gd name="T7" fmla="*/ 112 h 112"/>
                <a:gd name="T8" fmla="*/ 1063 w 1068"/>
                <a:gd name="T9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112">
                  <a:moveTo>
                    <a:pt x="1063" y="33"/>
                  </a:moveTo>
                  <a:cubicBezTo>
                    <a:pt x="1065" y="23"/>
                    <a:pt x="1067" y="12"/>
                    <a:pt x="1068" y="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91"/>
                    <a:pt x="2" y="102"/>
                    <a:pt x="0" y="112"/>
                  </a:cubicBezTo>
                  <a:lnTo>
                    <a:pt x="1063" y="33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6"/>
            <p:cNvSpPr/>
            <p:nvPr userDrawn="1"/>
          </p:nvSpPr>
          <p:spPr bwMode="auto">
            <a:xfrm>
              <a:off x="6783388" y="2130425"/>
              <a:ext cx="128588" cy="484188"/>
            </a:xfrm>
            <a:custGeom>
              <a:avLst/>
              <a:gdLst>
                <a:gd name="T0" fmla="*/ 23 w 81"/>
                <a:gd name="T1" fmla="*/ 305 h 305"/>
                <a:gd name="T2" fmla="*/ 60 w 81"/>
                <a:gd name="T3" fmla="*/ 150 h 305"/>
                <a:gd name="T4" fmla="*/ 0 w 81"/>
                <a:gd name="T5" fmla="*/ 3 h 305"/>
                <a:gd name="T6" fmla="*/ 15 w 81"/>
                <a:gd name="T7" fmla="*/ 2 h 305"/>
                <a:gd name="T8" fmla="*/ 75 w 81"/>
                <a:gd name="T9" fmla="*/ 149 h 305"/>
                <a:gd name="T10" fmla="*/ 38 w 81"/>
                <a:gd name="T11" fmla="*/ 304 h 305"/>
                <a:gd name="T12" fmla="*/ 23 w 81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05">
                  <a:moveTo>
                    <a:pt x="23" y="305"/>
                  </a:moveTo>
                  <a:cubicBezTo>
                    <a:pt x="50" y="303"/>
                    <a:pt x="67" y="233"/>
                    <a:pt x="60" y="150"/>
                  </a:cubicBezTo>
                  <a:cubicBezTo>
                    <a:pt x="54" y="67"/>
                    <a:pt x="27" y="1"/>
                    <a:pt x="0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42" y="0"/>
                    <a:pt x="69" y="66"/>
                    <a:pt x="75" y="149"/>
                  </a:cubicBezTo>
                  <a:cubicBezTo>
                    <a:pt x="81" y="232"/>
                    <a:pt x="65" y="302"/>
                    <a:pt x="38" y="304"/>
                  </a:cubicBezTo>
                  <a:lnTo>
                    <a:pt x="23" y="305"/>
                  </a:lnTo>
                  <a:close/>
                </a:path>
              </a:pathLst>
            </a:custGeom>
            <a:solidFill>
              <a:srgbClr val="B82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7"/>
            <p:cNvSpPr/>
            <p:nvPr userDrawn="1"/>
          </p:nvSpPr>
          <p:spPr bwMode="auto">
            <a:xfrm>
              <a:off x="6213476" y="2330450"/>
              <a:ext cx="155575" cy="236538"/>
            </a:xfrm>
            <a:custGeom>
              <a:avLst/>
              <a:gdLst>
                <a:gd name="T0" fmla="*/ 0 w 98"/>
                <a:gd name="T1" fmla="*/ 32 h 149"/>
                <a:gd name="T2" fmla="*/ 93 w 98"/>
                <a:gd name="T3" fmla="*/ 149 h 149"/>
                <a:gd name="T4" fmla="*/ 98 w 98"/>
                <a:gd name="T5" fmla="*/ 117 h 149"/>
                <a:gd name="T6" fmla="*/ 0 w 98"/>
                <a:gd name="T7" fmla="*/ 0 h 149"/>
                <a:gd name="T8" fmla="*/ 0 w 98"/>
                <a:gd name="T9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49">
                  <a:moveTo>
                    <a:pt x="0" y="32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5" y="139"/>
                    <a:pt x="97" y="128"/>
                    <a:pt x="98" y="1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21"/>
                    <a:pt x="0" y="32"/>
                  </a:cubicBezTo>
                  <a:close/>
                </a:path>
              </a:pathLst>
            </a:custGeom>
            <a:solidFill>
              <a:srgbClr val="EE9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8"/>
            <p:cNvSpPr/>
            <p:nvPr userDrawn="1"/>
          </p:nvSpPr>
          <p:spPr bwMode="auto">
            <a:xfrm>
              <a:off x="5230813" y="2422525"/>
              <a:ext cx="1089025" cy="514350"/>
            </a:xfrm>
            <a:custGeom>
              <a:avLst/>
              <a:gdLst>
                <a:gd name="T0" fmla="*/ 686 w 686"/>
                <a:gd name="T1" fmla="*/ 22 h 324"/>
                <a:gd name="T2" fmla="*/ 0 w 686"/>
                <a:gd name="T3" fmla="*/ 236 h 324"/>
                <a:gd name="T4" fmla="*/ 21 w 686"/>
                <a:gd name="T5" fmla="*/ 225 h 324"/>
                <a:gd name="T6" fmla="*/ 9 w 686"/>
                <a:gd name="T7" fmla="*/ 203 h 324"/>
                <a:gd name="T8" fmla="*/ 388 w 686"/>
                <a:gd name="T9" fmla="*/ 150 h 324"/>
                <a:gd name="T10" fmla="*/ 669 w 686"/>
                <a:gd name="T11" fmla="*/ 2 h 324"/>
                <a:gd name="T12" fmla="*/ 686 w 686"/>
                <a:gd name="T13" fmla="*/ 2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6" h="324">
                  <a:moveTo>
                    <a:pt x="686" y="22"/>
                  </a:moveTo>
                  <a:cubicBezTo>
                    <a:pt x="547" y="26"/>
                    <a:pt x="378" y="324"/>
                    <a:pt x="0" y="236"/>
                  </a:cubicBezTo>
                  <a:cubicBezTo>
                    <a:pt x="21" y="225"/>
                    <a:pt x="21" y="225"/>
                    <a:pt x="21" y="225"/>
                  </a:cubicBezTo>
                  <a:cubicBezTo>
                    <a:pt x="9" y="203"/>
                    <a:pt x="9" y="203"/>
                    <a:pt x="9" y="203"/>
                  </a:cubicBezTo>
                  <a:cubicBezTo>
                    <a:pt x="9" y="203"/>
                    <a:pt x="192" y="282"/>
                    <a:pt x="388" y="150"/>
                  </a:cubicBezTo>
                  <a:cubicBezTo>
                    <a:pt x="523" y="59"/>
                    <a:pt x="585" y="0"/>
                    <a:pt x="669" y="2"/>
                  </a:cubicBezTo>
                  <a:lnTo>
                    <a:pt x="686" y="22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3097531" y="1907876"/>
            <a:ext cx="7472051" cy="83096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毕业论文答辩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模板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66018" y="3048326"/>
            <a:ext cx="2227581" cy="424521"/>
            <a:chOff x="4654427" y="4718860"/>
            <a:chExt cx="1663809" cy="317127"/>
          </a:xfrm>
        </p:grpSpPr>
        <p:grpSp>
          <p:nvGrpSpPr>
            <p:cNvPr id="12" name="组合 11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14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271E5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smtClean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rPr>
                <a:t>汇报人：</a:t>
              </a:r>
              <a:r>
                <a:rPr lang="en-US" altLang="zh-CN" sz="1400" b="1" smtClean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rPr>
                <a:t>PPT818</a:t>
              </a:r>
              <a:endParaRPr lang="en-US" altLang="zh-CN" sz="1400" b="1" dirty="0" smtClean="0">
                <a:solidFill>
                  <a:schemeClr val="bg1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67775" y="3085156"/>
            <a:ext cx="2699384" cy="388620"/>
            <a:chOff x="6395842" y="4718860"/>
            <a:chExt cx="2016134" cy="290158"/>
          </a:xfrm>
        </p:grpSpPr>
        <p:grpSp>
          <p:nvGrpSpPr>
            <p:cNvPr id="17" name="组合 16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19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271E5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rPr>
                <a:t>时间：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388013" y="2653776"/>
            <a:ext cx="5779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LOREM IPSUM DOLOR SIT AMET, CONSECTETUR ADIPISICING ELIT LOREM IPSUM DOLOR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54192" y="0"/>
            <a:ext cx="1101109" cy="1481667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787331" y="402117"/>
            <a:ext cx="967970" cy="854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组合 152"/>
          <p:cNvGrpSpPr/>
          <p:nvPr/>
        </p:nvGrpSpPr>
        <p:grpSpPr>
          <a:xfrm>
            <a:off x="1853353" y="833966"/>
            <a:ext cx="8840047" cy="4414491"/>
            <a:chOff x="2030" y="1194"/>
            <a:chExt cx="15179" cy="7580"/>
          </a:xfrm>
        </p:grpSpPr>
        <p:grpSp>
          <p:nvGrpSpPr>
            <p:cNvPr id="154" name="组合 153"/>
            <p:cNvGrpSpPr/>
            <p:nvPr/>
          </p:nvGrpSpPr>
          <p:grpSpPr>
            <a:xfrm>
              <a:off x="2030" y="1194"/>
              <a:ext cx="4365" cy="7580"/>
              <a:chOff x="1276155" y="1063853"/>
              <a:chExt cx="2772591" cy="4814872"/>
            </a:xfrm>
          </p:grpSpPr>
          <p:grpSp>
            <p:nvGrpSpPr>
              <p:cNvPr id="186" name="组合 185"/>
              <p:cNvGrpSpPr/>
              <p:nvPr/>
            </p:nvGrpSpPr>
            <p:grpSpPr>
              <a:xfrm>
                <a:off x="1276155" y="1063853"/>
                <a:ext cx="2772591" cy="4814872"/>
                <a:chOff x="1276155" y="1063853"/>
                <a:chExt cx="2772591" cy="4814872"/>
              </a:xfrm>
            </p:grpSpPr>
            <p:sp>
              <p:nvSpPr>
                <p:cNvPr id="188" name="矩形 187"/>
                <p:cNvSpPr/>
                <p:nvPr/>
              </p:nvSpPr>
              <p:spPr>
                <a:xfrm>
                  <a:off x="1967563" y="1490979"/>
                  <a:ext cx="1296386" cy="4011042"/>
                </a:xfrm>
                <a:prstGeom prst="rect">
                  <a:avLst/>
                </a:prstGeom>
                <a:solidFill>
                  <a:srgbClr val="4FB9CB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89" name="组合 188"/>
                <p:cNvGrpSpPr/>
                <p:nvPr/>
              </p:nvGrpSpPr>
              <p:grpSpPr>
                <a:xfrm rot="1800000" flipV="1">
                  <a:off x="1655416" y="1063853"/>
                  <a:ext cx="2393330" cy="1399092"/>
                  <a:chOff x="837732" y="1826986"/>
                  <a:chExt cx="4394668" cy="1658661"/>
                </a:xfrm>
              </p:grpSpPr>
              <p:sp>
                <p:nvSpPr>
                  <p:cNvPr id="194" name="椭圆 193"/>
                  <p:cNvSpPr/>
                  <p:nvPr/>
                </p:nvSpPr>
                <p:spPr>
                  <a:xfrm>
                    <a:off x="837733" y="1826986"/>
                    <a:ext cx="4394667" cy="827316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ysClr val="window" lastClr="FFFFFF">
                          <a:alpha val="0"/>
                        </a:sysClr>
                      </a:gs>
                      <a:gs pos="15000">
                        <a:sysClr val="windowText" lastClr="000000">
                          <a:lumMod val="95000"/>
                          <a:lumOff val="500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95" name="矩形 194"/>
                  <p:cNvSpPr/>
                  <p:nvPr/>
                </p:nvSpPr>
                <p:spPr>
                  <a:xfrm>
                    <a:off x="837732" y="2184400"/>
                    <a:ext cx="4394667" cy="1301247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90" name="组合 189"/>
                <p:cNvGrpSpPr/>
                <p:nvPr/>
              </p:nvGrpSpPr>
              <p:grpSpPr>
                <a:xfrm rot="1800000" flipH="1">
                  <a:off x="1276155" y="4498048"/>
                  <a:ext cx="2393330" cy="1380677"/>
                  <a:chOff x="837732" y="1826986"/>
                  <a:chExt cx="4394668" cy="1636829"/>
                </a:xfrm>
              </p:grpSpPr>
              <p:sp>
                <p:nvSpPr>
                  <p:cNvPr id="192" name="椭圆 191"/>
                  <p:cNvSpPr/>
                  <p:nvPr/>
                </p:nvSpPr>
                <p:spPr>
                  <a:xfrm>
                    <a:off x="837733" y="1826986"/>
                    <a:ext cx="4394667" cy="827316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ysClr val="window" lastClr="FFFFFF">
                          <a:alpha val="0"/>
                          <a:lumMod val="96000"/>
                          <a:lumOff val="4000"/>
                        </a:sysClr>
                      </a:gs>
                      <a:gs pos="12000">
                        <a:sysClr val="windowText" lastClr="000000">
                          <a:lumMod val="95000"/>
                          <a:lumOff val="500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93" name="矩形 192"/>
                  <p:cNvSpPr/>
                  <p:nvPr/>
                </p:nvSpPr>
                <p:spPr>
                  <a:xfrm>
                    <a:off x="837732" y="2184399"/>
                    <a:ext cx="4394667" cy="1279416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91" name="矩形 190"/>
                <p:cNvSpPr/>
                <p:nvPr/>
              </p:nvSpPr>
              <p:spPr>
                <a:xfrm>
                  <a:off x="1967563" y="2699086"/>
                  <a:ext cx="1296386" cy="1128289"/>
                </a:xfrm>
                <a:prstGeom prst="rect">
                  <a:avLst/>
                </a:prstGeom>
                <a:solidFill>
                  <a:sysClr val="window" lastClr="FFFFFF">
                    <a:alpha val="78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87" name="Freeform 134"/>
              <p:cNvSpPr>
                <a:spLocks noEditPoints="1"/>
              </p:cNvSpPr>
              <p:nvPr/>
            </p:nvSpPr>
            <p:spPr bwMode="auto">
              <a:xfrm>
                <a:off x="2081130" y="2323555"/>
                <a:ext cx="305238" cy="297972"/>
              </a:xfrm>
              <a:custGeom>
                <a:avLst/>
                <a:gdLst>
                  <a:gd name="T0" fmla="*/ 261 w 279"/>
                  <a:gd name="T1" fmla="*/ 149 h 273"/>
                  <a:gd name="T2" fmla="*/ 259 w 279"/>
                  <a:gd name="T3" fmla="*/ 135 h 273"/>
                  <a:gd name="T4" fmla="*/ 253 w 279"/>
                  <a:gd name="T5" fmla="*/ 115 h 273"/>
                  <a:gd name="T6" fmla="*/ 252 w 279"/>
                  <a:gd name="T7" fmla="*/ 105 h 273"/>
                  <a:gd name="T8" fmla="*/ 250 w 279"/>
                  <a:gd name="T9" fmla="*/ 97 h 273"/>
                  <a:gd name="T10" fmla="*/ 264 w 279"/>
                  <a:gd name="T11" fmla="*/ 98 h 273"/>
                  <a:gd name="T12" fmla="*/ 261 w 279"/>
                  <a:gd name="T13" fmla="*/ 149 h 273"/>
                  <a:gd name="T14" fmla="*/ 232 w 279"/>
                  <a:gd name="T15" fmla="*/ 212 h 273"/>
                  <a:gd name="T16" fmla="*/ 232 w 279"/>
                  <a:gd name="T17" fmla="*/ 212 h 273"/>
                  <a:gd name="T18" fmla="*/ 232 w 279"/>
                  <a:gd name="T19" fmla="*/ 212 h 273"/>
                  <a:gd name="T20" fmla="*/ 222 w 279"/>
                  <a:gd name="T21" fmla="*/ 225 h 273"/>
                  <a:gd name="T22" fmla="*/ 189 w 279"/>
                  <a:gd name="T23" fmla="*/ 273 h 273"/>
                  <a:gd name="T24" fmla="*/ 158 w 279"/>
                  <a:gd name="T25" fmla="*/ 273 h 273"/>
                  <a:gd name="T26" fmla="*/ 159 w 279"/>
                  <a:gd name="T27" fmla="*/ 261 h 273"/>
                  <a:gd name="T28" fmla="*/ 154 w 279"/>
                  <a:gd name="T29" fmla="*/ 262 h 273"/>
                  <a:gd name="T30" fmla="*/ 109 w 279"/>
                  <a:gd name="T31" fmla="*/ 263 h 273"/>
                  <a:gd name="T32" fmla="*/ 102 w 279"/>
                  <a:gd name="T33" fmla="*/ 273 h 273"/>
                  <a:gd name="T34" fmla="*/ 71 w 279"/>
                  <a:gd name="T35" fmla="*/ 273 h 273"/>
                  <a:gd name="T36" fmla="*/ 70 w 279"/>
                  <a:gd name="T37" fmla="*/ 262 h 273"/>
                  <a:gd name="T38" fmla="*/ 50 w 279"/>
                  <a:gd name="T39" fmla="*/ 235 h 273"/>
                  <a:gd name="T40" fmla="*/ 32 w 279"/>
                  <a:gd name="T41" fmla="*/ 214 h 273"/>
                  <a:gd name="T42" fmla="*/ 32 w 279"/>
                  <a:gd name="T43" fmla="*/ 214 h 273"/>
                  <a:gd name="T44" fmla="*/ 0 w 279"/>
                  <a:gd name="T45" fmla="*/ 181 h 273"/>
                  <a:gd name="T46" fmla="*/ 0 w 279"/>
                  <a:gd name="T47" fmla="*/ 149 h 273"/>
                  <a:gd name="T48" fmla="*/ 28 w 279"/>
                  <a:gd name="T49" fmla="*/ 120 h 273"/>
                  <a:gd name="T50" fmla="*/ 29 w 279"/>
                  <a:gd name="T51" fmla="*/ 119 h 273"/>
                  <a:gd name="T52" fmla="*/ 50 w 279"/>
                  <a:gd name="T53" fmla="*/ 90 h 273"/>
                  <a:gd name="T54" fmla="*/ 29 w 279"/>
                  <a:gd name="T55" fmla="*/ 59 h 273"/>
                  <a:gd name="T56" fmla="*/ 47 w 279"/>
                  <a:gd name="T57" fmla="*/ 43 h 273"/>
                  <a:gd name="T58" fmla="*/ 100 w 279"/>
                  <a:gd name="T59" fmla="*/ 73 h 273"/>
                  <a:gd name="T60" fmla="*/ 107 w 279"/>
                  <a:gd name="T61" fmla="*/ 31 h 273"/>
                  <a:gd name="T62" fmla="*/ 162 w 279"/>
                  <a:gd name="T63" fmla="*/ 0 h 273"/>
                  <a:gd name="T64" fmla="*/ 193 w 279"/>
                  <a:gd name="T65" fmla="*/ 8 h 273"/>
                  <a:gd name="T66" fmla="*/ 220 w 279"/>
                  <a:gd name="T67" fmla="*/ 86 h 273"/>
                  <a:gd name="T68" fmla="*/ 248 w 279"/>
                  <a:gd name="T69" fmla="*/ 137 h 273"/>
                  <a:gd name="T70" fmla="*/ 232 w 279"/>
                  <a:gd name="T71" fmla="*/ 212 h 273"/>
                  <a:gd name="T72" fmla="*/ 113 w 279"/>
                  <a:gd name="T73" fmla="*/ 73 h 273"/>
                  <a:gd name="T74" fmla="*/ 117 w 279"/>
                  <a:gd name="T75" fmla="*/ 72 h 273"/>
                  <a:gd name="T76" fmla="*/ 150 w 279"/>
                  <a:gd name="T77" fmla="*/ 71 h 273"/>
                  <a:gd name="T78" fmla="*/ 165 w 279"/>
                  <a:gd name="T79" fmla="*/ 46 h 273"/>
                  <a:gd name="T80" fmla="*/ 154 w 279"/>
                  <a:gd name="T81" fmla="*/ 49 h 273"/>
                  <a:gd name="T82" fmla="*/ 151 w 279"/>
                  <a:gd name="T83" fmla="*/ 34 h 273"/>
                  <a:gd name="T84" fmla="*/ 175 w 279"/>
                  <a:gd name="T85" fmla="*/ 29 h 273"/>
                  <a:gd name="T86" fmla="*/ 188 w 279"/>
                  <a:gd name="T87" fmla="*/ 37 h 273"/>
                  <a:gd name="T88" fmla="*/ 188 w 279"/>
                  <a:gd name="T89" fmla="*/ 37 h 273"/>
                  <a:gd name="T90" fmla="*/ 167 w 279"/>
                  <a:gd name="T91" fmla="*/ 74 h 273"/>
                  <a:gd name="T92" fmla="*/ 202 w 279"/>
                  <a:gd name="T93" fmla="*/ 92 h 273"/>
                  <a:gd name="T94" fmla="*/ 204 w 279"/>
                  <a:gd name="T95" fmla="*/ 88 h 273"/>
                  <a:gd name="T96" fmla="*/ 187 w 279"/>
                  <a:gd name="T97" fmla="*/ 20 h 273"/>
                  <a:gd name="T98" fmla="*/ 162 w 279"/>
                  <a:gd name="T99" fmla="*/ 13 h 273"/>
                  <a:gd name="T100" fmla="*/ 119 w 279"/>
                  <a:gd name="T101" fmla="*/ 37 h 273"/>
                  <a:gd name="T102" fmla="*/ 113 w 279"/>
                  <a:gd name="T103" fmla="*/ 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9" h="273">
                    <a:moveTo>
                      <a:pt x="261" y="149"/>
                    </a:moveTo>
                    <a:cubicBezTo>
                      <a:pt x="261" y="144"/>
                      <a:pt x="260" y="139"/>
                      <a:pt x="259" y="135"/>
                    </a:cubicBezTo>
                    <a:cubicBezTo>
                      <a:pt x="258" y="128"/>
                      <a:pt x="256" y="121"/>
                      <a:pt x="253" y="115"/>
                    </a:cubicBezTo>
                    <a:cubicBezTo>
                      <a:pt x="259" y="113"/>
                      <a:pt x="258" y="105"/>
                      <a:pt x="252" y="105"/>
                    </a:cubicBezTo>
                    <a:cubicBezTo>
                      <a:pt x="247" y="106"/>
                      <a:pt x="245" y="99"/>
                      <a:pt x="250" y="97"/>
                    </a:cubicBezTo>
                    <a:cubicBezTo>
                      <a:pt x="255" y="94"/>
                      <a:pt x="261" y="96"/>
                      <a:pt x="264" y="98"/>
                    </a:cubicBezTo>
                    <a:cubicBezTo>
                      <a:pt x="279" y="109"/>
                      <a:pt x="270" y="132"/>
                      <a:pt x="261" y="149"/>
                    </a:cubicBezTo>
                    <a:close/>
                    <a:moveTo>
                      <a:pt x="232" y="212"/>
                    </a:moveTo>
                    <a:cubicBezTo>
                      <a:pt x="232" y="212"/>
                      <a:pt x="232" y="212"/>
                      <a:pt x="232" y="212"/>
                    </a:cubicBezTo>
                    <a:cubicBezTo>
                      <a:pt x="232" y="212"/>
                      <a:pt x="232" y="212"/>
                      <a:pt x="232" y="212"/>
                    </a:cubicBezTo>
                    <a:cubicBezTo>
                      <a:pt x="229" y="216"/>
                      <a:pt x="226" y="221"/>
                      <a:pt x="222" y="225"/>
                    </a:cubicBezTo>
                    <a:cubicBezTo>
                      <a:pt x="201" y="253"/>
                      <a:pt x="201" y="266"/>
                      <a:pt x="189" y="273"/>
                    </a:cubicBezTo>
                    <a:cubicBezTo>
                      <a:pt x="180" y="273"/>
                      <a:pt x="158" y="273"/>
                      <a:pt x="158" y="273"/>
                    </a:cubicBezTo>
                    <a:cubicBezTo>
                      <a:pt x="158" y="273"/>
                      <a:pt x="160" y="268"/>
                      <a:pt x="159" y="261"/>
                    </a:cubicBezTo>
                    <a:cubicBezTo>
                      <a:pt x="157" y="261"/>
                      <a:pt x="156" y="262"/>
                      <a:pt x="154" y="262"/>
                    </a:cubicBezTo>
                    <a:cubicBezTo>
                      <a:pt x="139" y="265"/>
                      <a:pt x="124" y="265"/>
                      <a:pt x="109" y="263"/>
                    </a:cubicBezTo>
                    <a:cubicBezTo>
                      <a:pt x="107" y="267"/>
                      <a:pt x="105" y="270"/>
                      <a:pt x="102" y="273"/>
                    </a:cubicBezTo>
                    <a:cubicBezTo>
                      <a:pt x="71" y="273"/>
                      <a:pt x="71" y="273"/>
                      <a:pt x="71" y="273"/>
                    </a:cubicBezTo>
                    <a:cubicBezTo>
                      <a:pt x="71" y="269"/>
                      <a:pt x="71" y="266"/>
                      <a:pt x="70" y="262"/>
                    </a:cubicBezTo>
                    <a:cubicBezTo>
                      <a:pt x="68" y="255"/>
                      <a:pt x="58" y="243"/>
                      <a:pt x="50" y="235"/>
                    </a:cubicBezTo>
                    <a:cubicBezTo>
                      <a:pt x="43" y="229"/>
                      <a:pt x="37" y="222"/>
                      <a:pt x="32" y="214"/>
                    </a:cubicBezTo>
                    <a:cubicBezTo>
                      <a:pt x="32" y="214"/>
                      <a:pt x="32" y="214"/>
                      <a:pt x="32" y="214"/>
                    </a:cubicBezTo>
                    <a:cubicBezTo>
                      <a:pt x="25" y="201"/>
                      <a:pt x="0" y="200"/>
                      <a:pt x="0" y="181"/>
                    </a:cubicBezTo>
                    <a:cubicBezTo>
                      <a:pt x="0" y="167"/>
                      <a:pt x="0" y="162"/>
                      <a:pt x="0" y="149"/>
                    </a:cubicBezTo>
                    <a:cubicBezTo>
                      <a:pt x="0" y="130"/>
                      <a:pt x="18" y="134"/>
                      <a:pt x="28" y="120"/>
                    </a:cubicBezTo>
                    <a:cubicBezTo>
                      <a:pt x="28" y="119"/>
                      <a:pt x="28" y="119"/>
                      <a:pt x="29" y="119"/>
                    </a:cubicBezTo>
                    <a:cubicBezTo>
                      <a:pt x="34" y="109"/>
                      <a:pt x="41" y="99"/>
                      <a:pt x="50" y="90"/>
                    </a:cubicBezTo>
                    <a:cubicBezTo>
                      <a:pt x="45" y="79"/>
                      <a:pt x="36" y="68"/>
                      <a:pt x="29" y="59"/>
                    </a:cubicBezTo>
                    <a:cubicBezTo>
                      <a:pt x="22" y="50"/>
                      <a:pt x="36" y="43"/>
                      <a:pt x="47" y="43"/>
                    </a:cubicBezTo>
                    <a:cubicBezTo>
                      <a:pt x="68" y="42"/>
                      <a:pt x="87" y="53"/>
                      <a:pt x="100" y="73"/>
                    </a:cubicBezTo>
                    <a:cubicBezTo>
                      <a:pt x="97" y="59"/>
                      <a:pt x="100" y="44"/>
                      <a:pt x="107" y="31"/>
                    </a:cubicBezTo>
                    <a:cubicBezTo>
                      <a:pt x="119" y="12"/>
                      <a:pt x="139" y="0"/>
                      <a:pt x="162" y="0"/>
                    </a:cubicBezTo>
                    <a:cubicBezTo>
                      <a:pt x="173" y="0"/>
                      <a:pt x="184" y="3"/>
                      <a:pt x="193" y="8"/>
                    </a:cubicBezTo>
                    <a:cubicBezTo>
                      <a:pt x="220" y="24"/>
                      <a:pt x="231" y="57"/>
                      <a:pt x="220" y="86"/>
                    </a:cubicBezTo>
                    <a:cubicBezTo>
                      <a:pt x="234" y="99"/>
                      <a:pt x="244" y="117"/>
                      <a:pt x="248" y="137"/>
                    </a:cubicBezTo>
                    <a:cubicBezTo>
                      <a:pt x="254" y="163"/>
                      <a:pt x="247" y="190"/>
                      <a:pt x="232" y="212"/>
                    </a:cubicBezTo>
                    <a:close/>
                    <a:moveTo>
                      <a:pt x="113" y="73"/>
                    </a:moveTo>
                    <a:cubicBezTo>
                      <a:pt x="114" y="73"/>
                      <a:pt x="115" y="72"/>
                      <a:pt x="117" y="72"/>
                    </a:cubicBezTo>
                    <a:cubicBezTo>
                      <a:pt x="128" y="70"/>
                      <a:pt x="139" y="69"/>
                      <a:pt x="150" y="71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54" y="49"/>
                      <a:pt x="154" y="49"/>
                      <a:pt x="154" y="49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88" y="37"/>
                      <a:pt x="188" y="37"/>
                      <a:pt x="188" y="37"/>
                    </a:cubicBezTo>
                    <a:cubicBezTo>
                      <a:pt x="188" y="37"/>
                      <a:pt x="188" y="37"/>
                      <a:pt x="188" y="37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80" y="77"/>
                      <a:pt x="192" y="83"/>
                      <a:pt x="202" y="92"/>
                    </a:cubicBezTo>
                    <a:cubicBezTo>
                      <a:pt x="203" y="90"/>
                      <a:pt x="203" y="89"/>
                      <a:pt x="204" y="88"/>
                    </a:cubicBezTo>
                    <a:cubicBezTo>
                      <a:pt x="218" y="64"/>
                      <a:pt x="210" y="34"/>
                      <a:pt x="187" y="20"/>
                    </a:cubicBezTo>
                    <a:cubicBezTo>
                      <a:pt x="179" y="15"/>
                      <a:pt x="170" y="13"/>
                      <a:pt x="162" y="13"/>
                    </a:cubicBezTo>
                    <a:cubicBezTo>
                      <a:pt x="144" y="13"/>
                      <a:pt x="128" y="22"/>
                      <a:pt x="119" y="37"/>
                    </a:cubicBezTo>
                    <a:cubicBezTo>
                      <a:pt x="112" y="49"/>
                      <a:pt x="110" y="61"/>
                      <a:pt x="113" y="7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9215" y="1194"/>
              <a:ext cx="4365" cy="7580"/>
              <a:chOff x="5848573" y="1063853"/>
              <a:chExt cx="2772591" cy="4814872"/>
            </a:xfrm>
          </p:grpSpPr>
          <p:sp>
            <p:nvSpPr>
              <p:cNvPr id="177" name="矩形 176"/>
              <p:cNvSpPr/>
              <p:nvPr/>
            </p:nvSpPr>
            <p:spPr>
              <a:xfrm>
                <a:off x="6539980" y="1490979"/>
                <a:ext cx="1296386" cy="4011042"/>
              </a:xfrm>
              <a:prstGeom prst="rect">
                <a:avLst/>
              </a:prstGeom>
              <a:solidFill>
                <a:srgbClr val="4FB9CB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grpSp>
            <p:nvGrpSpPr>
              <p:cNvPr id="178" name="组合 177"/>
              <p:cNvGrpSpPr/>
              <p:nvPr/>
            </p:nvGrpSpPr>
            <p:grpSpPr>
              <a:xfrm rot="1800000" flipV="1">
                <a:off x="6227834" y="1063853"/>
                <a:ext cx="2393330" cy="1399092"/>
                <a:chOff x="837732" y="1826986"/>
                <a:chExt cx="4394668" cy="1658661"/>
              </a:xfrm>
            </p:grpSpPr>
            <p:sp>
              <p:nvSpPr>
                <p:cNvPr id="184" name="椭圆 183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/>
                    </a:gs>
                    <a:gs pos="12000">
                      <a:sysClr val="windowText" lastClr="0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317500"/>
                </a:effectLst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>
                <a:xfrm>
                  <a:off x="837732" y="2184400"/>
                  <a:ext cx="4394667" cy="130124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79" name="组合 178"/>
              <p:cNvGrpSpPr/>
              <p:nvPr/>
            </p:nvGrpSpPr>
            <p:grpSpPr>
              <a:xfrm rot="1800000" flipH="1">
                <a:off x="5848573" y="4498048"/>
                <a:ext cx="2393330" cy="1380677"/>
                <a:chOff x="837732" y="1826986"/>
                <a:chExt cx="4394668" cy="1636829"/>
              </a:xfrm>
            </p:grpSpPr>
            <p:sp>
              <p:nvSpPr>
                <p:cNvPr id="182" name="椭圆 181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/>
                    </a:gs>
                    <a:gs pos="12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317500"/>
                </a:effectLst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>
                <a:xfrm>
                  <a:off x="837732" y="2184399"/>
                  <a:ext cx="4394667" cy="1279416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80" name="矩形 179"/>
              <p:cNvSpPr/>
              <p:nvPr/>
            </p:nvSpPr>
            <p:spPr>
              <a:xfrm>
                <a:off x="6539980" y="2699086"/>
                <a:ext cx="1296386" cy="1128289"/>
              </a:xfrm>
              <a:prstGeom prst="rect">
                <a:avLst/>
              </a:prstGeom>
              <a:solidFill>
                <a:sysClr val="window" lastClr="FFFFFF">
                  <a:alpha val="78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1" name="Freeform 81"/>
              <p:cNvSpPr>
                <a:spLocks noEditPoints="1"/>
              </p:cNvSpPr>
              <p:nvPr/>
            </p:nvSpPr>
            <p:spPr bwMode="auto">
              <a:xfrm>
                <a:off x="6653690" y="2415724"/>
                <a:ext cx="229656" cy="231110"/>
              </a:xfrm>
              <a:custGeom>
                <a:avLst/>
                <a:gdLst>
                  <a:gd name="T0" fmla="*/ 13 w 209"/>
                  <a:gd name="T1" fmla="*/ 0 h 211"/>
                  <a:gd name="T2" fmla="*/ 15 w 209"/>
                  <a:gd name="T3" fmla="*/ 9 h 211"/>
                  <a:gd name="T4" fmla="*/ 37 w 209"/>
                  <a:gd name="T5" fmla="*/ 136 h 211"/>
                  <a:gd name="T6" fmla="*/ 66 w 209"/>
                  <a:gd name="T7" fmla="*/ 164 h 211"/>
                  <a:gd name="T8" fmla="*/ 128 w 209"/>
                  <a:gd name="T9" fmla="*/ 164 h 211"/>
                  <a:gd name="T10" fmla="*/ 128 w 209"/>
                  <a:gd name="T11" fmla="*/ 164 h 211"/>
                  <a:gd name="T12" fmla="*/ 156 w 209"/>
                  <a:gd name="T13" fmla="*/ 136 h 211"/>
                  <a:gd name="T14" fmla="*/ 179 w 209"/>
                  <a:gd name="T15" fmla="*/ 9 h 211"/>
                  <a:gd name="T16" fmla="*/ 180 w 209"/>
                  <a:gd name="T17" fmla="*/ 0 h 211"/>
                  <a:gd name="T18" fmla="*/ 13 w 209"/>
                  <a:gd name="T19" fmla="*/ 0 h 211"/>
                  <a:gd name="T20" fmla="*/ 155 w 209"/>
                  <a:gd name="T21" fmla="*/ 53 h 211"/>
                  <a:gd name="T22" fmla="*/ 38 w 209"/>
                  <a:gd name="T23" fmla="*/ 53 h 211"/>
                  <a:gd name="T24" fmla="*/ 32 w 209"/>
                  <a:gd name="T25" fmla="*/ 16 h 211"/>
                  <a:gd name="T26" fmla="*/ 161 w 209"/>
                  <a:gd name="T27" fmla="*/ 16 h 211"/>
                  <a:gd name="T28" fmla="*/ 155 w 209"/>
                  <a:gd name="T29" fmla="*/ 53 h 211"/>
                  <a:gd name="T30" fmla="*/ 208 w 209"/>
                  <a:gd name="T31" fmla="*/ 57 h 211"/>
                  <a:gd name="T32" fmla="*/ 197 w 209"/>
                  <a:gd name="T33" fmla="*/ 108 h 211"/>
                  <a:gd name="T34" fmla="*/ 181 w 209"/>
                  <a:gd name="T35" fmla="*/ 123 h 211"/>
                  <a:gd name="T36" fmla="*/ 167 w 209"/>
                  <a:gd name="T37" fmla="*/ 123 h 211"/>
                  <a:gd name="T38" fmla="*/ 169 w 209"/>
                  <a:gd name="T39" fmla="*/ 109 h 211"/>
                  <a:gd name="T40" fmla="*/ 181 w 209"/>
                  <a:gd name="T41" fmla="*/ 109 h 211"/>
                  <a:gd name="T42" fmla="*/ 183 w 209"/>
                  <a:gd name="T43" fmla="*/ 109 h 211"/>
                  <a:gd name="T44" fmla="*/ 184 w 209"/>
                  <a:gd name="T45" fmla="*/ 105 h 211"/>
                  <a:gd name="T46" fmla="*/ 194 w 209"/>
                  <a:gd name="T47" fmla="*/ 55 h 211"/>
                  <a:gd name="T48" fmla="*/ 194 w 209"/>
                  <a:gd name="T49" fmla="*/ 48 h 211"/>
                  <a:gd name="T50" fmla="*/ 191 w 209"/>
                  <a:gd name="T51" fmla="*/ 46 h 211"/>
                  <a:gd name="T52" fmla="*/ 180 w 209"/>
                  <a:gd name="T53" fmla="*/ 46 h 211"/>
                  <a:gd name="T54" fmla="*/ 183 w 209"/>
                  <a:gd name="T55" fmla="*/ 33 h 211"/>
                  <a:gd name="T56" fmla="*/ 192 w 209"/>
                  <a:gd name="T57" fmla="*/ 33 h 211"/>
                  <a:gd name="T58" fmla="*/ 205 w 209"/>
                  <a:gd name="T59" fmla="*/ 40 h 211"/>
                  <a:gd name="T60" fmla="*/ 208 w 209"/>
                  <a:gd name="T61" fmla="*/ 57 h 211"/>
                  <a:gd name="T62" fmla="*/ 186 w 209"/>
                  <a:gd name="T63" fmla="*/ 175 h 211"/>
                  <a:gd name="T64" fmla="*/ 7 w 209"/>
                  <a:gd name="T65" fmla="*/ 175 h 211"/>
                  <a:gd name="T66" fmla="*/ 0 w 209"/>
                  <a:gd name="T67" fmla="*/ 183 h 211"/>
                  <a:gd name="T68" fmla="*/ 7 w 209"/>
                  <a:gd name="T69" fmla="*/ 191 h 211"/>
                  <a:gd name="T70" fmla="*/ 186 w 209"/>
                  <a:gd name="T71" fmla="*/ 191 h 211"/>
                  <a:gd name="T72" fmla="*/ 194 w 209"/>
                  <a:gd name="T73" fmla="*/ 183 h 211"/>
                  <a:gd name="T74" fmla="*/ 186 w 209"/>
                  <a:gd name="T75" fmla="*/ 175 h 211"/>
                  <a:gd name="T76" fmla="*/ 53 w 209"/>
                  <a:gd name="T77" fmla="*/ 211 h 211"/>
                  <a:gd name="T78" fmla="*/ 141 w 209"/>
                  <a:gd name="T79" fmla="*/ 211 h 211"/>
                  <a:gd name="T80" fmla="*/ 141 w 209"/>
                  <a:gd name="T81" fmla="*/ 200 h 211"/>
                  <a:gd name="T82" fmla="*/ 53 w 209"/>
                  <a:gd name="T83" fmla="*/ 200 h 211"/>
                  <a:gd name="T84" fmla="*/ 53 w 209"/>
                  <a:gd name="T85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211">
                    <a:moveTo>
                      <a:pt x="13" y="0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31" y="102"/>
                      <a:pt x="37" y="136"/>
                    </a:cubicBezTo>
                    <a:cubicBezTo>
                      <a:pt x="39" y="146"/>
                      <a:pt x="43" y="164"/>
                      <a:pt x="66" y="164"/>
                    </a:cubicBez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51" y="164"/>
                      <a:pt x="154" y="146"/>
                      <a:pt x="156" y="136"/>
                    </a:cubicBezTo>
                    <a:cubicBezTo>
                      <a:pt x="163" y="102"/>
                      <a:pt x="179" y="10"/>
                      <a:pt x="179" y="9"/>
                    </a:cubicBezTo>
                    <a:cubicBezTo>
                      <a:pt x="180" y="0"/>
                      <a:pt x="180" y="0"/>
                      <a:pt x="180" y="0"/>
                    </a:cubicBezTo>
                    <a:lnTo>
                      <a:pt x="13" y="0"/>
                    </a:lnTo>
                    <a:close/>
                    <a:moveTo>
                      <a:pt x="155" y="53"/>
                    </a:moveTo>
                    <a:cubicBezTo>
                      <a:pt x="38" y="53"/>
                      <a:pt x="38" y="53"/>
                      <a:pt x="38" y="53"/>
                    </a:cubicBezTo>
                    <a:cubicBezTo>
                      <a:pt x="36" y="38"/>
                      <a:pt x="34" y="24"/>
                      <a:pt x="32" y="16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60" y="24"/>
                      <a:pt x="158" y="38"/>
                      <a:pt x="155" y="53"/>
                    </a:cubicBezTo>
                    <a:close/>
                    <a:moveTo>
                      <a:pt x="208" y="57"/>
                    </a:moveTo>
                    <a:cubicBezTo>
                      <a:pt x="206" y="68"/>
                      <a:pt x="200" y="94"/>
                      <a:pt x="197" y="108"/>
                    </a:cubicBezTo>
                    <a:cubicBezTo>
                      <a:pt x="196" y="113"/>
                      <a:pt x="194" y="123"/>
                      <a:pt x="181" y="123"/>
                    </a:cubicBezTo>
                    <a:cubicBezTo>
                      <a:pt x="167" y="123"/>
                      <a:pt x="167" y="123"/>
                      <a:pt x="167" y="123"/>
                    </a:cubicBezTo>
                    <a:cubicBezTo>
                      <a:pt x="168" y="119"/>
                      <a:pt x="168" y="114"/>
                      <a:pt x="169" y="109"/>
                    </a:cubicBezTo>
                    <a:cubicBezTo>
                      <a:pt x="181" y="109"/>
                      <a:pt x="181" y="109"/>
                      <a:pt x="181" y="109"/>
                    </a:cubicBezTo>
                    <a:cubicBezTo>
                      <a:pt x="183" y="109"/>
                      <a:pt x="183" y="109"/>
                      <a:pt x="183" y="109"/>
                    </a:cubicBezTo>
                    <a:cubicBezTo>
                      <a:pt x="183" y="109"/>
                      <a:pt x="183" y="108"/>
                      <a:pt x="184" y="105"/>
                    </a:cubicBezTo>
                    <a:cubicBezTo>
                      <a:pt x="187" y="91"/>
                      <a:pt x="193" y="65"/>
                      <a:pt x="194" y="55"/>
                    </a:cubicBezTo>
                    <a:cubicBezTo>
                      <a:pt x="195" y="53"/>
                      <a:pt x="195" y="50"/>
                      <a:pt x="194" y="48"/>
                    </a:cubicBezTo>
                    <a:cubicBezTo>
                      <a:pt x="193" y="47"/>
                      <a:pt x="191" y="46"/>
                      <a:pt x="191" y="46"/>
                    </a:cubicBezTo>
                    <a:cubicBezTo>
                      <a:pt x="180" y="46"/>
                      <a:pt x="180" y="46"/>
                      <a:pt x="180" y="46"/>
                    </a:cubicBezTo>
                    <a:cubicBezTo>
                      <a:pt x="181" y="41"/>
                      <a:pt x="182" y="37"/>
                      <a:pt x="183" y="33"/>
                    </a:cubicBezTo>
                    <a:cubicBezTo>
                      <a:pt x="192" y="33"/>
                      <a:pt x="192" y="33"/>
                      <a:pt x="192" y="33"/>
                    </a:cubicBezTo>
                    <a:cubicBezTo>
                      <a:pt x="193" y="33"/>
                      <a:pt x="200" y="34"/>
                      <a:pt x="205" y="40"/>
                    </a:cubicBezTo>
                    <a:cubicBezTo>
                      <a:pt x="207" y="43"/>
                      <a:pt x="209" y="49"/>
                      <a:pt x="208" y="57"/>
                    </a:cubicBezTo>
                    <a:close/>
                    <a:moveTo>
                      <a:pt x="186" y="175"/>
                    </a:move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75"/>
                      <a:pt x="0" y="178"/>
                      <a:pt x="0" y="183"/>
                    </a:cubicBezTo>
                    <a:cubicBezTo>
                      <a:pt x="0" y="187"/>
                      <a:pt x="3" y="191"/>
                      <a:pt x="7" y="191"/>
                    </a:cubicBezTo>
                    <a:cubicBezTo>
                      <a:pt x="186" y="191"/>
                      <a:pt x="186" y="191"/>
                      <a:pt x="186" y="191"/>
                    </a:cubicBezTo>
                    <a:cubicBezTo>
                      <a:pt x="190" y="191"/>
                      <a:pt x="194" y="187"/>
                      <a:pt x="194" y="183"/>
                    </a:cubicBezTo>
                    <a:cubicBezTo>
                      <a:pt x="194" y="178"/>
                      <a:pt x="190" y="175"/>
                      <a:pt x="186" y="175"/>
                    </a:cubicBezTo>
                    <a:close/>
                    <a:moveTo>
                      <a:pt x="53" y="211"/>
                    </a:moveTo>
                    <a:cubicBezTo>
                      <a:pt x="141" y="211"/>
                      <a:pt x="141" y="211"/>
                      <a:pt x="141" y="211"/>
                    </a:cubicBezTo>
                    <a:cubicBezTo>
                      <a:pt x="141" y="200"/>
                      <a:pt x="141" y="200"/>
                      <a:pt x="141" y="200"/>
                    </a:cubicBezTo>
                    <a:cubicBezTo>
                      <a:pt x="53" y="200"/>
                      <a:pt x="53" y="200"/>
                      <a:pt x="53" y="200"/>
                    </a:cubicBezTo>
                    <a:lnTo>
                      <a:pt x="53" y="21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6" name="组合 155"/>
            <p:cNvGrpSpPr/>
            <p:nvPr/>
          </p:nvGrpSpPr>
          <p:grpSpPr>
            <a:xfrm>
              <a:off x="5616" y="1194"/>
              <a:ext cx="4365" cy="7580"/>
              <a:chOff x="3562364" y="1063853"/>
              <a:chExt cx="2772591" cy="4814872"/>
            </a:xfrm>
          </p:grpSpPr>
          <p:sp>
            <p:nvSpPr>
              <p:cNvPr id="168" name="矩形 167"/>
              <p:cNvSpPr/>
              <p:nvPr/>
            </p:nvSpPr>
            <p:spPr>
              <a:xfrm>
                <a:off x="4253772" y="1490979"/>
                <a:ext cx="1296386" cy="4011042"/>
              </a:xfrm>
              <a:prstGeom prst="rect">
                <a:avLst/>
              </a:prstGeom>
              <a:solidFill>
                <a:srgbClr val="4FB9CB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grpSp>
            <p:nvGrpSpPr>
              <p:cNvPr id="169" name="组合 168"/>
              <p:cNvGrpSpPr/>
              <p:nvPr/>
            </p:nvGrpSpPr>
            <p:grpSpPr>
              <a:xfrm rot="1800000" flipV="1">
                <a:off x="3941625" y="1063853"/>
                <a:ext cx="2393330" cy="1399092"/>
                <a:chOff x="837732" y="1826986"/>
                <a:chExt cx="4394668" cy="1658661"/>
              </a:xfrm>
            </p:grpSpPr>
            <p:sp>
              <p:nvSpPr>
                <p:cNvPr id="175" name="椭圆 174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/>
                    </a:gs>
                    <a:gs pos="12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317500"/>
                </a:effectLst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837732" y="2184400"/>
                  <a:ext cx="4394667" cy="130124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70" name="组合 169"/>
              <p:cNvGrpSpPr/>
              <p:nvPr/>
            </p:nvGrpSpPr>
            <p:grpSpPr>
              <a:xfrm rot="1800000" flipH="1">
                <a:off x="3562364" y="4498048"/>
                <a:ext cx="2393330" cy="1380677"/>
                <a:chOff x="837732" y="1826986"/>
                <a:chExt cx="4394668" cy="1636829"/>
              </a:xfrm>
            </p:grpSpPr>
            <p:sp>
              <p:nvSpPr>
                <p:cNvPr id="173" name="椭圆 172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/>
                    </a:gs>
                    <a:gs pos="12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317500"/>
                </a:effectLst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>
                <a:xfrm>
                  <a:off x="837732" y="2184399"/>
                  <a:ext cx="4394667" cy="1279416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1" name="矩形 170"/>
              <p:cNvSpPr/>
              <p:nvPr/>
            </p:nvSpPr>
            <p:spPr>
              <a:xfrm>
                <a:off x="4253772" y="2699086"/>
                <a:ext cx="1296386" cy="1128289"/>
              </a:xfrm>
              <a:prstGeom prst="rect">
                <a:avLst/>
              </a:prstGeom>
              <a:solidFill>
                <a:sysClr val="window" lastClr="FFFFFF">
                  <a:alpha val="78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72" name="Freeform 162"/>
              <p:cNvSpPr>
                <a:spLocks noEditPoints="1"/>
              </p:cNvSpPr>
              <p:nvPr/>
            </p:nvSpPr>
            <p:spPr bwMode="auto">
              <a:xfrm>
                <a:off x="4319778" y="2411981"/>
                <a:ext cx="402625" cy="197678"/>
              </a:xfrm>
              <a:custGeom>
                <a:avLst/>
                <a:gdLst>
                  <a:gd name="T0" fmla="*/ 236 w 368"/>
                  <a:gd name="T1" fmla="*/ 144 h 181"/>
                  <a:gd name="T2" fmla="*/ 122 w 368"/>
                  <a:gd name="T3" fmla="*/ 152 h 181"/>
                  <a:gd name="T4" fmla="*/ 113 w 368"/>
                  <a:gd name="T5" fmla="*/ 114 h 181"/>
                  <a:gd name="T6" fmla="*/ 364 w 368"/>
                  <a:gd name="T7" fmla="*/ 122 h 181"/>
                  <a:gd name="T8" fmla="*/ 326 w 368"/>
                  <a:gd name="T9" fmla="*/ 114 h 181"/>
                  <a:gd name="T10" fmla="*/ 336 w 368"/>
                  <a:gd name="T11" fmla="*/ 152 h 181"/>
                  <a:gd name="T12" fmla="*/ 366 w 368"/>
                  <a:gd name="T13" fmla="*/ 131 h 181"/>
                  <a:gd name="T14" fmla="*/ 23 w 368"/>
                  <a:gd name="T15" fmla="*/ 144 h 181"/>
                  <a:gd name="T16" fmla="*/ 4 w 368"/>
                  <a:gd name="T17" fmla="*/ 114 h 181"/>
                  <a:gd name="T18" fmla="*/ 0 w 368"/>
                  <a:gd name="T19" fmla="*/ 134 h 181"/>
                  <a:gd name="T20" fmla="*/ 23 w 368"/>
                  <a:gd name="T21" fmla="*/ 144 h 181"/>
                  <a:gd name="T22" fmla="*/ 36 w 368"/>
                  <a:gd name="T23" fmla="*/ 144 h 181"/>
                  <a:gd name="T24" fmla="*/ 109 w 368"/>
                  <a:gd name="T25" fmla="*/ 144 h 181"/>
                  <a:gd name="T26" fmla="*/ 73 w 368"/>
                  <a:gd name="T27" fmla="*/ 165 h 181"/>
                  <a:gd name="T28" fmla="*/ 73 w 368"/>
                  <a:gd name="T29" fmla="*/ 124 h 181"/>
                  <a:gd name="T30" fmla="*/ 73 w 368"/>
                  <a:gd name="T31" fmla="*/ 165 h 181"/>
                  <a:gd name="T32" fmla="*/ 250 w 368"/>
                  <a:gd name="T33" fmla="*/ 144 h 181"/>
                  <a:gd name="T34" fmla="*/ 323 w 368"/>
                  <a:gd name="T35" fmla="*/ 144 h 181"/>
                  <a:gd name="T36" fmla="*/ 286 w 368"/>
                  <a:gd name="T37" fmla="*/ 165 h 181"/>
                  <a:gd name="T38" fmla="*/ 286 w 368"/>
                  <a:gd name="T39" fmla="*/ 124 h 181"/>
                  <a:gd name="T40" fmla="*/ 286 w 368"/>
                  <a:gd name="T41" fmla="*/ 165 h 181"/>
                  <a:gd name="T42" fmla="*/ 319 w 368"/>
                  <a:gd name="T43" fmla="*/ 59 h 181"/>
                  <a:gd name="T44" fmla="*/ 179 w 368"/>
                  <a:gd name="T45" fmla="*/ 14 h 181"/>
                  <a:gd name="T46" fmla="*/ 162 w 368"/>
                  <a:gd name="T47" fmla="*/ 0 h 181"/>
                  <a:gd name="T48" fmla="*/ 75 w 368"/>
                  <a:gd name="T49" fmla="*/ 9 h 181"/>
                  <a:gd name="T50" fmla="*/ 5 w 368"/>
                  <a:gd name="T51" fmla="*/ 65 h 181"/>
                  <a:gd name="T52" fmla="*/ 45 w 368"/>
                  <a:gd name="T53" fmla="*/ 103 h 181"/>
                  <a:gd name="T54" fmla="*/ 68 w 368"/>
                  <a:gd name="T55" fmla="*/ 53 h 181"/>
                  <a:gd name="T56" fmla="*/ 77 w 368"/>
                  <a:gd name="T57" fmla="*/ 24 h 181"/>
                  <a:gd name="T58" fmla="*/ 79 w 368"/>
                  <a:gd name="T59" fmla="*/ 53 h 181"/>
                  <a:gd name="T60" fmla="*/ 101 w 368"/>
                  <a:gd name="T61" fmla="*/ 103 h 181"/>
                  <a:gd name="T62" fmla="*/ 144 w 368"/>
                  <a:gd name="T63" fmla="*/ 53 h 181"/>
                  <a:gd name="T64" fmla="*/ 113 w 368"/>
                  <a:gd name="T65" fmla="*/ 24 h 181"/>
                  <a:gd name="T66" fmla="*/ 232 w 368"/>
                  <a:gd name="T67" fmla="*/ 53 h 181"/>
                  <a:gd name="T68" fmla="*/ 155 w 368"/>
                  <a:gd name="T69" fmla="*/ 103 h 181"/>
                  <a:gd name="T70" fmla="*/ 286 w 368"/>
                  <a:gd name="T71" fmla="*/ 94 h 181"/>
                  <a:gd name="T72" fmla="*/ 352 w 368"/>
                  <a:gd name="T73" fmla="*/ 103 h 181"/>
                  <a:gd name="T74" fmla="*/ 30 w 368"/>
                  <a:gd name="T75" fmla="*/ 83 h 181"/>
                  <a:gd name="T76" fmla="*/ 13 w 368"/>
                  <a:gd name="T77" fmla="*/ 94 h 181"/>
                  <a:gd name="T78" fmla="*/ 27 w 368"/>
                  <a:gd name="T79" fmla="*/ 74 h 181"/>
                  <a:gd name="T80" fmla="*/ 82 w 368"/>
                  <a:gd name="T81" fmla="*/ 13 h 181"/>
                  <a:gd name="T82" fmla="*/ 90 w 368"/>
                  <a:gd name="T83" fmla="*/ 8 h 181"/>
                  <a:gd name="T84" fmla="*/ 169 w 368"/>
                  <a:gd name="T85" fmla="*/ 13 h 181"/>
                  <a:gd name="T86" fmla="*/ 170 w 368"/>
                  <a:gd name="T87" fmla="*/ 13 h 181"/>
                  <a:gd name="T88" fmla="*/ 333 w 368"/>
                  <a:gd name="T89" fmla="*/ 94 h 181"/>
                  <a:gd name="T90" fmla="*/ 316 w 368"/>
                  <a:gd name="T91" fmla="*/ 80 h 181"/>
                  <a:gd name="T92" fmla="*/ 338 w 368"/>
                  <a:gd name="T93" fmla="*/ 74 h 181"/>
                  <a:gd name="T94" fmla="*/ 343 w 368"/>
                  <a:gd name="T95" fmla="*/ 9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8" h="181">
                    <a:moveTo>
                      <a:pt x="246" y="114"/>
                    </a:moveTo>
                    <a:cubicBezTo>
                      <a:pt x="240" y="122"/>
                      <a:pt x="236" y="133"/>
                      <a:pt x="236" y="144"/>
                    </a:cubicBezTo>
                    <a:cubicBezTo>
                      <a:pt x="236" y="147"/>
                      <a:pt x="237" y="149"/>
                      <a:pt x="237" y="152"/>
                    </a:cubicBezTo>
                    <a:cubicBezTo>
                      <a:pt x="122" y="152"/>
                      <a:pt x="122" y="152"/>
                      <a:pt x="122" y="152"/>
                    </a:cubicBezTo>
                    <a:cubicBezTo>
                      <a:pt x="123" y="149"/>
                      <a:pt x="123" y="147"/>
                      <a:pt x="123" y="144"/>
                    </a:cubicBezTo>
                    <a:cubicBezTo>
                      <a:pt x="123" y="133"/>
                      <a:pt x="119" y="122"/>
                      <a:pt x="113" y="114"/>
                    </a:cubicBezTo>
                    <a:lnTo>
                      <a:pt x="246" y="114"/>
                    </a:lnTo>
                    <a:close/>
                    <a:moveTo>
                      <a:pt x="364" y="122"/>
                    </a:moveTo>
                    <a:cubicBezTo>
                      <a:pt x="363" y="117"/>
                      <a:pt x="361" y="116"/>
                      <a:pt x="357" y="114"/>
                    </a:cubicBezTo>
                    <a:cubicBezTo>
                      <a:pt x="326" y="114"/>
                      <a:pt x="326" y="114"/>
                      <a:pt x="326" y="114"/>
                    </a:cubicBezTo>
                    <a:cubicBezTo>
                      <a:pt x="333" y="122"/>
                      <a:pt x="337" y="133"/>
                      <a:pt x="337" y="144"/>
                    </a:cubicBezTo>
                    <a:cubicBezTo>
                      <a:pt x="337" y="147"/>
                      <a:pt x="336" y="149"/>
                      <a:pt x="336" y="152"/>
                    </a:cubicBezTo>
                    <a:cubicBezTo>
                      <a:pt x="350" y="152"/>
                      <a:pt x="350" y="152"/>
                      <a:pt x="350" y="152"/>
                    </a:cubicBezTo>
                    <a:cubicBezTo>
                      <a:pt x="364" y="152"/>
                      <a:pt x="368" y="145"/>
                      <a:pt x="366" y="131"/>
                    </a:cubicBezTo>
                    <a:lnTo>
                      <a:pt x="364" y="122"/>
                    </a:lnTo>
                    <a:close/>
                    <a:moveTo>
                      <a:pt x="23" y="144"/>
                    </a:moveTo>
                    <a:cubicBezTo>
                      <a:pt x="23" y="133"/>
                      <a:pt x="26" y="122"/>
                      <a:pt x="33" y="114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2" y="117"/>
                      <a:pt x="0" y="120"/>
                      <a:pt x="0" y="126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5"/>
                      <a:pt x="9" y="147"/>
                      <a:pt x="23" y="151"/>
                    </a:cubicBezTo>
                    <a:cubicBezTo>
                      <a:pt x="23" y="149"/>
                      <a:pt x="23" y="147"/>
                      <a:pt x="23" y="144"/>
                    </a:cubicBezTo>
                    <a:close/>
                    <a:moveTo>
                      <a:pt x="73" y="108"/>
                    </a:moveTo>
                    <a:cubicBezTo>
                      <a:pt x="53" y="108"/>
                      <a:pt x="36" y="124"/>
                      <a:pt x="36" y="144"/>
                    </a:cubicBezTo>
                    <a:cubicBezTo>
                      <a:pt x="36" y="164"/>
                      <a:pt x="53" y="181"/>
                      <a:pt x="73" y="181"/>
                    </a:cubicBezTo>
                    <a:cubicBezTo>
                      <a:pt x="93" y="181"/>
                      <a:pt x="109" y="164"/>
                      <a:pt x="109" y="144"/>
                    </a:cubicBezTo>
                    <a:cubicBezTo>
                      <a:pt x="109" y="124"/>
                      <a:pt x="93" y="108"/>
                      <a:pt x="73" y="108"/>
                    </a:cubicBezTo>
                    <a:close/>
                    <a:moveTo>
                      <a:pt x="73" y="165"/>
                    </a:moveTo>
                    <a:cubicBezTo>
                      <a:pt x="61" y="165"/>
                      <a:pt x="52" y="156"/>
                      <a:pt x="52" y="144"/>
                    </a:cubicBezTo>
                    <a:cubicBezTo>
                      <a:pt x="52" y="133"/>
                      <a:pt x="61" y="124"/>
                      <a:pt x="73" y="124"/>
                    </a:cubicBezTo>
                    <a:cubicBezTo>
                      <a:pt x="84" y="124"/>
                      <a:pt x="94" y="133"/>
                      <a:pt x="94" y="144"/>
                    </a:cubicBezTo>
                    <a:cubicBezTo>
                      <a:pt x="94" y="156"/>
                      <a:pt x="84" y="165"/>
                      <a:pt x="73" y="165"/>
                    </a:cubicBezTo>
                    <a:close/>
                    <a:moveTo>
                      <a:pt x="286" y="108"/>
                    </a:moveTo>
                    <a:cubicBezTo>
                      <a:pt x="266" y="108"/>
                      <a:pt x="250" y="124"/>
                      <a:pt x="250" y="144"/>
                    </a:cubicBezTo>
                    <a:cubicBezTo>
                      <a:pt x="250" y="164"/>
                      <a:pt x="266" y="181"/>
                      <a:pt x="286" y="181"/>
                    </a:cubicBezTo>
                    <a:cubicBezTo>
                      <a:pt x="307" y="181"/>
                      <a:pt x="323" y="164"/>
                      <a:pt x="323" y="144"/>
                    </a:cubicBezTo>
                    <a:cubicBezTo>
                      <a:pt x="323" y="124"/>
                      <a:pt x="307" y="108"/>
                      <a:pt x="286" y="108"/>
                    </a:cubicBezTo>
                    <a:close/>
                    <a:moveTo>
                      <a:pt x="286" y="165"/>
                    </a:moveTo>
                    <a:cubicBezTo>
                      <a:pt x="275" y="165"/>
                      <a:pt x="266" y="156"/>
                      <a:pt x="266" y="144"/>
                    </a:cubicBezTo>
                    <a:cubicBezTo>
                      <a:pt x="266" y="133"/>
                      <a:pt x="275" y="124"/>
                      <a:pt x="286" y="124"/>
                    </a:cubicBezTo>
                    <a:cubicBezTo>
                      <a:pt x="298" y="124"/>
                      <a:pt x="307" y="133"/>
                      <a:pt x="307" y="144"/>
                    </a:cubicBezTo>
                    <a:cubicBezTo>
                      <a:pt x="307" y="156"/>
                      <a:pt x="298" y="165"/>
                      <a:pt x="286" y="165"/>
                    </a:cubicBezTo>
                    <a:close/>
                    <a:moveTo>
                      <a:pt x="348" y="79"/>
                    </a:moveTo>
                    <a:cubicBezTo>
                      <a:pt x="345" y="65"/>
                      <a:pt x="338" y="61"/>
                      <a:pt x="319" y="59"/>
                    </a:cubicBezTo>
                    <a:cubicBezTo>
                      <a:pt x="293" y="55"/>
                      <a:pt x="249" y="49"/>
                      <a:pt x="249" y="49"/>
                    </a:cubicBezTo>
                    <a:cubicBezTo>
                      <a:pt x="228" y="33"/>
                      <a:pt x="210" y="17"/>
                      <a:pt x="179" y="14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6" y="9"/>
                      <a:pt x="173" y="0"/>
                      <a:pt x="16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79" y="0"/>
                      <a:pt x="76" y="6"/>
                      <a:pt x="75" y="9"/>
                    </a:cubicBezTo>
                    <a:cubicBezTo>
                      <a:pt x="74" y="11"/>
                      <a:pt x="73" y="14"/>
                      <a:pt x="73" y="14"/>
                    </a:cubicBezTo>
                    <a:cubicBezTo>
                      <a:pt x="39" y="17"/>
                      <a:pt x="5" y="50"/>
                      <a:pt x="5" y="65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52" y="98"/>
                      <a:pt x="59" y="95"/>
                      <a:pt x="68" y="94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4" y="43"/>
                      <a:pt x="56" y="24"/>
                      <a:pt x="7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87" y="96"/>
                      <a:pt x="95" y="98"/>
                      <a:pt x="101" y="103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4" y="53"/>
                      <a:pt x="144" y="53"/>
                      <a:pt x="144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64" y="24"/>
                      <a:pt x="164" y="24"/>
                      <a:pt x="164" y="24"/>
                    </a:cubicBezTo>
                    <a:cubicBezTo>
                      <a:pt x="196" y="24"/>
                      <a:pt x="210" y="35"/>
                      <a:pt x="232" y="53"/>
                    </a:cubicBezTo>
                    <a:cubicBezTo>
                      <a:pt x="155" y="53"/>
                      <a:pt x="155" y="53"/>
                      <a:pt x="155" y="53"/>
                    </a:cubicBezTo>
                    <a:cubicBezTo>
                      <a:pt x="155" y="103"/>
                      <a:pt x="155" y="103"/>
                      <a:pt x="155" y="103"/>
                    </a:cubicBezTo>
                    <a:cubicBezTo>
                      <a:pt x="258" y="103"/>
                      <a:pt x="258" y="103"/>
                      <a:pt x="258" y="103"/>
                    </a:cubicBezTo>
                    <a:cubicBezTo>
                      <a:pt x="266" y="97"/>
                      <a:pt x="276" y="94"/>
                      <a:pt x="286" y="94"/>
                    </a:cubicBezTo>
                    <a:cubicBezTo>
                      <a:pt x="297" y="94"/>
                      <a:pt x="307" y="97"/>
                      <a:pt x="315" y="103"/>
                    </a:cubicBezTo>
                    <a:cubicBezTo>
                      <a:pt x="352" y="103"/>
                      <a:pt x="352" y="103"/>
                      <a:pt x="352" y="103"/>
                    </a:cubicBezTo>
                    <a:lnTo>
                      <a:pt x="348" y="79"/>
                    </a:lnTo>
                    <a:close/>
                    <a:moveTo>
                      <a:pt x="30" y="83"/>
                    </a:moveTo>
                    <a:cubicBezTo>
                      <a:pt x="29" y="85"/>
                      <a:pt x="21" y="94"/>
                      <a:pt x="21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31" y="74"/>
                      <a:pt x="34" y="78"/>
                      <a:pt x="30" y="83"/>
                    </a:cubicBezTo>
                    <a:close/>
                    <a:moveTo>
                      <a:pt x="82" y="13"/>
                    </a:moveTo>
                    <a:cubicBezTo>
                      <a:pt x="82" y="12"/>
                      <a:pt x="82" y="12"/>
                      <a:pt x="82" y="12"/>
                    </a:cubicBezTo>
                    <a:cubicBezTo>
                      <a:pt x="83" y="10"/>
                      <a:pt x="84" y="8"/>
                      <a:pt x="90" y="8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167" y="8"/>
                      <a:pt x="169" y="11"/>
                      <a:pt x="169" y="13"/>
                    </a:cubicBezTo>
                    <a:cubicBezTo>
                      <a:pt x="170" y="13"/>
                      <a:pt x="170" y="13"/>
                      <a:pt x="170" y="13"/>
                    </a:cubicBezTo>
                    <a:cubicBezTo>
                      <a:pt x="170" y="13"/>
                      <a:pt x="170" y="13"/>
                      <a:pt x="170" y="13"/>
                    </a:cubicBezTo>
                    <a:cubicBezTo>
                      <a:pt x="151" y="13"/>
                      <a:pt x="110" y="13"/>
                      <a:pt x="82" y="13"/>
                    </a:cubicBezTo>
                    <a:close/>
                    <a:moveTo>
                      <a:pt x="333" y="94"/>
                    </a:moveTo>
                    <a:cubicBezTo>
                      <a:pt x="326" y="94"/>
                      <a:pt x="323" y="93"/>
                      <a:pt x="319" y="87"/>
                    </a:cubicBezTo>
                    <a:cubicBezTo>
                      <a:pt x="316" y="80"/>
                      <a:pt x="316" y="80"/>
                      <a:pt x="316" y="80"/>
                    </a:cubicBezTo>
                    <a:cubicBezTo>
                      <a:pt x="314" y="76"/>
                      <a:pt x="317" y="74"/>
                      <a:pt x="319" y="74"/>
                    </a:cubicBezTo>
                    <a:cubicBezTo>
                      <a:pt x="320" y="74"/>
                      <a:pt x="332" y="74"/>
                      <a:pt x="338" y="74"/>
                    </a:cubicBezTo>
                    <a:cubicBezTo>
                      <a:pt x="339" y="76"/>
                      <a:pt x="340" y="78"/>
                      <a:pt x="341" y="81"/>
                    </a:cubicBezTo>
                    <a:cubicBezTo>
                      <a:pt x="343" y="94"/>
                      <a:pt x="343" y="94"/>
                      <a:pt x="343" y="94"/>
                    </a:cubicBezTo>
                    <a:lnTo>
                      <a:pt x="333" y="9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7" name="组合 156"/>
            <p:cNvGrpSpPr/>
            <p:nvPr/>
          </p:nvGrpSpPr>
          <p:grpSpPr>
            <a:xfrm>
              <a:off x="12844" y="1194"/>
              <a:ext cx="4365" cy="7580"/>
              <a:chOff x="8153623" y="1063853"/>
              <a:chExt cx="2772591" cy="4814872"/>
            </a:xfrm>
          </p:grpSpPr>
          <p:grpSp>
            <p:nvGrpSpPr>
              <p:cNvPr id="158" name="组合 157"/>
              <p:cNvGrpSpPr/>
              <p:nvPr/>
            </p:nvGrpSpPr>
            <p:grpSpPr>
              <a:xfrm>
                <a:off x="8153623" y="1063853"/>
                <a:ext cx="2772591" cy="4814872"/>
                <a:chOff x="8153623" y="1063853"/>
                <a:chExt cx="2772591" cy="4814872"/>
              </a:xfrm>
            </p:grpSpPr>
            <p:sp>
              <p:nvSpPr>
                <p:cNvPr id="160" name="矩形 159"/>
                <p:cNvSpPr/>
                <p:nvPr/>
              </p:nvSpPr>
              <p:spPr>
                <a:xfrm>
                  <a:off x="8845030" y="1490979"/>
                  <a:ext cx="1296386" cy="4011042"/>
                </a:xfrm>
                <a:prstGeom prst="rect">
                  <a:avLst/>
                </a:prstGeom>
                <a:solidFill>
                  <a:srgbClr val="4FB9CB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61" name="组合 160"/>
                <p:cNvGrpSpPr/>
                <p:nvPr/>
              </p:nvGrpSpPr>
              <p:grpSpPr>
                <a:xfrm rot="1800000" flipV="1">
                  <a:off x="8532884" y="1063853"/>
                  <a:ext cx="2393330" cy="1399092"/>
                  <a:chOff x="837732" y="1826986"/>
                  <a:chExt cx="4394668" cy="1658661"/>
                </a:xfrm>
              </p:grpSpPr>
              <p:sp>
                <p:nvSpPr>
                  <p:cNvPr id="166" name="椭圆 165"/>
                  <p:cNvSpPr/>
                  <p:nvPr/>
                </p:nvSpPr>
                <p:spPr>
                  <a:xfrm>
                    <a:off x="837733" y="1826986"/>
                    <a:ext cx="4394667" cy="827316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ysClr val="window" lastClr="FFFFFF"/>
                      </a:gs>
                      <a:gs pos="12000">
                        <a:sysClr val="windowText" lastClr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67" name="矩形 166"/>
                  <p:cNvSpPr/>
                  <p:nvPr/>
                </p:nvSpPr>
                <p:spPr>
                  <a:xfrm>
                    <a:off x="837732" y="2184400"/>
                    <a:ext cx="4394667" cy="1301247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62" name="组合 161"/>
                <p:cNvGrpSpPr/>
                <p:nvPr/>
              </p:nvGrpSpPr>
              <p:grpSpPr>
                <a:xfrm rot="1800000" flipH="1">
                  <a:off x="8153623" y="4498048"/>
                  <a:ext cx="2393330" cy="1380677"/>
                  <a:chOff x="837732" y="1826986"/>
                  <a:chExt cx="4394668" cy="1636829"/>
                </a:xfrm>
              </p:grpSpPr>
              <p:sp>
                <p:nvSpPr>
                  <p:cNvPr id="164" name="椭圆 163"/>
                  <p:cNvSpPr/>
                  <p:nvPr/>
                </p:nvSpPr>
                <p:spPr>
                  <a:xfrm>
                    <a:off x="837733" y="1826986"/>
                    <a:ext cx="4394667" cy="827316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ysClr val="window" lastClr="FFFFFF"/>
                      </a:gs>
                      <a:gs pos="12000">
                        <a:sysClr val="windowText" lastClr="000000">
                          <a:lumMod val="95000"/>
                          <a:lumOff val="500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65" name="矩形 164"/>
                  <p:cNvSpPr/>
                  <p:nvPr/>
                </p:nvSpPr>
                <p:spPr>
                  <a:xfrm>
                    <a:off x="837732" y="2184399"/>
                    <a:ext cx="4394667" cy="1279416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63" name="矩形 162"/>
                <p:cNvSpPr/>
                <p:nvPr/>
              </p:nvSpPr>
              <p:spPr>
                <a:xfrm>
                  <a:off x="8845030" y="2699086"/>
                  <a:ext cx="1296386" cy="1128289"/>
                </a:xfrm>
                <a:prstGeom prst="rect">
                  <a:avLst/>
                </a:prstGeom>
                <a:solidFill>
                  <a:sysClr val="window" lastClr="FFFFFF">
                    <a:alpha val="78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9" name="Freeform 81"/>
              <p:cNvSpPr>
                <a:spLocks noEditPoints="1"/>
              </p:cNvSpPr>
              <p:nvPr/>
            </p:nvSpPr>
            <p:spPr bwMode="auto">
              <a:xfrm>
                <a:off x="8958740" y="2415724"/>
                <a:ext cx="229656" cy="231110"/>
              </a:xfrm>
              <a:custGeom>
                <a:avLst/>
                <a:gdLst>
                  <a:gd name="T0" fmla="*/ 13 w 209"/>
                  <a:gd name="T1" fmla="*/ 0 h 211"/>
                  <a:gd name="T2" fmla="*/ 15 w 209"/>
                  <a:gd name="T3" fmla="*/ 9 h 211"/>
                  <a:gd name="T4" fmla="*/ 37 w 209"/>
                  <a:gd name="T5" fmla="*/ 136 h 211"/>
                  <a:gd name="T6" fmla="*/ 66 w 209"/>
                  <a:gd name="T7" fmla="*/ 164 h 211"/>
                  <a:gd name="T8" fmla="*/ 128 w 209"/>
                  <a:gd name="T9" fmla="*/ 164 h 211"/>
                  <a:gd name="T10" fmla="*/ 128 w 209"/>
                  <a:gd name="T11" fmla="*/ 164 h 211"/>
                  <a:gd name="T12" fmla="*/ 156 w 209"/>
                  <a:gd name="T13" fmla="*/ 136 h 211"/>
                  <a:gd name="T14" fmla="*/ 179 w 209"/>
                  <a:gd name="T15" fmla="*/ 9 h 211"/>
                  <a:gd name="T16" fmla="*/ 180 w 209"/>
                  <a:gd name="T17" fmla="*/ 0 h 211"/>
                  <a:gd name="T18" fmla="*/ 13 w 209"/>
                  <a:gd name="T19" fmla="*/ 0 h 211"/>
                  <a:gd name="T20" fmla="*/ 155 w 209"/>
                  <a:gd name="T21" fmla="*/ 53 h 211"/>
                  <a:gd name="T22" fmla="*/ 38 w 209"/>
                  <a:gd name="T23" fmla="*/ 53 h 211"/>
                  <a:gd name="T24" fmla="*/ 32 w 209"/>
                  <a:gd name="T25" fmla="*/ 16 h 211"/>
                  <a:gd name="T26" fmla="*/ 161 w 209"/>
                  <a:gd name="T27" fmla="*/ 16 h 211"/>
                  <a:gd name="T28" fmla="*/ 155 w 209"/>
                  <a:gd name="T29" fmla="*/ 53 h 211"/>
                  <a:gd name="T30" fmla="*/ 208 w 209"/>
                  <a:gd name="T31" fmla="*/ 57 h 211"/>
                  <a:gd name="T32" fmla="*/ 197 w 209"/>
                  <a:gd name="T33" fmla="*/ 108 h 211"/>
                  <a:gd name="T34" fmla="*/ 181 w 209"/>
                  <a:gd name="T35" fmla="*/ 123 h 211"/>
                  <a:gd name="T36" fmla="*/ 167 w 209"/>
                  <a:gd name="T37" fmla="*/ 123 h 211"/>
                  <a:gd name="T38" fmla="*/ 169 w 209"/>
                  <a:gd name="T39" fmla="*/ 109 h 211"/>
                  <a:gd name="T40" fmla="*/ 181 w 209"/>
                  <a:gd name="T41" fmla="*/ 109 h 211"/>
                  <a:gd name="T42" fmla="*/ 183 w 209"/>
                  <a:gd name="T43" fmla="*/ 109 h 211"/>
                  <a:gd name="T44" fmla="*/ 184 w 209"/>
                  <a:gd name="T45" fmla="*/ 105 h 211"/>
                  <a:gd name="T46" fmla="*/ 194 w 209"/>
                  <a:gd name="T47" fmla="*/ 55 h 211"/>
                  <a:gd name="T48" fmla="*/ 194 w 209"/>
                  <a:gd name="T49" fmla="*/ 48 h 211"/>
                  <a:gd name="T50" fmla="*/ 191 w 209"/>
                  <a:gd name="T51" fmla="*/ 46 h 211"/>
                  <a:gd name="T52" fmla="*/ 180 w 209"/>
                  <a:gd name="T53" fmla="*/ 46 h 211"/>
                  <a:gd name="T54" fmla="*/ 183 w 209"/>
                  <a:gd name="T55" fmla="*/ 33 h 211"/>
                  <a:gd name="T56" fmla="*/ 192 w 209"/>
                  <a:gd name="T57" fmla="*/ 33 h 211"/>
                  <a:gd name="T58" fmla="*/ 205 w 209"/>
                  <a:gd name="T59" fmla="*/ 40 h 211"/>
                  <a:gd name="T60" fmla="*/ 208 w 209"/>
                  <a:gd name="T61" fmla="*/ 57 h 211"/>
                  <a:gd name="T62" fmla="*/ 186 w 209"/>
                  <a:gd name="T63" fmla="*/ 175 h 211"/>
                  <a:gd name="T64" fmla="*/ 7 w 209"/>
                  <a:gd name="T65" fmla="*/ 175 h 211"/>
                  <a:gd name="T66" fmla="*/ 0 w 209"/>
                  <a:gd name="T67" fmla="*/ 183 h 211"/>
                  <a:gd name="T68" fmla="*/ 7 w 209"/>
                  <a:gd name="T69" fmla="*/ 191 h 211"/>
                  <a:gd name="T70" fmla="*/ 186 w 209"/>
                  <a:gd name="T71" fmla="*/ 191 h 211"/>
                  <a:gd name="T72" fmla="*/ 194 w 209"/>
                  <a:gd name="T73" fmla="*/ 183 h 211"/>
                  <a:gd name="T74" fmla="*/ 186 w 209"/>
                  <a:gd name="T75" fmla="*/ 175 h 211"/>
                  <a:gd name="T76" fmla="*/ 53 w 209"/>
                  <a:gd name="T77" fmla="*/ 211 h 211"/>
                  <a:gd name="T78" fmla="*/ 141 w 209"/>
                  <a:gd name="T79" fmla="*/ 211 h 211"/>
                  <a:gd name="T80" fmla="*/ 141 w 209"/>
                  <a:gd name="T81" fmla="*/ 200 h 211"/>
                  <a:gd name="T82" fmla="*/ 53 w 209"/>
                  <a:gd name="T83" fmla="*/ 200 h 211"/>
                  <a:gd name="T84" fmla="*/ 53 w 209"/>
                  <a:gd name="T85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211">
                    <a:moveTo>
                      <a:pt x="13" y="0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31" y="102"/>
                      <a:pt x="37" y="136"/>
                    </a:cubicBezTo>
                    <a:cubicBezTo>
                      <a:pt x="39" y="146"/>
                      <a:pt x="43" y="164"/>
                      <a:pt x="66" y="164"/>
                    </a:cubicBez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51" y="164"/>
                      <a:pt x="154" y="146"/>
                      <a:pt x="156" y="136"/>
                    </a:cubicBezTo>
                    <a:cubicBezTo>
                      <a:pt x="163" y="102"/>
                      <a:pt x="179" y="10"/>
                      <a:pt x="179" y="9"/>
                    </a:cubicBezTo>
                    <a:cubicBezTo>
                      <a:pt x="180" y="0"/>
                      <a:pt x="180" y="0"/>
                      <a:pt x="180" y="0"/>
                    </a:cubicBezTo>
                    <a:lnTo>
                      <a:pt x="13" y="0"/>
                    </a:lnTo>
                    <a:close/>
                    <a:moveTo>
                      <a:pt x="155" y="53"/>
                    </a:moveTo>
                    <a:cubicBezTo>
                      <a:pt x="38" y="53"/>
                      <a:pt x="38" y="53"/>
                      <a:pt x="38" y="53"/>
                    </a:cubicBezTo>
                    <a:cubicBezTo>
                      <a:pt x="36" y="38"/>
                      <a:pt x="34" y="24"/>
                      <a:pt x="32" y="16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60" y="24"/>
                      <a:pt x="158" y="38"/>
                      <a:pt x="155" y="53"/>
                    </a:cubicBezTo>
                    <a:close/>
                    <a:moveTo>
                      <a:pt x="208" y="57"/>
                    </a:moveTo>
                    <a:cubicBezTo>
                      <a:pt x="206" y="68"/>
                      <a:pt x="200" y="94"/>
                      <a:pt x="197" y="108"/>
                    </a:cubicBezTo>
                    <a:cubicBezTo>
                      <a:pt x="196" y="113"/>
                      <a:pt x="194" y="123"/>
                      <a:pt x="181" y="123"/>
                    </a:cubicBezTo>
                    <a:cubicBezTo>
                      <a:pt x="167" y="123"/>
                      <a:pt x="167" y="123"/>
                      <a:pt x="167" y="123"/>
                    </a:cubicBezTo>
                    <a:cubicBezTo>
                      <a:pt x="168" y="119"/>
                      <a:pt x="168" y="114"/>
                      <a:pt x="169" y="109"/>
                    </a:cubicBezTo>
                    <a:cubicBezTo>
                      <a:pt x="181" y="109"/>
                      <a:pt x="181" y="109"/>
                      <a:pt x="181" y="109"/>
                    </a:cubicBezTo>
                    <a:cubicBezTo>
                      <a:pt x="183" y="109"/>
                      <a:pt x="183" y="109"/>
                      <a:pt x="183" y="109"/>
                    </a:cubicBezTo>
                    <a:cubicBezTo>
                      <a:pt x="183" y="109"/>
                      <a:pt x="183" y="108"/>
                      <a:pt x="184" y="105"/>
                    </a:cubicBezTo>
                    <a:cubicBezTo>
                      <a:pt x="187" y="91"/>
                      <a:pt x="193" y="65"/>
                      <a:pt x="194" y="55"/>
                    </a:cubicBezTo>
                    <a:cubicBezTo>
                      <a:pt x="195" y="53"/>
                      <a:pt x="195" y="50"/>
                      <a:pt x="194" y="48"/>
                    </a:cubicBezTo>
                    <a:cubicBezTo>
                      <a:pt x="193" y="47"/>
                      <a:pt x="191" y="46"/>
                      <a:pt x="191" y="46"/>
                    </a:cubicBezTo>
                    <a:cubicBezTo>
                      <a:pt x="180" y="46"/>
                      <a:pt x="180" y="46"/>
                      <a:pt x="180" y="46"/>
                    </a:cubicBezTo>
                    <a:cubicBezTo>
                      <a:pt x="181" y="41"/>
                      <a:pt x="182" y="37"/>
                      <a:pt x="183" y="33"/>
                    </a:cubicBezTo>
                    <a:cubicBezTo>
                      <a:pt x="192" y="33"/>
                      <a:pt x="192" y="33"/>
                      <a:pt x="192" y="33"/>
                    </a:cubicBezTo>
                    <a:cubicBezTo>
                      <a:pt x="193" y="33"/>
                      <a:pt x="200" y="34"/>
                      <a:pt x="205" y="40"/>
                    </a:cubicBezTo>
                    <a:cubicBezTo>
                      <a:pt x="207" y="43"/>
                      <a:pt x="209" y="49"/>
                      <a:pt x="208" y="57"/>
                    </a:cubicBezTo>
                    <a:close/>
                    <a:moveTo>
                      <a:pt x="186" y="175"/>
                    </a:move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75"/>
                      <a:pt x="0" y="178"/>
                      <a:pt x="0" y="183"/>
                    </a:cubicBezTo>
                    <a:cubicBezTo>
                      <a:pt x="0" y="187"/>
                      <a:pt x="3" y="191"/>
                      <a:pt x="7" y="191"/>
                    </a:cubicBezTo>
                    <a:cubicBezTo>
                      <a:pt x="186" y="191"/>
                      <a:pt x="186" y="191"/>
                      <a:pt x="186" y="191"/>
                    </a:cubicBezTo>
                    <a:cubicBezTo>
                      <a:pt x="190" y="191"/>
                      <a:pt x="194" y="187"/>
                      <a:pt x="194" y="183"/>
                    </a:cubicBezTo>
                    <a:cubicBezTo>
                      <a:pt x="194" y="178"/>
                      <a:pt x="190" y="175"/>
                      <a:pt x="186" y="175"/>
                    </a:cubicBezTo>
                    <a:close/>
                    <a:moveTo>
                      <a:pt x="53" y="211"/>
                    </a:moveTo>
                    <a:cubicBezTo>
                      <a:pt x="141" y="211"/>
                      <a:pt x="141" y="211"/>
                      <a:pt x="141" y="211"/>
                    </a:cubicBezTo>
                    <a:cubicBezTo>
                      <a:pt x="141" y="200"/>
                      <a:pt x="141" y="200"/>
                      <a:pt x="141" y="200"/>
                    </a:cubicBezTo>
                    <a:cubicBezTo>
                      <a:pt x="53" y="200"/>
                      <a:pt x="53" y="200"/>
                      <a:pt x="53" y="200"/>
                    </a:cubicBezTo>
                    <a:lnTo>
                      <a:pt x="53" y="21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96" name="文本框 26"/>
          <p:cNvSpPr txBox="1"/>
          <p:nvPr/>
        </p:nvSpPr>
        <p:spPr>
          <a:xfrm>
            <a:off x="2702231" y="3393929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7" name="文本框 26"/>
          <p:cNvSpPr txBox="1"/>
          <p:nvPr/>
        </p:nvSpPr>
        <p:spPr>
          <a:xfrm>
            <a:off x="4707587" y="3372811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8" name="文本框 26"/>
          <p:cNvSpPr txBox="1"/>
          <p:nvPr/>
        </p:nvSpPr>
        <p:spPr>
          <a:xfrm>
            <a:off x="6835170" y="3372810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03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9" name="文本框 26"/>
          <p:cNvSpPr txBox="1"/>
          <p:nvPr/>
        </p:nvSpPr>
        <p:spPr>
          <a:xfrm>
            <a:off x="9030650" y="3372810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04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0" name="iṧlídê"/>
          <p:cNvSpPr txBox="1"/>
          <p:nvPr/>
        </p:nvSpPr>
        <p:spPr>
          <a:xfrm>
            <a:off x="2452166" y="4795814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Adjust the spacing to adapt to Chinese typesetting, use the reference line in PPT.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1" name="iṧlídê"/>
          <p:cNvSpPr txBox="1"/>
          <p:nvPr/>
        </p:nvSpPr>
        <p:spPr>
          <a:xfrm>
            <a:off x="4442844" y="4795814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2" name="iṧlídê"/>
          <p:cNvSpPr txBox="1"/>
          <p:nvPr/>
        </p:nvSpPr>
        <p:spPr>
          <a:xfrm>
            <a:off x="6433522" y="4795814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3" name="iṧlídê"/>
          <p:cNvSpPr txBox="1"/>
          <p:nvPr/>
        </p:nvSpPr>
        <p:spPr>
          <a:xfrm>
            <a:off x="8424200" y="4795814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2537764" y="2618568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Theme</a:t>
            </a:r>
          </a:p>
          <a:p>
            <a:r>
              <a:rPr lang="en-US" altLang="zh-CN" b="1" dirty="0" smtClean="0"/>
              <a:t> </a:t>
            </a:r>
            <a:r>
              <a:rPr lang="en-US" altLang="zh-CN" b="1" dirty="0"/>
              <a:t>color </a:t>
            </a:r>
            <a:endParaRPr lang="zh-CN" altLang="en-US" dirty="0"/>
          </a:p>
        </p:txBody>
      </p:sp>
      <p:sp>
        <p:nvSpPr>
          <p:cNvPr id="205" name="矩形 204"/>
          <p:cNvSpPr/>
          <p:nvPr/>
        </p:nvSpPr>
        <p:spPr>
          <a:xfrm>
            <a:off x="4657554" y="2618568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Theme</a:t>
            </a:r>
          </a:p>
          <a:p>
            <a:r>
              <a:rPr lang="en-US" altLang="zh-CN" b="1" dirty="0" smtClean="0"/>
              <a:t> </a:t>
            </a:r>
            <a:r>
              <a:rPr lang="en-US" altLang="zh-CN" b="1" dirty="0"/>
              <a:t>color </a:t>
            </a:r>
            <a:endParaRPr lang="zh-CN" altLang="en-US" dirty="0"/>
          </a:p>
        </p:txBody>
      </p:sp>
      <p:sp>
        <p:nvSpPr>
          <p:cNvPr id="206" name="矩形 205"/>
          <p:cNvSpPr/>
          <p:nvPr/>
        </p:nvSpPr>
        <p:spPr>
          <a:xfrm>
            <a:off x="6777344" y="2618568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Theme</a:t>
            </a:r>
          </a:p>
          <a:p>
            <a:r>
              <a:rPr lang="en-US" altLang="zh-CN" b="1" dirty="0" smtClean="0"/>
              <a:t> </a:t>
            </a:r>
            <a:r>
              <a:rPr lang="en-US" altLang="zh-CN" b="1" dirty="0"/>
              <a:t>color </a:t>
            </a:r>
            <a:endParaRPr lang="zh-CN" altLang="en-US" dirty="0"/>
          </a:p>
        </p:txBody>
      </p:sp>
      <p:sp>
        <p:nvSpPr>
          <p:cNvPr id="207" name="矩形 206"/>
          <p:cNvSpPr/>
          <p:nvPr/>
        </p:nvSpPr>
        <p:spPr>
          <a:xfrm>
            <a:off x="8897134" y="2618568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Theme</a:t>
            </a:r>
          </a:p>
          <a:p>
            <a:r>
              <a:rPr lang="en-US" altLang="zh-CN" b="1" dirty="0" smtClean="0"/>
              <a:t> </a:t>
            </a:r>
            <a:r>
              <a:rPr lang="en-US" altLang="zh-CN" b="1" dirty="0"/>
              <a:t>color </a:t>
            </a:r>
            <a:endParaRPr lang="zh-CN" altLang="en-US" dirty="0"/>
          </a:p>
        </p:txBody>
      </p:sp>
      <p:grpSp>
        <p:nvGrpSpPr>
          <p:cNvPr id="208" name="组合 207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209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5" name="标题 4"/>
          <p:cNvSpPr txBox="1"/>
          <p:nvPr/>
        </p:nvSpPr>
        <p:spPr>
          <a:xfrm>
            <a:off x="1051855" y="395207"/>
            <a:ext cx="2157012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37718" y="2418705"/>
            <a:ext cx="643723" cy="446394"/>
            <a:chOff x="4500760" y="2808312"/>
            <a:chExt cx="714375" cy="4953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25" name="Freeform 10"/>
            <p:cNvSpPr/>
            <p:nvPr/>
          </p:nvSpPr>
          <p:spPr bwMode="auto">
            <a:xfrm flipH="1">
              <a:off x="4500760" y="2813074"/>
              <a:ext cx="712788" cy="490538"/>
            </a:xfrm>
            <a:custGeom>
              <a:avLst/>
              <a:gdLst>
                <a:gd name="T0" fmla="*/ 165 w 481"/>
                <a:gd name="T1" fmla="*/ 277 h 330"/>
                <a:gd name="T2" fmla="*/ 181 w 481"/>
                <a:gd name="T3" fmla="*/ 315 h 330"/>
                <a:gd name="T4" fmla="*/ 198 w 481"/>
                <a:gd name="T5" fmla="*/ 324 h 330"/>
                <a:gd name="T6" fmla="*/ 211 w 481"/>
                <a:gd name="T7" fmla="*/ 327 h 330"/>
                <a:gd name="T8" fmla="*/ 229 w 481"/>
                <a:gd name="T9" fmla="*/ 329 h 330"/>
                <a:gd name="T10" fmla="*/ 250 w 481"/>
                <a:gd name="T11" fmla="*/ 330 h 330"/>
                <a:gd name="T12" fmla="*/ 264 w 481"/>
                <a:gd name="T13" fmla="*/ 330 h 330"/>
                <a:gd name="T14" fmla="*/ 279 w 481"/>
                <a:gd name="T15" fmla="*/ 329 h 330"/>
                <a:gd name="T16" fmla="*/ 295 w 481"/>
                <a:gd name="T17" fmla="*/ 325 h 330"/>
                <a:gd name="T18" fmla="*/ 312 w 481"/>
                <a:gd name="T19" fmla="*/ 319 h 330"/>
                <a:gd name="T20" fmla="*/ 319 w 481"/>
                <a:gd name="T21" fmla="*/ 315 h 330"/>
                <a:gd name="T22" fmla="*/ 322 w 481"/>
                <a:gd name="T23" fmla="*/ 311 h 330"/>
                <a:gd name="T24" fmla="*/ 331 w 481"/>
                <a:gd name="T25" fmla="*/ 275 h 330"/>
                <a:gd name="T26" fmla="*/ 422 w 481"/>
                <a:gd name="T27" fmla="*/ 276 h 330"/>
                <a:gd name="T28" fmla="*/ 454 w 481"/>
                <a:gd name="T29" fmla="*/ 276 h 330"/>
                <a:gd name="T30" fmla="*/ 456 w 481"/>
                <a:gd name="T31" fmla="*/ 277 h 330"/>
                <a:gd name="T32" fmla="*/ 458 w 481"/>
                <a:gd name="T33" fmla="*/ 277 h 330"/>
                <a:gd name="T34" fmla="*/ 461 w 481"/>
                <a:gd name="T35" fmla="*/ 276 h 330"/>
                <a:gd name="T36" fmla="*/ 468 w 481"/>
                <a:gd name="T37" fmla="*/ 275 h 330"/>
                <a:gd name="T38" fmla="*/ 472 w 481"/>
                <a:gd name="T39" fmla="*/ 272 h 330"/>
                <a:gd name="T40" fmla="*/ 474 w 481"/>
                <a:gd name="T41" fmla="*/ 268 h 330"/>
                <a:gd name="T42" fmla="*/ 476 w 481"/>
                <a:gd name="T43" fmla="*/ 256 h 330"/>
                <a:gd name="T44" fmla="*/ 478 w 481"/>
                <a:gd name="T45" fmla="*/ 216 h 330"/>
                <a:gd name="T46" fmla="*/ 481 w 481"/>
                <a:gd name="T47" fmla="*/ 90 h 330"/>
                <a:gd name="T48" fmla="*/ 474 w 481"/>
                <a:gd name="T49" fmla="*/ 143 h 330"/>
                <a:gd name="T50" fmla="*/ 461 w 481"/>
                <a:gd name="T51" fmla="*/ 46 h 330"/>
                <a:gd name="T52" fmla="*/ 438 w 481"/>
                <a:gd name="T53" fmla="*/ 52 h 330"/>
                <a:gd name="T54" fmla="*/ 408 w 481"/>
                <a:gd name="T55" fmla="*/ 52 h 330"/>
                <a:gd name="T56" fmla="*/ 394 w 481"/>
                <a:gd name="T57" fmla="*/ 51 h 330"/>
                <a:gd name="T58" fmla="*/ 383 w 481"/>
                <a:gd name="T59" fmla="*/ 51 h 330"/>
                <a:gd name="T60" fmla="*/ 372 w 481"/>
                <a:gd name="T61" fmla="*/ 52 h 330"/>
                <a:gd name="T62" fmla="*/ 352 w 481"/>
                <a:gd name="T63" fmla="*/ 56 h 330"/>
                <a:gd name="T64" fmla="*/ 347 w 481"/>
                <a:gd name="T65" fmla="*/ 58 h 330"/>
                <a:gd name="T66" fmla="*/ 343 w 481"/>
                <a:gd name="T67" fmla="*/ 60 h 330"/>
                <a:gd name="T68" fmla="*/ 341 w 481"/>
                <a:gd name="T69" fmla="*/ 64 h 330"/>
                <a:gd name="T70" fmla="*/ 332 w 481"/>
                <a:gd name="T71" fmla="*/ 145 h 330"/>
                <a:gd name="T72" fmla="*/ 318 w 481"/>
                <a:gd name="T73" fmla="*/ 146 h 330"/>
                <a:gd name="T74" fmla="*/ 308 w 481"/>
                <a:gd name="T75" fmla="*/ 147 h 330"/>
                <a:gd name="T76" fmla="*/ 304 w 481"/>
                <a:gd name="T77" fmla="*/ 149 h 330"/>
                <a:gd name="T78" fmla="*/ 302 w 481"/>
                <a:gd name="T79" fmla="*/ 150 h 330"/>
                <a:gd name="T80" fmla="*/ 301 w 481"/>
                <a:gd name="T81" fmla="*/ 152 h 330"/>
                <a:gd name="T82" fmla="*/ 270 w 481"/>
                <a:gd name="T83" fmla="*/ 195 h 330"/>
                <a:gd name="T84" fmla="*/ 197 w 481"/>
                <a:gd name="T85" fmla="*/ 190 h 330"/>
                <a:gd name="T86" fmla="*/ 183 w 481"/>
                <a:gd name="T87" fmla="*/ 149 h 330"/>
                <a:gd name="T88" fmla="*/ 179 w 481"/>
                <a:gd name="T89" fmla="*/ 148 h 330"/>
                <a:gd name="T90" fmla="*/ 170 w 481"/>
                <a:gd name="T91" fmla="*/ 147 h 330"/>
                <a:gd name="T92" fmla="*/ 152 w 481"/>
                <a:gd name="T93" fmla="*/ 146 h 330"/>
                <a:gd name="T94" fmla="*/ 126 w 481"/>
                <a:gd name="T95" fmla="*/ 78 h 330"/>
                <a:gd name="T96" fmla="*/ 106 w 481"/>
                <a:gd name="T97" fmla="*/ 64 h 330"/>
                <a:gd name="T98" fmla="*/ 99 w 481"/>
                <a:gd name="T99" fmla="*/ 63 h 330"/>
                <a:gd name="T100" fmla="*/ 90 w 481"/>
                <a:gd name="T101" fmla="*/ 63 h 330"/>
                <a:gd name="T102" fmla="*/ 77 w 481"/>
                <a:gd name="T103" fmla="*/ 63 h 330"/>
                <a:gd name="T104" fmla="*/ 56 w 481"/>
                <a:gd name="T105" fmla="*/ 63 h 330"/>
                <a:gd name="T106" fmla="*/ 21 w 481"/>
                <a:gd name="T107" fmla="*/ 65 h 330"/>
                <a:gd name="T108" fmla="*/ 2 w 481"/>
                <a:gd name="T109" fmla="*/ 178 h 330"/>
                <a:gd name="T110" fmla="*/ 26 w 481"/>
                <a:gd name="T111" fmla="*/ 274 h 330"/>
                <a:gd name="T112" fmla="*/ 31 w 481"/>
                <a:gd name="T113" fmla="*/ 276 h 330"/>
                <a:gd name="T114" fmla="*/ 35 w 481"/>
                <a:gd name="T115" fmla="*/ 277 h 330"/>
                <a:gd name="T116" fmla="*/ 41 w 481"/>
                <a:gd name="T117" fmla="*/ 278 h 330"/>
                <a:gd name="T118" fmla="*/ 52 w 481"/>
                <a:gd name="T119" fmla="*/ 278 h 330"/>
                <a:gd name="T120" fmla="*/ 78 w 481"/>
                <a:gd name="T121" fmla="*/ 27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" h="330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 flipH="1">
              <a:off x="4500760" y="2808312"/>
              <a:ext cx="714375" cy="295275"/>
            </a:xfrm>
            <a:custGeom>
              <a:avLst/>
              <a:gdLst>
                <a:gd name="T0" fmla="*/ 148 w 482"/>
                <a:gd name="T1" fmla="*/ 149 h 199"/>
                <a:gd name="T2" fmla="*/ 187 w 482"/>
                <a:gd name="T3" fmla="*/ 153 h 199"/>
                <a:gd name="T4" fmla="*/ 187 w 482"/>
                <a:gd name="T5" fmla="*/ 166 h 199"/>
                <a:gd name="T6" fmla="*/ 179 w 482"/>
                <a:gd name="T7" fmla="*/ 181 h 199"/>
                <a:gd name="T8" fmla="*/ 214 w 482"/>
                <a:gd name="T9" fmla="*/ 196 h 199"/>
                <a:gd name="T10" fmla="*/ 259 w 482"/>
                <a:gd name="T11" fmla="*/ 199 h 199"/>
                <a:gd name="T12" fmla="*/ 291 w 482"/>
                <a:gd name="T13" fmla="*/ 196 h 199"/>
                <a:gd name="T14" fmla="*/ 323 w 482"/>
                <a:gd name="T15" fmla="*/ 183 h 199"/>
                <a:gd name="T16" fmla="*/ 308 w 482"/>
                <a:gd name="T17" fmla="*/ 164 h 199"/>
                <a:gd name="T18" fmla="*/ 321 w 482"/>
                <a:gd name="T19" fmla="*/ 148 h 199"/>
                <a:gd name="T20" fmla="*/ 333 w 482"/>
                <a:gd name="T21" fmla="*/ 148 h 199"/>
                <a:gd name="T22" fmla="*/ 412 w 482"/>
                <a:gd name="T23" fmla="*/ 148 h 199"/>
                <a:gd name="T24" fmla="*/ 458 w 482"/>
                <a:gd name="T25" fmla="*/ 149 h 199"/>
                <a:gd name="T26" fmla="*/ 462 w 482"/>
                <a:gd name="T27" fmla="*/ 149 h 199"/>
                <a:gd name="T28" fmla="*/ 477 w 482"/>
                <a:gd name="T29" fmla="*/ 144 h 199"/>
                <a:gd name="T30" fmla="*/ 482 w 482"/>
                <a:gd name="T31" fmla="*/ 111 h 199"/>
                <a:gd name="T32" fmla="*/ 482 w 482"/>
                <a:gd name="T33" fmla="*/ 92 h 199"/>
                <a:gd name="T34" fmla="*/ 461 w 482"/>
                <a:gd name="T35" fmla="*/ 85 h 199"/>
                <a:gd name="T36" fmla="*/ 441 w 482"/>
                <a:gd name="T37" fmla="*/ 82 h 199"/>
                <a:gd name="T38" fmla="*/ 425 w 482"/>
                <a:gd name="T39" fmla="*/ 83 h 199"/>
                <a:gd name="T40" fmla="*/ 406 w 482"/>
                <a:gd name="T41" fmla="*/ 86 h 199"/>
                <a:gd name="T42" fmla="*/ 391 w 482"/>
                <a:gd name="T43" fmla="*/ 87 h 199"/>
                <a:gd name="T44" fmla="*/ 359 w 482"/>
                <a:gd name="T45" fmla="*/ 83 h 199"/>
                <a:gd name="T46" fmla="*/ 341 w 482"/>
                <a:gd name="T47" fmla="*/ 68 h 199"/>
                <a:gd name="T48" fmla="*/ 362 w 482"/>
                <a:gd name="T49" fmla="*/ 57 h 199"/>
                <a:gd name="T50" fmla="*/ 388 w 482"/>
                <a:gd name="T51" fmla="*/ 54 h 199"/>
                <a:gd name="T52" fmla="*/ 403 w 482"/>
                <a:gd name="T53" fmla="*/ 55 h 199"/>
                <a:gd name="T54" fmla="*/ 417 w 482"/>
                <a:gd name="T55" fmla="*/ 55 h 199"/>
                <a:gd name="T56" fmla="*/ 441 w 482"/>
                <a:gd name="T57" fmla="*/ 55 h 199"/>
                <a:gd name="T58" fmla="*/ 463 w 482"/>
                <a:gd name="T59" fmla="*/ 46 h 199"/>
                <a:gd name="T60" fmla="*/ 431 w 482"/>
                <a:gd name="T61" fmla="*/ 10 h 199"/>
                <a:gd name="T62" fmla="*/ 424 w 482"/>
                <a:gd name="T63" fmla="*/ 2 h 199"/>
                <a:gd name="T64" fmla="*/ 389 w 482"/>
                <a:gd name="T65" fmla="*/ 1 h 199"/>
                <a:gd name="T66" fmla="*/ 387 w 482"/>
                <a:gd name="T67" fmla="*/ 1 h 199"/>
                <a:gd name="T68" fmla="*/ 76 w 482"/>
                <a:gd name="T69" fmla="*/ 10 h 199"/>
                <a:gd name="T70" fmla="*/ 8 w 482"/>
                <a:gd name="T71" fmla="*/ 36 h 199"/>
                <a:gd name="T72" fmla="*/ 7 w 482"/>
                <a:gd name="T73" fmla="*/ 65 h 199"/>
                <a:gd name="T74" fmla="*/ 31 w 482"/>
                <a:gd name="T75" fmla="*/ 68 h 199"/>
                <a:gd name="T76" fmla="*/ 41 w 482"/>
                <a:gd name="T77" fmla="*/ 67 h 199"/>
                <a:gd name="T78" fmla="*/ 60 w 482"/>
                <a:gd name="T79" fmla="*/ 66 h 199"/>
                <a:gd name="T80" fmla="*/ 91 w 482"/>
                <a:gd name="T81" fmla="*/ 66 h 199"/>
                <a:gd name="T82" fmla="*/ 115 w 482"/>
                <a:gd name="T83" fmla="*/ 70 h 199"/>
                <a:gd name="T84" fmla="*/ 126 w 482"/>
                <a:gd name="T85" fmla="*/ 91 h 199"/>
                <a:gd name="T86" fmla="*/ 97 w 482"/>
                <a:gd name="T87" fmla="*/ 102 h 199"/>
                <a:gd name="T88" fmla="*/ 78 w 482"/>
                <a:gd name="T89" fmla="*/ 104 h 199"/>
                <a:gd name="T90" fmla="*/ 64 w 482"/>
                <a:gd name="T91" fmla="*/ 102 h 199"/>
                <a:gd name="T92" fmla="*/ 39 w 482"/>
                <a:gd name="T93" fmla="*/ 99 h 199"/>
                <a:gd name="T94" fmla="*/ 21 w 482"/>
                <a:gd name="T95" fmla="*/ 99 h 199"/>
                <a:gd name="T96" fmla="*/ 6 w 482"/>
                <a:gd name="T97" fmla="*/ 106 h 199"/>
                <a:gd name="T98" fmla="*/ 9 w 482"/>
                <a:gd name="T99" fmla="*/ 126 h 199"/>
                <a:gd name="T100" fmla="*/ 23 w 482"/>
                <a:gd name="T101" fmla="*/ 145 h 199"/>
                <a:gd name="T102" fmla="*/ 29 w 482"/>
                <a:gd name="T103" fmla="*/ 149 h 199"/>
                <a:gd name="T104" fmla="*/ 69 w 482"/>
                <a:gd name="T105" fmla="*/ 15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199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solidFill>
              <a:srgbClr val="127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941031" y="2602812"/>
            <a:ext cx="1041404" cy="456408"/>
            <a:chOff x="5259585" y="3049612"/>
            <a:chExt cx="1155700" cy="50641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22" name="Freeform 11"/>
            <p:cNvSpPr/>
            <p:nvPr/>
          </p:nvSpPr>
          <p:spPr bwMode="auto">
            <a:xfrm flipH="1">
              <a:off x="5740598" y="3081362"/>
              <a:ext cx="15875" cy="223837"/>
            </a:xfrm>
            <a:custGeom>
              <a:avLst/>
              <a:gdLst>
                <a:gd name="T0" fmla="*/ 2 w 10"/>
                <a:gd name="T1" fmla="*/ 14 h 152"/>
                <a:gd name="T2" fmla="*/ 1 w 10"/>
                <a:gd name="T3" fmla="*/ 10 h 152"/>
                <a:gd name="T4" fmla="*/ 0 w 10"/>
                <a:gd name="T5" fmla="*/ 5 h 152"/>
                <a:gd name="T6" fmla="*/ 0 w 10"/>
                <a:gd name="T7" fmla="*/ 0 h 152"/>
                <a:gd name="T8" fmla="*/ 6 w 10"/>
                <a:gd name="T9" fmla="*/ 132 h 152"/>
                <a:gd name="T10" fmla="*/ 7 w 10"/>
                <a:gd name="T11" fmla="*/ 137 h 152"/>
                <a:gd name="T12" fmla="*/ 8 w 10"/>
                <a:gd name="T13" fmla="*/ 142 h 152"/>
                <a:gd name="T14" fmla="*/ 9 w 10"/>
                <a:gd name="T15" fmla="*/ 147 h 152"/>
                <a:gd name="T16" fmla="*/ 10 w 10"/>
                <a:gd name="T17" fmla="*/ 152 h 152"/>
                <a:gd name="T18" fmla="*/ 3 w 10"/>
                <a:gd name="T19" fmla="*/ 18 h 152"/>
                <a:gd name="T20" fmla="*/ 2 w 10"/>
                <a:gd name="T21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2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Freeform 12"/>
            <p:cNvSpPr/>
            <p:nvPr/>
          </p:nvSpPr>
          <p:spPr bwMode="auto">
            <a:xfrm flipH="1">
              <a:off x="5259585" y="3055962"/>
              <a:ext cx="1154113" cy="500062"/>
            </a:xfrm>
            <a:custGeom>
              <a:avLst/>
              <a:gdLst>
                <a:gd name="T0" fmla="*/ 770 w 781"/>
                <a:gd name="T1" fmla="*/ 90 h 337"/>
                <a:gd name="T2" fmla="*/ 745 w 781"/>
                <a:gd name="T3" fmla="*/ 99 h 337"/>
                <a:gd name="T4" fmla="*/ 705 w 781"/>
                <a:gd name="T5" fmla="*/ 105 h 337"/>
                <a:gd name="T6" fmla="*/ 672 w 781"/>
                <a:gd name="T7" fmla="*/ 104 h 337"/>
                <a:gd name="T8" fmla="*/ 667 w 781"/>
                <a:gd name="T9" fmla="*/ 104 h 337"/>
                <a:gd name="T10" fmla="*/ 660 w 781"/>
                <a:gd name="T11" fmla="*/ 104 h 337"/>
                <a:gd name="T12" fmla="*/ 654 w 781"/>
                <a:gd name="T13" fmla="*/ 104 h 337"/>
                <a:gd name="T14" fmla="*/ 631 w 781"/>
                <a:gd name="T15" fmla="*/ 111 h 337"/>
                <a:gd name="T16" fmla="*/ 629 w 781"/>
                <a:gd name="T17" fmla="*/ 113 h 337"/>
                <a:gd name="T18" fmla="*/ 629 w 781"/>
                <a:gd name="T19" fmla="*/ 116 h 337"/>
                <a:gd name="T20" fmla="*/ 628 w 781"/>
                <a:gd name="T21" fmla="*/ 186 h 337"/>
                <a:gd name="T22" fmla="*/ 600 w 781"/>
                <a:gd name="T23" fmla="*/ 188 h 337"/>
                <a:gd name="T24" fmla="*/ 422 w 781"/>
                <a:gd name="T25" fmla="*/ 190 h 337"/>
                <a:gd name="T26" fmla="*/ 164 w 781"/>
                <a:gd name="T27" fmla="*/ 16 h 337"/>
                <a:gd name="T28" fmla="*/ 174 w 781"/>
                <a:gd name="T29" fmla="*/ 147 h 337"/>
                <a:gd name="T30" fmla="*/ 160 w 781"/>
                <a:gd name="T31" fmla="*/ 117 h 337"/>
                <a:gd name="T32" fmla="*/ 151 w 781"/>
                <a:gd name="T33" fmla="*/ 112 h 337"/>
                <a:gd name="T34" fmla="*/ 147 w 781"/>
                <a:gd name="T35" fmla="*/ 111 h 337"/>
                <a:gd name="T36" fmla="*/ 144 w 781"/>
                <a:gd name="T37" fmla="*/ 111 h 337"/>
                <a:gd name="T38" fmla="*/ 141 w 781"/>
                <a:gd name="T39" fmla="*/ 110 h 337"/>
                <a:gd name="T40" fmla="*/ 136 w 781"/>
                <a:gd name="T41" fmla="*/ 110 h 337"/>
                <a:gd name="T42" fmla="*/ 132 w 781"/>
                <a:gd name="T43" fmla="*/ 110 h 337"/>
                <a:gd name="T44" fmla="*/ 127 w 781"/>
                <a:gd name="T45" fmla="*/ 110 h 337"/>
                <a:gd name="T46" fmla="*/ 119 w 781"/>
                <a:gd name="T47" fmla="*/ 111 h 337"/>
                <a:gd name="T48" fmla="*/ 108 w 781"/>
                <a:gd name="T49" fmla="*/ 112 h 337"/>
                <a:gd name="T50" fmla="*/ 72 w 781"/>
                <a:gd name="T51" fmla="*/ 116 h 337"/>
                <a:gd name="T52" fmla="*/ 24 w 781"/>
                <a:gd name="T53" fmla="*/ 113 h 337"/>
                <a:gd name="T54" fmla="*/ 7 w 781"/>
                <a:gd name="T55" fmla="*/ 107 h 337"/>
                <a:gd name="T56" fmla="*/ 15 w 781"/>
                <a:gd name="T57" fmla="*/ 240 h 337"/>
                <a:gd name="T58" fmla="*/ 24 w 781"/>
                <a:gd name="T59" fmla="*/ 248 h 337"/>
                <a:gd name="T60" fmla="*/ 32 w 781"/>
                <a:gd name="T61" fmla="*/ 251 h 337"/>
                <a:gd name="T62" fmla="*/ 42 w 781"/>
                <a:gd name="T63" fmla="*/ 253 h 337"/>
                <a:gd name="T64" fmla="*/ 52 w 781"/>
                <a:gd name="T65" fmla="*/ 255 h 337"/>
                <a:gd name="T66" fmla="*/ 59 w 781"/>
                <a:gd name="T67" fmla="*/ 255 h 337"/>
                <a:gd name="T68" fmla="*/ 70 w 781"/>
                <a:gd name="T69" fmla="*/ 256 h 337"/>
                <a:gd name="T70" fmla="*/ 79 w 781"/>
                <a:gd name="T71" fmla="*/ 256 h 337"/>
                <a:gd name="T72" fmla="*/ 90 w 781"/>
                <a:gd name="T73" fmla="*/ 255 h 337"/>
                <a:gd name="T74" fmla="*/ 108 w 781"/>
                <a:gd name="T75" fmla="*/ 253 h 337"/>
                <a:gd name="T76" fmla="*/ 356 w 781"/>
                <a:gd name="T77" fmla="*/ 336 h 337"/>
                <a:gd name="T78" fmla="*/ 599 w 781"/>
                <a:gd name="T79" fmla="*/ 334 h 337"/>
                <a:gd name="T80" fmla="*/ 616 w 781"/>
                <a:gd name="T81" fmla="*/ 333 h 337"/>
                <a:gd name="T82" fmla="*/ 628 w 781"/>
                <a:gd name="T83" fmla="*/ 333 h 337"/>
                <a:gd name="T84" fmla="*/ 637 w 781"/>
                <a:gd name="T85" fmla="*/ 332 h 337"/>
                <a:gd name="T86" fmla="*/ 647 w 781"/>
                <a:gd name="T87" fmla="*/ 330 h 337"/>
                <a:gd name="T88" fmla="*/ 652 w 781"/>
                <a:gd name="T89" fmla="*/ 327 h 337"/>
                <a:gd name="T90" fmla="*/ 657 w 781"/>
                <a:gd name="T91" fmla="*/ 325 h 337"/>
                <a:gd name="T92" fmla="*/ 657 w 781"/>
                <a:gd name="T93" fmla="*/ 325 h 337"/>
                <a:gd name="T94" fmla="*/ 658 w 781"/>
                <a:gd name="T95" fmla="*/ 324 h 337"/>
                <a:gd name="T96" fmla="*/ 658 w 781"/>
                <a:gd name="T97" fmla="*/ 323 h 337"/>
                <a:gd name="T98" fmla="*/ 658 w 781"/>
                <a:gd name="T99" fmla="*/ 322 h 337"/>
                <a:gd name="T100" fmla="*/ 665 w 781"/>
                <a:gd name="T101" fmla="*/ 243 h 337"/>
                <a:gd name="T102" fmla="*/ 684 w 781"/>
                <a:gd name="T103" fmla="*/ 244 h 337"/>
                <a:gd name="T104" fmla="*/ 695 w 781"/>
                <a:gd name="T105" fmla="*/ 245 h 337"/>
                <a:gd name="T106" fmla="*/ 703 w 781"/>
                <a:gd name="T107" fmla="*/ 245 h 337"/>
                <a:gd name="T108" fmla="*/ 709 w 781"/>
                <a:gd name="T109" fmla="*/ 245 h 337"/>
                <a:gd name="T110" fmla="*/ 718 w 781"/>
                <a:gd name="T111" fmla="*/ 244 h 337"/>
                <a:gd name="T112" fmla="*/ 737 w 781"/>
                <a:gd name="T113" fmla="*/ 241 h 337"/>
                <a:gd name="T114" fmla="*/ 758 w 781"/>
                <a:gd name="T115" fmla="*/ 235 h 337"/>
                <a:gd name="T116" fmla="*/ 767 w 781"/>
                <a:gd name="T117" fmla="*/ 232 h 337"/>
                <a:gd name="T118" fmla="*/ 773 w 781"/>
                <a:gd name="T119" fmla="*/ 229 h 337"/>
                <a:gd name="T120" fmla="*/ 777 w 781"/>
                <a:gd name="T121" fmla="*/ 226 h 337"/>
                <a:gd name="T122" fmla="*/ 779 w 781"/>
                <a:gd name="T123" fmla="*/ 223 h 337"/>
                <a:gd name="T124" fmla="*/ 781 w 781"/>
                <a:gd name="T125" fmla="*/ 21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337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 flipH="1">
              <a:off x="5262760" y="3049612"/>
              <a:ext cx="1152525" cy="292100"/>
            </a:xfrm>
            <a:custGeom>
              <a:avLst/>
              <a:gdLst>
                <a:gd name="T0" fmla="*/ 742 w 779"/>
                <a:gd name="T1" fmla="*/ 59 h 196"/>
                <a:gd name="T2" fmla="*/ 722 w 779"/>
                <a:gd name="T3" fmla="*/ 57 h 196"/>
                <a:gd name="T4" fmla="*/ 670 w 779"/>
                <a:gd name="T5" fmla="*/ 64 h 196"/>
                <a:gd name="T6" fmla="*/ 653 w 779"/>
                <a:gd name="T7" fmla="*/ 67 h 196"/>
                <a:gd name="T8" fmla="*/ 640 w 779"/>
                <a:gd name="T9" fmla="*/ 66 h 196"/>
                <a:gd name="T10" fmla="*/ 630 w 779"/>
                <a:gd name="T11" fmla="*/ 56 h 196"/>
                <a:gd name="T12" fmla="*/ 584 w 779"/>
                <a:gd name="T13" fmla="*/ 4 h 196"/>
                <a:gd name="T14" fmla="*/ 481 w 779"/>
                <a:gd name="T15" fmla="*/ 3 h 196"/>
                <a:gd name="T16" fmla="*/ 470 w 779"/>
                <a:gd name="T17" fmla="*/ 4 h 196"/>
                <a:gd name="T18" fmla="*/ 448 w 779"/>
                <a:gd name="T19" fmla="*/ 32 h 196"/>
                <a:gd name="T20" fmla="*/ 433 w 779"/>
                <a:gd name="T21" fmla="*/ 50 h 196"/>
                <a:gd name="T22" fmla="*/ 384 w 779"/>
                <a:gd name="T23" fmla="*/ 53 h 196"/>
                <a:gd name="T24" fmla="*/ 341 w 779"/>
                <a:gd name="T25" fmla="*/ 50 h 196"/>
                <a:gd name="T26" fmla="*/ 345 w 779"/>
                <a:gd name="T27" fmla="*/ 21 h 196"/>
                <a:gd name="T28" fmla="*/ 342 w 779"/>
                <a:gd name="T29" fmla="*/ 3 h 196"/>
                <a:gd name="T30" fmla="*/ 298 w 779"/>
                <a:gd name="T31" fmla="*/ 0 h 196"/>
                <a:gd name="T32" fmla="*/ 191 w 779"/>
                <a:gd name="T33" fmla="*/ 0 h 196"/>
                <a:gd name="T34" fmla="*/ 163 w 779"/>
                <a:gd name="T35" fmla="*/ 12 h 196"/>
                <a:gd name="T36" fmla="*/ 168 w 779"/>
                <a:gd name="T37" fmla="*/ 35 h 196"/>
                <a:gd name="T38" fmla="*/ 175 w 779"/>
                <a:gd name="T39" fmla="*/ 68 h 196"/>
                <a:gd name="T40" fmla="*/ 140 w 779"/>
                <a:gd name="T41" fmla="*/ 76 h 196"/>
                <a:gd name="T42" fmla="*/ 127 w 779"/>
                <a:gd name="T43" fmla="*/ 75 h 196"/>
                <a:gd name="T44" fmla="*/ 108 w 779"/>
                <a:gd name="T45" fmla="*/ 72 h 196"/>
                <a:gd name="T46" fmla="*/ 71 w 779"/>
                <a:gd name="T47" fmla="*/ 72 h 196"/>
                <a:gd name="T48" fmla="*/ 30 w 779"/>
                <a:gd name="T49" fmla="*/ 78 h 196"/>
                <a:gd name="T50" fmla="*/ 1 w 779"/>
                <a:gd name="T51" fmla="*/ 102 h 196"/>
                <a:gd name="T52" fmla="*/ 25 w 779"/>
                <a:gd name="T53" fmla="*/ 118 h 196"/>
                <a:gd name="T54" fmla="*/ 73 w 779"/>
                <a:gd name="T55" fmla="*/ 121 h 196"/>
                <a:gd name="T56" fmla="*/ 101 w 779"/>
                <a:gd name="T57" fmla="*/ 119 h 196"/>
                <a:gd name="T58" fmla="*/ 128 w 779"/>
                <a:gd name="T59" fmla="*/ 115 h 196"/>
                <a:gd name="T60" fmla="*/ 154 w 779"/>
                <a:gd name="T61" fmla="*/ 118 h 196"/>
                <a:gd name="T62" fmla="*/ 164 w 779"/>
                <a:gd name="T63" fmla="*/ 137 h 196"/>
                <a:gd name="T64" fmla="*/ 122 w 779"/>
                <a:gd name="T65" fmla="*/ 196 h 196"/>
                <a:gd name="T66" fmla="*/ 423 w 779"/>
                <a:gd name="T67" fmla="*/ 195 h 196"/>
                <a:gd name="T68" fmla="*/ 580 w 779"/>
                <a:gd name="T69" fmla="*/ 193 h 196"/>
                <a:gd name="T70" fmla="*/ 587 w 779"/>
                <a:gd name="T71" fmla="*/ 193 h 196"/>
                <a:gd name="T72" fmla="*/ 647 w 779"/>
                <a:gd name="T73" fmla="*/ 187 h 196"/>
                <a:gd name="T74" fmla="*/ 646 w 779"/>
                <a:gd name="T75" fmla="*/ 158 h 196"/>
                <a:gd name="T76" fmla="*/ 631 w 779"/>
                <a:gd name="T77" fmla="*/ 117 h 196"/>
                <a:gd name="T78" fmla="*/ 661 w 779"/>
                <a:gd name="T79" fmla="*/ 109 h 196"/>
                <a:gd name="T80" fmla="*/ 671 w 779"/>
                <a:gd name="T81" fmla="*/ 109 h 196"/>
                <a:gd name="T82" fmla="*/ 687 w 779"/>
                <a:gd name="T83" fmla="*/ 110 h 196"/>
                <a:gd name="T84" fmla="*/ 712 w 779"/>
                <a:gd name="T85" fmla="*/ 110 h 196"/>
                <a:gd name="T86" fmla="*/ 757 w 779"/>
                <a:gd name="T87" fmla="*/ 101 h 196"/>
                <a:gd name="T88" fmla="*/ 766 w 779"/>
                <a:gd name="T89" fmla="*/ 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9" h="196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82384" y="2885125"/>
            <a:ext cx="1101480" cy="565145"/>
            <a:chOff x="3889573" y="3195662"/>
            <a:chExt cx="1222375" cy="62706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20" name="Freeform 13"/>
            <p:cNvSpPr/>
            <p:nvPr/>
          </p:nvSpPr>
          <p:spPr bwMode="auto">
            <a:xfrm flipH="1">
              <a:off x="3889573" y="3236937"/>
              <a:ext cx="1222375" cy="585787"/>
            </a:xfrm>
            <a:custGeom>
              <a:avLst/>
              <a:gdLst>
                <a:gd name="T0" fmla="*/ 74 w 826"/>
                <a:gd name="T1" fmla="*/ 210 h 396"/>
                <a:gd name="T2" fmla="*/ 84 w 826"/>
                <a:gd name="T3" fmla="*/ 209 h 396"/>
                <a:gd name="T4" fmla="*/ 190 w 826"/>
                <a:gd name="T5" fmla="*/ 347 h 396"/>
                <a:gd name="T6" fmla="*/ 291 w 826"/>
                <a:gd name="T7" fmla="*/ 329 h 396"/>
                <a:gd name="T8" fmla="*/ 352 w 826"/>
                <a:gd name="T9" fmla="*/ 322 h 396"/>
                <a:gd name="T10" fmla="*/ 385 w 826"/>
                <a:gd name="T11" fmla="*/ 327 h 396"/>
                <a:gd name="T12" fmla="*/ 398 w 826"/>
                <a:gd name="T13" fmla="*/ 379 h 396"/>
                <a:gd name="T14" fmla="*/ 414 w 826"/>
                <a:gd name="T15" fmla="*/ 388 h 396"/>
                <a:gd name="T16" fmla="*/ 425 w 826"/>
                <a:gd name="T17" fmla="*/ 391 h 396"/>
                <a:gd name="T18" fmla="*/ 443 w 826"/>
                <a:gd name="T19" fmla="*/ 394 h 396"/>
                <a:gd name="T20" fmla="*/ 460 w 826"/>
                <a:gd name="T21" fmla="*/ 395 h 396"/>
                <a:gd name="T22" fmla="*/ 486 w 826"/>
                <a:gd name="T23" fmla="*/ 396 h 396"/>
                <a:gd name="T24" fmla="*/ 509 w 826"/>
                <a:gd name="T25" fmla="*/ 394 h 396"/>
                <a:gd name="T26" fmla="*/ 533 w 826"/>
                <a:gd name="T27" fmla="*/ 391 h 396"/>
                <a:gd name="T28" fmla="*/ 557 w 826"/>
                <a:gd name="T29" fmla="*/ 384 h 396"/>
                <a:gd name="T30" fmla="*/ 565 w 826"/>
                <a:gd name="T31" fmla="*/ 380 h 396"/>
                <a:gd name="T32" fmla="*/ 568 w 826"/>
                <a:gd name="T33" fmla="*/ 377 h 396"/>
                <a:gd name="T34" fmla="*/ 569 w 826"/>
                <a:gd name="T35" fmla="*/ 374 h 396"/>
                <a:gd name="T36" fmla="*/ 570 w 826"/>
                <a:gd name="T37" fmla="*/ 369 h 396"/>
                <a:gd name="T38" fmla="*/ 603 w 826"/>
                <a:gd name="T39" fmla="*/ 305 h 396"/>
                <a:gd name="T40" fmla="*/ 787 w 826"/>
                <a:gd name="T41" fmla="*/ 303 h 396"/>
                <a:gd name="T42" fmla="*/ 806 w 826"/>
                <a:gd name="T43" fmla="*/ 302 h 396"/>
                <a:gd name="T44" fmla="*/ 810 w 826"/>
                <a:gd name="T45" fmla="*/ 302 h 396"/>
                <a:gd name="T46" fmla="*/ 814 w 826"/>
                <a:gd name="T47" fmla="*/ 300 h 396"/>
                <a:gd name="T48" fmla="*/ 815 w 826"/>
                <a:gd name="T49" fmla="*/ 299 h 396"/>
                <a:gd name="T50" fmla="*/ 816 w 826"/>
                <a:gd name="T51" fmla="*/ 297 h 396"/>
                <a:gd name="T52" fmla="*/ 821 w 826"/>
                <a:gd name="T53" fmla="*/ 146 h 396"/>
                <a:gd name="T54" fmla="*/ 787 w 826"/>
                <a:gd name="T55" fmla="*/ 148 h 396"/>
                <a:gd name="T56" fmla="*/ 607 w 826"/>
                <a:gd name="T57" fmla="*/ 150 h 396"/>
                <a:gd name="T58" fmla="*/ 572 w 826"/>
                <a:gd name="T59" fmla="*/ 151 h 396"/>
                <a:gd name="T60" fmla="*/ 563 w 826"/>
                <a:gd name="T61" fmla="*/ 151 h 396"/>
                <a:gd name="T62" fmla="*/ 553 w 826"/>
                <a:gd name="T63" fmla="*/ 153 h 396"/>
                <a:gd name="T64" fmla="*/ 548 w 826"/>
                <a:gd name="T65" fmla="*/ 155 h 396"/>
                <a:gd name="T66" fmla="*/ 546 w 826"/>
                <a:gd name="T67" fmla="*/ 157 h 396"/>
                <a:gd name="T68" fmla="*/ 544 w 826"/>
                <a:gd name="T69" fmla="*/ 159 h 396"/>
                <a:gd name="T70" fmla="*/ 503 w 826"/>
                <a:gd name="T71" fmla="*/ 234 h 396"/>
                <a:gd name="T72" fmla="*/ 421 w 826"/>
                <a:gd name="T73" fmla="*/ 229 h 396"/>
                <a:gd name="T74" fmla="*/ 407 w 826"/>
                <a:gd name="T75" fmla="*/ 178 h 396"/>
                <a:gd name="T76" fmla="*/ 393 w 826"/>
                <a:gd name="T77" fmla="*/ 172 h 396"/>
                <a:gd name="T78" fmla="*/ 381 w 826"/>
                <a:gd name="T79" fmla="*/ 169 h 396"/>
                <a:gd name="T80" fmla="*/ 370 w 826"/>
                <a:gd name="T81" fmla="*/ 167 h 396"/>
                <a:gd name="T82" fmla="*/ 359 w 826"/>
                <a:gd name="T83" fmla="*/ 166 h 396"/>
                <a:gd name="T84" fmla="*/ 355 w 826"/>
                <a:gd name="T85" fmla="*/ 166 h 396"/>
                <a:gd name="T86" fmla="*/ 341 w 826"/>
                <a:gd name="T87" fmla="*/ 167 h 396"/>
                <a:gd name="T88" fmla="*/ 292 w 826"/>
                <a:gd name="T89" fmla="*/ 173 h 396"/>
                <a:gd name="T90" fmla="*/ 232 w 826"/>
                <a:gd name="T91" fmla="*/ 78 h 396"/>
                <a:gd name="T92" fmla="*/ 203 w 826"/>
                <a:gd name="T93" fmla="*/ 53 h 396"/>
                <a:gd name="T94" fmla="*/ 191 w 826"/>
                <a:gd name="T95" fmla="*/ 50 h 396"/>
                <a:gd name="T96" fmla="*/ 179 w 826"/>
                <a:gd name="T97" fmla="*/ 49 h 396"/>
                <a:gd name="T98" fmla="*/ 164 w 826"/>
                <a:gd name="T99" fmla="*/ 48 h 396"/>
                <a:gd name="T100" fmla="*/ 149 w 826"/>
                <a:gd name="T101" fmla="*/ 48 h 396"/>
                <a:gd name="T102" fmla="*/ 130 w 826"/>
                <a:gd name="T103" fmla="*/ 49 h 396"/>
                <a:gd name="T104" fmla="*/ 112 w 826"/>
                <a:gd name="T105" fmla="*/ 53 h 396"/>
                <a:gd name="T106" fmla="*/ 106 w 826"/>
                <a:gd name="T107" fmla="*/ 55 h 396"/>
                <a:gd name="T108" fmla="*/ 77 w 826"/>
                <a:gd name="T109" fmla="*/ 63 h 396"/>
                <a:gd name="T110" fmla="*/ 37 w 826"/>
                <a:gd name="T111" fmla="*/ 60 h 396"/>
                <a:gd name="T112" fmla="*/ 15 w 826"/>
                <a:gd name="T113" fmla="*/ 31 h 396"/>
                <a:gd name="T114" fmla="*/ 4 w 826"/>
                <a:gd name="T115" fmla="*/ 150 h 396"/>
                <a:gd name="T116" fmla="*/ 29 w 826"/>
                <a:gd name="T117" fmla="*/ 196 h 396"/>
                <a:gd name="T118" fmla="*/ 43 w 826"/>
                <a:gd name="T119" fmla="*/ 208 h 396"/>
                <a:gd name="T120" fmla="*/ 46 w 826"/>
                <a:gd name="T121" fmla="*/ 209 h 396"/>
                <a:gd name="T122" fmla="*/ 56 w 826"/>
                <a:gd name="T123" fmla="*/ 210 h 396"/>
                <a:gd name="T124" fmla="*/ 67 w 826"/>
                <a:gd name="T125" fmla="*/ 21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396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 flipH="1">
              <a:off x="3889573" y="3195662"/>
              <a:ext cx="1222375" cy="388937"/>
            </a:xfrm>
            <a:custGeom>
              <a:avLst/>
              <a:gdLst>
                <a:gd name="T0" fmla="*/ 97 w 826"/>
                <a:gd name="T1" fmla="*/ 86 h 262"/>
                <a:gd name="T2" fmla="*/ 113 w 826"/>
                <a:gd name="T3" fmla="*/ 80 h 262"/>
                <a:gd name="T4" fmla="*/ 140 w 826"/>
                <a:gd name="T5" fmla="*/ 75 h 262"/>
                <a:gd name="T6" fmla="*/ 174 w 826"/>
                <a:gd name="T7" fmla="*/ 75 h 262"/>
                <a:gd name="T8" fmla="*/ 206 w 826"/>
                <a:gd name="T9" fmla="*/ 81 h 262"/>
                <a:gd name="T10" fmla="*/ 230 w 826"/>
                <a:gd name="T11" fmla="*/ 100 h 262"/>
                <a:gd name="T12" fmla="*/ 224 w 826"/>
                <a:gd name="T13" fmla="*/ 128 h 262"/>
                <a:gd name="T14" fmla="*/ 165 w 826"/>
                <a:gd name="T15" fmla="*/ 139 h 262"/>
                <a:gd name="T16" fmla="*/ 104 w 826"/>
                <a:gd name="T17" fmla="*/ 145 h 262"/>
                <a:gd name="T18" fmla="*/ 86 w 826"/>
                <a:gd name="T19" fmla="*/ 163 h 262"/>
                <a:gd name="T20" fmla="*/ 100 w 826"/>
                <a:gd name="T21" fmla="*/ 191 h 262"/>
                <a:gd name="T22" fmla="*/ 122 w 826"/>
                <a:gd name="T23" fmla="*/ 213 h 262"/>
                <a:gd name="T24" fmla="*/ 136 w 826"/>
                <a:gd name="T25" fmla="*/ 225 h 262"/>
                <a:gd name="T26" fmla="*/ 170 w 826"/>
                <a:gd name="T27" fmla="*/ 220 h 262"/>
                <a:gd name="T28" fmla="*/ 305 w 826"/>
                <a:gd name="T29" fmla="*/ 198 h 262"/>
                <a:gd name="T30" fmla="*/ 356 w 826"/>
                <a:gd name="T31" fmla="*/ 193 h 262"/>
                <a:gd name="T32" fmla="*/ 358 w 826"/>
                <a:gd name="T33" fmla="*/ 193 h 262"/>
                <a:gd name="T34" fmla="*/ 381 w 826"/>
                <a:gd name="T35" fmla="*/ 196 h 262"/>
                <a:gd name="T36" fmla="*/ 409 w 826"/>
                <a:gd name="T37" fmla="*/ 207 h 262"/>
                <a:gd name="T38" fmla="*/ 404 w 826"/>
                <a:gd name="T39" fmla="*/ 223 h 262"/>
                <a:gd name="T40" fmla="*/ 402 w 826"/>
                <a:gd name="T41" fmla="*/ 247 h 262"/>
                <a:gd name="T42" fmla="*/ 438 w 826"/>
                <a:gd name="T43" fmla="*/ 259 h 262"/>
                <a:gd name="T44" fmla="*/ 470 w 826"/>
                <a:gd name="T45" fmla="*/ 262 h 262"/>
                <a:gd name="T46" fmla="*/ 518 w 826"/>
                <a:gd name="T47" fmla="*/ 260 h 262"/>
                <a:gd name="T48" fmla="*/ 567 w 826"/>
                <a:gd name="T49" fmla="*/ 250 h 262"/>
                <a:gd name="T50" fmla="*/ 577 w 826"/>
                <a:gd name="T51" fmla="*/ 228 h 262"/>
                <a:gd name="T52" fmla="*/ 567 w 826"/>
                <a:gd name="T53" fmla="*/ 210 h 262"/>
                <a:gd name="T54" fmla="*/ 548 w 826"/>
                <a:gd name="T55" fmla="*/ 195 h 262"/>
                <a:gd name="T56" fmla="*/ 551 w 826"/>
                <a:gd name="T57" fmla="*/ 181 h 262"/>
                <a:gd name="T58" fmla="*/ 582 w 826"/>
                <a:gd name="T59" fmla="*/ 177 h 262"/>
                <a:gd name="T60" fmla="*/ 613 w 826"/>
                <a:gd name="T61" fmla="*/ 177 h 262"/>
                <a:gd name="T62" fmla="*/ 648 w 826"/>
                <a:gd name="T63" fmla="*/ 176 h 262"/>
                <a:gd name="T64" fmla="*/ 680 w 826"/>
                <a:gd name="T65" fmla="*/ 176 h 262"/>
                <a:gd name="T66" fmla="*/ 713 w 826"/>
                <a:gd name="T67" fmla="*/ 176 h 262"/>
                <a:gd name="T68" fmla="*/ 743 w 826"/>
                <a:gd name="T69" fmla="*/ 176 h 262"/>
                <a:gd name="T70" fmla="*/ 779 w 826"/>
                <a:gd name="T71" fmla="*/ 175 h 262"/>
                <a:gd name="T72" fmla="*/ 810 w 826"/>
                <a:gd name="T73" fmla="*/ 174 h 262"/>
                <a:gd name="T74" fmla="*/ 824 w 826"/>
                <a:gd name="T75" fmla="*/ 172 h 262"/>
                <a:gd name="T76" fmla="*/ 824 w 826"/>
                <a:gd name="T77" fmla="*/ 165 h 262"/>
                <a:gd name="T78" fmla="*/ 817 w 826"/>
                <a:gd name="T79" fmla="*/ 156 h 262"/>
                <a:gd name="T80" fmla="*/ 704 w 826"/>
                <a:gd name="T81" fmla="*/ 7 h 262"/>
                <a:gd name="T82" fmla="*/ 676 w 826"/>
                <a:gd name="T83" fmla="*/ 1 h 262"/>
                <a:gd name="T84" fmla="*/ 638 w 826"/>
                <a:gd name="T85" fmla="*/ 1 h 262"/>
                <a:gd name="T86" fmla="*/ 631 w 826"/>
                <a:gd name="T87" fmla="*/ 1 h 262"/>
                <a:gd name="T88" fmla="*/ 508 w 826"/>
                <a:gd name="T89" fmla="*/ 4 h 262"/>
                <a:gd name="T90" fmla="*/ 129 w 826"/>
                <a:gd name="T91" fmla="*/ 14 h 262"/>
                <a:gd name="T92" fmla="*/ 19 w 826"/>
                <a:gd name="T93" fmla="*/ 17 h 262"/>
                <a:gd name="T94" fmla="*/ 1 w 826"/>
                <a:gd name="T95" fmla="*/ 25 h 262"/>
                <a:gd name="T96" fmla="*/ 10 w 826"/>
                <a:gd name="T97" fmla="*/ 50 h 262"/>
                <a:gd name="T98" fmla="*/ 31 w 826"/>
                <a:gd name="T99" fmla="*/ 82 h 262"/>
                <a:gd name="T100" fmla="*/ 48 w 826"/>
                <a:gd name="T101" fmla="*/ 90 h 262"/>
                <a:gd name="T102" fmla="*/ 60 w 826"/>
                <a:gd name="T103" fmla="*/ 91 h 262"/>
                <a:gd name="T104" fmla="*/ 77 w 826"/>
                <a:gd name="T105" fmla="*/ 9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6" h="262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43169" y="3114051"/>
            <a:ext cx="1567817" cy="785481"/>
            <a:chOff x="2181423" y="3449662"/>
            <a:chExt cx="1739900" cy="871537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7" name="Freeform 24"/>
            <p:cNvSpPr/>
            <p:nvPr/>
          </p:nvSpPr>
          <p:spPr bwMode="auto">
            <a:xfrm flipH="1">
              <a:off x="2973585" y="3487762"/>
              <a:ext cx="153988" cy="331787"/>
            </a:xfrm>
            <a:custGeom>
              <a:avLst/>
              <a:gdLst>
                <a:gd name="T0" fmla="*/ 7 w 104"/>
                <a:gd name="T1" fmla="*/ 172 h 225"/>
                <a:gd name="T2" fmla="*/ 17 w 104"/>
                <a:gd name="T3" fmla="*/ 177 h 225"/>
                <a:gd name="T4" fmla="*/ 30 w 104"/>
                <a:gd name="T5" fmla="*/ 184 h 225"/>
                <a:gd name="T6" fmla="*/ 51 w 104"/>
                <a:gd name="T7" fmla="*/ 193 h 225"/>
                <a:gd name="T8" fmla="*/ 67 w 104"/>
                <a:gd name="T9" fmla="*/ 201 h 225"/>
                <a:gd name="T10" fmla="*/ 77 w 104"/>
                <a:gd name="T11" fmla="*/ 211 h 225"/>
                <a:gd name="T12" fmla="*/ 82 w 104"/>
                <a:gd name="T13" fmla="*/ 223 h 225"/>
                <a:gd name="T14" fmla="*/ 82 w 104"/>
                <a:gd name="T15" fmla="*/ 223 h 225"/>
                <a:gd name="T16" fmla="*/ 82 w 104"/>
                <a:gd name="T17" fmla="*/ 224 h 225"/>
                <a:gd name="T18" fmla="*/ 82 w 104"/>
                <a:gd name="T19" fmla="*/ 224 h 225"/>
                <a:gd name="T20" fmla="*/ 82 w 104"/>
                <a:gd name="T21" fmla="*/ 225 h 225"/>
                <a:gd name="T22" fmla="*/ 104 w 104"/>
                <a:gd name="T23" fmla="*/ 59 h 225"/>
                <a:gd name="T24" fmla="*/ 104 w 104"/>
                <a:gd name="T25" fmla="*/ 59 h 225"/>
                <a:gd name="T26" fmla="*/ 104 w 104"/>
                <a:gd name="T27" fmla="*/ 59 h 225"/>
                <a:gd name="T28" fmla="*/ 104 w 104"/>
                <a:gd name="T29" fmla="*/ 58 h 225"/>
                <a:gd name="T30" fmla="*/ 104 w 104"/>
                <a:gd name="T31" fmla="*/ 58 h 225"/>
                <a:gd name="T32" fmla="*/ 99 w 104"/>
                <a:gd name="T33" fmla="*/ 46 h 225"/>
                <a:gd name="T34" fmla="*/ 88 w 104"/>
                <a:gd name="T35" fmla="*/ 38 h 225"/>
                <a:gd name="T36" fmla="*/ 72 w 104"/>
                <a:gd name="T37" fmla="*/ 30 h 225"/>
                <a:gd name="T38" fmla="*/ 51 w 104"/>
                <a:gd name="T39" fmla="*/ 21 h 225"/>
                <a:gd name="T40" fmla="*/ 38 w 104"/>
                <a:gd name="T41" fmla="*/ 16 h 225"/>
                <a:gd name="T42" fmla="*/ 28 w 104"/>
                <a:gd name="T43" fmla="*/ 10 h 225"/>
                <a:gd name="T44" fmla="*/ 22 w 104"/>
                <a:gd name="T45" fmla="*/ 5 h 225"/>
                <a:gd name="T46" fmla="*/ 20 w 104"/>
                <a:gd name="T47" fmla="*/ 0 h 225"/>
                <a:gd name="T48" fmla="*/ 0 w 104"/>
                <a:gd name="T49" fmla="*/ 161 h 225"/>
                <a:gd name="T50" fmla="*/ 1 w 104"/>
                <a:gd name="T51" fmla="*/ 166 h 225"/>
                <a:gd name="T52" fmla="*/ 7 w 104"/>
                <a:gd name="T53" fmla="*/ 17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25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Freeform 25"/>
            <p:cNvSpPr/>
            <p:nvPr/>
          </p:nvSpPr>
          <p:spPr bwMode="auto">
            <a:xfrm flipH="1">
              <a:off x="2181423" y="3584599"/>
              <a:ext cx="1739900" cy="736600"/>
            </a:xfrm>
            <a:custGeom>
              <a:avLst/>
              <a:gdLst>
                <a:gd name="T0" fmla="*/ 374 w 1175"/>
                <a:gd name="T1" fmla="*/ 445 h 499"/>
                <a:gd name="T2" fmla="*/ 394 w 1175"/>
                <a:gd name="T3" fmla="*/ 453 h 499"/>
                <a:gd name="T4" fmla="*/ 405 w 1175"/>
                <a:gd name="T5" fmla="*/ 455 h 499"/>
                <a:gd name="T6" fmla="*/ 417 w 1175"/>
                <a:gd name="T7" fmla="*/ 457 h 499"/>
                <a:gd name="T8" fmla="*/ 428 w 1175"/>
                <a:gd name="T9" fmla="*/ 457 h 499"/>
                <a:gd name="T10" fmla="*/ 438 w 1175"/>
                <a:gd name="T11" fmla="*/ 456 h 499"/>
                <a:gd name="T12" fmla="*/ 495 w 1175"/>
                <a:gd name="T13" fmla="*/ 454 h 499"/>
                <a:gd name="T14" fmla="*/ 666 w 1175"/>
                <a:gd name="T15" fmla="*/ 446 h 499"/>
                <a:gd name="T16" fmla="*/ 709 w 1175"/>
                <a:gd name="T17" fmla="*/ 443 h 499"/>
                <a:gd name="T18" fmla="*/ 724 w 1175"/>
                <a:gd name="T19" fmla="*/ 440 h 499"/>
                <a:gd name="T20" fmla="*/ 737 w 1175"/>
                <a:gd name="T21" fmla="*/ 435 h 499"/>
                <a:gd name="T22" fmla="*/ 740 w 1175"/>
                <a:gd name="T23" fmla="*/ 432 h 499"/>
                <a:gd name="T24" fmla="*/ 793 w 1175"/>
                <a:gd name="T25" fmla="*/ 322 h 499"/>
                <a:gd name="T26" fmla="*/ 863 w 1175"/>
                <a:gd name="T27" fmla="*/ 364 h 499"/>
                <a:gd name="T28" fmla="*/ 897 w 1175"/>
                <a:gd name="T29" fmla="*/ 395 h 499"/>
                <a:gd name="T30" fmla="*/ 926 w 1175"/>
                <a:gd name="T31" fmla="*/ 404 h 499"/>
                <a:gd name="T32" fmla="*/ 954 w 1175"/>
                <a:gd name="T33" fmla="*/ 409 h 499"/>
                <a:gd name="T34" fmla="*/ 969 w 1175"/>
                <a:gd name="T35" fmla="*/ 411 h 499"/>
                <a:gd name="T36" fmla="*/ 980 w 1175"/>
                <a:gd name="T37" fmla="*/ 411 h 499"/>
                <a:gd name="T38" fmla="*/ 1003 w 1175"/>
                <a:gd name="T39" fmla="*/ 410 h 499"/>
                <a:gd name="T40" fmla="*/ 1057 w 1175"/>
                <a:gd name="T41" fmla="*/ 399 h 499"/>
                <a:gd name="T42" fmla="*/ 1118 w 1175"/>
                <a:gd name="T43" fmla="*/ 381 h 499"/>
                <a:gd name="T44" fmla="*/ 1169 w 1175"/>
                <a:gd name="T45" fmla="*/ 194 h 499"/>
                <a:gd name="T46" fmla="*/ 1116 w 1175"/>
                <a:gd name="T47" fmla="*/ 210 h 499"/>
                <a:gd name="T48" fmla="*/ 1008 w 1175"/>
                <a:gd name="T49" fmla="*/ 228 h 499"/>
                <a:gd name="T50" fmla="*/ 939 w 1175"/>
                <a:gd name="T51" fmla="*/ 217 h 499"/>
                <a:gd name="T52" fmla="*/ 888 w 1175"/>
                <a:gd name="T53" fmla="*/ 180 h 499"/>
                <a:gd name="T54" fmla="*/ 845 w 1175"/>
                <a:gd name="T55" fmla="*/ 152 h 499"/>
                <a:gd name="T56" fmla="*/ 815 w 1175"/>
                <a:gd name="T57" fmla="*/ 144 h 499"/>
                <a:gd name="T58" fmla="*/ 798 w 1175"/>
                <a:gd name="T59" fmla="*/ 142 h 499"/>
                <a:gd name="T60" fmla="*/ 774 w 1175"/>
                <a:gd name="T61" fmla="*/ 140 h 499"/>
                <a:gd name="T62" fmla="*/ 762 w 1175"/>
                <a:gd name="T63" fmla="*/ 140 h 499"/>
                <a:gd name="T64" fmla="*/ 725 w 1175"/>
                <a:gd name="T65" fmla="*/ 144 h 499"/>
                <a:gd name="T66" fmla="*/ 684 w 1175"/>
                <a:gd name="T67" fmla="*/ 154 h 499"/>
                <a:gd name="T68" fmla="*/ 662 w 1175"/>
                <a:gd name="T69" fmla="*/ 165 h 499"/>
                <a:gd name="T70" fmla="*/ 655 w 1175"/>
                <a:gd name="T71" fmla="*/ 172 h 499"/>
                <a:gd name="T72" fmla="*/ 593 w 1175"/>
                <a:gd name="T73" fmla="*/ 266 h 499"/>
                <a:gd name="T74" fmla="*/ 461 w 1175"/>
                <a:gd name="T75" fmla="*/ 271 h 499"/>
                <a:gd name="T76" fmla="*/ 436 w 1175"/>
                <a:gd name="T77" fmla="*/ 271 h 499"/>
                <a:gd name="T78" fmla="*/ 393 w 1175"/>
                <a:gd name="T79" fmla="*/ 259 h 499"/>
                <a:gd name="T80" fmla="*/ 335 w 1175"/>
                <a:gd name="T81" fmla="*/ 203 h 499"/>
                <a:gd name="T82" fmla="*/ 298 w 1175"/>
                <a:gd name="T83" fmla="*/ 174 h 499"/>
                <a:gd name="T84" fmla="*/ 287 w 1175"/>
                <a:gd name="T85" fmla="*/ 171 h 499"/>
                <a:gd name="T86" fmla="*/ 269 w 1175"/>
                <a:gd name="T87" fmla="*/ 168 h 499"/>
                <a:gd name="T88" fmla="*/ 255 w 1175"/>
                <a:gd name="T89" fmla="*/ 168 h 499"/>
                <a:gd name="T90" fmla="*/ 248 w 1175"/>
                <a:gd name="T91" fmla="*/ 168 h 499"/>
                <a:gd name="T92" fmla="*/ 231 w 1175"/>
                <a:gd name="T93" fmla="*/ 173 h 499"/>
                <a:gd name="T94" fmla="*/ 219 w 1175"/>
                <a:gd name="T95" fmla="*/ 181 h 499"/>
                <a:gd name="T96" fmla="*/ 185 w 1175"/>
                <a:gd name="T97" fmla="*/ 197 h 499"/>
                <a:gd name="T98" fmla="*/ 90 w 1175"/>
                <a:gd name="T99" fmla="*/ 7 h 499"/>
                <a:gd name="T100" fmla="*/ 67 w 1175"/>
                <a:gd name="T101" fmla="*/ 186 h 499"/>
                <a:gd name="T102" fmla="*/ 14 w 1175"/>
                <a:gd name="T103" fmla="*/ 494 h 499"/>
                <a:gd name="T104" fmla="*/ 28 w 1175"/>
                <a:gd name="T105" fmla="*/ 352 h 499"/>
                <a:gd name="T106" fmla="*/ 77 w 1175"/>
                <a:gd name="T107" fmla="*/ 372 h 499"/>
                <a:gd name="T108" fmla="*/ 99 w 1175"/>
                <a:gd name="T109" fmla="*/ 377 h 499"/>
                <a:gd name="T110" fmla="*/ 117 w 1175"/>
                <a:gd name="T111" fmla="*/ 379 h 499"/>
                <a:gd name="T112" fmla="*/ 136 w 1175"/>
                <a:gd name="T113" fmla="*/ 380 h 499"/>
                <a:gd name="T114" fmla="*/ 157 w 1175"/>
                <a:gd name="T115" fmla="*/ 378 h 499"/>
                <a:gd name="T116" fmla="*/ 180 w 1175"/>
                <a:gd name="T117" fmla="*/ 373 h 499"/>
                <a:gd name="T118" fmla="*/ 198 w 1175"/>
                <a:gd name="T119" fmla="*/ 364 h 499"/>
                <a:gd name="T120" fmla="*/ 217 w 1175"/>
                <a:gd name="T121" fmla="*/ 348 h 499"/>
                <a:gd name="T122" fmla="*/ 280 w 1175"/>
                <a:gd name="T123" fmla="*/ 352 h 499"/>
                <a:gd name="T124" fmla="*/ 327 w 1175"/>
                <a:gd name="T125" fmla="*/ 39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5" h="499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 26"/>
            <p:cNvSpPr/>
            <p:nvPr/>
          </p:nvSpPr>
          <p:spPr bwMode="auto">
            <a:xfrm flipH="1">
              <a:off x="2181423" y="3449662"/>
              <a:ext cx="1719262" cy="536575"/>
            </a:xfrm>
            <a:custGeom>
              <a:avLst/>
              <a:gdLst>
                <a:gd name="T0" fmla="*/ 400 w 1162"/>
                <a:gd name="T1" fmla="*/ 357 h 362"/>
                <a:gd name="T2" fmla="*/ 440 w 1162"/>
                <a:gd name="T3" fmla="*/ 361 h 362"/>
                <a:gd name="T4" fmla="*/ 449 w 1162"/>
                <a:gd name="T5" fmla="*/ 360 h 362"/>
                <a:gd name="T6" fmla="*/ 641 w 1162"/>
                <a:gd name="T7" fmla="*/ 353 h 362"/>
                <a:gd name="T8" fmla="*/ 744 w 1162"/>
                <a:gd name="T9" fmla="*/ 321 h 362"/>
                <a:gd name="T10" fmla="*/ 641 w 1162"/>
                <a:gd name="T11" fmla="*/ 266 h 362"/>
                <a:gd name="T12" fmla="*/ 749 w 1162"/>
                <a:gd name="T13" fmla="*/ 230 h 362"/>
                <a:gd name="T14" fmla="*/ 752 w 1162"/>
                <a:gd name="T15" fmla="*/ 230 h 362"/>
                <a:gd name="T16" fmla="*/ 834 w 1162"/>
                <a:gd name="T17" fmla="*/ 243 h 362"/>
                <a:gd name="T18" fmla="*/ 894 w 1162"/>
                <a:gd name="T19" fmla="*/ 291 h 362"/>
                <a:gd name="T20" fmla="*/ 984 w 1162"/>
                <a:gd name="T21" fmla="*/ 317 h 362"/>
                <a:gd name="T22" fmla="*/ 996 w 1162"/>
                <a:gd name="T23" fmla="*/ 318 h 362"/>
                <a:gd name="T24" fmla="*/ 1103 w 1162"/>
                <a:gd name="T25" fmla="*/ 300 h 362"/>
                <a:gd name="T26" fmla="*/ 797 w 1162"/>
                <a:gd name="T27" fmla="*/ 1 h 362"/>
                <a:gd name="T28" fmla="*/ 759 w 1162"/>
                <a:gd name="T29" fmla="*/ 0 h 362"/>
                <a:gd name="T30" fmla="*/ 706 w 1162"/>
                <a:gd name="T31" fmla="*/ 1 h 362"/>
                <a:gd name="T32" fmla="*/ 560 w 1162"/>
                <a:gd name="T33" fmla="*/ 12 h 362"/>
                <a:gd name="T34" fmla="*/ 554 w 1162"/>
                <a:gd name="T35" fmla="*/ 37 h 362"/>
                <a:gd name="T36" fmla="*/ 611 w 1162"/>
                <a:gd name="T37" fmla="*/ 63 h 362"/>
                <a:gd name="T38" fmla="*/ 622 w 1162"/>
                <a:gd name="T39" fmla="*/ 91 h 362"/>
                <a:gd name="T40" fmla="*/ 551 w 1162"/>
                <a:gd name="T41" fmla="*/ 103 h 362"/>
                <a:gd name="T42" fmla="*/ 495 w 1162"/>
                <a:gd name="T43" fmla="*/ 100 h 362"/>
                <a:gd name="T44" fmla="*/ 421 w 1162"/>
                <a:gd name="T45" fmla="*/ 68 h 362"/>
                <a:gd name="T46" fmla="*/ 394 w 1162"/>
                <a:gd name="T47" fmla="*/ 36 h 362"/>
                <a:gd name="T48" fmla="*/ 352 w 1162"/>
                <a:gd name="T49" fmla="*/ 31 h 362"/>
                <a:gd name="T50" fmla="*/ 335 w 1162"/>
                <a:gd name="T51" fmla="*/ 32 h 362"/>
                <a:gd name="T52" fmla="*/ 233 w 1162"/>
                <a:gd name="T53" fmla="*/ 51 h 362"/>
                <a:gd name="T54" fmla="*/ 77 w 1162"/>
                <a:gd name="T55" fmla="*/ 83 h 362"/>
                <a:gd name="T56" fmla="*/ 78 w 1162"/>
                <a:gd name="T57" fmla="*/ 98 h 362"/>
                <a:gd name="T58" fmla="*/ 128 w 1162"/>
                <a:gd name="T59" fmla="*/ 139 h 362"/>
                <a:gd name="T60" fmla="*/ 165 w 1162"/>
                <a:gd name="T61" fmla="*/ 178 h 362"/>
                <a:gd name="T62" fmla="*/ 136 w 1162"/>
                <a:gd name="T63" fmla="*/ 191 h 362"/>
                <a:gd name="T64" fmla="*/ 125 w 1162"/>
                <a:gd name="T65" fmla="*/ 192 h 362"/>
                <a:gd name="T66" fmla="*/ 109 w 1162"/>
                <a:gd name="T67" fmla="*/ 192 h 362"/>
                <a:gd name="T68" fmla="*/ 91 w 1162"/>
                <a:gd name="T69" fmla="*/ 190 h 362"/>
                <a:gd name="T70" fmla="*/ 67 w 1162"/>
                <a:gd name="T71" fmla="*/ 191 h 362"/>
                <a:gd name="T72" fmla="*/ 33 w 1162"/>
                <a:gd name="T73" fmla="*/ 197 h 362"/>
                <a:gd name="T74" fmla="*/ 16 w 1162"/>
                <a:gd name="T75" fmla="*/ 255 h 362"/>
                <a:gd name="T76" fmla="*/ 97 w 1162"/>
                <a:gd name="T77" fmla="*/ 287 h 362"/>
                <a:gd name="T78" fmla="*/ 161 w 1162"/>
                <a:gd name="T79" fmla="*/ 289 h 362"/>
                <a:gd name="T80" fmla="*/ 206 w 1162"/>
                <a:gd name="T81" fmla="*/ 272 h 362"/>
                <a:gd name="T82" fmla="*/ 231 w 1162"/>
                <a:gd name="T83" fmla="*/ 258 h 362"/>
                <a:gd name="T84" fmla="*/ 256 w 1162"/>
                <a:gd name="T85" fmla="*/ 258 h 362"/>
                <a:gd name="T86" fmla="*/ 296 w 1162"/>
                <a:gd name="T87" fmla="*/ 270 h 362"/>
                <a:gd name="T88" fmla="*/ 364 w 1162"/>
                <a:gd name="T89" fmla="*/ 33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2" h="3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16367" y="3888448"/>
            <a:ext cx="1570689" cy="869896"/>
            <a:chOff x="3292673" y="3890987"/>
            <a:chExt cx="1743075" cy="9652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3" name="Freeform 15"/>
            <p:cNvSpPr/>
            <p:nvPr/>
          </p:nvSpPr>
          <p:spPr bwMode="auto">
            <a:xfrm flipH="1">
              <a:off x="4313435" y="3983062"/>
              <a:ext cx="15875" cy="311150"/>
            </a:xfrm>
            <a:custGeom>
              <a:avLst/>
              <a:gdLst>
                <a:gd name="T0" fmla="*/ 8 w 10"/>
                <a:gd name="T1" fmla="*/ 14 h 210"/>
                <a:gd name="T2" fmla="*/ 8 w 10"/>
                <a:gd name="T3" fmla="*/ 21 h 210"/>
                <a:gd name="T4" fmla="*/ 8 w 10"/>
                <a:gd name="T5" fmla="*/ 21 h 210"/>
                <a:gd name="T6" fmla="*/ 8 w 10"/>
                <a:gd name="T7" fmla="*/ 21 h 210"/>
                <a:gd name="T8" fmla="*/ 8 w 10"/>
                <a:gd name="T9" fmla="*/ 21 h 210"/>
                <a:gd name="T10" fmla="*/ 7 w 10"/>
                <a:gd name="T11" fmla="*/ 27 h 210"/>
                <a:gd name="T12" fmla="*/ 7 w 10"/>
                <a:gd name="T13" fmla="*/ 27 h 210"/>
                <a:gd name="T14" fmla="*/ 7 w 10"/>
                <a:gd name="T15" fmla="*/ 27 h 210"/>
                <a:gd name="T16" fmla="*/ 7 w 10"/>
                <a:gd name="T17" fmla="*/ 27 h 210"/>
                <a:gd name="T18" fmla="*/ 5 w 10"/>
                <a:gd name="T19" fmla="*/ 101 h 210"/>
                <a:gd name="T20" fmla="*/ 0 w 10"/>
                <a:gd name="T21" fmla="*/ 210 h 210"/>
                <a:gd name="T22" fmla="*/ 0 w 10"/>
                <a:gd name="T23" fmla="*/ 210 h 210"/>
                <a:gd name="T24" fmla="*/ 1 w 10"/>
                <a:gd name="T25" fmla="*/ 205 h 210"/>
                <a:gd name="T26" fmla="*/ 1 w 10"/>
                <a:gd name="T27" fmla="*/ 203 h 210"/>
                <a:gd name="T28" fmla="*/ 1 w 10"/>
                <a:gd name="T29" fmla="*/ 203 h 210"/>
                <a:gd name="T30" fmla="*/ 1 w 10"/>
                <a:gd name="T31" fmla="*/ 196 h 210"/>
                <a:gd name="T32" fmla="*/ 2 w 10"/>
                <a:gd name="T33" fmla="*/ 189 h 210"/>
                <a:gd name="T34" fmla="*/ 2 w 10"/>
                <a:gd name="T35" fmla="*/ 189 h 210"/>
                <a:gd name="T36" fmla="*/ 2 w 10"/>
                <a:gd name="T37" fmla="*/ 189 h 210"/>
                <a:gd name="T38" fmla="*/ 2 w 10"/>
                <a:gd name="T39" fmla="*/ 188 h 210"/>
                <a:gd name="T40" fmla="*/ 2 w 10"/>
                <a:gd name="T41" fmla="*/ 182 h 210"/>
                <a:gd name="T42" fmla="*/ 2 w 10"/>
                <a:gd name="T43" fmla="*/ 182 h 210"/>
                <a:gd name="T44" fmla="*/ 2 w 10"/>
                <a:gd name="T45" fmla="*/ 182 h 210"/>
                <a:gd name="T46" fmla="*/ 2 w 10"/>
                <a:gd name="T47" fmla="*/ 182 h 210"/>
                <a:gd name="T48" fmla="*/ 10 w 10"/>
                <a:gd name="T49" fmla="*/ 1 h 210"/>
                <a:gd name="T50" fmla="*/ 10 w 10"/>
                <a:gd name="T51" fmla="*/ 1 h 210"/>
                <a:gd name="T52" fmla="*/ 10 w 10"/>
                <a:gd name="T53" fmla="*/ 0 h 210"/>
                <a:gd name="T54" fmla="*/ 9 w 10"/>
                <a:gd name="T55" fmla="*/ 4 h 210"/>
                <a:gd name="T56" fmla="*/ 9 w 10"/>
                <a:gd name="T57" fmla="*/ 7 h 210"/>
                <a:gd name="T58" fmla="*/ 8 w 10"/>
                <a:gd name="T5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2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 flipH="1">
              <a:off x="4038798" y="3929087"/>
              <a:ext cx="104775" cy="373062"/>
            </a:xfrm>
            <a:custGeom>
              <a:avLst/>
              <a:gdLst>
                <a:gd name="T0" fmla="*/ 46 w 70"/>
                <a:gd name="T1" fmla="*/ 34 h 251"/>
                <a:gd name="T2" fmla="*/ 26 w 70"/>
                <a:gd name="T3" fmla="*/ 19 h 251"/>
                <a:gd name="T4" fmla="*/ 12 w 70"/>
                <a:gd name="T5" fmla="*/ 6 h 251"/>
                <a:gd name="T6" fmla="*/ 11 w 70"/>
                <a:gd name="T7" fmla="*/ 5 h 251"/>
                <a:gd name="T8" fmla="*/ 10 w 70"/>
                <a:gd name="T9" fmla="*/ 3 h 251"/>
                <a:gd name="T10" fmla="*/ 9 w 70"/>
                <a:gd name="T11" fmla="*/ 2 h 251"/>
                <a:gd name="T12" fmla="*/ 9 w 70"/>
                <a:gd name="T13" fmla="*/ 0 h 251"/>
                <a:gd name="T14" fmla="*/ 0 w 70"/>
                <a:gd name="T15" fmla="*/ 179 h 251"/>
                <a:gd name="T16" fmla="*/ 0 w 70"/>
                <a:gd name="T17" fmla="*/ 181 h 251"/>
                <a:gd name="T18" fmla="*/ 1 w 70"/>
                <a:gd name="T19" fmla="*/ 182 h 251"/>
                <a:gd name="T20" fmla="*/ 1 w 70"/>
                <a:gd name="T21" fmla="*/ 184 h 251"/>
                <a:gd name="T22" fmla="*/ 3 w 70"/>
                <a:gd name="T23" fmla="*/ 185 h 251"/>
                <a:gd name="T24" fmla="*/ 17 w 70"/>
                <a:gd name="T25" fmla="*/ 199 h 251"/>
                <a:gd name="T26" fmla="*/ 36 w 70"/>
                <a:gd name="T27" fmla="*/ 216 h 251"/>
                <a:gd name="T28" fmla="*/ 52 w 70"/>
                <a:gd name="T29" fmla="*/ 234 h 251"/>
                <a:gd name="T30" fmla="*/ 59 w 70"/>
                <a:gd name="T31" fmla="*/ 251 h 251"/>
                <a:gd name="T32" fmla="*/ 70 w 70"/>
                <a:gd name="T33" fmla="*/ 67 h 251"/>
                <a:gd name="T34" fmla="*/ 63 w 70"/>
                <a:gd name="T35" fmla="*/ 51 h 251"/>
                <a:gd name="T36" fmla="*/ 46 w 70"/>
                <a:gd name="T37" fmla="*/ 3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51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 flipH="1">
              <a:off x="3294260" y="3935437"/>
              <a:ext cx="1738313" cy="920750"/>
            </a:xfrm>
            <a:custGeom>
              <a:avLst/>
              <a:gdLst>
                <a:gd name="T0" fmla="*/ 1168 w 1177"/>
                <a:gd name="T1" fmla="*/ 208 h 623"/>
                <a:gd name="T2" fmla="*/ 1132 w 1177"/>
                <a:gd name="T3" fmla="*/ 225 h 623"/>
                <a:gd name="T4" fmla="*/ 1074 w 1177"/>
                <a:gd name="T5" fmla="*/ 229 h 623"/>
                <a:gd name="T6" fmla="*/ 1021 w 1177"/>
                <a:gd name="T7" fmla="*/ 222 h 623"/>
                <a:gd name="T8" fmla="*/ 1005 w 1177"/>
                <a:gd name="T9" fmla="*/ 220 h 623"/>
                <a:gd name="T10" fmla="*/ 992 w 1177"/>
                <a:gd name="T11" fmla="*/ 218 h 623"/>
                <a:gd name="T12" fmla="*/ 979 w 1177"/>
                <a:gd name="T13" fmla="*/ 218 h 623"/>
                <a:gd name="T14" fmla="*/ 972 w 1177"/>
                <a:gd name="T15" fmla="*/ 218 h 623"/>
                <a:gd name="T16" fmla="*/ 963 w 1177"/>
                <a:gd name="T17" fmla="*/ 219 h 623"/>
                <a:gd name="T18" fmla="*/ 951 w 1177"/>
                <a:gd name="T19" fmla="*/ 223 h 623"/>
                <a:gd name="T20" fmla="*/ 940 w 1177"/>
                <a:gd name="T21" fmla="*/ 231 h 623"/>
                <a:gd name="T22" fmla="*/ 932 w 1177"/>
                <a:gd name="T23" fmla="*/ 239 h 623"/>
                <a:gd name="T24" fmla="*/ 931 w 1177"/>
                <a:gd name="T25" fmla="*/ 240 h 623"/>
                <a:gd name="T26" fmla="*/ 417 w 1177"/>
                <a:gd name="T27" fmla="*/ 414 h 623"/>
                <a:gd name="T28" fmla="*/ 266 w 1177"/>
                <a:gd name="T29" fmla="*/ 416 h 623"/>
                <a:gd name="T30" fmla="*/ 235 w 1177"/>
                <a:gd name="T31" fmla="*/ 413 h 623"/>
                <a:gd name="T32" fmla="*/ 223 w 1177"/>
                <a:gd name="T33" fmla="*/ 242 h 623"/>
                <a:gd name="T34" fmla="*/ 200 w 1177"/>
                <a:gd name="T35" fmla="*/ 228 h 623"/>
                <a:gd name="T36" fmla="*/ 194 w 1177"/>
                <a:gd name="T37" fmla="*/ 227 h 623"/>
                <a:gd name="T38" fmla="*/ 187 w 1177"/>
                <a:gd name="T39" fmla="*/ 226 h 623"/>
                <a:gd name="T40" fmla="*/ 178 w 1177"/>
                <a:gd name="T41" fmla="*/ 225 h 623"/>
                <a:gd name="T42" fmla="*/ 168 w 1177"/>
                <a:gd name="T43" fmla="*/ 226 h 623"/>
                <a:gd name="T44" fmla="*/ 157 w 1177"/>
                <a:gd name="T45" fmla="*/ 227 h 623"/>
                <a:gd name="T46" fmla="*/ 91 w 1177"/>
                <a:gd name="T47" fmla="*/ 229 h 623"/>
                <a:gd name="T48" fmla="*/ 46 w 1177"/>
                <a:gd name="T49" fmla="*/ 216 h 623"/>
                <a:gd name="T50" fmla="*/ 17 w 1177"/>
                <a:gd name="T51" fmla="*/ 203 h 623"/>
                <a:gd name="T52" fmla="*/ 4 w 1177"/>
                <a:gd name="T53" fmla="*/ 190 h 623"/>
                <a:gd name="T54" fmla="*/ 3 w 1177"/>
                <a:gd name="T55" fmla="*/ 376 h 623"/>
                <a:gd name="T56" fmla="*/ 9 w 1177"/>
                <a:gd name="T57" fmla="*/ 386 h 623"/>
                <a:gd name="T58" fmla="*/ 20 w 1177"/>
                <a:gd name="T59" fmla="*/ 396 h 623"/>
                <a:gd name="T60" fmla="*/ 38 w 1177"/>
                <a:gd name="T61" fmla="*/ 406 h 623"/>
                <a:gd name="T62" fmla="*/ 59 w 1177"/>
                <a:gd name="T63" fmla="*/ 414 h 623"/>
                <a:gd name="T64" fmla="*/ 75 w 1177"/>
                <a:gd name="T65" fmla="*/ 419 h 623"/>
                <a:gd name="T66" fmla="*/ 87 w 1177"/>
                <a:gd name="T67" fmla="*/ 422 h 623"/>
                <a:gd name="T68" fmla="*/ 100 w 1177"/>
                <a:gd name="T69" fmla="*/ 424 h 623"/>
                <a:gd name="T70" fmla="*/ 109 w 1177"/>
                <a:gd name="T71" fmla="*/ 425 h 623"/>
                <a:gd name="T72" fmla="*/ 119 w 1177"/>
                <a:gd name="T73" fmla="*/ 425 h 623"/>
                <a:gd name="T74" fmla="*/ 138 w 1177"/>
                <a:gd name="T75" fmla="*/ 423 h 623"/>
                <a:gd name="T76" fmla="*/ 174 w 1177"/>
                <a:gd name="T77" fmla="*/ 419 h 623"/>
                <a:gd name="T78" fmla="*/ 200 w 1177"/>
                <a:gd name="T79" fmla="*/ 610 h 623"/>
                <a:gd name="T80" fmla="*/ 209 w 1177"/>
                <a:gd name="T81" fmla="*/ 615 h 623"/>
                <a:gd name="T82" fmla="*/ 214 w 1177"/>
                <a:gd name="T83" fmla="*/ 617 h 623"/>
                <a:gd name="T84" fmla="*/ 221 w 1177"/>
                <a:gd name="T85" fmla="*/ 618 h 623"/>
                <a:gd name="T86" fmla="*/ 229 w 1177"/>
                <a:gd name="T87" fmla="*/ 620 h 623"/>
                <a:gd name="T88" fmla="*/ 241 w 1177"/>
                <a:gd name="T89" fmla="*/ 621 h 623"/>
                <a:gd name="T90" fmla="*/ 258 w 1177"/>
                <a:gd name="T91" fmla="*/ 622 h 623"/>
                <a:gd name="T92" fmla="*/ 283 w 1177"/>
                <a:gd name="T93" fmla="*/ 623 h 623"/>
                <a:gd name="T94" fmla="*/ 1004 w 1177"/>
                <a:gd name="T95" fmla="*/ 613 h 623"/>
                <a:gd name="T96" fmla="*/ 1038 w 1177"/>
                <a:gd name="T97" fmla="*/ 424 h 623"/>
                <a:gd name="T98" fmla="*/ 1055 w 1177"/>
                <a:gd name="T99" fmla="*/ 425 h 623"/>
                <a:gd name="T100" fmla="*/ 1069 w 1177"/>
                <a:gd name="T101" fmla="*/ 426 h 623"/>
                <a:gd name="T102" fmla="*/ 1085 w 1177"/>
                <a:gd name="T103" fmla="*/ 425 h 623"/>
                <a:gd name="T104" fmla="*/ 1107 w 1177"/>
                <a:gd name="T105" fmla="*/ 422 h 623"/>
                <a:gd name="T106" fmla="*/ 1132 w 1177"/>
                <a:gd name="T107" fmla="*/ 414 h 623"/>
                <a:gd name="T108" fmla="*/ 1144 w 1177"/>
                <a:gd name="T109" fmla="*/ 406 h 623"/>
                <a:gd name="T110" fmla="*/ 1151 w 1177"/>
                <a:gd name="T111" fmla="*/ 399 h 623"/>
                <a:gd name="T112" fmla="*/ 1154 w 1177"/>
                <a:gd name="T113" fmla="*/ 394 h 623"/>
                <a:gd name="T114" fmla="*/ 1156 w 1177"/>
                <a:gd name="T115" fmla="*/ 38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623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Freeform 27"/>
            <p:cNvSpPr/>
            <p:nvPr/>
          </p:nvSpPr>
          <p:spPr bwMode="auto">
            <a:xfrm flipH="1">
              <a:off x="3292673" y="3890987"/>
              <a:ext cx="1743075" cy="658812"/>
            </a:xfrm>
            <a:custGeom>
              <a:avLst/>
              <a:gdLst>
                <a:gd name="T0" fmla="*/ 1124 w 1179"/>
                <a:gd name="T1" fmla="*/ 160 h 445"/>
                <a:gd name="T2" fmla="*/ 1059 w 1179"/>
                <a:gd name="T3" fmla="*/ 148 h 445"/>
                <a:gd name="T4" fmla="*/ 1004 w 1179"/>
                <a:gd name="T5" fmla="*/ 149 h 445"/>
                <a:gd name="T6" fmla="*/ 976 w 1179"/>
                <a:gd name="T7" fmla="*/ 157 h 445"/>
                <a:gd name="T8" fmla="*/ 957 w 1179"/>
                <a:gd name="T9" fmla="*/ 159 h 445"/>
                <a:gd name="T10" fmla="*/ 901 w 1179"/>
                <a:gd name="T11" fmla="*/ 143 h 445"/>
                <a:gd name="T12" fmla="*/ 902 w 1179"/>
                <a:gd name="T13" fmla="*/ 72 h 445"/>
                <a:gd name="T14" fmla="*/ 902 w 1179"/>
                <a:gd name="T15" fmla="*/ 24 h 445"/>
                <a:gd name="T16" fmla="*/ 856 w 1179"/>
                <a:gd name="T17" fmla="*/ 0 h 445"/>
                <a:gd name="T18" fmla="*/ 701 w 1179"/>
                <a:gd name="T19" fmla="*/ 5 h 445"/>
                <a:gd name="T20" fmla="*/ 638 w 1179"/>
                <a:gd name="T21" fmla="*/ 11 h 445"/>
                <a:gd name="T22" fmla="*/ 636 w 1179"/>
                <a:gd name="T23" fmla="*/ 49 h 445"/>
                <a:gd name="T24" fmla="*/ 648 w 1179"/>
                <a:gd name="T25" fmla="*/ 111 h 445"/>
                <a:gd name="T26" fmla="*/ 585 w 1179"/>
                <a:gd name="T27" fmla="*/ 120 h 445"/>
                <a:gd name="T28" fmla="*/ 512 w 1179"/>
                <a:gd name="T29" fmla="*/ 116 h 445"/>
                <a:gd name="T30" fmla="*/ 487 w 1179"/>
                <a:gd name="T31" fmla="*/ 78 h 445"/>
                <a:gd name="T32" fmla="*/ 450 w 1179"/>
                <a:gd name="T33" fmla="*/ 19 h 445"/>
                <a:gd name="T34" fmla="*/ 434 w 1179"/>
                <a:gd name="T35" fmla="*/ 19 h 445"/>
                <a:gd name="T36" fmla="*/ 284 w 1179"/>
                <a:gd name="T37" fmla="*/ 24 h 445"/>
                <a:gd name="T38" fmla="*/ 221 w 1179"/>
                <a:gd name="T39" fmla="*/ 137 h 445"/>
                <a:gd name="T40" fmla="*/ 206 w 1179"/>
                <a:gd name="T41" fmla="*/ 159 h 445"/>
                <a:gd name="T42" fmla="*/ 188 w 1179"/>
                <a:gd name="T43" fmla="*/ 162 h 445"/>
                <a:gd name="T44" fmla="*/ 163 w 1179"/>
                <a:gd name="T45" fmla="*/ 156 h 445"/>
                <a:gd name="T46" fmla="*/ 86 w 1179"/>
                <a:gd name="T47" fmla="*/ 143 h 445"/>
                <a:gd name="T48" fmla="*/ 56 w 1179"/>
                <a:gd name="T49" fmla="*/ 147 h 445"/>
                <a:gd name="T50" fmla="*/ 4 w 1179"/>
                <a:gd name="T51" fmla="*/ 193 h 445"/>
                <a:gd name="T52" fmla="*/ 60 w 1179"/>
                <a:gd name="T53" fmla="*/ 250 h 445"/>
                <a:gd name="T54" fmla="*/ 119 w 1179"/>
                <a:gd name="T55" fmla="*/ 260 h 445"/>
                <a:gd name="T56" fmla="*/ 149 w 1179"/>
                <a:gd name="T57" fmla="*/ 257 h 445"/>
                <a:gd name="T58" fmla="*/ 168 w 1179"/>
                <a:gd name="T59" fmla="*/ 255 h 445"/>
                <a:gd name="T60" fmla="*/ 197 w 1179"/>
                <a:gd name="T61" fmla="*/ 256 h 445"/>
                <a:gd name="T62" fmla="*/ 225 w 1179"/>
                <a:gd name="T63" fmla="*/ 288 h 445"/>
                <a:gd name="T64" fmla="*/ 193 w 1179"/>
                <a:gd name="T65" fmla="*/ 406 h 445"/>
                <a:gd name="T66" fmla="*/ 217 w 1179"/>
                <a:gd name="T67" fmla="*/ 439 h 445"/>
                <a:gd name="T68" fmla="*/ 301 w 1179"/>
                <a:gd name="T69" fmla="*/ 445 h 445"/>
                <a:gd name="T70" fmla="*/ 311 w 1179"/>
                <a:gd name="T71" fmla="*/ 445 h 445"/>
                <a:gd name="T72" fmla="*/ 670 w 1179"/>
                <a:gd name="T73" fmla="*/ 442 h 445"/>
                <a:gd name="T74" fmla="*/ 1005 w 1179"/>
                <a:gd name="T75" fmla="*/ 405 h 445"/>
                <a:gd name="T76" fmla="*/ 934 w 1179"/>
                <a:gd name="T77" fmla="*/ 267 h 445"/>
                <a:gd name="T78" fmla="*/ 961 w 1179"/>
                <a:gd name="T79" fmla="*/ 249 h 445"/>
                <a:gd name="T80" fmla="*/ 1000 w 1179"/>
                <a:gd name="T81" fmla="*/ 248 h 445"/>
                <a:gd name="T82" fmla="*/ 1046 w 1179"/>
                <a:gd name="T83" fmla="*/ 255 h 445"/>
                <a:gd name="T84" fmla="*/ 1089 w 1179"/>
                <a:gd name="T85" fmla="*/ 259 h 445"/>
                <a:gd name="T86" fmla="*/ 1166 w 1179"/>
                <a:gd name="T87" fmla="*/ 240 h 445"/>
                <a:gd name="T88" fmla="*/ 1171 w 1179"/>
                <a:gd name="T89" fmla="*/ 19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9" h="445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solidFill>
              <a:srgbClr val="127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5472688" y="4669147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559989" y="3733076"/>
            <a:ext cx="1157438" cy="285838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985764" y="3402778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460282" y="2909712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5057442" y="2256361"/>
            <a:ext cx="1157438" cy="247528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KSO_Shape"/>
          <p:cNvSpPr/>
          <p:nvPr/>
        </p:nvSpPr>
        <p:spPr bwMode="auto">
          <a:xfrm flipH="1">
            <a:off x="7095156" y="1881324"/>
            <a:ext cx="818104" cy="951838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68589" tIns="34295" rIns="68589" bIns="34295"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iṧlídê"/>
          <p:cNvSpPr txBox="1"/>
          <p:nvPr/>
        </p:nvSpPr>
        <p:spPr>
          <a:xfrm>
            <a:off x="8686799" y="2865099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Adjust the spacing to adapt to Chinese typesetting, use the reference line in PPT.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iṧlídê"/>
          <p:cNvSpPr txBox="1"/>
          <p:nvPr/>
        </p:nvSpPr>
        <p:spPr>
          <a:xfrm>
            <a:off x="7103924" y="3690296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Adjust the spacing to adapt to Chinese typesetting, use the reference line in PPT.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iṧlídê"/>
          <p:cNvSpPr txBox="1"/>
          <p:nvPr/>
        </p:nvSpPr>
        <p:spPr>
          <a:xfrm>
            <a:off x="6748324" y="4827756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Adjust the spacing to adapt to Chinese typesetting, use the reference line in PPT.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iṧlídê"/>
          <p:cNvSpPr txBox="1"/>
          <p:nvPr/>
        </p:nvSpPr>
        <p:spPr>
          <a:xfrm>
            <a:off x="1728536" y="3733076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Adjust the spacing to adapt to Chinese typesetting, use the reference line in PPT.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iṧlídê"/>
          <p:cNvSpPr txBox="1"/>
          <p:nvPr/>
        </p:nvSpPr>
        <p:spPr>
          <a:xfrm>
            <a:off x="3346564" y="2030171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Adjust the spacing to adapt to Chinese typesetting, use the reference line in PPT.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58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标题 4"/>
          <p:cNvSpPr txBox="1"/>
          <p:nvPr/>
        </p:nvSpPr>
        <p:spPr>
          <a:xfrm>
            <a:off x="1051855" y="395207"/>
            <a:ext cx="2157012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5444296" y="1391067"/>
            <a:ext cx="1260715" cy="199613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4FB9CB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 rot="8100000">
            <a:off x="5398456" y="1562262"/>
            <a:ext cx="1391969" cy="1392118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 rot="5400000">
            <a:off x="6647495" y="2587529"/>
            <a:ext cx="1260715" cy="199613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 rot="13500000">
            <a:off x="6712679" y="2909324"/>
            <a:ext cx="1391969" cy="1392118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10800000">
            <a:off x="5463519" y="3786603"/>
            <a:ext cx="1260715" cy="199613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4FB9CB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 rot="18900000">
            <a:off x="5378104" y="4219420"/>
            <a:ext cx="1391969" cy="1392118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任意多边形 30"/>
          <p:cNvSpPr/>
          <p:nvPr/>
        </p:nvSpPr>
        <p:spPr>
          <a:xfrm rot="16200000">
            <a:off x="4260321" y="2585503"/>
            <a:ext cx="1260715" cy="199613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/>
        </p:nvSpPr>
        <p:spPr>
          <a:xfrm rot="2700000">
            <a:off x="4063884" y="2867723"/>
            <a:ext cx="1391969" cy="1392118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882158" y="4587680"/>
            <a:ext cx="355310" cy="454396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46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4" name="Freeform 223"/>
          <p:cNvSpPr/>
          <p:nvPr/>
        </p:nvSpPr>
        <p:spPr bwMode="auto">
          <a:xfrm>
            <a:off x="7133695" y="3415858"/>
            <a:ext cx="405874" cy="329172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4FB9CB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625031" y="3361380"/>
            <a:ext cx="415828" cy="399897"/>
            <a:chOff x="9791183" y="5224434"/>
            <a:chExt cx="645684" cy="620945"/>
          </a:xfrm>
          <a:solidFill>
            <a:srgbClr val="123E61"/>
          </a:solidFill>
        </p:grpSpPr>
        <p:sp>
          <p:nvSpPr>
            <p:cNvPr id="44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solidFill>
              <a:srgbClr val="4FB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23356" y="2141752"/>
            <a:ext cx="333894" cy="494760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5783450" y="2774409"/>
            <a:ext cx="601631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50" b="1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1350" b="1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337509" y="3456709"/>
            <a:ext cx="839945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50" b="1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1350" b="1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664022" y="4099395"/>
            <a:ext cx="839945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50" b="1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1350" b="1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95942" y="3420035"/>
            <a:ext cx="839945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50" b="1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1350" b="1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iṧlídê"/>
          <p:cNvSpPr txBox="1"/>
          <p:nvPr/>
        </p:nvSpPr>
        <p:spPr>
          <a:xfrm>
            <a:off x="1235836" y="3021771"/>
            <a:ext cx="2015324" cy="111734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Adjust the spacing to adapt to Chinese typesetting, use the reference line in PPT.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iṧlídê"/>
          <p:cNvSpPr txBox="1"/>
          <p:nvPr/>
        </p:nvSpPr>
        <p:spPr>
          <a:xfrm>
            <a:off x="8537540" y="3021771"/>
            <a:ext cx="2015324" cy="111734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Adjust the spacing to adapt to Chinese typesetting, use the reference line in PPT.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iṧlídê"/>
          <p:cNvSpPr txBox="1"/>
          <p:nvPr/>
        </p:nvSpPr>
        <p:spPr>
          <a:xfrm>
            <a:off x="7438779" y="1461039"/>
            <a:ext cx="2015324" cy="111734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Adjust the spacing to adapt to Chinese typesetting, use the reference line in PPT.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iṧlídê"/>
          <p:cNvSpPr txBox="1"/>
          <p:nvPr/>
        </p:nvSpPr>
        <p:spPr>
          <a:xfrm>
            <a:off x="2676188" y="4483403"/>
            <a:ext cx="2015324" cy="111734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Adjust the spacing to adapt to Chinese typesetting, use the reference line in PPT.</a:t>
            </a:r>
            <a:endParaRPr lang="en-US" altLang="zh-CN" sz="1600" b="1" dirty="0" smtClean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56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标题 4"/>
          <p:cNvSpPr txBox="1"/>
          <p:nvPr/>
        </p:nvSpPr>
        <p:spPr>
          <a:xfrm>
            <a:off x="1051855" y="395207"/>
            <a:ext cx="2157012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6186000" y="1136538"/>
            <a:ext cx="0" cy="5007087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íṡļîdê"/>
          <p:cNvSpPr/>
          <p:nvPr/>
        </p:nvSpPr>
        <p:spPr bwMode="auto">
          <a:xfrm>
            <a:off x="1667685" y="1831731"/>
            <a:ext cx="1519420" cy="2279127"/>
          </a:xfrm>
          <a:custGeom>
            <a:avLst/>
            <a:gdLst>
              <a:gd name="T0" fmla="*/ 512 w 512"/>
              <a:gd name="T1" fmla="*/ 48 h 768"/>
              <a:gd name="T2" fmla="*/ 464 w 512"/>
              <a:gd name="T3" fmla="*/ 0 h 768"/>
              <a:gd name="T4" fmla="*/ 48 w 512"/>
              <a:gd name="T5" fmla="*/ 0 h 768"/>
              <a:gd name="T6" fmla="*/ 0 w 512"/>
              <a:gd name="T7" fmla="*/ 48 h 768"/>
              <a:gd name="T8" fmla="*/ 0 w 512"/>
              <a:gd name="T9" fmla="*/ 768 h 768"/>
              <a:gd name="T10" fmla="*/ 512 w 512"/>
              <a:gd name="T11" fmla="*/ 768 h 768"/>
              <a:gd name="T12" fmla="*/ 512 w 512"/>
              <a:gd name="T13" fmla="*/ 4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" h="768">
                <a:moveTo>
                  <a:pt x="512" y="48"/>
                </a:moveTo>
                <a:cubicBezTo>
                  <a:pt x="512" y="21"/>
                  <a:pt x="491" y="0"/>
                  <a:pt x="464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768"/>
                  <a:pt x="0" y="768"/>
                  <a:pt x="0" y="768"/>
                </a:cubicBezTo>
                <a:cubicBezTo>
                  <a:pt x="512" y="768"/>
                  <a:pt x="512" y="768"/>
                  <a:pt x="512" y="768"/>
                </a:cubicBezTo>
                <a:lnTo>
                  <a:pt x="51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îSľíḍé"/>
          <p:cNvSpPr/>
          <p:nvPr/>
        </p:nvSpPr>
        <p:spPr bwMode="auto">
          <a:xfrm>
            <a:off x="1633920" y="1797966"/>
            <a:ext cx="1591172" cy="2346657"/>
          </a:xfrm>
          <a:custGeom>
            <a:avLst/>
            <a:gdLst>
              <a:gd name="T0" fmla="*/ 524 w 536"/>
              <a:gd name="T1" fmla="*/ 792 h 792"/>
              <a:gd name="T2" fmla="*/ 0 w 536"/>
              <a:gd name="T3" fmla="*/ 792 h 792"/>
              <a:gd name="T4" fmla="*/ 0 w 536"/>
              <a:gd name="T5" fmla="*/ 60 h 792"/>
              <a:gd name="T6" fmla="*/ 60 w 536"/>
              <a:gd name="T7" fmla="*/ 0 h 792"/>
              <a:gd name="T8" fmla="*/ 476 w 536"/>
              <a:gd name="T9" fmla="*/ 0 h 792"/>
              <a:gd name="T10" fmla="*/ 536 w 536"/>
              <a:gd name="T11" fmla="*/ 60 h 792"/>
              <a:gd name="T12" fmla="*/ 512 w 536"/>
              <a:gd name="T13" fmla="*/ 60 h 792"/>
              <a:gd name="T14" fmla="*/ 476 w 536"/>
              <a:gd name="T15" fmla="*/ 24 h 792"/>
              <a:gd name="T16" fmla="*/ 60 w 536"/>
              <a:gd name="T17" fmla="*/ 24 h 792"/>
              <a:gd name="T18" fmla="*/ 24 w 536"/>
              <a:gd name="T19" fmla="*/ 60 h 792"/>
              <a:gd name="T20" fmla="*/ 24 w 536"/>
              <a:gd name="T21" fmla="*/ 768 h 792"/>
              <a:gd name="T22" fmla="*/ 524 w 536"/>
              <a:gd name="T23" fmla="*/ 768 h 792"/>
              <a:gd name="T24" fmla="*/ 524 w 536"/>
              <a:gd name="T25" fmla="*/ 79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6" h="792">
                <a:moveTo>
                  <a:pt x="524" y="792"/>
                </a:moveTo>
                <a:cubicBezTo>
                  <a:pt x="0" y="792"/>
                  <a:pt x="0" y="792"/>
                  <a:pt x="0" y="79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509" y="0"/>
                  <a:pt x="536" y="27"/>
                  <a:pt x="536" y="60"/>
                </a:cubicBezTo>
                <a:cubicBezTo>
                  <a:pt x="512" y="60"/>
                  <a:pt x="512" y="60"/>
                  <a:pt x="512" y="60"/>
                </a:cubicBezTo>
                <a:cubicBezTo>
                  <a:pt x="512" y="40"/>
                  <a:pt x="496" y="24"/>
                  <a:pt x="476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40" y="24"/>
                  <a:pt x="24" y="40"/>
                  <a:pt x="24" y="60"/>
                </a:cubicBezTo>
                <a:cubicBezTo>
                  <a:pt x="24" y="768"/>
                  <a:pt x="24" y="768"/>
                  <a:pt x="24" y="768"/>
                </a:cubicBezTo>
                <a:cubicBezTo>
                  <a:pt x="524" y="768"/>
                  <a:pt x="524" y="768"/>
                  <a:pt x="524" y="768"/>
                </a:cubicBezTo>
                <a:lnTo>
                  <a:pt x="524" y="792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ïślîḑe"/>
          <p:cNvSpPr/>
          <p:nvPr/>
        </p:nvSpPr>
        <p:spPr bwMode="auto">
          <a:xfrm>
            <a:off x="1667685" y="4110858"/>
            <a:ext cx="1519420" cy="379854"/>
          </a:xfrm>
          <a:custGeom>
            <a:avLst/>
            <a:gdLst>
              <a:gd name="T0" fmla="*/ 48 w 512"/>
              <a:gd name="T1" fmla="*/ 128 h 128"/>
              <a:gd name="T2" fmla="*/ 464 w 512"/>
              <a:gd name="T3" fmla="*/ 128 h 128"/>
              <a:gd name="T4" fmla="*/ 512 w 512"/>
              <a:gd name="T5" fmla="*/ 80 h 128"/>
              <a:gd name="T6" fmla="*/ 512 w 512"/>
              <a:gd name="T7" fmla="*/ 0 h 128"/>
              <a:gd name="T8" fmla="*/ 0 w 512"/>
              <a:gd name="T9" fmla="*/ 0 h 128"/>
              <a:gd name="T10" fmla="*/ 0 w 512"/>
              <a:gd name="T11" fmla="*/ 80 h 128"/>
              <a:gd name="T12" fmla="*/ 48 w 512"/>
              <a:gd name="T1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" h="128">
                <a:moveTo>
                  <a:pt x="48" y="128"/>
                </a:moveTo>
                <a:cubicBezTo>
                  <a:pt x="464" y="128"/>
                  <a:pt x="464" y="128"/>
                  <a:pt x="464" y="128"/>
                </a:cubicBezTo>
                <a:cubicBezTo>
                  <a:pt x="491" y="128"/>
                  <a:pt x="512" y="107"/>
                  <a:pt x="512" y="80"/>
                </a:cubicBezTo>
                <a:cubicBezTo>
                  <a:pt x="512" y="0"/>
                  <a:pt x="512" y="0"/>
                  <a:pt x="5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lose/>
              </a:path>
            </a:pathLst>
          </a:cu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ïṣlíḓé"/>
          <p:cNvSpPr/>
          <p:nvPr/>
        </p:nvSpPr>
        <p:spPr bwMode="auto">
          <a:xfrm>
            <a:off x="1633920" y="4077093"/>
            <a:ext cx="1591172" cy="447384"/>
          </a:xfrm>
          <a:custGeom>
            <a:avLst/>
            <a:gdLst>
              <a:gd name="T0" fmla="*/ 476 w 536"/>
              <a:gd name="T1" fmla="*/ 152 h 152"/>
              <a:gd name="T2" fmla="*/ 60 w 536"/>
              <a:gd name="T3" fmla="*/ 152 h 152"/>
              <a:gd name="T4" fmla="*/ 0 w 536"/>
              <a:gd name="T5" fmla="*/ 92 h 152"/>
              <a:gd name="T6" fmla="*/ 0 w 536"/>
              <a:gd name="T7" fmla="*/ 0 h 152"/>
              <a:gd name="T8" fmla="*/ 536 w 536"/>
              <a:gd name="T9" fmla="*/ 0 h 152"/>
              <a:gd name="T10" fmla="*/ 536 w 536"/>
              <a:gd name="T11" fmla="*/ 92 h 152"/>
              <a:gd name="T12" fmla="*/ 476 w 536"/>
              <a:gd name="T13" fmla="*/ 152 h 152"/>
              <a:gd name="T14" fmla="*/ 24 w 536"/>
              <a:gd name="T15" fmla="*/ 24 h 152"/>
              <a:gd name="T16" fmla="*/ 24 w 536"/>
              <a:gd name="T17" fmla="*/ 92 h 152"/>
              <a:gd name="T18" fmla="*/ 60 w 536"/>
              <a:gd name="T19" fmla="*/ 128 h 152"/>
              <a:gd name="T20" fmla="*/ 476 w 536"/>
              <a:gd name="T21" fmla="*/ 128 h 152"/>
              <a:gd name="T22" fmla="*/ 512 w 536"/>
              <a:gd name="T23" fmla="*/ 92 h 152"/>
              <a:gd name="T24" fmla="*/ 512 w 536"/>
              <a:gd name="T25" fmla="*/ 24 h 152"/>
              <a:gd name="T26" fmla="*/ 24 w 536"/>
              <a:gd name="T27" fmla="*/ 2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6" h="152">
                <a:moveTo>
                  <a:pt x="47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27" y="152"/>
                  <a:pt x="0" y="125"/>
                  <a:pt x="0" y="92"/>
                </a:cubicBezTo>
                <a:cubicBezTo>
                  <a:pt x="0" y="0"/>
                  <a:pt x="0" y="0"/>
                  <a:pt x="0" y="0"/>
                </a:cubicBezTo>
                <a:cubicBezTo>
                  <a:pt x="536" y="0"/>
                  <a:pt x="536" y="0"/>
                  <a:pt x="536" y="0"/>
                </a:cubicBezTo>
                <a:cubicBezTo>
                  <a:pt x="536" y="92"/>
                  <a:pt x="536" y="92"/>
                  <a:pt x="536" y="92"/>
                </a:cubicBezTo>
                <a:cubicBezTo>
                  <a:pt x="536" y="125"/>
                  <a:pt x="509" y="152"/>
                  <a:pt x="476" y="152"/>
                </a:cubicBezTo>
                <a:close/>
                <a:moveTo>
                  <a:pt x="24" y="24"/>
                </a:moveTo>
                <a:cubicBezTo>
                  <a:pt x="24" y="92"/>
                  <a:pt x="24" y="92"/>
                  <a:pt x="24" y="92"/>
                </a:cubicBezTo>
                <a:cubicBezTo>
                  <a:pt x="24" y="112"/>
                  <a:pt x="40" y="128"/>
                  <a:pt x="60" y="128"/>
                </a:cubicBezTo>
                <a:cubicBezTo>
                  <a:pt x="476" y="128"/>
                  <a:pt x="476" y="128"/>
                  <a:pt x="476" y="128"/>
                </a:cubicBezTo>
                <a:cubicBezTo>
                  <a:pt x="496" y="128"/>
                  <a:pt x="512" y="112"/>
                  <a:pt x="512" y="92"/>
                </a:cubicBezTo>
                <a:cubicBezTo>
                  <a:pt x="512" y="24"/>
                  <a:pt x="512" y="24"/>
                  <a:pt x="512" y="24"/>
                </a:cubicBezTo>
                <a:lnTo>
                  <a:pt x="24" y="2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îṥlïďé"/>
          <p:cNvSpPr/>
          <p:nvPr/>
        </p:nvSpPr>
        <p:spPr bwMode="auto">
          <a:xfrm>
            <a:off x="2342983" y="4216371"/>
            <a:ext cx="173046" cy="168824"/>
          </a:xfrm>
          <a:prstGeom prst="ellipse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ïsḷïḑè"/>
          <p:cNvSpPr/>
          <p:nvPr/>
        </p:nvSpPr>
        <p:spPr bwMode="auto">
          <a:xfrm>
            <a:off x="2304999" y="4178387"/>
            <a:ext cx="244795" cy="244795"/>
          </a:xfrm>
          <a:custGeom>
            <a:avLst/>
            <a:gdLst>
              <a:gd name="T0" fmla="*/ 41 w 82"/>
              <a:gd name="T1" fmla="*/ 82 h 82"/>
              <a:gd name="T2" fmla="*/ 0 w 82"/>
              <a:gd name="T3" fmla="*/ 41 h 82"/>
              <a:gd name="T4" fmla="*/ 41 w 82"/>
              <a:gd name="T5" fmla="*/ 0 h 82"/>
              <a:gd name="T6" fmla="*/ 82 w 82"/>
              <a:gd name="T7" fmla="*/ 41 h 82"/>
              <a:gd name="T8" fmla="*/ 41 w 82"/>
              <a:gd name="T9" fmla="*/ 82 h 82"/>
              <a:gd name="T10" fmla="*/ 41 w 82"/>
              <a:gd name="T11" fmla="*/ 24 h 82"/>
              <a:gd name="T12" fmla="*/ 24 w 82"/>
              <a:gd name="T13" fmla="*/ 41 h 82"/>
              <a:gd name="T14" fmla="*/ 41 w 82"/>
              <a:gd name="T15" fmla="*/ 58 h 82"/>
              <a:gd name="T16" fmla="*/ 58 w 82"/>
              <a:gd name="T17" fmla="*/ 41 h 82"/>
              <a:gd name="T18" fmla="*/ 41 w 82"/>
              <a:gd name="T19" fmla="*/ 2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82">
                <a:moveTo>
                  <a:pt x="41" y="82"/>
                </a:moveTo>
                <a:cubicBezTo>
                  <a:pt x="18" y="82"/>
                  <a:pt x="0" y="64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4" y="0"/>
                  <a:pt x="82" y="18"/>
                  <a:pt x="82" y="41"/>
                </a:cubicBezTo>
                <a:cubicBezTo>
                  <a:pt x="82" y="64"/>
                  <a:pt x="64" y="82"/>
                  <a:pt x="41" y="82"/>
                </a:cubicBezTo>
                <a:close/>
                <a:moveTo>
                  <a:pt x="41" y="24"/>
                </a:moveTo>
                <a:cubicBezTo>
                  <a:pt x="32" y="24"/>
                  <a:pt x="24" y="32"/>
                  <a:pt x="24" y="41"/>
                </a:cubicBezTo>
                <a:cubicBezTo>
                  <a:pt x="24" y="50"/>
                  <a:pt x="32" y="58"/>
                  <a:pt x="41" y="58"/>
                </a:cubicBezTo>
                <a:cubicBezTo>
                  <a:pt x="50" y="58"/>
                  <a:pt x="58" y="50"/>
                  <a:pt x="58" y="41"/>
                </a:cubicBezTo>
                <a:cubicBezTo>
                  <a:pt x="58" y="32"/>
                  <a:pt x="50" y="24"/>
                  <a:pt x="41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ïş1idê"/>
          <p:cNvSpPr/>
          <p:nvPr/>
        </p:nvSpPr>
        <p:spPr bwMode="auto">
          <a:xfrm>
            <a:off x="4330892" y="2211585"/>
            <a:ext cx="379855" cy="3798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ïṣḻiḓé"/>
          <p:cNvSpPr/>
          <p:nvPr/>
        </p:nvSpPr>
        <p:spPr bwMode="auto">
          <a:xfrm>
            <a:off x="4292906" y="2177820"/>
            <a:ext cx="451607" cy="447384"/>
          </a:xfrm>
          <a:custGeom>
            <a:avLst/>
            <a:gdLst>
              <a:gd name="T0" fmla="*/ 107 w 107"/>
              <a:gd name="T1" fmla="*/ 106 h 106"/>
              <a:gd name="T2" fmla="*/ 0 w 107"/>
              <a:gd name="T3" fmla="*/ 106 h 106"/>
              <a:gd name="T4" fmla="*/ 0 w 107"/>
              <a:gd name="T5" fmla="*/ 0 h 106"/>
              <a:gd name="T6" fmla="*/ 107 w 107"/>
              <a:gd name="T7" fmla="*/ 0 h 106"/>
              <a:gd name="T8" fmla="*/ 107 w 107"/>
              <a:gd name="T9" fmla="*/ 106 h 106"/>
              <a:gd name="T10" fmla="*/ 17 w 107"/>
              <a:gd name="T11" fmla="*/ 90 h 106"/>
              <a:gd name="T12" fmla="*/ 91 w 107"/>
              <a:gd name="T13" fmla="*/ 90 h 106"/>
              <a:gd name="T14" fmla="*/ 91 w 107"/>
              <a:gd name="T15" fmla="*/ 16 h 106"/>
              <a:gd name="T16" fmla="*/ 17 w 107"/>
              <a:gd name="T17" fmla="*/ 16 h 106"/>
              <a:gd name="T18" fmla="*/ 17 w 107"/>
              <a:gd name="T19" fmla="*/ 9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6">
                <a:moveTo>
                  <a:pt x="107" y="106"/>
                </a:moveTo>
                <a:lnTo>
                  <a:pt x="0" y="106"/>
                </a:lnTo>
                <a:lnTo>
                  <a:pt x="0" y="0"/>
                </a:lnTo>
                <a:lnTo>
                  <a:pt x="107" y="0"/>
                </a:lnTo>
                <a:lnTo>
                  <a:pt x="107" y="106"/>
                </a:lnTo>
                <a:close/>
                <a:moveTo>
                  <a:pt x="17" y="90"/>
                </a:moveTo>
                <a:lnTo>
                  <a:pt x="91" y="90"/>
                </a:lnTo>
                <a:lnTo>
                  <a:pt x="91" y="16"/>
                </a:lnTo>
                <a:lnTo>
                  <a:pt x="17" y="16"/>
                </a:lnTo>
                <a:lnTo>
                  <a:pt x="17" y="90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ïśḷïḋè"/>
          <p:cNvSpPr/>
          <p:nvPr/>
        </p:nvSpPr>
        <p:spPr bwMode="auto">
          <a:xfrm>
            <a:off x="4330892" y="2781366"/>
            <a:ext cx="379855" cy="3798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íşļïdè"/>
          <p:cNvSpPr/>
          <p:nvPr/>
        </p:nvSpPr>
        <p:spPr bwMode="auto">
          <a:xfrm>
            <a:off x="4292906" y="2747601"/>
            <a:ext cx="451607" cy="447384"/>
          </a:xfrm>
          <a:custGeom>
            <a:avLst/>
            <a:gdLst>
              <a:gd name="T0" fmla="*/ 107 w 107"/>
              <a:gd name="T1" fmla="*/ 106 h 106"/>
              <a:gd name="T2" fmla="*/ 0 w 107"/>
              <a:gd name="T3" fmla="*/ 106 h 106"/>
              <a:gd name="T4" fmla="*/ 0 w 107"/>
              <a:gd name="T5" fmla="*/ 0 h 106"/>
              <a:gd name="T6" fmla="*/ 107 w 107"/>
              <a:gd name="T7" fmla="*/ 0 h 106"/>
              <a:gd name="T8" fmla="*/ 107 w 107"/>
              <a:gd name="T9" fmla="*/ 106 h 106"/>
              <a:gd name="T10" fmla="*/ 17 w 107"/>
              <a:gd name="T11" fmla="*/ 90 h 106"/>
              <a:gd name="T12" fmla="*/ 91 w 107"/>
              <a:gd name="T13" fmla="*/ 90 h 106"/>
              <a:gd name="T14" fmla="*/ 91 w 107"/>
              <a:gd name="T15" fmla="*/ 16 h 106"/>
              <a:gd name="T16" fmla="*/ 17 w 107"/>
              <a:gd name="T17" fmla="*/ 16 h 106"/>
              <a:gd name="T18" fmla="*/ 17 w 107"/>
              <a:gd name="T19" fmla="*/ 9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6">
                <a:moveTo>
                  <a:pt x="107" y="106"/>
                </a:moveTo>
                <a:lnTo>
                  <a:pt x="0" y="106"/>
                </a:lnTo>
                <a:lnTo>
                  <a:pt x="0" y="0"/>
                </a:lnTo>
                <a:lnTo>
                  <a:pt x="107" y="0"/>
                </a:lnTo>
                <a:lnTo>
                  <a:pt x="107" y="106"/>
                </a:lnTo>
                <a:close/>
                <a:moveTo>
                  <a:pt x="17" y="90"/>
                </a:moveTo>
                <a:lnTo>
                  <a:pt x="91" y="90"/>
                </a:lnTo>
                <a:lnTo>
                  <a:pt x="91" y="16"/>
                </a:lnTo>
                <a:lnTo>
                  <a:pt x="17" y="16"/>
                </a:lnTo>
                <a:lnTo>
                  <a:pt x="17" y="90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îṣ1ïḑè"/>
          <p:cNvSpPr/>
          <p:nvPr/>
        </p:nvSpPr>
        <p:spPr bwMode="auto">
          <a:xfrm>
            <a:off x="4330892" y="3351149"/>
            <a:ext cx="379855" cy="3798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ïşḷïḓé"/>
          <p:cNvSpPr/>
          <p:nvPr/>
        </p:nvSpPr>
        <p:spPr bwMode="auto">
          <a:xfrm>
            <a:off x="4292906" y="3317384"/>
            <a:ext cx="451607" cy="447384"/>
          </a:xfrm>
          <a:custGeom>
            <a:avLst/>
            <a:gdLst>
              <a:gd name="T0" fmla="*/ 107 w 107"/>
              <a:gd name="T1" fmla="*/ 106 h 106"/>
              <a:gd name="T2" fmla="*/ 0 w 107"/>
              <a:gd name="T3" fmla="*/ 106 h 106"/>
              <a:gd name="T4" fmla="*/ 0 w 107"/>
              <a:gd name="T5" fmla="*/ 0 h 106"/>
              <a:gd name="T6" fmla="*/ 107 w 107"/>
              <a:gd name="T7" fmla="*/ 0 h 106"/>
              <a:gd name="T8" fmla="*/ 107 w 107"/>
              <a:gd name="T9" fmla="*/ 106 h 106"/>
              <a:gd name="T10" fmla="*/ 17 w 107"/>
              <a:gd name="T11" fmla="*/ 90 h 106"/>
              <a:gd name="T12" fmla="*/ 91 w 107"/>
              <a:gd name="T13" fmla="*/ 90 h 106"/>
              <a:gd name="T14" fmla="*/ 91 w 107"/>
              <a:gd name="T15" fmla="*/ 16 h 106"/>
              <a:gd name="T16" fmla="*/ 17 w 107"/>
              <a:gd name="T17" fmla="*/ 16 h 106"/>
              <a:gd name="T18" fmla="*/ 17 w 107"/>
              <a:gd name="T19" fmla="*/ 9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6">
                <a:moveTo>
                  <a:pt x="107" y="106"/>
                </a:moveTo>
                <a:lnTo>
                  <a:pt x="0" y="106"/>
                </a:lnTo>
                <a:lnTo>
                  <a:pt x="0" y="0"/>
                </a:lnTo>
                <a:lnTo>
                  <a:pt x="107" y="0"/>
                </a:lnTo>
                <a:lnTo>
                  <a:pt x="107" y="106"/>
                </a:lnTo>
                <a:close/>
                <a:moveTo>
                  <a:pt x="17" y="90"/>
                </a:moveTo>
                <a:lnTo>
                  <a:pt x="91" y="90"/>
                </a:lnTo>
                <a:lnTo>
                  <a:pt x="91" y="16"/>
                </a:lnTo>
                <a:lnTo>
                  <a:pt x="17" y="16"/>
                </a:lnTo>
                <a:lnTo>
                  <a:pt x="17" y="90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iŝľíḓe"/>
          <p:cNvSpPr/>
          <p:nvPr/>
        </p:nvSpPr>
        <p:spPr bwMode="auto">
          <a:xfrm>
            <a:off x="1857614" y="2211585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îṥḻîdé"/>
          <p:cNvSpPr/>
          <p:nvPr/>
        </p:nvSpPr>
        <p:spPr bwMode="auto">
          <a:xfrm>
            <a:off x="1857614" y="2177820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iSḻíḑé"/>
          <p:cNvSpPr/>
          <p:nvPr/>
        </p:nvSpPr>
        <p:spPr bwMode="auto">
          <a:xfrm>
            <a:off x="1857614" y="2401511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ïšḻîḍé"/>
          <p:cNvSpPr/>
          <p:nvPr/>
        </p:nvSpPr>
        <p:spPr bwMode="auto">
          <a:xfrm>
            <a:off x="1857614" y="2367746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îS1îḋé"/>
          <p:cNvSpPr/>
          <p:nvPr/>
        </p:nvSpPr>
        <p:spPr bwMode="auto">
          <a:xfrm>
            <a:off x="1857614" y="2591440"/>
            <a:ext cx="1329494" cy="0"/>
          </a:xfrm>
          <a:custGeom>
            <a:avLst/>
            <a:gdLst>
              <a:gd name="T0" fmla="*/ 0 w 315"/>
              <a:gd name="T1" fmla="*/ 315 w 315"/>
              <a:gd name="T2" fmla="*/ 0 w 31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5">
                <a:moveTo>
                  <a:pt x="0" y="0"/>
                </a:moveTo>
                <a:lnTo>
                  <a:pt x="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îSľiḑé"/>
          <p:cNvSpPr/>
          <p:nvPr/>
        </p:nvSpPr>
        <p:spPr bwMode="auto">
          <a:xfrm>
            <a:off x="1857614" y="2557675"/>
            <a:ext cx="1329494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ïşlíḋé"/>
          <p:cNvSpPr/>
          <p:nvPr/>
        </p:nvSpPr>
        <p:spPr bwMode="auto">
          <a:xfrm>
            <a:off x="1857614" y="2781366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îşľíḓé"/>
          <p:cNvSpPr/>
          <p:nvPr/>
        </p:nvSpPr>
        <p:spPr bwMode="auto">
          <a:xfrm>
            <a:off x="1857614" y="2747601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íṩľiďê"/>
          <p:cNvSpPr/>
          <p:nvPr/>
        </p:nvSpPr>
        <p:spPr bwMode="auto">
          <a:xfrm>
            <a:off x="1857614" y="2971294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îṣlïḑé"/>
          <p:cNvSpPr/>
          <p:nvPr/>
        </p:nvSpPr>
        <p:spPr bwMode="auto">
          <a:xfrm>
            <a:off x="1857614" y="2937529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isliďe"/>
          <p:cNvSpPr/>
          <p:nvPr/>
        </p:nvSpPr>
        <p:spPr bwMode="auto">
          <a:xfrm>
            <a:off x="1857614" y="3161220"/>
            <a:ext cx="1713568" cy="0"/>
          </a:xfrm>
          <a:custGeom>
            <a:avLst/>
            <a:gdLst>
              <a:gd name="T0" fmla="*/ 0 w 406"/>
              <a:gd name="T1" fmla="*/ 406 w 406"/>
              <a:gd name="T2" fmla="*/ 0 w 4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6">
                <a:moveTo>
                  <a:pt x="0" y="0"/>
                </a:moveTo>
                <a:lnTo>
                  <a:pt x="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iṧľíḑé"/>
          <p:cNvSpPr/>
          <p:nvPr/>
        </p:nvSpPr>
        <p:spPr bwMode="auto">
          <a:xfrm>
            <a:off x="1857614" y="3127455"/>
            <a:ext cx="1713568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íṩļídè"/>
          <p:cNvSpPr/>
          <p:nvPr/>
        </p:nvSpPr>
        <p:spPr bwMode="auto">
          <a:xfrm>
            <a:off x="1857614" y="3351149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iṡlîdê"/>
          <p:cNvSpPr/>
          <p:nvPr/>
        </p:nvSpPr>
        <p:spPr bwMode="auto">
          <a:xfrm>
            <a:off x="1857614" y="3317384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íṣ1íḑe"/>
          <p:cNvSpPr/>
          <p:nvPr/>
        </p:nvSpPr>
        <p:spPr bwMode="auto">
          <a:xfrm>
            <a:off x="1857614" y="3541075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íṧlîde"/>
          <p:cNvSpPr/>
          <p:nvPr/>
        </p:nvSpPr>
        <p:spPr bwMode="auto">
          <a:xfrm>
            <a:off x="1857614" y="3507310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íṡ1ídê"/>
          <p:cNvSpPr/>
          <p:nvPr/>
        </p:nvSpPr>
        <p:spPr bwMode="auto">
          <a:xfrm>
            <a:off x="1857614" y="3731003"/>
            <a:ext cx="1329494" cy="0"/>
          </a:xfrm>
          <a:custGeom>
            <a:avLst/>
            <a:gdLst>
              <a:gd name="T0" fmla="*/ 0 w 315"/>
              <a:gd name="T1" fmla="*/ 315 w 315"/>
              <a:gd name="T2" fmla="*/ 0 w 31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5">
                <a:moveTo>
                  <a:pt x="0" y="0"/>
                </a:moveTo>
                <a:lnTo>
                  <a:pt x="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isḻïḓè"/>
          <p:cNvSpPr/>
          <p:nvPr/>
        </p:nvSpPr>
        <p:spPr bwMode="auto">
          <a:xfrm>
            <a:off x="1857614" y="3697238"/>
            <a:ext cx="1329494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ísļïďè"/>
          <p:cNvSpPr/>
          <p:nvPr/>
        </p:nvSpPr>
        <p:spPr bwMode="auto">
          <a:xfrm>
            <a:off x="4263363" y="2076526"/>
            <a:ext cx="662637" cy="434724"/>
          </a:xfrm>
          <a:custGeom>
            <a:avLst/>
            <a:gdLst>
              <a:gd name="T0" fmla="*/ 61 w 157"/>
              <a:gd name="T1" fmla="*/ 103 h 103"/>
              <a:gd name="T2" fmla="*/ 0 w 157"/>
              <a:gd name="T3" fmla="*/ 42 h 103"/>
              <a:gd name="T4" fmla="*/ 11 w 157"/>
              <a:gd name="T5" fmla="*/ 30 h 103"/>
              <a:gd name="T6" fmla="*/ 61 w 157"/>
              <a:gd name="T7" fmla="*/ 80 h 103"/>
              <a:gd name="T8" fmla="*/ 145 w 157"/>
              <a:gd name="T9" fmla="*/ 0 h 103"/>
              <a:gd name="T10" fmla="*/ 157 w 157"/>
              <a:gd name="T11" fmla="*/ 12 h 103"/>
              <a:gd name="T12" fmla="*/ 61 w 157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" h="103">
                <a:moveTo>
                  <a:pt x="61" y="103"/>
                </a:moveTo>
                <a:lnTo>
                  <a:pt x="0" y="42"/>
                </a:lnTo>
                <a:lnTo>
                  <a:pt x="11" y="30"/>
                </a:lnTo>
                <a:lnTo>
                  <a:pt x="61" y="80"/>
                </a:lnTo>
                <a:lnTo>
                  <a:pt x="145" y="0"/>
                </a:lnTo>
                <a:lnTo>
                  <a:pt x="157" y="12"/>
                </a:lnTo>
                <a:lnTo>
                  <a:pt x="61" y="103"/>
                </a:lnTo>
                <a:close/>
              </a:path>
            </a:pathLst>
          </a:cu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íŝ1íďè"/>
          <p:cNvSpPr/>
          <p:nvPr/>
        </p:nvSpPr>
        <p:spPr bwMode="auto">
          <a:xfrm>
            <a:off x="4263363" y="2682182"/>
            <a:ext cx="662637" cy="434724"/>
          </a:xfrm>
          <a:custGeom>
            <a:avLst/>
            <a:gdLst>
              <a:gd name="T0" fmla="*/ 61 w 157"/>
              <a:gd name="T1" fmla="*/ 103 h 103"/>
              <a:gd name="T2" fmla="*/ 0 w 157"/>
              <a:gd name="T3" fmla="*/ 42 h 103"/>
              <a:gd name="T4" fmla="*/ 11 w 157"/>
              <a:gd name="T5" fmla="*/ 30 h 103"/>
              <a:gd name="T6" fmla="*/ 61 w 157"/>
              <a:gd name="T7" fmla="*/ 80 h 103"/>
              <a:gd name="T8" fmla="*/ 145 w 157"/>
              <a:gd name="T9" fmla="*/ 0 h 103"/>
              <a:gd name="T10" fmla="*/ 157 w 157"/>
              <a:gd name="T11" fmla="*/ 12 h 103"/>
              <a:gd name="T12" fmla="*/ 61 w 157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" h="103">
                <a:moveTo>
                  <a:pt x="61" y="103"/>
                </a:moveTo>
                <a:lnTo>
                  <a:pt x="0" y="42"/>
                </a:lnTo>
                <a:lnTo>
                  <a:pt x="11" y="30"/>
                </a:lnTo>
                <a:lnTo>
                  <a:pt x="61" y="80"/>
                </a:lnTo>
                <a:lnTo>
                  <a:pt x="145" y="0"/>
                </a:lnTo>
                <a:lnTo>
                  <a:pt x="157" y="12"/>
                </a:lnTo>
                <a:lnTo>
                  <a:pt x="61" y="103"/>
                </a:lnTo>
                <a:close/>
              </a:path>
            </a:pathLst>
          </a:cu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iṧlídê"/>
          <p:cNvSpPr txBox="1"/>
          <p:nvPr/>
        </p:nvSpPr>
        <p:spPr>
          <a:xfrm>
            <a:off x="654841" y="4836797"/>
            <a:ext cx="5314438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íŝľîdé"/>
          <p:cNvSpPr txBox="1"/>
          <p:nvPr/>
        </p:nvSpPr>
        <p:spPr>
          <a:xfrm>
            <a:off x="7536529" y="1788334"/>
            <a:ext cx="391034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31" name="íŝlíḍê"/>
          <p:cNvSpPr txBox="1"/>
          <p:nvPr/>
        </p:nvSpPr>
        <p:spPr>
          <a:xfrm>
            <a:off x="7536529" y="1316514"/>
            <a:ext cx="391034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3" name="ïṥḷîdè"/>
          <p:cNvSpPr/>
          <p:nvPr/>
        </p:nvSpPr>
        <p:spPr>
          <a:xfrm>
            <a:off x="6699547" y="1354783"/>
            <a:ext cx="675000" cy="675005"/>
          </a:xfrm>
          <a:prstGeom prst="ellipse">
            <a:avLst/>
          </a:prstGeom>
          <a:solidFill>
            <a:srgbClr val="4FB9C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4" name="íṩḻiḋè"/>
          <p:cNvSpPr/>
          <p:nvPr/>
        </p:nvSpPr>
        <p:spPr bwMode="auto">
          <a:xfrm>
            <a:off x="6864954" y="1523547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25" name="ïşľîḋè"/>
          <p:cNvSpPr txBox="1"/>
          <p:nvPr/>
        </p:nvSpPr>
        <p:spPr>
          <a:xfrm>
            <a:off x="7536529" y="3511653"/>
            <a:ext cx="391034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26" name="îŝ1iḍe"/>
          <p:cNvSpPr txBox="1"/>
          <p:nvPr/>
        </p:nvSpPr>
        <p:spPr>
          <a:xfrm>
            <a:off x="7536529" y="3039833"/>
            <a:ext cx="391034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iŝ1ïḍe"/>
          <p:cNvSpPr/>
          <p:nvPr/>
        </p:nvSpPr>
        <p:spPr>
          <a:xfrm>
            <a:off x="6699547" y="3078102"/>
            <a:ext cx="675000" cy="675005"/>
          </a:xfrm>
          <a:prstGeom prst="ellipse">
            <a:avLst/>
          </a:prstGeom>
          <a:solidFill>
            <a:srgbClr val="4FB9C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iSliḍè"/>
          <p:cNvSpPr/>
          <p:nvPr/>
        </p:nvSpPr>
        <p:spPr bwMode="auto">
          <a:xfrm>
            <a:off x="6864954" y="3246866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6771000" y="2910598"/>
            <a:ext cx="463474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ṣļïďé"/>
          <p:cNvSpPr txBox="1"/>
          <p:nvPr/>
        </p:nvSpPr>
        <p:spPr>
          <a:xfrm>
            <a:off x="7536529" y="5234971"/>
            <a:ext cx="391034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21" name="ïśľïḑe"/>
          <p:cNvSpPr txBox="1"/>
          <p:nvPr/>
        </p:nvSpPr>
        <p:spPr>
          <a:xfrm>
            <a:off x="7536529" y="4763151"/>
            <a:ext cx="391034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23" name="iŝľïḑé"/>
          <p:cNvSpPr/>
          <p:nvPr/>
        </p:nvSpPr>
        <p:spPr>
          <a:xfrm>
            <a:off x="6699547" y="4801420"/>
            <a:ext cx="675000" cy="675005"/>
          </a:xfrm>
          <a:prstGeom prst="ellipse">
            <a:avLst/>
          </a:prstGeom>
          <a:solidFill>
            <a:srgbClr val="4FB9C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ïş1îḍè"/>
          <p:cNvSpPr/>
          <p:nvPr/>
        </p:nvSpPr>
        <p:spPr bwMode="auto">
          <a:xfrm>
            <a:off x="6864954" y="4970184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6771000" y="4633917"/>
            <a:ext cx="463474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ṩḻîďe"/>
          <p:cNvSpPr/>
          <p:nvPr/>
        </p:nvSpPr>
        <p:spPr bwMode="auto">
          <a:xfrm>
            <a:off x="654841" y="1705442"/>
            <a:ext cx="1118520" cy="1093944"/>
          </a:xfrm>
          <a:prstGeom prst="wedgeEllipseCallout">
            <a:avLst>
              <a:gd name="adj1" fmla="val 49303"/>
              <a:gd name="adj2" fmla="val 43766"/>
            </a:avLst>
          </a:prstGeom>
          <a:solidFill>
            <a:srgbClr val="4FB9CB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7" name="išļidé"/>
          <p:cNvSpPr txBox="1"/>
          <p:nvPr/>
        </p:nvSpPr>
        <p:spPr>
          <a:xfrm>
            <a:off x="828477" y="2037868"/>
            <a:ext cx="771248" cy="2400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PROJECT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ïşḷîḋe"/>
          <p:cNvSpPr txBox="1"/>
          <p:nvPr/>
        </p:nvSpPr>
        <p:spPr>
          <a:xfrm>
            <a:off x="828477" y="2300853"/>
            <a:ext cx="401457" cy="16306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PLAN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îś1ïďê"/>
          <p:cNvSpPr txBox="1"/>
          <p:nvPr/>
        </p:nvSpPr>
        <p:spPr>
          <a:xfrm>
            <a:off x="1269514" y="2297811"/>
            <a:ext cx="330211" cy="1691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2018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68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" name="标题 4"/>
          <p:cNvSpPr txBox="1"/>
          <p:nvPr/>
        </p:nvSpPr>
        <p:spPr>
          <a:xfrm>
            <a:off x="1051855" y="395207"/>
            <a:ext cx="2157012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îṡlïḑé"/>
          <p:cNvSpPr/>
          <p:nvPr/>
        </p:nvSpPr>
        <p:spPr>
          <a:xfrm>
            <a:off x="1399468" y="3182436"/>
            <a:ext cx="1621850" cy="2956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58" y="0"/>
                </a:moveTo>
                <a:cubicBezTo>
                  <a:pt x="19858" y="0"/>
                  <a:pt x="16102" y="147"/>
                  <a:pt x="16102" y="147"/>
                </a:cubicBezTo>
                <a:lnTo>
                  <a:pt x="16102" y="6716"/>
                </a:lnTo>
                <a:lnTo>
                  <a:pt x="19858" y="6716"/>
                </a:lnTo>
                <a:lnTo>
                  <a:pt x="19858" y="0"/>
                </a:lnTo>
                <a:close/>
                <a:moveTo>
                  <a:pt x="5469" y="608"/>
                </a:moveTo>
                <a:cubicBezTo>
                  <a:pt x="5469" y="608"/>
                  <a:pt x="1713" y="755"/>
                  <a:pt x="1713" y="755"/>
                </a:cubicBezTo>
                <a:lnTo>
                  <a:pt x="1713" y="6760"/>
                </a:lnTo>
                <a:lnTo>
                  <a:pt x="5469" y="6760"/>
                </a:lnTo>
                <a:lnTo>
                  <a:pt x="5469" y="608"/>
                </a:lnTo>
                <a:close/>
                <a:moveTo>
                  <a:pt x="0" y="7396"/>
                </a:moveTo>
                <a:cubicBezTo>
                  <a:pt x="0" y="7396"/>
                  <a:pt x="0" y="10542"/>
                  <a:pt x="0" y="11886"/>
                </a:cubicBezTo>
                <a:cubicBezTo>
                  <a:pt x="0" y="14793"/>
                  <a:pt x="3958" y="15970"/>
                  <a:pt x="6976" y="15970"/>
                </a:cubicBezTo>
                <a:cubicBezTo>
                  <a:pt x="8001" y="15970"/>
                  <a:pt x="9809" y="15970"/>
                  <a:pt x="10603" y="15970"/>
                </a:cubicBezTo>
                <a:cubicBezTo>
                  <a:pt x="10848" y="15970"/>
                  <a:pt x="10997" y="15970"/>
                  <a:pt x="10997" y="15970"/>
                </a:cubicBezTo>
                <a:cubicBezTo>
                  <a:pt x="11791" y="15970"/>
                  <a:pt x="13599" y="15970"/>
                  <a:pt x="14624" y="15970"/>
                </a:cubicBezTo>
                <a:cubicBezTo>
                  <a:pt x="17642" y="15970"/>
                  <a:pt x="21600" y="14793"/>
                  <a:pt x="21600" y="11886"/>
                </a:cubicBezTo>
                <a:cubicBezTo>
                  <a:pt x="21600" y="10542"/>
                  <a:pt x="21600" y="7396"/>
                  <a:pt x="21600" y="7396"/>
                </a:cubicBezTo>
                <a:cubicBezTo>
                  <a:pt x="21600" y="7396"/>
                  <a:pt x="10997" y="7396"/>
                  <a:pt x="10997" y="7396"/>
                </a:cubicBezTo>
                <a:lnTo>
                  <a:pt x="10603" y="7396"/>
                </a:lnTo>
                <a:lnTo>
                  <a:pt x="0" y="7396"/>
                </a:lnTo>
                <a:close/>
                <a:moveTo>
                  <a:pt x="5436" y="16560"/>
                </a:moveTo>
                <a:cubicBezTo>
                  <a:pt x="5436" y="16560"/>
                  <a:pt x="5436" y="18409"/>
                  <a:pt x="5436" y="19199"/>
                </a:cubicBezTo>
                <a:cubicBezTo>
                  <a:pt x="5436" y="20908"/>
                  <a:pt x="7760" y="21600"/>
                  <a:pt x="9535" y="21600"/>
                </a:cubicBezTo>
                <a:cubicBezTo>
                  <a:pt x="10138" y="21600"/>
                  <a:pt x="10196" y="21600"/>
                  <a:pt x="10663" y="21600"/>
                </a:cubicBezTo>
                <a:cubicBezTo>
                  <a:pt x="10807" y="21600"/>
                  <a:pt x="10894" y="21600"/>
                  <a:pt x="10894" y="21600"/>
                </a:cubicBezTo>
                <a:cubicBezTo>
                  <a:pt x="11361" y="21600"/>
                  <a:pt x="11416" y="21600"/>
                  <a:pt x="12018" y="21600"/>
                </a:cubicBezTo>
                <a:cubicBezTo>
                  <a:pt x="13793" y="21600"/>
                  <a:pt x="16121" y="20908"/>
                  <a:pt x="16121" y="19199"/>
                </a:cubicBezTo>
                <a:cubicBezTo>
                  <a:pt x="16121" y="18409"/>
                  <a:pt x="16121" y="16560"/>
                  <a:pt x="16121" y="16560"/>
                </a:cubicBezTo>
                <a:cubicBezTo>
                  <a:pt x="16121" y="16560"/>
                  <a:pt x="10894" y="16560"/>
                  <a:pt x="10894" y="16560"/>
                </a:cubicBezTo>
                <a:lnTo>
                  <a:pt x="10663" y="16560"/>
                </a:lnTo>
                <a:lnTo>
                  <a:pt x="5436" y="165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ş1îḓé"/>
          <p:cNvSpPr/>
          <p:nvPr/>
        </p:nvSpPr>
        <p:spPr>
          <a:xfrm>
            <a:off x="920807" y="1193801"/>
            <a:ext cx="2504388" cy="51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028" extrusionOk="0">
                <a:moveTo>
                  <a:pt x="21480" y="6888"/>
                </a:moveTo>
                <a:cubicBezTo>
                  <a:pt x="21542" y="10972"/>
                  <a:pt x="20849" y="14564"/>
                  <a:pt x="19940" y="14871"/>
                </a:cubicBezTo>
                <a:lnTo>
                  <a:pt x="1768" y="21007"/>
                </a:lnTo>
                <a:cubicBezTo>
                  <a:pt x="859" y="21314"/>
                  <a:pt x="65" y="18224"/>
                  <a:pt x="4" y="14140"/>
                </a:cubicBezTo>
                <a:cubicBezTo>
                  <a:pt x="-58" y="10056"/>
                  <a:pt x="635" y="6464"/>
                  <a:pt x="1544" y="6157"/>
                </a:cubicBezTo>
                <a:lnTo>
                  <a:pt x="19716" y="21"/>
                </a:lnTo>
                <a:cubicBezTo>
                  <a:pt x="20625" y="-286"/>
                  <a:pt x="21419" y="2804"/>
                  <a:pt x="21480" y="6888"/>
                </a:cubicBezTo>
                <a:close/>
              </a:path>
            </a:pathLst>
          </a:custGeom>
          <a:solidFill>
            <a:srgbClr val="4FB9CB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8" name="îṣlíḑé"/>
          <p:cNvSpPr/>
          <p:nvPr/>
        </p:nvSpPr>
        <p:spPr>
          <a:xfrm rot="21360000">
            <a:off x="1056125" y="1318903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9" name="ísļïḋê"/>
          <p:cNvSpPr/>
          <p:nvPr/>
        </p:nvSpPr>
        <p:spPr>
          <a:xfrm>
            <a:off x="786000" y="1676469"/>
            <a:ext cx="2773998" cy="53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048" extrusionOk="0">
                <a:moveTo>
                  <a:pt x="21492" y="6648"/>
                </a:moveTo>
                <a:cubicBezTo>
                  <a:pt x="21548" y="10589"/>
                  <a:pt x="20922" y="14056"/>
                  <a:pt x="20101" y="14352"/>
                </a:cubicBezTo>
                <a:lnTo>
                  <a:pt x="1597" y="21028"/>
                </a:lnTo>
                <a:cubicBezTo>
                  <a:pt x="776" y="21324"/>
                  <a:pt x="59" y="18342"/>
                  <a:pt x="4" y="14400"/>
                </a:cubicBezTo>
                <a:cubicBezTo>
                  <a:pt x="-52" y="10459"/>
                  <a:pt x="574" y="6992"/>
                  <a:pt x="1395" y="6696"/>
                </a:cubicBezTo>
                <a:lnTo>
                  <a:pt x="19899" y="20"/>
                </a:lnTo>
                <a:cubicBezTo>
                  <a:pt x="20720" y="-276"/>
                  <a:pt x="21437" y="2706"/>
                  <a:pt x="21492" y="6648"/>
                </a:cubicBezTo>
                <a:close/>
              </a:path>
            </a:pathLst>
          </a:custGeom>
          <a:solidFill>
            <a:srgbClr val="4FB9CB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sḻîďê"/>
          <p:cNvSpPr/>
          <p:nvPr/>
        </p:nvSpPr>
        <p:spPr>
          <a:xfrm rot="21360000">
            <a:off x="1056466" y="1811223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1" name="î$ḷiďe"/>
          <p:cNvSpPr/>
          <p:nvPr/>
        </p:nvSpPr>
        <p:spPr>
          <a:xfrm>
            <a:off x="786002" y="2178442"/>
            <a:ext cx="2773998" cy="53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048" extrusionOk="0">
                <a:moveTo>
                  <a:pt x="21492" y="6648"/>
                </a:moveTo>
                <a:cubicBezTo>
                  <a:pt x="21548" y="10589"/>
                  <a:pt x="20922" y="14056"/>
                  <a:pt x="20101" y="14352"/>
                </a:cubicBezTo>
                <a:lnTo>
                  <a:pt x="1597" y="21028"/>
                </a:lnTo>
                <a:cubicBezTo>
                  <a:pt x="776" y="21324"/>
                  <a:pt x="59" y="18342"/>
                  <a:pt x="4" y="14400"/>
                </a:cubicBezTo>
                <a:cubicBezTo>
                  <a:pt x="-52" y="10459"/>
                  <a:pt x="574" y="6992"/>
                  <a:pt x="1395" y="6696"/>
                </a:cubicBezTo>
                <a:lnTo>
                  <a:pt x="19899" y="20"/>
                </a:lnTo>
                <a:cubicBezTo>
                  <a:pt x="20720" y="-276"/>
                  <a:pt x="21437" y="2706"/>
                  <a:pt x="21492" y="6648"/>
                </a:cubicBezTo>
                <a:close/>
              </a:path>
            </a:pathLst>
          </a:custGeom>
          <a:solidFill>
            <a:srgbClr val="4FB9CB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Sľîde"/>
          <p:cNvSpPr/>
          <p:nvPr/>
        </p:nvSpPr>
        <p:spPr>
          <a:xfrm rot="21360000">
            <a:off x="1056467" y="2317989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iṩ1îďê"/>
          <p:cNvSpPr/>
          <p:nvPr/>
        </p:nvSpPr>
        <p:spPr>
          <a:xfrm>
            <a:off x="920808" y="2680413"/>
            <a:ext cx="2504384" cy="520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086" extrusionOk="0">
                <a:moveTo>
                  <a:pt x="19940" y="14835"/>
                </a:moveTo>
                <a:cubicBezTo>
                  <a:pt x="20849" y="14529"/>
                  <a:pt x="21542" y="10945"/>
                  <a:pt x="21480" y="6871"/>
                </a:cubicBezTo>
                <a:cubicBezTo>
                  <a:pt x="21419" y="2798"/>
                  <a:pt x="20625" y="-285"/>
                  <a:pt x="19716" y="21"/>
                </a:cubicBezTo>
                <a:lnTo>
                  <a:pt x="1544" y="6142"/>
                </a:lnTo>
                <a:cubicBezTo>
                  <a:pt x="635" y="6448"/>
                  <a:pt x="-58" y="10032"/>
                  <a:pt x="4" y="14106"/>
                </a:cubicBezTo>
                <a:cubicBezTo>
                  <a:pt x="65" y="18179"/>
                  <a:pt x="702" y="21315"/>
                  <a:pt x="1419" y="21073"/>
                </a:cubicBezTo>
                <a:cubicBezTo>
                  <a:pt x="2136" y="20832"/>
                  <a:pt x="3418" y="20400"/>
                  <a:pt x="4269" y="20114"/>
                </a:cubicBezTo>
                <a:cubicBezTo>
                  <a:pt x="5119" y="19827"/>
                  <a:pt x="6558" y="19343"/>
                  <a:pt x="7467" y="19036"/>
                </a:cubicBezTo>
                <a:lnTo>
                  <a:pt x="12885" y="17211"/>
                </a:lnTo>
                <a:cubicBezTo>
                  <a:pt x="13794" y="16905"/>
                  <a:pt x="15233" y="16420"/>
                  <a:pt x="16083" y="16134"/>
                </a:cubicBezTo>
                <a:cubicBezTo>
                  <a:pt x="16934" y="15848"/>
                  <a:pt x="18373" y="15363"/>
                  <a:pt x="19281" y="15057"/>
                </a:cubicBezTo>
                <a:cubicBezTo>
                  <a:pt x="19281" y="15057"/>
                  <a:pt x="19940" y="14835"/>
                  <a:pt x="19940" y="14835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Sļíḑè"/>
          <p:cNvSpPr/>
          <p:nvPr/>
        </p:nvSpPr>
        <p:spPr>
          <a:xfrm rot="21360000">
            <a:off x="1056127" y="2810814"/>
            <a:ext cx="2233068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03273" y="2675305"/>
            <a:ext cx="7372497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ŝ1íḓè"/>
          <p:cNvSpPr txBox="1"/>
          <p:nvPr/>
        </p:nvSpPr>
        <p:spPr>
          <a:xfrm>
            <a:off x="4137955" y="1304865"/>
            <a:ext cx="5574120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24" name="îṡ1idè"/>
          <p:cNvSpPr/>
          <p:nvPr/>
        </p:nvSpPr>
        <p:spPr bwMode="auto">
          <a:xfrm>
            <a:off x="4203274" y="3214811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5" name="ïṥḷiḋé"/>
          <p:cNvSpPr/>
          <p:nvPr/>
        </p:nvSpPr>
        <p:spPr>
          <a:xfrm>
            <a:off x="4203273" y="3617563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Adjust the spacing to adapt to Chinese typesetting, use the reference line in PPT.</a:t>
            </a:r>
          </a:p>
        </p:txBody>
      </p:sp>
      <p:sp>
        <p:nvSpPr>
          <p:cNvPr id="22" name="išḻíḓê"/>
          <p:cNvSpPr/>
          <p:nvPr/>
        </p:nvSpPr>
        <p:spPr bwMode="auto">
          <a:xfrm>
            <a:off x="8070729" y="3214811"/>
            <a:ext cx="1422623" cy="363483"/>
          </a:xfrm>
          <a:prstGeom prst="roundRect">
            <a:avLst>
              <a:gd name="adj" fmla="val 50000"/>
            </a:avLst>
          </a:prstGeom>
          <a:solidFill>
            <a:srgbClr val="4FB9CB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3" name="ïṥliḍê"/>
          <p:cNvSpPr/>
          <p:nvPr/>
        </p:nvSpPr>
        <p:spPr>
          <a:xfrm>
            <a:off x="8070728" y="3617563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Adjust the spacing to adapt to Chinese typesetting, use the reference line in PPT.</a:t>
            </a:r>
          </a:p>
        </p:txBody>
      </p:sp>
      <p:sp>
        <p:nvSpPr>
          <p:cNvPr id="20" name="iśļíḋe"/>
          <p:cNvSpPr/>
          <p:nvPr/>
        </p:nvSpPr>
        <p:spPr bwMode="auto">
          <a:xfrm>
            <a:off x="4203274" y="4719649"/>
            <a:ext cx="1422623" cy="363483"/>
          </a:xfrm>
          <a:prstGeom prst="roundRect">
            <a:avLst>
              <a:gd name="adj" fmla="val 50000"/>
            </a:avLst>
          </a:prstGeom>
          <a:solidFill>
            <a:srgbClr val="4FB9CB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1" name="ïşliďé"/>
          <p:cNvSpPr/>
          <p:nvPr/>
        </p:nvSpPr>
        <p:spPr>
          <a:xfrm>
            <a:off x="4203273" y="5122401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Adjust the spacing to adapt to Chinese typesetting, use the reference line in PPT.</a:t>
            </a:r>
          </a:p>
        </p:txBody>
      </p:sp>
      <p:sp>
        <p:nvSpPr>
          <p:cNvPr id="18" name="işľîḓè"/>
          <p:cNvSpPr/>
          <p:nvPr/>
        </p:nvSpPr>
        <p:spPr bwMode="auto">
          <a:xfrm>
            <a:off x="8070729" y="4734193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19" name="işḷiḋê"/>
          <p:cNvSpPr/>
          <p:nvPr/>
        </p:nvSpPr>
        <p:spPr>
          <a:xfrm>
            <a:off x="8070728" y="5122401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 dirty="0"/>
              <a:t>Adjust the spacing to adapt to Chinese typesetting, use the reference line in PPT.</a:t>
            </a:r>
          </a:p>
        </p:txBody>
      </p:sp>
      <p:sp>
        <p:nvSpPr>
          <p:cNvPr id="14" name="íśḻíḑe"/>
          <p:cNvSpPr/>
          <p:nvPr/>
        </p:nvSpPr>
        <p:spPr bwMode="auto">
          <a:xfrm>
            <a:off x="1638841" y="4394834"/>
            <a:ext cx="1143104" cy="678718"/>
          </a:xfrm>
          <a:prstGeom prst="rect">
            <a:avLst/>
          </a:prstGeom>
          <a:noFill/>
          <a:ln w="19050">
            <a:solidFill>
              <a:schemeClr val="tx2"/>
            </a:solidFill>
            <a:round/>
          </a:ln>
        </p:spPr>
        <p:txBody>
          <a:bodyPr vert="horz" wrap="none" lIns="91440" tIns="45720" rIns="91440" bIns="45720" numCol="1" rtlCol="0" anchor="ctr" anchorCtr="1" compatLnSpc="1"/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iṣ1iďé"/>
          <p:cNvSpPr txBox="1"/>
          <p:nvPr/>
        </p:nvSpPr>
        <p:spPr>
          <a:xfrm>
            <a:off x="1718071" y="4796017"/>
            <a:ext cx="984643" cy="21404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600">
                <a:solidFill>
                  <a:schemeClr val="tx2"/>
                </a:solidFill>
              </a:rPr>
              <a:t>REPORT</a:t>
            </a:r>
            <a:endParaRPr lang="zh-CN" altLang="en-US" sz="16600" dirty="0">
              <a:solidFill>
                <a:schemeClr val="tx2"/>
              </a:solidFill>
            </a:endParaRPr>
          </a:p>
        </p:txBody>
      </p:sp>
      <p:sp>
        <p:nvSpPr>
          <p:cNvPr id="17" name="ïṩľîḋè"/>
          <p:cNvSpPr txBox="1"/>
          <p:nvPr/>
        </p:nvSpPr>
        <p:spPr>
          <a:xfrm>
            <a:off x="1719904" y="4458324"/>
            <a:ext cx="982810" cy="3057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 dirty="0" smtClean="0">
                <a:solidFill>
                  <a:schemeClr val="tx2"/>
                </a:solidFill>
                <a:latin typeface="Impact" panose="020B0806030902050204" pitchFamily="34" charset="0"/>
              </a:rPr>
              <a:t>2019</a:t>
            </a:r>
            <a:endParaRPr lang="zh-CN" altLang="en-US" sz="96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36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标题 4"/>
          <p:cNvSpPr txBox="1"/>
          <p:nvPr/>
        </p:nvSpPr>
        <p:spPr>
          <a:xfrm>
            <a:off x="1051855" y="395207"/>
            <a:ext cx="2157012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86000" y="3739751"/>
            <a:ext cx="10678339" cy="1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ṧ1ïḑe"/>
          <p:cNvSpPr/>
          <p:nvPr/>
        </p:nvSpPr>
        <p:spPr bwMode="auto">
          <a:xfrm>
            <a:off x="7904861" y="1123951"/>
            <a:ext cx="3559478" cy="1953778"/>
          </a:xfrm>
          <a:prstGeom prst="rect">
            <a:avLst/>
          </a:prstGeom>
          <a:blipFill>
            <a:blip r:embed="rId3"/>
            <a:srcRect/>
            <a:stretch>
              <a:fillRect l="792" t="-8613" r="-792" b="-924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8" name="îśḷiḓê"/>
          <p:cNvSpPr/>
          <p:nvPr/>
        </p:nvSpPr>
        <p:spPr bwMode="auto">
          <a:xfrm>
            <a:off x="4316262" y="1123950"/>
            <a:ext cx="3559478" cy="1953778"/>
          </a:xfrm>
          <a:prstGeom prst="rect">
            <a:avLst/>
          </a:prstGeom>
          <a:blipFill>
            <a:blip r:embed="rId4"/>
            <a:srcRect/>
            <a:stretch>
              <a:fillRect l="433" t="-8613" r="-433" b="-924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9" name="ïṡľîḑe"/>
          <p:cNvSpPr/>
          <p:nvPr/>
        </p:nvSpPr>
        <p:spPr bwMode="auto">
          <a:xfrm>
            <a:off x="727664" y="1123950"/>
            <a:ext cx="3559478" cy="1953778"/>
          </a:xfrm>
          <a:prstGeom prst="rect">
            <a:avLst/>
          </a:prstGeom>
          <a:blipFill>
            <a:blip r:embed="rId5"/>
            <a:srcRect/>
            <a:stretch>
              <a:fillRect l="73" t="-8613" r="-73" b="-924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10" name="iṣliḑè"/>
          <p:cNvSpPr/>
          <p:nvPr/>
        </p:nvSpPr>
        <p:spPr bwMode="auto">
          <a:xfrm>
            <a:off x="7904861" y="2640763"/>
            <a:ext cx="3559478" cy="443512"/>
          </a:xfrm>
          <a:prstGeom prst="rect">
            <a:avLst/>
          </a:prstGeom>
          <a:solidFill>
            <a:srgbClr val="4FB9CB"/>
          </a:solidFill>
          <a:ln>
            <a:noFill/>
          </a:ln>
        </p:spPr>
        <p:txBody>
          <a:bodyPr anchor="ctr"/>
          <a:lstStyle/>
          <a:p>
            <a:pPr lvl="0" algn="ctr">
              <a:lnSpc>
                <a:spcPct val="120000"/>
              </a:lnSpc>
            </a:pPr>
            <a:r>
              <a:rPr lang="zh-CN" altLang="en-US" b="1">
                <a:solidFill>
                  <a:schemeClr val="bg1"/>
                </a:solidFill>
              </a:rPr>
              <a:t>标题文本预设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11" name="iŝlïḋê"/>
          <p:cNvSpPr/>
          <p:nvPr/>
        </p:nvSpPr>
        <p:spPr bwMode="auto">
          <a:xfrm>
            <a:off x="4316262" y="2640763"/>
            <a:ext cx="3559478" cy="443512"/>
          </a:xfrm>
          <a:prstGeom prst="rect">
            <a:avLst/>
          </a:prstGeom>
          <a:solidFill>
            <a:schemeClr val="accent2">
              <a:lumMod val="100000"/>
              <a:alpha val="85000"/>
            </a:schemeClr>
          </a:solidFill>
          <a:ln>
            <a:noFill/>
          </a:ln>
        </p:spPr>
        <p:txBody>
          <a:bodyPr anchor="ctr"/>
          <a:lstStyle/>
          <a:p>
            <a:pPr lvl="0" algn="ctr"/>
            <a:r>
              <a:rPr lang="zh-CN" altLang="en-US" b="1">
                <a:solidFill>
                  <a:schemeClr val="bg1"/>
                </a:solidFill>
              </a:rPr>
              <a:t>标题文本预设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12" name="î$lîďe"/>
          <p:cNvSpPr/>
          <p:nvPr/>
        </p:nvSpPr>
        <p:spPr bwMode="auto">
          <a:xfrm>
            <a:off x="727664" y="2640763"/>
            <a:ext cx="3559478" cy="443512"/>
          </a:xfrm>
          <a:prstGeom prst="rect">
            <a:avLst/>
          </a:prstGeom>
          <a:solidFill>
            <a:schemeClr val="accent1">
              <a:lumMod val="100000"/>
              <a:alpha val="85000"/>
            </a:schemeClr>
          </a:solidFill>
          <a:ln>
            <a:noFill/>
          </a:ln>
        </p:spPr>
        <p:txBody>
          <a:bodyPr anchor="ctr"/>
          <a:lstStyle/>
          <a:p>
            <a:pPr lvl="0" algn="ctr"/>
            <a:r>
              <a:rPr lang="zh-CN" altLang="en-US" b="1" dirty="0">
                <a:solidFill>
                  <a:schemeClr val="bg1"/>
                </a:solidFill>
              </a:rPr>
              <a:t>标题文本预设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31" name="îš1îḋè"/>
          <p:cNvSpPr/>
          <p:nvPr/>
        </p:nvSpPr>
        <p:spPr>
          <a:xfrm>
            <a:off x="2169903" y="3402251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2" name="îsḻîḍé"/>
          <p:cNvSpPr/>
          <p:nvPr/>
        </p:nvSpPr>
        <p:spPr bwMode="auto">
          <a:xfrm>
            <a:off x="2335310" y="357101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29" name="î$ḻídé"/>
          <p:cNvSpPr/>
          <p:nvPr/>
        </p:nvSpPr>
        <p:spPr>
          <a:xfrm>
            <a:off x="9347097" y="3402251"/>
            <a:ext cx="675000" cy="675005"/>
          </a:xfrm>
          <a:prstGeom prst="ellipse">
            <a:avLst/>
          </a:prstGeom>
          <a:solidFill>
            <a:srgbClr val="4FB9C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0" name="îSlîďê"/>
          <p:cNvSpPr/>
          <p:nvPr/>
        </p:nvSpPr>
        <p:spPr bwMode="auto">
          <a:xfrm>
            <a:off x="9512504" y="3618821"/>
            <a:ext cx="344185" cy="241860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27" name="ïş1ïḑé"/>
          <p:cNvSpPr/>
          <p:nvPr/>
        </p:nvSpPr>
        <p:spPr>
          <a:xfrm>
            <a:off x="5758500" y="3402251"/>
            <a:ext cx="675000" cy="67500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8" name="î$ľíďé"/>
          <p:cNvSpPr/>
          <p:nvPr/>
        </p:nvSpPr>
        <p:spPr bwMode="auto">
          <a:xfrm>
            <a:off x="5926589" y="3567659"/>
            <a:ext cx="338820" cy="344185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26" name="íṡlîḋe"/>
          <p:cNvSpPr txBox="1"/>
          <p:nvPr/>
        </p:nvSpPr>
        <p:spPr>
          <a:xfrm>
            <a:off x="1011004" y="4245989"/>
            <a:ext cx="299279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</a:rPr>
              <a:t>替换图示中的图标</a:t>
            </a:r>
          </a:p>
        </p:txBody>
      </p:sp>
      <p:sp>
        <p:nvSpPr>
          <p:cNvPr id="24" name="ïš1iḓè"/>
          <p:cNvSpPr txBox="1"/>
          <p:nvPr/>
        </p:nvSpPr>
        <p:spPr>
          <a:xfrm>
            <a:off x="4599604" y="4245989"/>
            <a:ext cx="299279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2"/>
                </a:solidFill>
              </a:rPr>
              <a:t>替换图示中的图标</a:t>
            </a:r>
          </a:p>
        </p:txBody>
      </p:sp>
      <p:sp>
        <p:nvSpPr>
          <p:cNvPr id="22" name="í$liḋé"/>
          <p:cNvSpPr txBox="1"/>
          <p:nvPr/>
        </p:nvSpPr>
        <p:spPr>
          <a:xfrm>
            <a:off x="8188204" y="4245989"/>
            <a:ext cx="299279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rgbClr val="4FB9CB"/>
                </a:solidFill>
              </a:rPr>
              <a:t>替换图示中的图标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287142" y="4717809"/>
            <a:ext cx="0" cy="142581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57582" y="4717809"/>
            <a:ext cx="0" cy="142581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ṧlídê"/>
          <p:cNvSpPr txBox="1"/>
          <p:nvPr/>
        </p:nvSpPr>
        <p:spPr>
          <a:xfrm>
            <a:off x="1468921" y="4802931"/>
            <a:ext cx="2421147" cy="111527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iṧlídê"/>
          <p:cNvSpPr txBox="1"/>
          <p:nvPr/>
        </p:nvSpPr>
        <p:spPr>
          <a:xfrm>
            <a:off x="4885425" y="4802931"/>
            <a:ext cx="2421147" cy="111527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iṧlídê"/>
          <p:cNvSpPr txBox="1"/>
          <p:nvPr/>
        </p:nvSpPr>
        <p:spPr>
          <a:xfrm>
            <a:off x="8301929" y="4802931"/>
            <a:ext cx="2421147" cy="111527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37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标题 4"/>
          <p:cNvSpPr txBox="1"/>
          <p:nvPr/>
        </p:nvSpPr>
        <p:spPr>
          <a:xfrm>
            <a:off x="1051855" y="395207"/>
            <a:ext cx="2157012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86549" y="2952393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61658" y="3488605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61658" y="378078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选题背景</a:t>
            </a:r>
            <a:endParaRPr lang="zh-CN" altLang="en-US" sz="12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50293" y="378078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latin typeface="Arial" panose="020B0604020202020204"/>
              </a:rPr>
              <a:t>研究意义</a:t>
            </a:r>
          </a:p>
        </p:txBody>
      </p:sp>
      <p:sp>
        <p:nvSpPr>
          <p:cNvPr id="10" name="矩形 9"/>
          <p:cNvSpPr/>
          <p:nvPr/>
        </p:nvSpPr>
        <p:spPr>
          <a:xfrm>
            <a:off x="4838928" y="376897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理论基础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27563" y="376560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贡献创新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2" name="标题 4"/>
          <p:cNvSpPr txBox="1"/>
          <p:nvPr/>
        </p:nvSpPr>
        <p:spPr>
          <a:xfrm>
            <a:off x="2461658" y="2845221"/>
            <a:ext cx="499747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ïSlíḍe"/>
          <p:cNvSpPr txBox="1"/>
          <p:nvPr/>
        </p:nvSpPr>
        <p:spPr>
          <a:xfrm>
            <a:off x="773860" y="4247157"/>
            <a:ext cx="3429781" cy="10298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31" name="ïşḷiďe"/>
          <p:cNvSpPr txBox="1"/>
          <p:nvPr/>
        </p:nvSpPr>
        <p:spPr>
          <a:xfrm>
            <a:off x="773860" y="3882814"/>
            <a:ext cx="3429781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rgbClr val="4FB9CB"/>
                </a:solidFill>
              </a:rPr>
              <a:t>Text here</a:t>
            </a:r>
            <a:endParaRPr lang="zh-CN" altLang="en-US" sz="1400" b="1" dirty="0">
              <a:solidFill>
                <a:srgbClr val="4FB9CB"/>
              </a:solidFill>
            </a:endParaRPr>
          </a:p>
        </p:txBody>
      </p:sp>
      <p:sp>
        <p:nvSpPr>
          <p:cNvPr id="45" name="i$ļîḋê"/>
          <p:cNvSpPr/>
          <p:nvPr/>
        </p:nvSpPr>
        <p:spPr>
          <a:xfrm>
            <a:off x="857550" y="2880694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6" name="ïşḷíḋe"/>
          <p:cNvSpPr/>
          <p:nvPr/>
        </p:nvSpPr>
        <p:spPr bwMode="auto">
          <a:xfrm>
            <a:off x="1022957" y="3049458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33" name="îSľiḑê"/>
          <p:cNvSpPr txBox="1"/>
          <p:nvPr/>
        </p:nvSpPr>
        <p:spPr>
          <a:xfrm>
            <a:off x="4482709" y="4247157"/>
            <a:ext cx="3429781" cy="10298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34" name="îṥ1îḋe"/>
          <p:cNvSpPr txBox="1"/>
          <p:nvPr/>
        </p:nvSpPr>
        <p:spPr>
          <a:xfrm>
            <a:off x="4482709" y="3882814"/>
            <a:ext cx="3429781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rgbClr val="4FB9CB"/>
                </a:solidFill>
              </a:rPr>
              <a:t>Text here</a:t>
            </a:r>
            <a:endParaRPr lang="zh-CN" altLang="en-US" sz="1400" b="1" dirty="0">
              <a:solidFill>
                <a:srgbClr val="4FB9CB"/>
              </a:solidFill>
            </a:endParaRPr>
          </a:p>
        </p:txBody>
      </p:sp>
      <p:sp>
        <p:nvSpPr>
          <p:cNvPr id="43" name="íṧlïďê"/>
          <p:cNvSpPr/>
          <p:nvPr/>
        </p:nvSpPr>
        <p:spPr>
          <a:xfrm>
            <a:off x="4566399" y="2880694"/>
            <a:ext cx="675000" cy="675005"/>
          </a:xfrm>
          <a:prstGeom prst="ellipse">
            <a:avLst/>
          </a:prstGeom>
          <a:solidFill>
            <a:srgbClr val="4FB9C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44" name="ïşḷîḑe"/>
          <p:cNvSpPr/>
          <p:nvPr/>
        </p:nvSpPr>
        <p:spPr bwMode="auto">
          <a:xfrm>
            <a:off x="4731806" y="3049458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36" name="ïś1íḑè"/>
          <p:cNvSpPr txBox="1"/>
          <p:nvPr/>
        </p:nvSpPr>
        <p:spPr>
          <a:xfrm>
            <a:off x="8191559" y="4247157"/>
            <a:ext cx="3429781" cy="10298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37" name="ïṣḻiḓè"/>
          <p:cNvSpPr txBox="1"/>
          <p:nvPr/>
        </p:nvSpPr>
        <p:spPr>
          <a:xfrm>
            <a:off x="8191559" y="3882814"/>
            <a:ext cx="3429781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rgbClr val="4FB9CB"/>
                </a:solidFill>
              </a:rPr>
              <a:t>Text here</a:t>
            </a:r>
            <a:endParaRPr lang="zh-CN" altLang="en-US" sz="1400" b="1" dirty="0">
              <a:solidFill>
                <a:srgbClr val="4FB9CB"/>
              </a:solidFill>
            </a:endParaRPr>
          </a:p>
        </p:txBody>
      </p:sp>
      <p:sp>
        <p:nvSpPr>
          <p:cNvPr id="41" name="ïŝľïḑè"/>
          <p:cNvSpPr/>
          <p:nvPr/>
        </p:nvSpPr>
        <p:spPr>
          <a:xfrm>
            <a:off x="8275249" y="2880694"/>
            <a:ext cx="675000" cy="675005"/>
          </a:xfrm>
          <a:prstGeom prst="ellipse">
            <a:avLst/>
          </a:prstGeom>
          <a:solidFill>
            <a:srgbClr val="4FB9C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2" name="ïṥḻíḍè"/>
          <p:cNvSpPr/>
          <p:nvPr/>
        </p:nvSpPr>
        <p:spPr bwMode="auto">
          <a:xfrm>
            <a:off x="8440656" y="3049458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cxnSp>
        <p:nvCxnSpPr>
          <p:cNvPr id="39" name="直接连接符 38"/>
          <p:cNvCxnSpPr/>
          <p:nvPr/>
        </p:nvCxnSpPr>
        <p:spPr>
          <a:xfrm>
            <a:off x="4283858" y="3882814"/>
            <a:ext cx="0" cy="129730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932314" y="3882814"/>
            <a:ext cx="0" cy="129730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63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80" name="ís1íḑè"/>
          <p:cNvSpPr txBox="1"/>
          <p:nvPr/>
        </p:nvSpPr>
        <p:spPr>
          <a:xfrm>
            <a:off x="654299" y="1257028"/>
            <a:ext cx="7158815" cy="130445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îš1íḑé"/>
          <p:cNvSpPr/>
          <p:nvPr/>
        </p:nvSpPr>
        <p:spPr bwMode="auto">
          <a:xfrm rot="6778576">
            <a:off x="5699388" y="3506656"/>
            <a:ext cx="2104283" cy="1103513"/>
          </a:xfrm>
          <a:custGeom>
            <a:avLst/>
            <a:gdLst/>
            <a:ahLst/>
            <a:cxnLst>
              <a:cxn ang="0">
                <a:pos x="0" y="1261585"/>
              </a:cxn>
              <a:cxn ang="0">
                <a:pos x="43621" y="983125"/>
              </a:cxn>
              <a:cxn ang="0">
                <a:pos x="187849" y="662600"/>
              </a:cxn>
              <a:cxn ang="0">
                <a:pos x="555118" y="289007"/>
              </a:cxn>
              <a:cxn ang="0">
                <a:pos x="593572" y="318497"/>
              </a:cxn>
              <a:cxn ang="0">
                <a:pos x="1671548" y="10085"/>
              </a:cxn>
              <a:cxn ang="0">
                <a:pos x="2788517" y="783263"/>
              </a:cxn>
              <a:cxn ang="0">
                <a:pos x="2340919" y="973039"/>
              </a:cxn>
              <a:cxn ang="0">
                <a:pos x="1533733" y="338767"/>
              </a:cxn>
              <a:cxn ang="0">
                <a:pos x="90612" y="1288485"/>
              </a:cxn>
              <a:cxn ang="0">
                <a:pos x="86054" y="1316991"/>
              </a:cxn>
              <a:cxn ang="0">
                <a:pos x="0" y="1261585"/>
              </a:cxn>
            </a:cxnLst>
            <a:rect l="0" t="0" r="r" b="b"/>
            <a:pathLst>
              <a:path w="2788517" h="1316991">
                <a:moveTo>
                  <a:pt x="0" y="1261585"/>
                </a:moveTo>
                <a:lnTo>
                  <a:pt x="43621" y="983125"/>
                </a:lnTo>
                <a:lnTo>
                  <a:pt x="187849" y="662600"/>
                </a:lnTo>
                <a:lnTo>
                  <a:pt x="555118" y="289007"/>
                </a:lnTo>
                <a:lnTo>
                  <a:pt x="593572" y="318497"/>
                </a:lnTo>
                <a:cubicBezTo>
                  <a:pt x="893044" y="78665"/>
                  <a:pt x="1280289" y="-36215"/>
                  <a:pt x="1671548" y="10085"/>
                </a:cubicBezTo>
                <a:cubicBezTo>
                  <a:pt x="2151604" y="66893"/>
                  <a:pt x="2569147" y="358230"/>
                  <a:pt x="2788517" y="783263"/>
                </a:cubicBezTo>
                <a:lnTo>
                  <a:pt x="2340919" y="973039"/>
                </a:lnTo>
                <a:cubicBezTo>
                  <a:pt x="2186143" y="658606"/>
                  <a:pt x="1897688" y="418414"/>
                  <a:pt x="1533733" y="338767"/>
                </a:cubicBezTo>
                <a:cubicBezTo>
                  <a:pt x="882681" y="196293"/>
                  <a:pt x="236573" y="621497"/>
                  <a:pt x="90612" y="1288485"/>
                </a:cubicBezTo>
                <a:lnTo>
                  <a:pt x="86054" y="1316991"/>
                </a:lnTo>
                <a:lnTo>
                  <a:pt x="0" y="1261585"/>
                </a:lnTo>
                <a:close/>
              </a:path>
            </a:pathLst>
          </a:custGeom>
          <a:solidFill>
            <a:srgbClr val="1271E5"/>
          </a:solidFill>
          <a:ln w="3175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$ḻiḍê"/>
          <p:cNvSpPr/>
          <p:nvPr/>
        </p:nvSpPr>
        <p:spPr bwMode="auto">
          <a:xfrm rot="6778576">
            <a:off x="5502884" y="3396785"/>
            <a:ext cx="2316159" cy="1462363"/>
          </a:xfrm>
          <a:custGeom>
            <a:avLst/>
            <a:gdLst/>
            <a:ahLst/>
            <a:cxnLst>
              <a:cxn ang="0">
                <a:pos x="157" y="1464603"/>
              </a:cxn>
              <a:cxn ang="0">
                <a:pos x="279680" y="592918"/>
              </a:cxn>
              <a:cxn ang="0">
                <a:pos x="1621029" y="10085"/>
              </a:cxn>
              <a:cxn ang="0">
                <a:pos x="2771215" y="850593"/>
              </a:cxn>
              <a:cxn ang="0">
                <a:pos x="3069287" y="724214"/>
              </a:cxn>
              <a:cxn ang="0">
                <a:pos x="2880540" y="1745263"/>
              </a:cxn>
              <a:cxn ang="0">
                <a:pos x="2015420" y="1171039"/>
              </a:cxn>
              <a:cxn ang="0">
                <a:pos x="2323687" y="1040338"/>
              </a:cxn>
              <a:cxn ang="0">
                <a:pos x="1483213" y="338767"/>
              </a:cxn>
              <a:cxn ang="0">
                <a:pos x="40094" y="1288485"/>
              </a:cxn>
              <a:cxn ang="0">
                <a:pos x="19551" y="1417149"/>
              </a:cxn>
              <a:cxn ang="0">
                <a:pos x="10745" y="1411479"/>
              </a:cxn>
              <a:cxn ang="0">
                <a:pos x="157" y="1464603"/>
              </a:cxn>
            </a:cxnLst>
            <a:rect l="0" t="0" r="r" b="b"/>
            <a:pathLst>
              <a:path w="3069287" h="1745263">
                <a:moveTo>
                  <a:pt x="157" y="1464603"/>
                </a:moveTo>
                <a:cubicBezTo>
                  <a:pt x="-4415" y="1156390"/>
                  <a:pt x="91112" y="849810"/>
                  <a:pt x="279680" y="592918"/>
                </a:cubicBezTo>
                <a:cubicBezTo>
                  <a:pt x="589203" y="171248"/>
                  <a:pt x="1101577" y="-51385"/>
                  <a:pt x="1621029" y="10085"/>
                </a:cubicBezTo>
                <a:cubicBezTo>
                  <a:pt x="2126129" y="69856"/>
                  <a:pt x="2562025" y="389266"/>
                  <a:pt x="2771215" y="850593"/>
                </a:cubicBezTo>
                <a:lnTo>
                  <a:pt x="3069287" y="724214"/>
                </a:lnTo>
                <a:lnTo>
                  <a:pt x="2880540" y="1745263"/>
                </a:lnTo>
                <a:lnTo>
                  <a:pt x="2015420" y="1171039"/>
                </a:lnTo>
                <a:lnTo>
                  <a:pt x="2323687" y="1040338"/>
                </a:lnTo>
                <a:cubicBezTo>
                  <a:pt x="2176403" y="693700"/>
                  <a:pt x="1873138" y="424097"/>
                  <a:pt x="1483213" y="338767"/>
                </a:cubicBezTo>
                <a:cubicBezTo>
                  <a:pt x="832162" y="196293"/>
                  <a:pt x="186055" y="621496"/>
                  <a:pt x="40094" y="1288485"/>
                </a:cubicBezTo>
                <a:cubicBezTo>
                  <a:pt x="30695" y="1331434"/>
                  <a:pt x="23599" y="1374338"/>
                  <a:pt x="19551" y="1417149"/>
                </a:cubicBezTo>
                <a:lnTo>
                  <a:pt x="10745" y="1411479"/>
                </a:lnTo>
                <a:lnTo>
                  <a:pt x="157" y="1464603"/>
                </a:lnTo>
                <a:close/>
              </a:path>
            </a:pathLst>
          </a:custGeom>
          <a:solidFill>
            <a:srgbClr val="1271E5"/>
          </a:solidFill>
          <a:ln w="3175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ş1íḋe"/>
          <p:cNvSpPr/>
          <p:nvPr/>
        </p:nvSpPr>
        <p:spPr bwMode="auto">
          <a:xfrm>
            <a:off x="1640078" y="205900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50" name="iṡ1íḑê"/>
          <p:cNvSpPr txBox="1"/>
          <p:nvPr/>
        </p:nvSpPr>
        <p:spPr bwMode="auto">
          <a:xfrm>
            <a:off x="1640078" y="170786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7" name="isḷiḍe"/>
          <p:cNvSpPr/>
          <p:nvPr/>
        </p:nvSpPr>
        <p:spPr bwMode="auto">
          <a:xfrm>
            <a:off x="1640078" y="3313692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8" name="î$1ïḓè"/>
          <p:cNvSpPr txBox="1"/>
          <p:nvPr/>
        </p:nvSpPr>
        <p:spPr bwMode="auto">
          <a:xfrm>
            <a:off x="1640078" y="2962553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5" name="iṧlîḋé"/>
          <p:cNvSpPr/>
          <p:nvPr/>
        </p:nvSpPr>
        <p:spPr bwMode="auto">
          <a:xfrm>
            <a:off x="1640078" y="4568376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6" name="î$ľîḋé"/>
          <p:cNvSpPr txBox="1"/>
          <p:nvPr/>
        </p:nvSpPr>
        <p:spPr bwMode="auto">
          <a:xfrm>
            <a:off x="1640078" y="4217237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1" name="ïṥḻïḑe"/>
          <p:cNvSpPr/>
          <p:nvPr/>
        </p:nvSpPr>
        <p:spPr bwMode="auto">
          <a:xfrm>
            <a:off x="8436422" y="2039040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2" name="ïšlïḋé"/>
          <p:cNvSpPr txBox="1"/>
          <p:nvPr/>
        </p:nvSpPr>
        <p:spPr bwMode="auto">
          <a:xfrm>
            <a:off x="8436422" y="1687901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9" name="iṩlíḓè"/>
          <p:cNvSpPr/>
          <p:nvPr/>
        </p:nvSpPr>
        <p:spPr bwMode="auto">
          <a:xfrm>
            <a:off x="8436422" y="3293724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0" name="íṩḻidè"/>
          <p:cNvSpPr txBox="1"/>
          <p:nvPr/>
        </p:nvSpPr>
        <p:spPr bwMode="auto">
          <a:xfrm>
            <a:off x="8436422" y="2942585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7" name="î$ļïďé"/>
          <p:cNvSpPr/>
          <p:nvPr/>
        </p:nvSpPr>
        <p:spPr bwMode="auto">
          <a:xfrm>
            <a:off x="8436422" y="454840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8" name="işļîḓé"/>
          <p:cNvSpPr txBox="1"/>
          <p:nvPr/>
        </p:nvSpPr>
        <p:spPr bwMode="auto">
          <a:xfrm>
            <a:off x="8436422" y="419726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40078" y="2787989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640078" y="4031573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640078" y="5256869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544100" y="2768021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544100" y="4011605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544100" y="5236901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ïṥľïďé"/>
          <p:cNvSpPr/>
          <p:nvPr/>
        </p:nvSpPr>
        <p:spPr bwMode="auto">
          <a:xfrm rot="17578575">
            <a:off x="4526889" y="3017224"/>
            <a:ext cx="2115193" cy="1421178"/>
          </a:xfrm>
          <a:custGeom>
            <a:avLst/>
            <a:gdLst/>
            <a:ahLst/>
            <a:cxnLst>
              <a:cxn ang="0">
                <a:pos x="3440880" y="961297"/>
              </a:cxn>
              <a:cxn ang="0">
                <a:pos x="2891543" y="1194209"/>
              </a:cxn>
              <a:cxn ang="0">
                <a:pos x="1900886" y="415768"/>
              </a:cxn>
              <a:cxn ang="0">
                <a:pos x="129748" y="1581355"/>
              </a:cxn>
              <a:cxn ang="0">
                <a:pos x="95053" y="1927042"/>
              </a:cxn>
              <a:cxn ang="0">
                <a:pos x="97910" y="1999727"/>
              </a:cxn>
              <a:cxn ang="0">
                <a:pos x="104186" y="2081906"/>
              </a:cxn>
              <a:cxn ang="0">
                <a:pos x="97658" y="2027742"/>
              </a:cxn>
              <a:cxn ang="0">
                <a:pos x="0" y="1797410"/>
              </a:cxn>
              <a:cxn ang="0">
                <a:pos x="13675" y="1579391"/>
              </a:cxn>
              <a:cxn ang="0">
                <a:pos x="72076" y="1206588"/>
              </a:cxn>
              <a:cxn ang="0">
                <a:pos x="249086" y="813208"/>
              </a:cxn>
              <a:cxn ang="0">
                <a:pos x="699835" y="354698"/>
              </a:cxn>
              <a:cxn ang="0">
                <a:pos x="747029" y="390891"/>
              </a:cxn>
              <a:cxn ang="0">
                <a:pos x="2070027" y="12378"/>
              </a:cxn>
              <a:cxn ang="0">
                <a:pos x="3440880" y="961297"/>
              </a:cxn>
            </a:cxnLst>
            <a:rect l="0" t="0" r="r" b="b"/>
            <a:pathLst>
              <a:path w="3440880" h="2081906">
                <a:moveTo>
                  <a:pt x="3440880" y="961297"/>
                </a:moveTo>
                <a:lnTo>
                  <a:pt x="2891543" y="1194209"/>
                </a:lnTo>
                <a:cubicBezTo>
                  <a:pt x="2701588" y="808306"/>
                  <a:pt x="2347568" y="513519"/>
                  <a:pt x="1900886" y="415768"/>
                </a:cubicBezTo>
                <a:cubicBezTo>
                  <a:pt x="1101852" y="240910"/>
                  <a:pt x="308885" y="762762"/>
                  <a:pt x="129748" y="1581355"/>
                </a:cubicBezTo>
                <a:cubicBezTo>
                  <a:pt x="104339" y="1697460"/>
                  <a:pt x="92644" y="1813298"/>
                  <a:pt x="95053" y="1927042"/>
                </a:cubicBezTo>
                <a:lnTo>
                  <a:pt x="97910" y="1999727"/>
                </a:lnTo>
                <a:cubicBezTo>
                  <a:pt x="98463" y="2027324"/>
                  <a:pt x="100942" y="2054702"/>
                  <a:pt x="104186" y="2081906"/>
                </a:cubicBezTo>
                <a:lnTo>
                  <a:pt x="97658" y="2027742"/>
                </a:lnTo>
                <a:lnTo>
                  <a:pt x="0" y="1797410"/>
                </a:lnTo>
                <a:lnTo>
                  <a:pt x="13675" y="1579391"/>
                </a:lnTo>
                <a:lnTo>
                  <a:pt x="72076" y="1206588"/>
                </a:lnTo>
                <a:lnTo>
                  <a:pt x="249086" y="813208"/>
                </a:lnTo>
                <a:lnTo>
                  <a:pt x="699835" y="354698"/>
                </a:lnTo>
                <a:lnTo>
                  <a:pt x="747029" y="390891"/>
                </a:lnTo>
                <a:cubicBezTo>
                  <a:pt x="1114571" y="96546"/>
                  <a:pt x="1589835" y="-44447"/>
                  <a:pt x="2070027" y="12378"/>
                </a:cubicBezTo>
                <a:cubicBezTo>
                  <a:pt x="2659198" y="82098"/>
                  <a:pt x="3171648" y="439655"/>
                  <a:pt x="3440880" y="961297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ŝļíḋè"/>
          <p:cNvSpPr/>
          <p:nvPr/>
        </p:nvSpPr>
        <p:spPr bwMode="auto">
          <a:xfrm rot="17578575">
            <a:off x="4372516" y="2866651"/>
            <a:ext cx="2316853" cy="1462172"/>
          </a:xfrm>
          <a:custGeom>
            <a:avLst/>
            <a:gdLst/>
            <a:ahLst/>
            <a:cxnLst>
              <a:cxn ang="0">
                <a:pos x="5022717" y="1184507"/>
              </a:cxn>
              <a:cxn ang="0">
                <a:pos x="4714007" y="2854509"/>
              </a:cxn>
              <a:cxn ang="0">
                <a:pos x="3299038" y="1915323"/>
              </a:cxn>
              <a:cxn ang="0">
                <a:pos x="3803232" y="1701552"/>
              </a:cxn>
              <a:cxn ang="0">
                <a:pos x="2428573" y="554079"/>
              </a:cxn>
              <a:cxn ang="0">
                <a:pos x="68241" y="2107414"/>
              </a:cxn>
              <a:cxn ang="0">
                <a:pos x="34176" y="2774480"/>
              </a:cxn>
              <a:cxn ang="0">
                <a:pos x="460103" y="969762"/>
              </a:cxn>
              <a:cxn ang="0">
                <a:pos x="2653981" y="16495"/>
              </a:cxn>
              <a:cxn ang="0">
                <a:pos x="4535198" y="1391208"/>
              </a:cxn>
              <a:cxn ang="0">
                <a:pos x="5022717" y="1184507"/>
              </a:cxn>
            </a:cxnLst>
            <a:rect l="0" t="0" r="r" b="b"/>
            <a:pathLst>
              <a:path w="5022717" h="2854509">
                <a:moveTo>
                  <a:pt x="5022717" y="1184507"/>
                </a:moveTo>
                <a:lnTo>
                  <a:pt x="4714007" y="2854509"/>
                </a:lnTo>
                <a:lnTo>
                  <a:pt x="3299038" y="1915323"/>
                </a:lnTo>
                <a:lnTo>
                  <a:pt x="3803232" y="1701552"/>
                </a:lnTo>
                <a:cubicBezTo>
                  <a:pt x="3562338" y="1134599"/>
                  <a:pt x="3066325" y="693643"/>
                  <a:pt x="2428573" y="554079"/>
                </a:cubicBezTo>
                <a:cubicBezTo>
                  <a:pt x="1363729" y="321052"/>
                  <a:pt x="306971" y="1016504"/>
                  <a:pt x="68241" y="2107414"/>
                </a:cubicBezTo>
                <a:cubicBezTo>
                  <a:pt x="18868" y="2333024"/>
                  <a:pt x="8351" y="2557878"/>
                  <a:pt x="34176" y="2774480"/>
                </a:cubicBezTo>
                <a:cubicBezTo>
                  <a:pt x="-73420" y="2148278"/>
                  <a:pt x="74250" y="1495420"/>
                  <a:pt x="460103" y="969762"/>
                </a:cubicBezTo>
                <a:cubicBezTo>
                  <a:pt x="966350" y="280089"/>
                  <a:pt x="1804377" y="-84044"/>
                  <a:pt x="2653981" y="16495"/>
                </a:cubicBezTo>
                <a:cubicBezTo>
                  <a:pt x="3480110" y="114255"/>
                  <a:pt x="4193051" y="636675"/>
                  <a:pt x="4535198" y="1391208"/>
                </a:cubicBezTo>
                <a:lnTo>
                  <a:pt x="5022717" y="1184507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îšḻîḓè"/>
          <p:cNvSpPr/>
          <p:nvPr/>
        </p:nvSpPr>
        <p:spPr bwMode="auto">
          <a:xfrm flipH="1">
            <a:off x="5927154" y="2494474"/>
            <a:ext cx="901343" cy="418874"/>
          </a:xfrm>
          <a:prstGeom prst="parallelogram">
            <a:avLst>
              <a:gd name="adj" fmla="val 148247"/>
            </a:avLst>
          </a:prstGeom>
          <a:solidFill>
            <a:schemeClr val="accent1"/>
          </a:solidFill>
          <a:ln w="3175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ṡḷîḑe"/>
          <p:cNvSpPr/>
          <p:nvPr/>
        </p:nvSpPr>
        <p:spPr bwMode="auto">
          <a:xfrm>
            <a:off x="5903900" y="2913348"/>
            <a:ext cx="923396" cy="433864"/>
          </a:xfrm>
          <a:prstGeom prst="parallelogram">
            <a:avLst>
              <a:gd name="adj" fmla="val 148251"/>
            </a:avLst>
          </a:prstGeom>
          <a:solidFill>
            <a:schemeClr val="accent1"/>
          </a:solidFill>
          <a:ln w="3175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Sḷíḓé"/>
          <p:cNvSpPr/>
          <p:nvPr/>
        </p:nvSpPr>
        <p:spPr bwMode="auto">
          <a:xfrm rot="10800000" flipH="1">
            <a:off x="5363506" y="4811953"/>
            <a:ext cx="901461" cy="418972"/>
          </a:xfrm>
          <a:prstGeom prst="parallelogram">
            <a:avLst>
              <a:gd name="adj" fmla="val 148247"/>
            </a:avLst>
          </a:prstGeom>
          <a:solidFill>
            <a:srgbClr val="1271E5"/>
          </a:solidFill>
          <a:ln w="3175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ş1idè"/>
          <p:cNvSpPr/>
          <p:nvPr/>
        </p:nvSpPr>
        <p:spPr bwMode="auto">
          <a:xfrm rot="10800000">
            <a:off x="5364709" y="4377988"/>
            <a:ext cx="923517" cy="433965"/>
          </a:xfrm>
          <a:prstGeom prst="parallelogram">
            <a:avLst>
              <a:gd name="adj" fmla="val 148251"/>
            </a:avLst>
          </a:prstGeom>
          <a:solidFill>
            <a:srgbClr val="1271E5"/>
          </a:solidFill>
          <a:ln w="3175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$1ïde"/>
          <p:cNvSpPr/>
          <p:nvPr/>
        </p:nvSpPr>
        <p:spPr bwMode="auto">
          <a:xfrm>
            <a:off x="5865461" y="3471856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rgbClr val="1271E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ṡľiḑê"/>
          <p:cNvSpPr txBox="1"/>
          <p:nvPr/>
        </p:nvSpPr>
        <p:spPr>
          <a:xfrm>
            <a:off x="5638801" y="3888431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grpSp>
        <p:nvGrpSpPr>
          <p:cNvPr id="51" name="组合 50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52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îşḻiďè"/>
          <p:cNvSpPr txBox="1"/>
          <p:nvPr/>
        </p:nvSpPr>
        <p:spPr>
          <a:xfrm>
            <a:off x="3893187" y="2971183"/>
            <a:ext cx="1774512" cy="62664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30" name="ïSlídê"/>
          <p:cNvSpPr/>
          <p:nvPr/>
        </p:nvSpPr>
        <p:spPr>
          <a:xfrm>
            <a:off x="3893186" y="2670089"/>
            <a:ext cx="1774513" cy="325410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7" name="ïsľïďé"/>
          <p:cNvSpPr txBox="1"/>
          <p:nvPr/>
        </p:nvSpPr>
        <p:spPr>
          <a:xfrm>
            <a:off x="6301165" y="2971183"/>
            <a:ext cx="1774512" cy="62664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28" name="îŝľïḍe"/>
          <p:cNvSpPr/>
          <p:nvPr/>
        </p:nvSpPr>
        <p:spPr>
          <a:xfrm>
            <a:off x="6301164" y="2670089"/>
            <a:ext cx="1774513" cy="325410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25" name="iṣliďe"/>
          <p:cNvSpPr txBox="1"/>
          <p:nvPr/>
        </p:nvSpPr>
        <p:spPr>
          <a:xfrm>
            <a:off x="8808822" y="2971183"/>
            <a:ext cx="1774512" cy="62664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26" name="íṡḻïḋé"/>
          <p:cNvSpPr/>
          <p:nvPr/>
        </p:nvSpPr>
        <p:spPr>
          <a:xfrm>
            <a:off x="8808821" y="2670089"/>
            <a:ext cx="1774513" cy="325410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3" name="íślídé"/>
          <p:cNvSpPr txBox="1"/>
          <p:nvPr/>
        </p:nvSpPr>
        <p:spPr>
          <a:xfrm>
            <a:off x="1369485" y="2971183"/>
            <a:ext cx="1774512" cy="62664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24" name="ïŝļiďê"/>
          <p:cNvSpPr/>
          <p:nvPr/>
        </p:nvSpPr>
        <p:spPr>
          <a:xfrm>
            <a:off x="1369484" y="2670089"/>
            <a:ext cx="1774513" cy="325410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7" name="Straight Connector 27"/>
          <p:cNvCxnSpPr/>
          <p:nvPr/>
        </p:nvCxnSpPr>
        <p:spPr>
          <a:xfrm flipV="1">
            <a:off x="2562054" y="3716813"/>
            <a:ext cx="0" cy="842068"/>
          </a:xfrm>
          <a:prstGeom prst="line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ṧḻiḍê"/>
          <p:cNvSpPr/>
          <p:nvPr/>
        </p:nvSpPr>
        <p:spPr>
          <a:xfrm flipV="1">
            <a:off x="1083734" y="4482782"/>
            <a:ext cx="3006345" cy="1654493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ṣļïdè"/>
          <p:cNvSpPr/>
          <p:nvPr/>
        </p:nvSpPr>
        <p:spPr>
          <a:xfrm flipV="1">
            <a:off x="3349753" y="4482782"/>
            <a:ext cx="3006345" cy="1654493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rgbClr val="1271E5">
              <a:alpha val="8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iṧlidé"/>
          <p:cNvSpPr/>
          <p:nvPr/>
        </p:nvSpPr>
        <p:spPr>
          <a:xfrm flipV="1">
            <a:off x="5615770" y="4482782"/>
            <a:ext cx="3006345" cy="1654493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rgbClr val="4FB9CB">
              <a:alpha val="8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i$ḻïḍé"/>
          <p:cNvSpPr/>
          <p:nvPr/>
        </p:nvSpPr>
        <p:spPr>
          <a:xfrm flipV="1">
            <a:off x="7881789" y="4482782"/>
            <a:ext cx="3006345" cy="1654493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rgbClr val="1271E5">
              <a:alpha val="8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2" name="Straight Connector 23"/>
          <p:cNvCxnSpPr/>
          <p:nvPr/>
        </p:nvCxnSpPr>
        <p:spPr>
          <a:xfrm flipV="1">
            <a:off x="7073610" y="3716813"/>
            <a:ext cx="0" cy="842068"/>
          </a:xfrm>
          <a:prstGeom prst="line">
            <a:avLst/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/>
          <p:cNvCxnSpPr/>
          <p:nvPr/>
        </p:nvCxnSpPr>
        <p:spPr>
          <a:xfrm flipV="1">
            <a:off x="9394495" y="3716813"/>
            <a:ext cx="0" cy="842068"/>
          </a:xfrm>
          <a:prstGeom prst="line">
            <a:avLst/>
          </a:prstGeom>
          <a:ln w="1270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6"/>
          <p:cNvCxnSpPr/>
          <p:nvPr/>
        </p:nvCxnSpPr>
        <p:spPr>
          <a:xfrm flipV="1">
            <a:off x="4882939" y="3716813"/>
            <a:ext cx="0" cy="842068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śļïdé"/>
          <p:cNvSpPr/>
          <p:nvPr/>
        </p:nvSpPr>
        <p:spPr bwMode="auto">
          <a:xfrm>
            <a:off x="6833428" y="5098086"/>
            <a:ext cx="509753" cy="43077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šḷíḍe"/>
          <p:cNvSpPr>
            <a:spLocks noChangeAspect="1"/>
          </p:cNvSpPr>
          <p:nvPr/>
        </p:nvSpPr>
        <p:spPr bwMode="auto">
          <a:xfrm>
            <a:off x="4601810" y="5062955"/>
            <a:ext cx="592896" cy="501040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$ḻïḍé"/>
          <p:cNvSpPr/>
          <p:nvPr/>
        </p:nvSpPr>
        <p:spPr bwMode="auto">
          <a:xfrm>
            <a:off x="2278645" y="5073975"/>
            <a:ext cx="566817" cy="479001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ṣ1ïḋè"/>
          <p:cNvSpPr/>
          <p:nvPr/>
        </p:nvSpPr>
        <p:spPr bwMode="auto">
          <a:xfrm>
            <a:off x="9082819" y="5058143"/>
            <a:ext cx="604285" cy="51066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1" name="组合 30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32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86549" y="2952393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61658" y="3488605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61658" y="378078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选题背景</a:t>
            </a:r>
            <a:endParaRPr lang="zh-CN" altLang="en-US" sz="12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50293" y="378078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latin typeface="Arial" panose="020B0604020202020204"/>
              </a:rPr>
              <a:t>研究意义</a:t>
            </a:r>
          </a:p>
        </p:txBody>
      </p:sp>
      <p:sp>
        <p:nvSpPr>
          <p:cNvPr id="10" name="矩形 9"/>
          <p:cNvSpPr/>
          <p:nvPr/>
        </p:nvSpPr>
        <p:spPr>
          <a:xfrm>
            <a:off x="4838928" y="376897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理论基础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27563" y="376560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贡献创新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2" name="标题 4"/>
          <p:cNvSpPr txBox="1"/>
          <p:nvPr/>
        </p:nvSpPr>
        <p:spPr>
          <a:xfrm>
            <a:off x="2461658" y="2845221"/>
            <a:ext cx="443250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ïśḷiḓé"/>
          <p:cNvSpPr/>
          <p:nvPr/>
        </p:nvSpPr>
        <p:spPr>
          <a:xfrm>
            <a:off x="4642419" y="1980163"/>
            <a:ext cx="3223492" cy="1886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0" extrusionOk="0">
                <a:moveTo>
                  <a:pt x="0" y="7364"/>
                </a:moveTo>
                <a:lnTo>
                  <a:pt x="4221" y="20670"/>
                </a:lnTo>
                <a:cubicBezTo>
                  <a:pt x="4281" y="18027"/>
                  <a:pt x="5038" y="15556"/>
                  <a:pt x="6297" y="13894"/>
                </a:cubicBezTo>
                <a:cubicBezTo>
                  <a:pt x="7479" y="12333"/>
                  <a:pt x="9001" y="11630"/>
                  <a:pt x="10508" y="11947"/>
                </a:cubicBezTo>
                <a:lnTo>
                  <a:pt x="21600" y="12861"/>
                </a:lnTo>
                <a:cubicBezTo>
                  <a:pt x="19899" y="6224"/>
                  <a:pt x="16234" y="1478"/>
                  <a:pt x="11893" y="289"/>
                </a:cubicBezTo>
                <a:cubicBezTo>
                  <a:pt x="7444" y="-930"/>
                  <a:pt x="2930" y="1756"/>
                  <a:pt x="0" y="736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rgbClr val="1AB49C"/>
            </a:solidFill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šļiḓé"/>
          <p:cNvSpPr/>
          <p:nvPr/>
        </p:nvSpPr>
        <p:spPr>
          <a:xfrm>
            <a:off x="4187880" y="2739668"/>
            <a:ext cx="2345224" cy="30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6" h="21600" extrusionOk="0">
                <a:moveTo>
                  <a:pt x="3509" y="0"/>
                </a:moveTo>
                <a:lnTo>
                  <a:pt x="10247" y="10469"/>
                </a:lnTo>
                <a:cubicBezTo>
                  <a:pt x="11074" y="12007"/>
                  <a:pt x="12677" y="13195"/>
                  <a:pt x="14660" y="13739"/>
                </a:cubicBezTo>
                <a:cubicBezTo>
                  <a:pt x="16756" y="14314"/>
                  <a:pt x="19063" y="14114"/>
                  <a:pt x="20956" y="13194"/>
                </a:cubicBezTo>
                <a:lnTo>
                  <a:pt x="14097" y="21600"/>
                </a:lnTo>
                <a:cubicBezTo>
                  <a:pt x="7204" y="20596"/>
                  <a:pt x="1765" y="16355"/>
                  <a:pt x="346" y="10880"/>
                </a:cubicBezTo>
                <a:cubicBezTo>
                  <a:pt x="-644" y="7059"/>
                  <a:pt x="512" y="3083"/>
                  <a:pt x="3509" y="0"/>
                </a:cubicBezTo>
                <a:close/>
              </a:path>
            </a:pathLst>
          </a:custGeom>
          <a:solidFill>
            <a:srgbClr val="40454D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śḻïḓé"/>
          <p:cNvSpPr/>
          <p:nvPr/>
        </p:nvSpPr>
        <p:spPr>
          <a:xfrm>
            <a:off x="5863632" y="3165806"/>
            <a:ext cx="2140490" cy="263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1" h="21052" extrusionOk="0">
                <a:moveTo>
                  <a:pt x="19386" y="520"/>
                </a:moveTo>
                <a:lnTo>
                  <a:pt x="5965" y="0"/>
                </a:lnTo>
                <a:cubicBezTo>
                  <a:pt x="8250" y="1033"/>
                  <a:pt x="9788" y="2931"/>
                  <a:pt x="10086" y="5085"/>
                </a:cubicBezTo>
                <a:cubicBezTo>
                  <a:pt x="10308" y="6692"/>
                  <a:pt x="9809" y="8309"/>
                  <a:pt x="8686" y="9627"/>
                </a:cubicBezTo>
                <a:lnTo>
                  <a:pt x="0" y="20932"/>
                </a:lnTo>
                <a:cubicBezTo>
                  <a:pt x="6366" y="21600"/>
                  <a:pt x="12685" y="19431"/>
                  <a:pt x="16644" y="15219"/>
                </a:cubicBezTo>
                <a:cubicBezTo>
                  <a:pt x="20562" y="11051"/>
                  <a:pt x="21600" y="5484"/>
                  <a:pt x="19386" y="520"/>
                </a:cubicBezTo>
                <a:close/>
              </a:path>
            </a:pathLst>
          </a:custGeom>
          <a:solidFill>
            <a:srgbClr val="1271E5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$1ídé"/>
          <p:cNvSpPr/>
          <p:nvPr/>
        </p:nvSpPr>
        <p:spPr>
          <a:xfrm>
            <a:off x="7187444" y="3471777"/>
            <a:ext cx="514625" cy="378945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ṧliḑê"/>
          <p:cNvSpPr/>
          <p:nvPr/>
        </p:nvSpPr>
        <p:spPr>
          <a:xfrm>
            <a:off x="5403954" y="4879124"/>
            <a:ext cx="464507" cy="463809"/>
          </a:xfrm>
          <a:custGeom>
            <a:avLst/>
            <a:gdLst>
              <a:gd name="T0" fmla="*/ 6794 w 6860"/>
              <a:gd name="T1" fmla="*/ 3307 h 6860"/>
              <a:gd name="T2" fmla="*/ 5828 w 6860"/>
              <a:gd name="T3" fmla="*/ 2341 h 6860"/>
              <a:gd name="T4" fmla="*/ 5586 w 6860"/>
              <a:gd name="T5" fmla="*/ 2341 h 6860"/>
              <a:gd name="T6" fmla="*/ 5586 w 6860"/>
              <a:gd name="T7" fmla="*/ 2582 h 6860"/>
              <a:gd name="T8" fmla="*/ 6261 w 6860"/>
              <a:gd name="T9" fmla="*/ 3257 h 6860"/>
              <a:gd name="T10" fmla="*/ 3601 w 6860"/>
              <a:gd name="T11" fmla="*/ 3257 h 6860"/>
              <a:gd name="T12" fmla="*/ 3601 w 6860"/>
              <a:gd name="T13" fmla="*/ 600 h 6860"/>
              <a:gd name="T14" fmla="*/ 4276 w 6860"/>
              <a:gd name="T15" fmla="*/ 1275 h 6860"/>
              <a:gd name="T16" fmla="*/ 4517 w 6860"/>
              <a:gd name="T17" fmla="*/ 1275 h 6860"/>
              <a:gd name="T18" fmla="*/ 4517 w 6860"/>
              <a:gd name="T19" fmla="*/ 1033 h 6860"/>
              <a:gd name="T20" fmla="*/ 3551 w 6860"/>
              <a:gd name="T21" fmla="*/ 67 h 6860"/>
              <a:gd name="T22" fmla="*/ 3310 w 6860"/>
              <a:gd name="T23" fmla="*/ 67 h 6860"/>
              <a:gd name="T24" fmla="*/ 2343 w 6860"/>
              <a:gd name="T25" fmla="*/ 1033 h 6860"/>
              <a:gd name="T26" fmla="*/ 2343 w 6860"/>
              <a:gd name="T27" fmla="*/ 1275 h 6860"/>
              <a:gd name="T28" fmla="*/ 2585 w 6860"/>
              <a:gd name="T29" fmla="*/ 1275 h 6860"/>
              <a:gd name="T30" fmla="*/ 3260 w 6860"/>
              <a:gd name="T31" fmla="*/ 600 h 6860"/>
              <a:gd name="T32" fmla="*/ 3260 w 6860"/>
              <a:gd name="T33" fmla="*/ 3257 h 6860"/>
              <a:gd name="T34" fmla="*/ 600 w 6860"/>
              <a:gd name="T35" fmla="*/ 3257 h 6860"/>
              <a:gd name="T36" fmla="*/ 1275 w 6860"/>
              <a:gd name="T37" fmla="*/ 2583 h 6860"/>
              <a:gd name="T38" fmla="*/ 1275 w 6860"/>
              <a:gd name="T39" fmla="*/ 2341 h 6860"/>
              <a:gd name="T40" fmla="*/ 1033 w 6860"/>
              <a:gd name="T41" fmla="*/ 2341 h 6860"/>
              <a:gd name="T42" fmla="*/ 67 w 6860"/>
              <a:gd name="T43" fmla="*/ 3307 h 6860"/>
              <a:gd name="T44" fmla="*/ 67 w 6860"/>
              <a:gd name="T45" fmla="*/ 3549 h 6860"/>
              <a:gd name="T46" fmla="*/ 1033 w 6860"/>
              <a:gd name="T47" fmla="*/ 4515 h 6860"/>
              <a:gd name="T48" fmla="*/ 1275 w 6860"/>
              <a:gd name="T49" fmla="*/ 4515 h 6860"/>
              <a:gd name="T50" fmla="*/ 1275 w 6860"/>
              <a:gd name="T51" fmla="*/ 4273 h 6860"/>
              <a:gd name="T52" fmla="*/ 600 w 6860"/>
              <a:gd name="T53" fmla="*/ 3599 h 6860"/>
              <a:gd name="T54" fmla="*/ 3260 w 6860"/>
              <a:gd name="T55" fmla="*/ 3599 h 6860"/>
              <a:gd name="T56" fmla="*/ 3260 w 6860"/>
              <a:gd name="T57" fmla="*/ 6261 h 6860"/>
              <a:gd name="T58" fmla="*/ 2585 w 6860"/>
              <a:gd name="T59" fmla="*/ 5586 h 6860"/>
              <a:gd name="T60" fmla="*/ 2344 w 6860"/>
              <a:gd name="T61" fmla="*/ 5586 h 6860"/>
              <a:gd name="T62" fmla="*/ 2344 w 6860"/>
              <a:gd name="T63" fmla="*/ 5827 h 6860"/>
              <a:gd name="T64" fmla="*/ 3310 w 6860"/>
              <a:gd name="T65" fmla="*/ 6794 h 6860"/>
              <a:gd name="T66" fmla="*/ 3551 w 6860"/>
              <a:gd name="T67" fmla="*/ 6794 h 6860"/>
              <a:gd name="T68" fmla="*/ 4517 w 6860"/>
              <a:gd name="T69" fmla="*/ 5828 h 6860"/>
              <a:gd name="T70" fmla="*/ 4517 w 6860"/>
              <a:gd name="T71" fmla="*/ 5586 h 6860"/>
              <a:gd name="T72" fmla="*/ 4276 w 6860"/>
              <a:gd name="T73" fmla="*/ 5586 h 6860"/>
              <a:gd name="T74" fmla="*/ 3601 w 6860"/>
              <a:gd name="T75" fmla="*/ 6261 h 6860"/>
              <a:gd name="T76" fmla="*/ 3601 w 6860"/>
              <a:gd name="T77" fmla="*/ 3599 h 6860"/>
              <a:gd name="T78" fmla="*/ 6261 w 6860"/>
              <a:gd name="T79" fmla="*/ 3599 h 6860"/>
              <a:gd name="T80" fmla="*/ 5586 w 6860"/>
              <a:gd name="T81" fmla="*/ 4273 h 6860"/>
              <a:gd name="T82" fmla="*/ 5586 w 6860"/>
              <a:gd name="T83" fmla="*/ 4515 h 6860"/>
              <a:gd name="T84" fmla="*/ 5828 w 6860"/>
              <a:gd name="T85" fmla="*/ 4515 h 6860"/>
              <a:gd name="T86" fmla="*/ 6794 w 6860"/>
              <a:gd name="T87" fmla="*/ 3549 h 6860"/>
              <a:gd name="T88" fmla="*/ 6794 w 6860"/>
              <a:gd name="T89" fmla="*/ 3307 h 6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60" h="6860">
                <a:moveTo>
                  <a:pt x="6794" y="3307"/>
                </a:moveTo>
                <a:lnTo>
                  <a:pt x="5828" y="2341"/>
                </a:lnTo>
                <a:cubicBezTo>
                  <a:pt x="5761" y="2274"/>
                  <a:pt x="5653" y="2274"/>
                  <a:pt x="5586" y="2341"/>
                </a:cubicBezTo>
                <a:cubicBezTo>
                  <a:pt x="5519" y="2408"/>
                  <a:pt x="5519" y="2516"/>
                  <a:pt x="5586" y="2582"/>
                </a:cubicBezTo>
                <a:lnTo>
                  <a:pt x="6261" y="3257"/>
                </a:lnTo>
                <a:lnTo>
                  <a:pt x="3601" y="3257"/>
                </a:lnTo>
                <a:lnTo>
                  <a:pt x="3601" y="600"/>
                </a:lnTo>
                <a:lnTo>
                  <a:pt x="4276" y="1275"/>
                </a:lnTo>
                <a:cubicBezTo>
                  <a:pt x="4343" y="1342"/>
                  <a:pt x="4450" y="1342"/>
                  <a:pt x="4517" y="1275"/>
                </a:cubicBezTo>
                <a:cubicBezTo>
                  <a:pt x="4584" y="1208"/>
                  <a:pt x="4584" y="1100"/>
                  <a:pt x="4517" y="1033"/>
                </a:cubicBezTo>
                <a:lnTo>
                  <a:pt x="3551" y="67"/>
                </a:lnTo>
                <a:cubicBezTo>
                  <a:pt x="3484" y="0"/>
                  <a:pt x="3376" y="0"/>
                  <a:pt x="3310" y="67"/>
                </a:cubicBezTo>
                <a:lnTo>
                  <a:pt x="2343" y="1033"/>
                </a:lnTo>
                <a:cubicBezTo>
                  <a:pt x="2277" y="1100"/>
                  <a:pt x="2277" y="1208"/>
                  <a:pt x="2343" y="1275"/>
                </a:cubicBezTo>
                <a:cubicBezTo>
                  <a:pt x="2410" y="1342"/>
                  <a:pt x="2518" y="1342"/>
                  <a:pt x="2585" y="1275"/>
                </a:cubicBezTo>
                <a:lnTo>
                  <a:pt x="3260" y="600"/>
                </a:lnTo>
                <a:lnTo>
                  <a:pt x="3260" y="3257"/>
                </a:lnTo>
                <a:lnTo>
                  <a:pt x="600" y="3257"/>
                </a:lnTo>
                <a:lnTo>
                  <a:pt x="1275" y="2583"/>
                </a:lnTo>
                <a:cubicBezTo>
                  <a:pt x="1342" y="2516"/>
                  <a:pt x="1342" y="2408"/>
                  <a:pt x="1275" y="2341"/>
                </a:cubicBezTo>
                <a:cubicBezTo>
                  <a:pt x="1208" y="2274"/>
                  <a:pt x="1100" y="2274"/>
                  <a:pt x="1033" y="2341"/>
                </a:cubicBezTo>
                <a:lnTo>
                  <a:pt x="67" y="3307"/>
                </a:lnTo>
                <a:cubicBezTo>
                  <a:pt x="0" y="3374"/>
                  <a:pt x="0" y="3482"/>
                  <a:pt x="67" y="3549"/>
                </a:cubicBezTo>
                <a:lnTo>
                  <a:pt x="1033" y="4515"/>
                </a:lnTo>
                <a:cubicBezTo>
                  <a:pt x="1100" y="4582"/>
                  <a:pt x="1208" y="4582"/>
                  <a:pt x="1275" y="4515"/>
                </a:cubicBezTo>
                <a:cubicBezTo>
                  <a:pt x="1342" y="4448"/>
                  <a:pt x="1342" y="4340"/>
                  <a:pt x="1275" y="4273"/>
                </a:cubicBezTo>
                <a:lnTo>
                  <a:pt x="600" y="3599"/>
                </a:lnTo>
                <a:lnTo>
                  <a:pt x="3260" y="3599"/>
                </a:lnTo>
                <a:lnTo>
                  <a:pt x="3260" y="6261"/>
                </a:lnTo>
                <a:lnTo>
                  <a:pt x="2585" y="5586"/>
                </a:lnTo>
                <a:cubicBezTo>
                  <a:pt x="2518" y="5519"/>
                  <a:pt x="2410" y="5519"/>
                  <a:pt x="2344" y="5586"/>
                </a:cubicBezTo>
                <a:cubicBezTo>
                  <a:pt x="2277" y="5653"/>
                  <a:pt x="2277" y="5761"/>
                  <a:pt x="2344" y="5827"/>
                </a:cubicBezTo>
                <a:lnTo>
                  <a:pt x="3310" y="6794"/>
                </a:lnTo>
                <a:cubicBezTo>
                  <a:pt x="3376" y="6860"/>
                  <a:pt x="3484" y="6860"/>
                  <a:pt x="3551" y="6794"/>
                </a:cubicBezTo>
                <a:lnTo>
                  <a:pt x="4517" y="5828"/>
                </a:lnTo>
                <a:cubicBezTo>
                  <a:pt x="4584" y="5761"/>
                  <a:pt x="4584" y="5653"/>
                  <a:pt x="4517" y="5586"/>
                </a:cubicBezTo>
                <a:cubicBezTo>
                  <a:pt x="4451" y="5519"/>
                  <a:pt x="4343" y="5519"/>
                  <a:pt x="4276" y="5586"/>
                </a:cubicBezTo>
                <a:lnTo>
                  <a:pt x="3601" y="6261"/>
                </a:lnTo>
                <a:lnTo>
                  <a:pt x="3601" y="3599"/>
                </a:lnTo>
                <a:lnTo>
                  <a:pt x="6261" y="3599"/>
                </a:lnTo>
                <a:lnTo>
                  <a:pt x="5586" y="4273"/>
                </a:lnTo>
                <a:cubicBezTo>
                  <a:pt x="5519" y="4340"/>
                  <a:pt x="5519" y="4448"/>
                  <a:pt x="5586" y="4515"/>
                </a:cubicBezTo>
                <a:cubicBezTo>
                  <a:pt x="5653" y="4582"/>
                  <a:pt x="5761" y="4582"/>
                  <a:pt x="5828" y="4515"/>
                </a:cubicBezTo>
                <a:lnTo>
                  <a:pt x="6794" y="3549"/>
                </a:lnTo>
                <a:cubicBezTo>
                  <a:pt x="6860" y="3482"/>
                  <a:pt x="6860" y="3374"/>
                  <a:pt x="6794" y="330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śḷïḍe"/>
          <p:cNvSpPr/>
          <p:nvPr/>
        </p:nvSpPr>
        <p:spPr>
          <a:xfrm>
            <a:off x="5023436" y="2535262"/>
            <a:ext cx="514778" cy="514460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sliḍè"/>
          <p:cNvSpPr/>
          <p:nvPr/>
        </p:nvSpPr>
        <p:spPr>
          <a:xfrm>
            <a:off x="5499569" y="2268196"/>
            <a:ext cx="708804" cy="912844"/>
          </a:xfrm>
          <a:prstGeom prst="rect">
            <a:avLst/>
          </a:prstGeom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sz="44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sz="4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8" name="îSľîďe"/>
          <p:cNvSpPr/>
          <p:nvPr/>
        </p:nvSpPr>
        <p:spPr>
          <a:xfrm>
            <a:off x="6834318" y="3794414"/>
            <a:ext cx="1092891" cy="821378"/>
          </a:xfrm>
          <a:prstGeom prst="rect">
            <a:avLst/>
          </a:prstGeom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sz="44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sz="4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9" name="işḻidé"/>
          <p:cNvSpPr/>
          <p:nvPr/>
        </p:nvSpPr>
        <p:spPr>
          <a:xfrm>
            <a:off x="4552059" y="4379652"/>
            <a:ext cx="1092891" cy="821378"/>
          </a:xfrm>
          <a:prstGeom prst="rect">
            <a:avLst/>
          </a:prstGeom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sz="44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sz="4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0" name="ïṣliḑê"/>
          <p:cNvSpPr txBox="1"/>
          <p:nvPr/>
        </p:nvSpPr>
        <p:spPr>
          <a:xfrm>
            <a:off x="5638796" y="3547041"/>
            <a:ext cx="914400" cy="68266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2000" b="1"/>
              <a:t>关键词</a:t>
            </a:r>
            <a:endParaRPr lang="zh-CN" altLang="en-US" sz="2000" b="1" dirty="0"/>
          </a:p>
        </p:txBody>
      </p:sp>
      <p:sp>
        <p:nvSpPr>
          <p:cNvPr id="40" name="ïSlíḍe"/>
          <p:cNvSpPr txBox="1"/>
          <p:nvPr/>
        </p:nvSpPr>
        <p:spPr>
          <a:xfrm>
            <a:off x="887907" y="2043390"/>
            <a:ext cx="3429781" cy="10298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41" name="ïşḷiďe"/>
          <p:cNvSpPr txBox="1"/>
          <p:nvPr/>
        </p:nvSpPr>
        <p:spPr>
          <a:xfrm>
            <a:off x="887907" y="1679047"/>
            <a:ext cx="3429781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rgbClr val="4FB9CB"/>
                </a:solidFill>
              </a:rPr>
              <a:t>Text here</a:t>
            </a:r>
            <a:endParaRPr lang="zh-CN" altLang="en-US" sz="1400" b="1" dirty="0">
              <a:solidFill>
                <a:srgbClr val="4FB9CB"/>
              </a:solidFill>
            </a:endParaRPr>
          </a:p>
        </p:txBody>
      </p:sp>
      <p:sp>
        <p:nvSpPr>
          <p:cNvPr id="42" name="ïSlíḍe"/>
          <p:cNvSpPr txBox="1"/>
          <p:nvPr/>
        </p:nvSpPr>
        <p:spPr>
          <a:xfrm>
            <a:off x="887907" y="4457442"/>
            <a:ext cx="3429781" cy="10298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43" name="ïşḷiďe"/>
          <p:cNvSpPr txBox="1"/>
          <p:nvPr/>
        </p:nvSpPr>
        <p:spPr>
          <a:xfrm>
            <a:off x="887907" y="4093099"/>
            <a:ext cx="3429781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rgbClr val="4FB9CB"/>
                </a:solidFill>
              </a:rPr>
              <a:t>Text here</a:t>
            </a:r>
            <a:endParaRPr lang="zh-CN" altLang="en-US" sz="1400" b="1" dirty="0">
              <a:solidFill>
                <a:srgbClr val="4FB9CB"/>
              </a:solidFill>
            </a:endParaRPr>
          </a:p>
        </p:txBody>
      </p:sp>
      <p:sp>
        <p:nvSpPr>
          <p:cNvPr id="44" name="ïSlíḍe"/>
          <p:cNvSpPr txBox="1"/>
          <p:nvPr/>
        </p:nvSpPr>
        <p:spPr>
          <a:xfrm>
            <a:off x="8079048" y="4457442"/>
            <a:ext cx="3429781" cy="10298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45" name="ïşḷiďe"/>
          <p:cNvSpPr txBox="1"/>
          <p:nvPr/>
        </p:nvSpPr>
        <p:spPr>
          <a:xfrm>
            <a:off x="8079048" y="4093099"/>
            <a:ext cx="3429781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rgbClr val="4FB9CB"/>
                </a:solidFill>
              </a:rPr>
              <a:t>Text here</a:t>
            </a:r>
            <a:endParaRPr lang="zh-CN" altLang="en-US" sz="1400" b="1" dirty="0">
              <a:solidFill>
                <a:srgbClr val="4FB9CB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47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3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ïṧ1ïḋè"/>
          <p:cNvSpPr/>
          <p:nvPr/>
        </p:nvSpPr>
        <p:spPr>
          <a:xfrm>
            <a:off x="654299" y="3281045"/>
            <a:ext cx="10866184" cy="295909"/>
          </a:xfrm>
          <a:prstGeom prst="rightArrow">
            <a:avLst>
              <a:gd name="adj1" fmla="val 50000"/>
              <a:gd name="adj2" fmla="val 30046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iṩlïḓé"/>
          <p:cNvSpPr/>
          <p:nvPr/>
        </p:nvSpPr>
        <p:spPr>
          <a:xfrm>
            <a:off x="2039358" y="3171105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ïs1iďé"/>
          <p:cNvSpPr/>
          <p:nvPr/>
        </p:nvSpPr>
        <p:spPr bwMode="auto">
          <a:xfrm>
            <a:off x="2171150" y="3341067"/>
            <a:ext cx="274236" cy="197898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8" name="îŝlîḓé"/>
          <p:cNvSpPr txBox="1"/>
          <p:nvPr/>
        </p:nvSpPr>
        <p:spPr>
          <a:xfrm>
            <a:off x="675208" y="4186581"/>
            <a:ext cx="3266122" cy="1492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9" name="íṧliḋé"/>
          <p:cNvSpPr txBox="1"/>
          <p:nvPr/>
        </p:nvSpPr>
        <p:spPr>
          <a:xfrm>
            <a:off x="675208" y="3790974"/>
            <a:ext cx="3266122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altLang="zh-CN" sz="1800" dirty="0"/>
              <a:t>Text here</a:t>
            </a:r>
            <a:endParaRPr lang="zh-CN" altLang="en-US" sz="1800" dirty="0"/>
          </a:p>
        </p:txBody>
      </p:sp>
      <p:sp>
        <p:nvSpPr>
          <p:cNvPr id="21" name="i$1idè"/>
          <p:cNvSpPr/>
          <p:nvPr/>
        </p:nvSpPr>
        <p:spPr>
          <a:xfrm>
            <a:off x="5649515" y="3171105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íṥļídé"/>
          <p:cNvSpPr/>
          <p:nvPr/>
        </p:nvSpPr>
        <p:spPr bwMode="auto">
          <a:xfrm>
            <a:off x="5781307" y="3303078"/>
            <a:ext cx="274236" cy="27387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11" name="iṥḷiďe"/>
          <p:cNvSpPr txBox="1"/>
          <p:nvPr/>
        </p:nvSpPr>
        <p:spPr>
          <a:xfrm>
            <a:off x="4285365" y="4186581"/>
            <a:ext cx="3266122" cy="1492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2" name="ïsļiḋe"/>
          <p:cNvSpPr txBox="1"/>
          <p:nvPr/>
        </p:nvSpPr>
        <p:spPr>
          <a:xfrm>
            <a:off x="4285365" y="3790974"/>
            <a:ext cx="3266122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accent3"/>
                </a:solidFill>
              </a:rPr>
              <a:t>Text here</a:t>
            </a:r>
            <a:endParaRPr lang="zh-CN" altLang="en-US" sz="1800" dirty="0">
              <a:solidFill>
                <a:schemeClr val="accent3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45160" y="3889781"/>
            <a:ext cx="0" cy="17408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s1íḑè"/>
          <p:cNvSpPr txBox="1"/>
          <p:nvPr/>
        </p:nvSpPr>
        <p:spPr>
          <a:xfrm>
            <a:off x="654299" y="1257028"/>
            <a:ext cx="7158815" cy="130445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19" name="işlîḑé"/>
          <p:cNvSpPr/>
          <p:nvPr/>
        </p:nvSpPr>
        <p:spPr>
          <a:xfrm>
            <a:off x="9259672" y="3171105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0" name="îš1îďè"/>
          <p:cNvSpPr/>
          <p:nvPr/>
        </p:nvSpPr>
        <p:spPr bwMode="auto">
          <a:xfrm>
            <a:off x="9411225" y="3302898"/>
            <a:ext cx="234714" cy="27423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20914" h="608627">
                <a:moveTo>
                  <a:pt x="392723" y="253643"/>
                </a:moveTo>
                <a:cubicBezTo>
                  <a:pt x="339481" y="253643"/>
                  <a:pt x="296212" y="296991"/>
                  <a:pt x="296212" y="350151"/>
                </a:cubicBezTo>
                <a:lnTo>
                  <a:pt x="296212" y="579338"/>
                </a:lnTo>
                <a:lnTo>
                  <a:pt x="491580" y="579338"/>
                </a:lnTo>
                <a:lnTo>
                  <a:pt x="491580" y="350151"/>
                </a:lnTo>
                <a:cubicBezTo>
                  <a:pt x="491580" y="296991"/>
                  <a:pt x="448311" y="253643"/>
                  <a:pt x="395069" y="253643"/>
                </a:cubicBezTo>
                <a:close/>
                <a:moveTo>
                  <a:pt x="74323" y="92229"/>
                </a:moveTo>
                <a:cubicBezTo>
                  <a:pt x="82385" y="92229"/>
                  <a:pt x="88982" y="98820"/>
                  <a:pt x="88982" y="106876"/>
                </a:cubicBezTo>
                <a:cubicBezTo>
                  <a:pt x="88982" y="114931"/>
                  <a:pt x="82385" y="121522"/>
                  <a:pt x="74323" y="121522"/>
                </a:cubicBezTo>
                <a:cubicBezTo>
                  <a:pt x="49548" y="121522"/>
                  <a:pt x="29319" y="141588"/>
                  <a:pt x="29319" y="166488"/>
                </a:cubicBezTo>
                <a:cubicBezTo>
                  <a:pt x="29319" y="191241"/>
                  <a:pt x="49548" y="211453"/>
                  <a:pt x="74323" y="211453"/>
                </a:cubicBezTo>
                <a:lnTo>
                  <a:pt x="74909" y="211453"/>
                </a:lnTo>
                <a:cubicBezTo>
                  <a:pt x="86197" y="211453"/>
                  <a:pt x="97045" y="213943"/>
                  <a:pt x="107013" y="218777"/>
                </a:cubicBezTo>
                <a:cubicBezTo>
                  <a:pt x="114343" y="222292"/>
                  <a:pt x="117421" y="231080"/>
                  <a:pt x="113903" y="238403"/>
                </a:cubicBezTo>
                <a:cubicBezTo>
                  <a:pt x="110238" y="245580"/>
                  <a:pt x="101589" y="248656"/>
                  <a:pt x="94259" y="245141"/>
                </a:cubicBezTo>
                <a:cubicBezTo>
                  <a:pt x="88249" y="242211"/>
                  <a:pt x="81652" y="240747"/>
                  <a:pt x="74909" y="240747"/>
                </a:cubicBezTo>
                <a:lnTo>
                  <a:pt x="73736" y="240747"/>
                </a:lnTo>
                <a:cubicBezTo>
                  <a:pt x="49255" y="240747"/>
                  <a:pt x="29319" y="260666"/>
                  <a:pt x="29319" y="285126"/>
                </a:cubicBezTo>
                <a:lnTo>
                  <a:pt x="29319" y="399957"/>
                </a:lnTo>
                <a:lnTo>
                  <a:pt x="67140" y="399957"/>
                </a:lnTo>
                <a:cubicBezTo>
                  <a:pt x="75202" y="399957"/>
                  <a:pt x="81799" y="406548"/>
                  <a:pt x="81799" y="414603"/>
                </a:cubicBezTo>
                <a:cubicBezTo>
                  <a:pt x="81799" y="422659"/>
                  <a:pt x="75202" y="429250"/>
                  <a:pt x="67140" y="429250"/>
                </a:cubicBezTo>
                <a:lnTo>
                  <a:pt x="14659" y="429250"/>
                </a:lnTo>
                <a:cubicBezTo>
                  <a:pt x="6597" y="429250"/>
                  <a:pt x="0" y="422659"/>
                  <a:pt x="0" y="414603"/>
                </a:cubicBezTo>
                <a:lnTo>
                  <a:pt x="0" y="285126"/>
                </a:lnTo>
                <a:cubicBezTo>
                  <a:pt x="0" y="260813"/>
                  <a:pt x="11727" y="239282"/>
                  <a:pt x="29758" y="225954"/>
                </a:cubicBezTo>
                <a:cubicBezTo>
                  <a:pt x="11727" y="212332"/>
                  <a:pt x="0" y="190801"/>
                  <a:pt x="0" y="166488"/>
                </a:cubicBezTo>
                <a:cubicBezTo>
                  <a:pt x="0" y="125477"/>
                  <a:pt x="33277" y="92229"/>
                  <a:pt x="74323" y="92229"/>
                </a:cubicBezTo>
                <a:close/>
                <a:moveTo>
                  <a:pt x="214854" y="30767"/>
                </a:moveTo>
                <a:cubicBezTo>
                  <a:pt x="224241" y="30767"/>
                  <a:pt x="233629" y="32085"/>
                  <a:pt x="242576" y="34575"/>
                </a:cubicBezTo>
                <a:cubicBezTo>
                  <a:pt x="250350" y="36771"/>
                  <a:pt x="254897" y="44826"/>
                  <a:pt x="252697" y="52587"/>
                </a:cubicBezTo>
                <a:cubicBezTo>
                  <a:pt x="250497" y="60349"/>
                  <a:pt x="242430" y="64888"/>
                  <a:pt x="234655" y="62692"/>
                </a:cubicBezTo>
                <a:cubicBezTo>
                  <a:pt x="228202" y="60934"/>
                  <a:pt x="221601" y="60056"/>
                  <a:pt x="214854" y="60056"/>
                </a:cubicBezTo>
                <a:cubicBezTo>
                  <a:pt x="174810" y="60056"/>
                  <a:pt x="142100" y="92712"/>
                  <a:pt x="142100" y="132838"/>
                </a:cubicBezTo>
                <a:cubicBezTo>
                  <a:pt x="142100" y="172817"/>
                  <a:pt x="174810" y="205474"/>
                  <a:pt x="214854" y="205474"/>
                </a:cubicBezTo>
                <a:lnTo>
                  <a:pt x="215734" y="205474"/>
                </a:lnTo>
                <a:cubicBezTo>
                  <a:pt x="240816" y="205474"/>
                  <a:pt x="264725" y="214700"/>
                  <a:pt x="283353" y="231248"/>
                </a:cubicBezTo>
                <a:cubicBezTo>
                  <a:pt x="289367" y="236666"/>
                  <a:pt x="289954" y="245892"/>
                  <a:pt x="284527" y="251896"/>
                </a:cubicBezTo>
                <a:cubicBezTo>
                  <a:pt x="279100" y="258047"/>
                  <a:pt x="269859" y="258486"/>
                  <a:pt x="263845" y="253068"/>
                </a:cubicBezTo>
                <a:cubicBezTo>
                  <a:pt x="250644" y="241352"/>
                  <a:pt x="233482" y="234762"/>
                  <a:pt x="215734" y="234762"/>
                </a:cubicBezTo>
                <a:lnTo>
                  <a:pt x="213974" y="234762"/>
                </a:lnTo>
                <a:cubicBezTo>
                  <a:pt x="174370" y="234762"/>
                  <a:pt x="142100" y="266980"/>
                  <a:pt x="142100" y="306666"/>
                </a:cubicBezTo>
                <a:lnTo>
                  <a:pt x="142100" y="481958"/>
                </a:lnTo>
                <a:lnTo>
                  <a:pt x="213533" y="481958"/>
                </a:lnTo>
                <a:cubicBezTo>
                  <a:pt x="221601" y="481958"/>
                  <a:pt x="228202" y="488548"/>
                  <a:pt x="228202" y="496603"/>
                </a:cubicBezTo>
                <a:cubicBezTo>
                  <a:pt x="228202" y="504657"/>
                  <a:pt x="221601" y="511247"/>
                  <a:pt x="213533" y="511247"/>
                </a:cubicBezTo>
                <a:lnTo>
                  <a:pt x="127432" y="511247"/>
                </a:lnTo>
                <a:cubicBezTo>
                  <a:pt x="119365" y="511247"/>
                  <a:pt x="112764" y="504657"/>
                  <a:pt x="112764" y="496603"/>
                </a:cubicBezTo>
                <a:lnTo>
                  <a:pt x="112764" y="306666"/>
                </a:lnTo>
                <a:cubicBezTo>
                  <a:pt x="112764" y="269909"/>
                  <a:pt x="132419" y="237691"/>
                  <a:pt x="161902" y="219972"/>
                </a:cubicBezTo>
                <a:cubicBezTo>
                  <a:pt x="132419" y="202106"/>
                  <a:pt x="112764" y="169595"/>
                  <a:pt x="112764" y="132838"/>
                </a:cubicBezTo>
                <a:cubicBezTo>
                  <a:pt x="112764" y="76457"/>
                  <a:pt x="158528" y="30767"/>
                  <a:pt x="214854" y="30767"/>
                </a:cubicBezTo>
                <a:close/>
                <a:moveTo>
                  <a:pt x="393896" y="29289"/>
                </a:moveTo>
                <a:cubicBezTo>
                  <a:pt x="340067" y="29289"/>
                  <a:pt x="296212" y="73076"/>
                  <a:pt x="296212" y="126822"/>
                </a:cubicBezTo>
                <a:cubicBezTo>
                  <a:pt x="296212" y="180567"/>
                  <a:pt x="340067" y="224354"/>
                  <a:pt x="393896" y="224354"/>
                </a:cubicBezTo>
                <a:cubicBezTo>
                  <a:pt x="447725" y="224354"/>
                  <a:pt x="491580" y="180567"/>
                  <a:pt x="491580" y="126822"/>
                </a:cubicBezTo>
                <a:cubicBezTo>
                  <a:pt x="491580" y="73076"/>
                  <a:pt x="447725" y="29289"/>
                  <a:pt x="393896" y="29289"/>
                </a:cubicBezTo>
                <a:close/>
                <a:moveTo>
                  <a:pt x="393896" y="0"/>
                </a:moveTo>
                <a:cubicBezTo>
                  <a:pt x="464005" y="0"/>
                  <a:pt x="520914" y="56967"/>
                  <a:pt x="520914" y="126822"/>
                </a:cubicBezTo>
                <a:cubicBezTo>
                  <a:pt x="520914" y="175295"/>
                  <a:pt x="493633" y="217471"/>
                  <a:pt x="453445" y="238852"/>
                </a:cubicBezTo>
                <a:cubicBezTo>
                  <a:pt x="493486" y="259941"/>
                  <a:pt x="520914" y="301824"/>
                  <a:pt x="520914" y="350151"/>
                </a:cubicBezTo>
                <a:lnTo>
                  <a:pt x="520914" y="593982"/>
                </a:lnTo>
                <a:cubicBezTo>
                  <a:pt x="520914" y="602037"/>
                  <a:pt x="514314" y="608627"/>
                  <a:pt x="506247" y="608627"/>
                </a:cubicBezTo>
                <a:lnTo>
                  <a:pt x="281545" y="608627"/>
                </a:lnTo>
                <a:cubicBezTo>
                  <a:pt x="273478" y="608627"/>
                  <a:pt x="266878" y="602037"/>
                  <a:pt x="266878" y="593982"/>
                </a:cubicBezTo>
                <a:lnTo>
                  <a:pt x="266878" y="350151"/>
                </a:lnTo>
                <a:cubicBezTo>
                  <a:pt x="266878" y="301824"/>
                  <a:pt x="294306" y="259941"/>
                  <a:pt x="334347" y="238852"/>
                </a:cubicBezTo>
                <a:cubicBezTo>
                  <a:pt x="294159" y="217471"/>
                  <a:pt x="266878" y="175295"/>
                  <a:pt x="266878" y="126822"/>
                </a:cubicBezTo>
                <a:cubicBezTo>
                  <a:pt x="266878" y="56967"/>
                  <a:pt x="323787" y="0"/>
                  <a:pt x="3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16" name="ïsļîḍe"/>
          <p:cNvSpPr txBox="1"/>
          <p:nvPr/>
        </p:nvSpPr>
        <p:spPr>
          <a:xfrm>
            <a:off x="7895522" y="4186581"/>
            <a:ext cx="3266122" cy="1492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7" name="ïśḻiḍe"/>
          <p:cNvSpPr txBox="1"/>
          <p:nvPr/>
        </p:nvSpPr>
        <p:spPr>
          <a:xfrm>
            <a:off x="7895522" y="3790974"/>
            <a:ext cx="3266122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altLang="zh-CN" sz="1800"/>
              <a:t>Text here</a:t>
            </a:r>
            <a:endParaRPr lang="zh-CN" altLang="en-US" sz="18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7619455" y="3889781"/>
            <a:ext cx="0" cy="17408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26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í$ḷîḓe"/>
          <p:cNvSpPr/>
          <p:nvPr/>
        </p:nvSpPr>
        <p:spPr>
          <a:xfrm>
            <a:off x="683683" y="1671449"/>
            <a:ext cx="2681648" cy="2681648"/>
          </a:xfrm>
          <a:prstGeom prst="ellipse">
            <a:avLst/>
          </a:prstGeom>
          <a:blipFill>
            <a:blip r:embed="rId3"/>
            <a:srcRect/>
            <a:stretch>
              <a:fillRect l="-27298" t="295" r="-27281" b="-295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íṣḷîḓe"/>
          <p:cNvSpPr/>
          <p:nvPr/>
        </p:nvSpPr>
        <p:spPr>
          <a:xfrm>
            <a:off x="677376" y="1846287"/>
            <a:ext cx="2331972" cy="2331972"/>
          </a:xfrm>
          <a:prstGeom prst="ellipse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 b="1"/>
          </a:p>
        </p:txBody>
      </p:sp>
      <p:sp>
        <p:nvSpPr>
          <p:cNvPr id="29" name="iṥ1ïḑê"/>
          <p:cNvSpPr txBox="1"/>
          <p:nvPr/>
        </p:nvSpPr>
        <p:spPr>
          <a:xfrm>
            <a:off x="578035" y="2396828"/>
            <a:ext cx="2530653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0" name="ísḻiḑé"/>
          <p:cNvSpPr txBox="1"/>
          <p:nvPr/>
        </p:nvSpPr>
        <p:spPr>
          <a:xfrm>
            <a:off x="578036" y="2868407"/>
            <a:ext cx="2530653" cy="758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When you copy &amp; paste,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choose "keep text only" option.</a:t>
            </a:r>
          </a:p>
        </p:txBody>
      </p:sp>
      <p:cxnSp>
        <p:nvCxnSpPr>
          <p:cNvPr id="7" name="直接连接符 6"/>
          <p:cNvCxnSpPr>
            <a:stCxn id="14" idx="6"/>
            <a:endCxn id="15" idx="2"/>
          </p:cNvCxnSpPr>
          <p:nvPr/>
        </p:nvCxnSpPr>
        <p:spPr>
          <a:xfrm>
            <a:off x="3458712" y="3012274"/>
            <a:ext cx="791031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ḷiḓé"/>
          <p:cNvSpPr/>
          <p:nvPr/>
        </p:nvSpPr>
        <p:spPr>
          <a:xfrm>
            <a:off x="8652701" y="3267641"/>
            <a:ext cx="2828753" cy="635000"/>
          </a:xfrm>
          <a:prstGeom prst="homePlate">
            <a:avLst/>
          </a:prstGeom>
          <a:solidFill>
            <a:schemeClr val="accent4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î$liḍé"/>
          <p:cNvSpPr/>
          <p:nvPr/>
        </p:nvSpPr>
        <p:spPr>
          <a:xfrm>
            <a:off x="6037745" y="3267641"/>
            <a:ext cx="2905552" cy="635000"/>
          </a:xfrm>
          <a:prstGeom prst="homePlate">
            <a:avLst/>
          </a:prstGeom>
          <a:solidFill>
            <a:schemeClr val="accent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íṣḷîḑé"/>
          <p:cNvSpPr/>
          <p:nvPr/>
        </p:nvSpPr>
        <p:spPr>
          <a:xfrm>
            <a:off x="3499587" y="3267641"/>
            <a:ext cx="2828753" cy="635000"/>
          </a:xfrm>
          <a:prstGeom prst="homePlat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ïSlíďê"/>
          <p:cNvSpPr/>
          <p:nvPr/>
        </p:nvSpPr>
        <p:spPr>
          <a:xfrm>
            <a:off x="4760679" y="2939666"/>
            <a:ext cx="144764" cy="14522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íṣḻíḑe"/>
          <p:cNvSpPr/>
          <p:nvPr/>
        </p:nvSpPr>
        <p:spPr>
          <a:xfrm>
            <a:off x="7427817" y="2939665"/>
            <a:ext cx="144764" cy="145222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ïṡļiḍé"/>
          <p:cNvSpPr/>
          <p:nvPr/>
        </p:nvSpPr>
        <p:spPr>
          <a:xfrm>
            <a:off x="9913636" y="2939665"/>
            <a:ext cx="144764" cy="145222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i$ḷiďé"/>
          <p:cNvSpPr/>
          <p:nvPr/>
        </p:nvSpPr>
        <p:spPr>
          <a:xfrm>
            <a:off x="3270480" y="2917101"/>
            <a:ext cx="188232" cy="190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ïş1íḑe"/>
          <p:cNvSpPr/>
          <p:nvPr/>
        </p:nvSpPr>
        <p:spPr>
          <a:xfrm>
            <a:off x="11369030" y="2917101"/>
            <a:ext cx="188232" cy="190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ŝľíḋé"/>
          <p:cNvSpPr txBox="1"/>
          <p:nvPr/>
        </p:nvSpPr>
        <p:spPr>
          <a:xfrm>
            <a:off x="4297871" y="2571872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7" name="íṧlïďe"/>
          <p:cNvSpPr/>
          <p:nvPr/>
        </p:nvSpPr>
        <p:spPr bwMode="auto">
          <a:xfrm>
            <a:off x="4460373" y="1824194"/>
            <a:ext cx="801384" cy="648647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8" name="îśļiḋe"/>
          <p:cNvSpPr txBox="1"/>
          <p:nvPr/>
        </p:nvSpPr>
        <p:spPr>
          <a:xfrm>
            <a:off x="6924065" y="2571871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9" name="iśliḍè"/>
          <p:cNvSpPr txBox="1"/>
          <p:nvPr/>
        </p:nvSpPr>
        <p:spPr>
          <a:xfrm>
            <a:off x="9397262" y="2571871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20" name="ïṣ1îḍê"/>
          <p:cNvSpPr/>
          <p:nvPr/>
        </p:nvSpPr>
        <p:spPr bwMode="auto">
          <a:xfrm>
            <a:off x="7108850" y="1806640"/>
            <a:ext cx="756818" cy="720778"/>
          </a:xfrm>
          <a:custGeom>
            <a:avLst/>
            <a:gdLst>
              <a:gd name="connsiteX0" fmla="*/ 168121 w 609643"/>
              <a:gd name="connsiteY0" fmla="*/ 328124 h 580612"/>
              <a:gd name="connsiteX1" fmla="*/ 161669 w 609643"/>
              <a:gd name="connsiteY1" fmla="*/ 334470 h 580612"/>
              <a:gd name="connsiteX2" fmla="*/ 161669 w 609643"/>
              <a:gd name="connsiteY2" fmla="*/ 346575 h 580612"/>
              <a:gd name="connsiteX3" fmla="*/ 160301 w 609643"/>
              <a:gd name="connsiteY3" fmla="*/ 347942 h 580612"/>
              <a:gd name="connsiteX4" fmla="*/ 132343 w 609643"/>
              <a:gd name="connsiteY4" fmla="*/ 380450 h 580612"/>
              <a:gd name="connsiteX5" fmla="*/ 166361 w 609643"/>
              <a:gd name="connsiteY5" fmla="*/ 415887 h 580612"/>
              <a:gd name="connsiteX6" fmla="*/ 186303 w 609643"/>
              <a:gd name="connsiteY6" fmla="*/ 435313 h 580612"/>
              <a:gd name="connsiteX7" fmla="*/ 166459 w 609643"/>
              <a:gd name="connsiteY7" fmla="*/ 450543 h 580612"/>
              <a:gd name="connsiteX8" fmla="*/ 142803 w 609643"/>
              <a:gd name="connsiteY8" fmla="*/ 444197 h 580612"/>
              <a:gd name="connsiteX9" fmla="*/ 140066 w 609643"/>
              <a:gd name="connsiteY9" fmla="*/ 443514 h 580612"/>
              <a:gd name="connsiteX10" fmla="*/ 134298 w 609643"/>
              <a:gd name="connsiteY10" fmla="*/ 447516 h 580612"/>
              <a:gd name="connsiteX11" fmla="*/ 131366 w 609643"/>
              <a:gd name="connsiteY11" fmla="*/ 455521 h 580612"/>
              <a:gd name="connsiteX12" fmla="*/ 134005 w 609643"/>
              <a:gd name="connsiteY12" fmla="*/ 462062 h 580612"/>
              <a:gd name="connsiteX13" fmla="*/ 159127 w 609643"/>
              <a:gd name="connsiteY13" fmla="*/ 468993 h 580612"/>
              <a:gd name="connsiteX14" fmla="*/ 160301 w 609643"/>
              <a:gd name="connsiteY14" fmla="*/ 470262 h 580612"/>
              <a:gd name="connsiteX15" fmla="*/ 160301 w 609643"/>
              <a:gd name="connsiteY15" fmla="*/ 482367 h 580612"/>
              <a:gd name="connsiteX16" fmla="*/ 166752 w 609643"/>
              <a:gd name="connsiteY16" fmla="*/ 488615 h 580612"/>
              <a:gd name="connsiteX17" fmla="*/ 172520 w 609643"/>
              <a:gd name="connsiteY17" fmla="*/ 488615 h 580612"/>
              <a:gd name="connsiteX18" fmla="*/ 178971 w 609643"/>
              <a:gd name="connsiteY18" fmla="*/ 482367 h 580612"/>
              <a:gd name="connsiteX19" fmla="*/ 178971 w 609643"/>
              <a:gd name="connsiteY19" fmla="*/ 469677 h 580612"/>
              <a:gd name="connsiteX20" fmla="*/ 180046 w 609643"/>
              <a:gd name="connsiteY20" fmla="*/ 468310 h 580612"/>
              <a:gd name="connsiteX21" fmla="*/ 209665 w 609643"/>
              <a:gd name="connsiteY21" fmla="*/ 434044 h 580612"/>
              <a:gd name="connsiteX22" fmla="*/ 177505 w 609643"/>
              <a:gd name="connsiteY22" fmla="*/ 396753 h 580612"/>
              <a:gd name="connsiteX23" fmla="*/ 155511 w 609643"/>
              <a:gd name="connsiteY23" fmla="*/ 378204 h 580612"/>
              <a:gd name="connsiteX24" fmla="*/ 172813 w 609643"/>
              <a:gd name="connsiteY24" fmla="*/ 365221 h 580612"/>
              <a:gd name="connsiteX25" fmla="*/ 192852 w 609643"/>
              <a:gd name="connsiteY25" fmla="*/ 369809 h 580612"/>
              <a:gd name="connsiteX26" fmla="*/ 195882 w 609643"/>
              <a:gd name="connsiteY26" fmla="*/ 370492 h 580612"/>
              <a:gd name="connsiteX27" fmla="*/ 201454 w 609643"/>
              <a:gd name="connsiteY27" fmla="*/ 366685 h 580612"/>
              <a:gd name="connsiteX28" fmla="*/ 204582 w 609643"/>
              <a:gd name="connsiteY28" fmla="*/ 358778 h 580612"/>
              <a:gd name="connsiteX29" fmla="*/ 201845 w 609643"/>
              <a:gd name="connsiteY29" fmla="*/ 352432 h 580612"/>
              <a:gd name="connsiteX30" fmla="*/ 181122 w 609643"/>
              <a:gd name="connsiteY30" fmla="*/ 347063 h 580612"/>
              <a:gd name="connsiteX31" fmla="*/ 180144 w 609643"/>
              <a:gd name="connsiteY31" fmla="*/ 345891 h 580612"/>
              <a:gd name="connsiteX32" fmla="*/ 180144 w 609643"/>
              <a:gd name="connsiteY32" fmla="*/ 334470 h 580612"/>
              <a:gd name="connsiteX33" fmla="*/ 173693 w 609643"/>
              <a:gd name="connsiteY33" fmla="*/ 328124 h 580612"/>
              <a:gd name="connsiteX34" fmla="*/ 170369 w 609643"/>
              <a:gd name="connsiteY34" fmla="*/ 227573 h 580612"/>
              <a:gd name="connsiteX35" fmla="*/ 191092 w 609643"/>
              <a:gd name="connsiteY35" fmla="*/ 234602 h 580612"/>
              <a:gd name="connsiteX36" fmla="*/ 237720 w 609643"/>
              <a:gd name="connsiteY36" fmla="*/ 272870 h 580612"/>
              <a:gd name="connsiteX37" fmla="*/ 237720 w 609643"/>
              <a:gd name="connsiteY37" fmla="*/ 244071 h 580612"/>
              <a:gd name="connsiteX38" fmla="*/ 243390 w 609643"/>
              <a:gd name="connsiteY38" fmla="*/ 238312 h 580612"/>
              <a:gd name="connsiteX39" fmla="*/ 289725 w 609643"/>
              <a:gd name="connsiteY39" fmla="*/ 238312 h 580612"/>
              <a:gd name="connsiteX40" fmla="*/ 295492 w 609643"/>
              <a:gd name="connsiteY40" fmla="*/ 244071 h 580612"/>
              <a:gd name="connsiteX41" fmla="*/ 295492 w 609643"/>
              <a:gd name="connsiteY41" fmla="*/ 320314 h 580612"/>
              <a:gd name="connsiteX42" fmla="*/ 333322 w 609643"/>
              <a:gd name="connsiteY42" fmla="*/ 351358 h 580612"/>
              <a:gd name="connsiteX43" fmla="*/ 340360 w 609643"/>
              <a:gd name="connsiteY43" fmla="*/ 365709 h 580612"/>
              <a:gd name="connsiteX44" fmla="*/ 327261 w 609643"/>
              <a:gd name="connsiteY44" fmla="*/ 374788 h 580612"/>
              <a:gd name="connsiteX45" fmla="*/ 304290 w 609643"/>
              <a:gd name="connsiteY45" fmla="*/ 378985 h 580612"/>
              <a:gd name="connsiteX46" fmla="*/ 304290 w 609643"/>
              <a:gd name="connsiteY46" fmla="*/ 556658 h 580612"/>
              <a:gd name="connsiteX47" fmla="*/ 291680 w 609643"/>
              <a:gd name="connsiteY47" fmla="*/ 569251 h 580612"/>
              <a:gd name="connsiteX48" fmla="*/ 49058 w 609643"/>
              <a:gd name="connsiteY48" fmla="*/ 569251 h 580612"/>
              <a:gd name="connsiteX49" fmla="*/ 36448 w 609643"/>
              <a:gd name="connsiteY49" fmla="*/ 556658 h 580612"/>
              <a:gd name="connsiteX50" fmla="*/ 36448 w 609643"/>
              <a:gd name="connsiteY50" fmla="*/ 378985 h 580612"/>
              <a:gd name="connsiteX51" fmla="*/ 13477 w 609643"/>
              <a:gd name="connsiteY51" fmla="*/ 374788 h 580612"/>
              <a:gd name="connsiteX52" fmla="*/ 280 w 609643"/>
              <a:gd name="connsiteY52" fmla="*/ 365709 h 580612"/>
              <a:gd name="connsiteX53" fmla="*/ 7318 w 609643"/>
              <a:gd name="connsiteY53" fmla="*/ 351358 h 580612"/>
              <a:gd name="connsiteX54" fmla="*/ 149548 w 609643"/>
              <a:gd name="connsiteY54" fmla="*/ 234602 h 580612"/>
              <a:gd name="connsiteX55" fmla="*/ 170369 w 609643"/>
              <a:gd name="connsiteY55" fmla="*/ 227573 h 580612"/>
              <a:gd name="connsiteX56" fmla="*/ 518056 w 609643"/>
              <a:gd name="connsiteY56" fmla="*/ 159266 h 580612"/>
              <a:gd name="connsiteX57" fmla="*/ 541035 w 609643"/>
              <a:gd name="connsiteY57" fmla="*/ 172836 h 580612"/>
              <a:gd name="connsiteX58" fmla="*/ 606058 w 609643"/>
              <a:gd name="connsiteY58" fmla="*/ 286373 h 580612"/>
              <a:gd name="connsiteX59" fmla="*/ 608698 w 609643"/>
              <a:gd name="connsiteY59" fmla="*/ 306874 h 580612"/>
              <a:gd name="connsiteX60" fmla="*/ 595987 w 609643"/>
              <a:gd name="connsiteY60" fmla="*/ 323177 h 580612"/>
              <a:gd name="connsiteX61" fmla="*/ 585622 w 609643"/>
              <a:gd name="connsiteY61" fmla="*/ 326594 h 580612"/>
              <a:gd name="connsiteX62" fmla="*/ 582689 w 609643"/>
              <a:gd name="connsiteY62" fmla="*/ 326692 h 580612"/>
              <a:gd name="connsiteX63" fmla="*/ 565968 w 609643"/>
              <a:gd name="connsiteY63" fmla="*/ 321030 h 580612"/>
              <a:gd name="connsiteX64" fmla="*/ 580342 w 609643"/>
              <a:gd name="connsiteY64" fmla="*/ 405279 h 580612"/>
              <a:gd name="connsiteX65" fmla="*/ 576626 w 609643"/>
              <a:gd name="connsiteY65" fmla="*/ 420020 h 580612"/>
              <a:gd name="connsiteX66" fmla="*/ 562742 w 609643"/>
              <a:gd name="connsiteY66" fmla="*/ 426171 h 580612"/>
              <a:gd name="connsiteX67" fmla="*/ 534092 w 609643"/>
              <a:gd name="connsiteY67" fmla="*/ 426171 h 580612"/>
              <a:gd name="connsiteX68" fmla="*/ 534092 w 609643"/>
              <a:gd name="connsiteY68" fmla="*/ 552594 h 580612"/>
              <a:gd name="connsiteX69" fmla="*/ 506029 w 609643"/>
              <a:gd name="connsiteY69" fmla="*/ 580612 h 580612"/>
              <a:gd name="connsiteX70" fmla="*/ 477869 w 609643"/>
              <a:gd name="connsiteY70" fmla="*/ 552594 h 580612"/>
              <a:gd name="connsiteX71" fmla="*/ 477869 w 609643"/>
              <a:gd name="connsiteY71" fmla="*/ 426171 h 580612"/>
              <a:gd name="connsiteX72" fmla="*/ 453326 w 609643"/>
              <a:gd name="connsiteY72" fmla="*/ 426171 h 580612"/>
              <a:gd name="connsiteX73" fmla="*/ 453326 w 609643"/>
              <a:gd name="connsiteY73" fmla="*/ 552594 h 580612"/>
              <a:gd name="connsiteX74" fmla="*/ 425263 w 609643"/>
              <a:gd name="connsiteY74" fmla="*/ 580612 h 580612"/>
              <a:gd name="connsiteX75" fmla="*/ 397103 w 609643"/>
              <a:gd name="connsiteY75" fmla="*/ 552594 h 580612"/>
              <a:gd name="connsiteX76" fmla="*/ 397103 w 609643"/>
              <a:gd name="connsiteY76" fmla="*/ 426171 h 580612"/>
              <a:gd name="connsiteX77" fmla="*/ 370702 w 609643"/>
              <a:gd name="connsiteY77" fmla="*/ 426171 h 580612"/>
              <a:gd name="connsiteX78" fmla="*/ 356719 w 609643"/>
              <a:gd name="connsiteY78" fmla="*/ 420020 h 580612"/>
              <a:gd name="connsiteX79" fmla="*/ 353102 w 609643"/>
              <a:gd name="connsiteY79" fmla="*/ 405279 h 580612"/>
              <a:gd name="connsiteX80" fmla="*/ 367769 w 609643"/>
              <a:gd name="connsiteY80" fmla="*/ 321615 h 580612"/>
              <a:gd name="connsiteX81" fmla="*/ 352026 w 609643"/>
              <a:gd name="connsiteY81" fmla="*/ 326692 h 580612"/>
              <a:gd name="connsiteX82" fmla="*/ 348995 w 609643"/>
              <a:gd name="connsiteY82" fmla="*/ 326594 h 580612"/>
              <a:gd name="connsiteX83" fmla="*/ 338630 w 609643"/>
              <a:gd name="connsiteY83" fmla="*/ 323177 h 580612"/>
              <a:gd name="connsiteX84" fmla="*/ 326017 w 609643"/>
              <a:gd name="connsiteY84" fmla="*/ 306874 h 580612"/>
              <a:gd name="connsiteX85" fmla="*/ 328559 w 609643"/>
              <a:gd name="connsiteY85" fmla="*/ 286373 h 580612"/>
              <a:gd name="connsiteX86" fmla="*/ 393680 w 609643"/>
              <a:gd name="connsiteY86" fmla="*/ 172836 h 580612"/>
              <a:gd name="connsiteX87" fmla="*/ 415094 w 609643"/>
              <a:gd name="connsiteY87" fmla="*/ 159364 h 580612"/>
              <a:gd name="connsiteX88" fmla="*/ 518056 w 609643"/>
              <a:gd name="connsiteY88" fmla="*/ 159266 h 580612"/>
              <a:gd name="connsiteX89" fmla="*/ 462898 w 609643"/>
              <a:gd name="connsiteY89" fmla="*/ 0 h 580612"/>
              <a:gd name="connsiteX90" fmla="*/ 536745 w 609643"/>
              <a:gd name="connsiteY90" fmla="*/ 73706 h 580612"/>
              <a:gd name="connsiteX91" fmla="*/ 462898 w 609643"/>
              <a:gd name="connsiteY91" fmla="*/ 147412 h 580612"/>
              <a:gd name="connsiteX92" fmla="*/ 389051 w 609643"/>
              <a:gd name="connsiteY92" fmla="*/ 73706 h 580612"/>
              <a:gd name="connsiteX93" fmla="*/ 462898 w 609643"/>
              <a:gd name="connsiteY93" fmla="*/ 0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9643" h="580612">
                <a:moveTo>
                  <a:pt x="168121" y="328124"/>
                </a:moveTo>
                <a:cubicBezTo>
                  <a:pt x="164504" y="328124"/>
                  <a:pt x="161669" y="330955"/>
                  <a:pt x="161669" y="334470"/>
                </a:cubicBezTo>
                <a:lnTo>
                  <a:pt x="161669" y="346575"/>
                </a:lnTo>
                <a:cubicBezTo>
                  <a:pt x="161669" y="347453"/>
                  <a:pt x="160692" y="347844"/>
                  <a:pt x="160301" y="347942"/>
                </a:cubicBezTo>
                <a:cubicBezTo>
                  <a:pt x="143096" y="352042"/>
                  <a:pt x="132343" y="364635"/>
                  <a:pt x="132343" y="380450"/>
                </a:cubicBezTo>
                <a:cubicBezTo>
                  <a:pt x="132343" y="400267"/>
                  <a:pt x="148668" y="409248"/>
                  <a:pt x="166361" y="415887"/>
                </a:cubicBezTo>
                <a:cubicBezTo>
                  <a:pt x="180535" y="421451"/>
                  <a:pt x="186303" y="427113"/>
                  <a:pt x="186303" y="435313"/>
                </a:cubicBezTo>
                <a:cubicBezTo>
                  <a:pt x="186303" y="444295"/>
                  <a:pt x="178091" y="450543"/>
                  <a:pt x="166459" y="450543"/>
                </a:cubicBezTo>
                <a:cubicBezTo>
                  <a:pt x="156390" y="450543"/>
                  <a:pt x="142901" y="444197"/>
                  <a:pt x="142803" y="444197"/>
                </a:cubicBezTo>
                <a:cubicBezTo>
                  <a:pt x="141923" y="443709"/>
                  <a:pt x="141043" y="443514"/>
                  <a:pt x="140066" y="443514"/>
                </a:cubicBezTo>
                <a:cubicBezTo>
                  <a:pt x="137524" y="443514"/>
                  <a:pt x="135276" y="445076"/>
                  <a:pt x="134298" y="447516"/>
                </a:cubicBezTo>
                <a:lnTo>
                  <a:pt x="131366" y="455521"/>
                </a:lnTo>
                <a:cubicBezTo>
                  <a:pt x="130291" y="458548"/>
                  <a:pt x="131952" y="460988"/>
                  <a:pt x="134005" y="462062"/>
                </a:cubicBezTo>
                <a:cubicBezTo>
                  <a:pt x="142314" y="466357"/>
                  <a:pt x="158345" y="468896"/>
                  <a:pt x="159127" y="468993"/>
                </a:cubicBezTo>
                <a:cubicBezTo>
                  <a:pt x="159323" y="468993"/>
                  <a:pt x="160301" y="469384"/>
                  <a:pt x="160301" y="470262"/>
                </a:cubicBezTo>
                <a:lnTo>
                  <a:pt x="160301" y="482367"/>
                </a:lnTo>
                <a:cubicBezTo>
                  <a:pt x="160301" y="485784"/>
                  <a:pt x="163135" y="488615"/>
                  <a:pt x="166752" y="488615"/>
                </a:cubicBezTo>
                <a:lnTo>
                  <a:pt x="172520" y="488615"/>
                </a:lnTo>
                <a:cubicBezTo>
                  <a:pt x="176039" y="488615"/>
                  <a:pt x="178971" y="485784"/>
                  <a:pt x="178971" y="482367"/>
                </a:cubicBezTo>
                <a:lnTo>
                  <a:pt x="178971" y="469677"/>
                </a:lnTo>
                <a:cubicBezTo>
                  <a:pt x="178971" y="468407"/>
                  <a:pt x="179851" y="468310"/>
                  <a:pt x="180046" y="468310"/>
                </a:cubicBezTo>
                <a:cubicBezTo>
                  <a:pt x="198326" y="464210"/>
                  <a:pt x="209665" y="450835"/>
                  <a:pt x="209665" y="434044"/>
                </a:cubicBezTo>
                <a:cubicBezTo>
                  <a:pt x="209665" y="416765"/>
                  <a:pt x="199988" y="405539"/>
                  <a:pt x="177505" y="396753"/>
                </a:cubicBezTo>
                <a:cubicBezTo>
                  <a:pt x="160398" y="389821"/>
                  <a:pt x="155511" y="385721"/>
                  <a:pt x="155511" y="378204"/>
                </a:cubicBezTo>
                <a:cubicBezTo>
                  <a:pt x="155511" y="372249"/>
                  <a:pt x="160007" y="365221"/>
                  <a:pt x="172813" y="365221"/>
                </a:cubicBezTo>
                <a:cubicBezTo>
                  <a:pt x="184152" y="365221"/>
                  <a:pt x="192852" y="369711"/>
                  <a:pt x="192852" y="369809"/>
                </a:cubicBezTo>
                <a:cubicBezTo>
                  <a:pt x="193830" y="370199"/>
                  <a:pt x="194807" y="370492"/>
                  <a:pt x="195882" y="370492"/>
                </a:cubicBezTo>
                <a:cubicBezTo>
                  <a:pt x="198326" y="370492"/>
                  <a:pt x="200477" y="369028"/>
                  <a:pt x="201454" y="366685"/>
                </a:cubicBezTo>
                <a:lnTo>
                  <a:pt x="204582" y="358778"/>
                </a:lnTo>
                <a:cubicBezTo>
                  <a:pt x="205658" y="355849"/>
                  <a:pt x="203996" y="353311"/>
                  <a:pt x="201845" y="352432"/>
                </a:cubicBezTo>
                <a:cubicBezTo>
                  <a:pt x="194905" y="349406"/>
                  <a:pt x="181317" y="347063"/>
                  <a:pt x="181122" y="347063"/>
                </a:cubicBezTo>
                <a:cubicBezTo>
                  <a:pt x="180926" y="346965"/>
                  <a:pt x="180144" y="346868"/>
                  <a:pt x="180144" y="345891"/>
                </a:cubicBezTo>
                <a:lnTo>
                  <a:pt x="180144" y="334470"/>
                </a:lnTo>
                <a:cubicBezTo>
                  <a:pt x="180144" y="330955"/>
                  <a:pt x="177212" y="328124"/>
                  <a:pt x="173693" y="328124"/>
                </a:cubicBezTo>
                <a:close/>
                <a:moveTo>
                  <a:pt x="170369" y="227573"/>
                </a:moveTo>
                <a:cubicBezTo>
                  <a:pt x="178189" y="227573"/>
                  <a:pt x="185618" y="230014"/>
                  <a:pt x="191092" y="234602"/>
                </a:cubicBezTo>
                <a:lnTo>
                  <a:pt x="237720" y="272870"/>
                </a:lnTo>
                <a:lnTo>
                  <a:pt x="237720" y="244071"/>
                </a:lnTo>
                <a:cubicBezTo>
                  <a:pt x="237720" y="240948"/>
                  <a:pt x="240262" y="238312"/>
                  <a:pt x="243390" y="238312"/>
                </a:cubicBezTo>
                <a:lnTo>
                  <a:pt x="289725" y="238312"/>
                </a:lnTo>
                <a:cubicBezTo>
                  <a:pt x="292950" y="238312"/>
                  <a:pt x="295492" y="240948"/>
                  <a:pt x="295492" y="244071"/>
                </a:cubicBezTo>
                <a:lnTo>
                  <a:pt x="295492" y="320314"/>
                </a:lnTo>
                <a:lnTo>
                  <a:pt x="333322" y="351358"/>
                </a:lnTo>
                <a:cubicBezTo>
                  <a:pt x="339089" y="356044"/>
                  <a:pt x="341631" y="361121"/>
                  <a:pt x="340360" y="365709"/>
                </a:cubicBezTo>
                <a:cubicBezTo>
                  <a:pt x="339187" y="370297"/>
                  <a:pt x="334495" y="373519"/>
                  <a:pt x="327261" y="374788"/>
                </a:cubicBezTo>
                <a:lnTo>
                  <a:pt x="304290" y="378985"/>
                </a:lnTo>
                <a:lnTo>
                  <a:pt x="304290" y="556658"/>
                </a:lnTo>
                <a:cubicBezTo>
                  <a:pt x="304290" y="563589"/>
                  <a:pt x="298620" y="569251"/>
                  <a:pt x="291680" y="569251"/>
                </a:cubicBezTo>
                <a:lnTo>
                  <a:pt x="49058" y="569251"/>
                </a:lnTo>
                <a:cubicBezTo>
                  <a:pt x="42118" y="569251"/>
                  <a:pt x="36448" y="563589"/>
                  <a:pt x="36448" y="556658"/>
                </a:cubicBezTo>
                <a:lnTo>
                  <a:pt x="36448" y="378985"/>
                </a:lnTo>
                <a:lnTo>
                  <a:pt x="13477" y="374788"/>
                </a:lnTo>
                <a:cubicBezTo>
                  <a:pt x="6145" y="373519"/>
                  <a:pt x="1453" y="370297"/>
                  <a:pt x="280" y="365709"/>
                </a:cubicBezTo>
                <a:cubicBezTo>
                  <a:pt x="-893" y="361121"/>
                  <a:pt x="1649" y="356044"/>
                  <a:pt x="7318" y="351358"/>
                </a:cubicBezTo>
                <a:lnTo>
                  <a:pt x="149548" y="234602"/>
                </a:lnTo>
                <a:cubicBezTo>
                  <a:pt x="155120" y="230014"/>
                  <a:pt x="162451" y="227573"/>
                  <a:pt x="170369" y="227573"/>
                </a:cubicBezTo>
                <a:close/>
                <a:moveTo>
                  <a:pt x="518056" y="159266"/>
                </a:moveTo>
                <a:cubicBezTo>
                  <a:pt x="528030" y="159266"/>
                  <a:pt x="537026" y="165807"/>
                  <a:pt x="541035" y="172836"/>
                </a:cubicBezTo>
                <a:lnTo>
                  <a:pt x="606058" y="286373"/>
                </a:lnTo>
                <a:cubicBezTo>
                  <a:pt x="609676" y="292621"/>
                  <a:pt x="610556" y="299943"/>
                  <a:pt x="608698" y="306874"/>
                </a:cubicBezTo>
                <a:cubicBezTo>
                  <a:pt x="606743" y="313805"/>
                  <a:pt x="602245" y="319565"/>
                  <a:pt x="595987" y="323177"/>
                </a:cubicBezTo>
                <a:cubicBezTo>
                  <a:pt x="592760" y="325032"/>
                  <a:pt x="589338" y="326106"/>
                  <a:pt x="585622" y="326594"/>
                </a:cubicBezTo>
                <a:cubicBezTo>
                  <a:pt x="584644" y="326692"/>
                  <a:pt x="583667" y="326692"/>
                  <a:pt x="582689" y="326692"/>
                </a:cubicBezTo>
                <a:cubicBezTo>
                  <a:pt x="576529" y="326692"/>
                  <a:pt x="570662" y="324642"/>
                  <a:pt x="565968" y="321030"/>
                </a:cubicBezTo>
                <a:lnTo>
                  <a:pt x="580342" y="405279"/>
                </a:lnTo>
                <a:cubicBezTo>
                  <a:pt x="581320" y="410844"/>
                  <a:pt x="579951" y="416018"/>
                  <a:pt x="576626" y="420020"/>
                </a:cubicBezTo>
                <a:cubicBezTo>
                  <a:pt x="573302" y="424023"/>
                  <a:pt x="568315" y="426171"/>
                  <a:pt x="562742" y="426171"/>
                </a:cubicBezTo>
                <a:lnTo>
                  <a:pt x="534092" y="426171"/>
                </a:lnTo>
                <a:lnTo>
                  <a:pt x="534092" y="552594"/>
                </a:lnTo>
                <a:cubicBezTo>
                  <a:pt x="534092" y="568116"/>
                  <a:pt x="521479" y="580612"/>
                  <a:pt x="506029" y="580612"/>
                </a:cubicBezTo>
                <a:cubicBezTo>
                  <a:pt x="490482" y="580612"/>
                  <a:pt x="477869" y="568116"/>
                  <a:pt x="477869" y="552594"/>
                </a:cubicBezTo>
                <a:lnTo>
                  <a:pt x="477869" y="426171"/>
                </a:lnTo>
                <a:lnTo>
                  <a:pt x="453326" y="426171"/>
                </a:lnTo>
                <a:lnTo>
                  <a:pt x="453326" y="552594"/>
                </a:lnTo>
                <a:cubicBezTo>
                  <a:pt x="453326" y="568116"/>
                  <a:pt x="440712" y="580612"/>
                  <a:pt x="425263" y="580612"/>
                </a:cubicBezTo>
                <a:cubicBezTo>
                  <a:pt x="409716" y="580612"/>
                  <a:pt x="397103" y="568116"/>
                  <a:pt x="397103" y="552594"/>
                </a:cubicBezTo>
                <a:lnTo>
                  <a:pt x="397103" y="426171"/>
                </a:lnTo>
                <a:lnTo>
                  <a:pt x="370702" y="426171"/>
                </a:lnTo>
                <a:cubicBezTo>
                  <a:pt x="365031" y="426171"/>
                  <a:pt x="360142" y="424023"/>
                  <a:pt x="356719" y="420020"/>
                </a:cubicBezTo>
                <a:cubicBezTo>
                  <a:pt x="353395" y="416018"/>
                  <a:pt x="352124" y="410844"/>
                  <a:pt x="353102" y="405279"/>
                </a:cubicBezTo>
                <a:lnTo>
                  <a:pt x="367769" y="321615"/>
                </a:lnTo>
                <a:cubicBezTo>
                  <a:pt x="363271" y="324837"/>
                  <a:pt x="357697" y="326692"/>
                  <a:pt x="352026" y="326692"/>
                </a:cubicBezTo>
                <a:cubicBezTo>
                  <a:pt x="351048" y="326692"/>
                  <a:pt x="349973" y="326692"/>
                  <a:pt x="348995" y="326594"/>
                </a:cubicBezTo>
                <a:cubicBezTo>
                  <a:pt x="345377" y="326106"/>
                  <a:pt x="341857" y="325032"/>
                  <a:pt x="338630" y="323177"/>
                </a:cubicBezTo>
                <a:cubicBezTo>
                  <a:pt x="332372" y="319565"/>
                  <a:pt x="327874" y="313805"/>
                  <a:pt x="326017" y="306874"/>
                </a:cubicBezTo>
                <a:cubicBezTo>
                  <a:pt x="324061" y="299943"/>
                  <a:pt x="325039" y="292621"/>
                  <a:pt x="328559" y="286373"/>
                </a:cubicBezTo>
                <a:lnTo>
                  <a:pt x="393680" y="172836"/>
                </a:lnTo>
                <a:cubicBezTo>
                  <a:pt x="397885" y="165319"/>
                  <a:pt x="406881" y="159364"/>
                  <a:pt x="415094" y="159364"/>
                </a:cubicBezTo>
                <a:cubicBezTo>
                  <a:pt x="415387" y="159364"/>
                  <a:pt x="492340" y="159266"/>
                  <a:pt x="518056" y="159266"/>
                </a:cubicBezTo>
                <a:close/>
                <a:moveTo>
                  <a:pt x="462898" y="0"/>
                </a:moveTo>
                <a:cubicBezTo>
                  <a:pt x="503683" y="0"/>
                  <a:pt x="536745" y="32999"/>
                  <a:pt x="536745" y="73706"/>
                </a:cubicBezTo>
                <a:cubicBezTo>
                  <a:pt x="536745" y="114413"/>
                  <a:pt x="503683" y="147412"/>
                  <a:pt x="462898" y="147412"/>
                </a:cubicBezTo>
                <a:cubicBezTo>
                  <a:pt x="422113" y="147412"/>
                  <a:pt x="389051" y="114413"/>
                  <a:pt x="389051" y="73706"/>
                </a:cubicBezTo>
                <a:cubicBezTo>
                  <a:pt x="389051" y="32999"/>
                  <a:pt x="422113" y="0"/>
                  <a:pt x="462898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1" name="ïş1ïḍê"/>
          <p:cNvSpPr/>
          <p:nvPr/>
        </p:nvSpPr>
        <p:spPr bwMode="auto">
          <a:xfrm>
            <a:off x="9548360" y="1719044"/>
            <a:ext cx="824193" cy="812291"/>
          </a:xfrm>
          <a:custGeom>
            <a:avLst/>
            <a:gdLst>
              <a:gd name="T0" fmla="*/ 350 w 622"/>
              <a:gd name="T1" fmla="*/ 276 h 614"/>
              <a:gd name="T2" fmla="*/ 327 w 622"/>
              <a:gd name="T3" fmla="*/ 299 h 614"/>
              <a:gd name="T4" fmla="*/ 321 w 622"/>
              <a:gd name="T5" fmla="*/ 299 h 614"/>
              <a:gd name="T6" fmla="*/ 276 w 622"/>
              <a:gd name="T7" fmla="*/ 569 h 614"/>
              <a:gd name="T8" fmla="*/ 297 w 622"/>
              <a:gd name="T9" fmla="*/ 591 h 614"/>
              <a:gd name="T10" fmla="*/ 275 w 622"/>
              <a:gd name="T11" fmla="*/ 614 h 614"/>
              <a:gd name="T12" fmla="*/ 75 w 622"/>
              <a:gd name="T13" fmla="*/ 614 h 614"/>
              <a:gd name="T14" fmla="*/ 52 w 622"/>
              <a:gd name="T15" fmla="*/ 591 h 614"/>
              <a:gd name="T16" fmla="*/ 74 w 622"/>
              <a:gd name="T17" fmla="*/ 569 h 614"/>
              <a:gd name="T18" fmla="*/ 28 w 622"/>
              <a:gd name="T19" fmla="*/ 299 h 614"/>
              <a:gd name="T20" fmla="*/ 22 w 622"/>
              <a:gd name="T21" fmla="*/ 299 h 614"/>
              <a:gd name="T22" fmla="*/ 0 w 622"/>
              <a:gd name="T23" fmla="*/ 276 h 614"/>
              <a:gd name="T24" fmla="*/ 22 w 622"/>
              <a:gd name="T25" fmla="*/ 254 h 614"/>
              <a:gd name="T26" fmla="*/ 47 w 622"/>
              <a:gd name="T27" fmla="*/ 254 h 614"/>
              <a:gd name="T28" fmla="*/ 60 w 622"/>
              <a:gd name="T29" fmla="*/ 254 h 614"/>
              <a:gd name="T30" fmla="*/ 60 w 622"/>
              <a:gd name="T31" fmla="*/ 191 h 614"/>
              <a:gd name="T32" fmla="*/ 97 w 622"/>
              <a:gd name="T33" fmla="*/ 153 h 614"/>
              <a:gd name="T34" fmla="*/ 110 w 622"/>
              <a:gd name="T35" fmla="*/ 153 h 614"/>
              <a:gd name="T36" fmla="*/ 88 w 622"/>
              <a:gd name="T37" fmla="*/ 95 h 614"/>
              <a:gd name="T38" fmla="*/ 175 w 622"/>
              <a:gd name="T39" fmla="*/ 8 h 614"/>
              <a:gd name="T40" fmla="*/ 262 w 622"/>
              <a:gd name="T41" fmla="*/ 95 h 614"/>
              <a:gd name="T42" fmla="*/ 239 w 622"/>
              <a:gd name="T43" fmla="*/ 153 h 614"/>
              <a:gd name="T44" fmla="*/ 252 w 622"/>
              <a:gd name="T45" fmla="*/ 153 h 614"/>
              <a:gd name="T46" fmla="*/ 289 w 622"/>
              <a:gd name="T47" fmla="*/ 191 h 614"/>
              <a:gd name="T48" fmla="*/ 289 w 622"/>
              <a:gd name="T49" fmla="*/ 254 h 614"/>
              <a:gd name="T50" fmla="*/ 302 w 622"/>
              <a:gd name="T51" fmla="*/ 254 h 614"/>
              <a:gd name="T52" fmla="*/ 327 w 622"/>
              <a:gd name="T53" fmla="*/ 254 h 614"/>
              <a:gd name="T54" fmla="*/ 350 w 622"/>
              <a:gd name="T55" fmla="*/ 276 h 614"/>
              <a:gd name="T56" fmla="*/ 622 w 622"/>
              <a:gd name="T57" fmla="*/ 114 h 614"/>
              <a:gd name="T58" fmla="*/ 480 w 622"/>
              <a:gd name="T59" fmla="*/ 228 h 614"/>
              <a:gd name="T60" fmla="*/ 389 w 622"/>
              <a:gd name="T61" fmla="*/ 202 h 614"/>
              <a:gd name="T62" fmla="*/ 318 w 622"/>
              <a:gd name="T63" fmla="*/ 213 h 614"/>
              <a:gd name="T64" fmla="*/ 310 w 622"/>
              <a:gd name="T65" fmla="*/ 209 h 614"/>
              <a:gd name="T66" fmla="*/ 311 w 622"/>
              <a:gd name="T67" fmla="*/ 201 h 614"/>
              <a:gd name="T68" fmla="*/ 349 w 622"/>
              <a:gd name="T69" fmla="*/ 160 h 614"/>
              <a:gd name="T70" fmla="*/ 337 w 622"/>
              <a:gd name="T71" fmla="*/ 114 h 614"/>
              <a:gd name="T72" fmla="*/ 480 w 622"/>
              <a:gd name="T73" fmla="*/ 0 h 614"/>
              <a:gd name="T74" fmla="*/ 622 w 622"/>
              <a:gd name="T75" fmla="*/ 114 h 614"/>
              <a:gd name="T76" fmla="*/ 555 w 622"/>
              <a:gd name="T77" fmla="*/ 167 h 614"/>
              <a:gd name="T78" fmla="*/ 540 w 622"/>
              <a:gd name="T79" fmla="*/ 152 h 614"/>
              <a:gd name="T80" fmla="*/ 418 w 622"/>
              <a:gd name="T81" fmla="*/ 152 h 614"/>
              <a:gd name="T82" fmla="*/ 403 w 622"/>
              <a:gd name="T83" fmla="*/ 167 h 614"/>
              <a:gd name="T84" fmla="*/ 418 w 622"/>
              <a:gd name="T85" fmla="*/ 182 h 614"/>
              <a:gd name="T86" fmla="*/ 540 w 622"/>
              <a:gd name="T87" fmla="*/ 182 h 614"/>
              <a:gd name="T88" fmla="*/ 555 w 622"/>
              <a:gd name="T89" fmla="*/ 167 h 614"/>
              <a:gd name="T90" fmla="*/ 555 w 622"/>
              <a:gd name="T91" fmla="*/ 118 h 614"/>
              <a:gd name="T92" fmla="*/ 540 w 622"/>
              <a:gd name="T93" fmla="*/ 103 h 614"/>
              <a:gd name="T94" fmla="*/ 418 w 622"/>
              <a:gd name="T95" fmla="*/ 103 h 614"/>
              <a:gd name="T96" fmla="*/ 403 w 622"/>
              <a:gd name="T97" fmla="*/ 118 h 614"/>
              <a:gd name="T98" fmla="*/ 418 w 622"/>
              <a:gd name="T99" fmla="*/ 133 h 614"/>
              <a:gd name="T100" fmla="*/ 540 w 622"/>
              <a:gd name="T101" fmla="*/ 133 h 614"/>
              <a:gd name="T102" fmla="*/ 555 w 622"/>
              <a:gd name="T103" fmla="*/ 118 h 614"/>
              <a:gd name="T104" fmla="*/ 555 w 622"/>
              <a:gd name="T105" fmla="*/ 69 h 614"/>
              <a:gd name="T106" fmla="*/ 540 w 622"/>
              <a:gd name="T107" fmla="*/ 54 h 614"/>
              <a:gd name="T108" fmla="*/ 418 w 622"/>
              <a:gd name="T109" fmla="*/ 54 h 614"/>
              <a:gd name="T110" fmla="*/ 403 w 622"/>
              <a:gd name="T111" fmla="*/ 69 h 614"/>
              <a:gd name="T112" fmla="*/ 418 w 622"/>
              <a:gd name="T113" fmla="*/ 84 h 614"/>
              <a:gd name="T114" fmla="*/ 540 w 622"/>
              <a:gd name="T115" fmla="*/ 84 h 614"/>
              <a:gd name="T116" fmla="*/ 555 w 622"/>
              <a:gd name="T117" fmla="*/ 69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2" h="614">
                <a:moveTo>
                  <a:pt x="350" y="276"/>
                </a:moveTo>
                <a:cubicBezTo>
                  <a:pt x="350" y="289"/>
                  <a:pt x="340" y="299"/>
                  <a:pt x="327" y="299"/>
                </a:cubicBezTo>
                <a:lnTo>
                  <a:pt x="321" y="299"/>
                </a:lnTo>
                <a:lnTo>
                  <a:pt x="276" y="569"/>
                </a:lnTo>
                <a:cubicBezTo>
                  <a:pt x="288" y="570"/>
                  <a:pt x="297" y="579"/>
                  <a:pt x="297" y="591"/>
                </a:cubicBezTo>
                <a:cubicBezTo>
                  <a:pt x="297" y="604"/>
                  <a:pt x="287" y="614"/>
                  <a:pt x="275" y="614"/>
                </a:cubicBezTo>
                <a:lnTo>
                  <a:pt x="75" y="614"/>
                </a:lnTo>
                <a:cubicBezTo>
                  <a:pt x="63" y="614"/>
                  <a:pt x="52" y="604"/>
                  <a:pt x="52" y="591"/>
                </a:cubicBezTo>
                <a:cubicBezTo>
                  <a:pt x="52" y="579"/>
                  <a:pt x="62" y="570"/>
                  <a:pt x="74" y="569"/>
                </a:cubicBezTo>
                <a:lnTo>
                  <a:pt x="28" y="299"/>
                </a:lnTo>
                <a:lnTo>
                  <a:pt x="22" y="299"/>
                </a:lnTo>
                <a:cubicBezTo>
                  <a:pt x="10" y="299"/>
                  <a:pt x="0" y="289"/>
                  <a:pt x="0" y="276"/>
                </a:cubicBezTo>
                <a:cubicBezTo>
                  <a:pt x="0" y="264"/>
                  <a:pt x="10" y="254"/>
                  <a:pt x="22" y="254"/>
                </a:cubicBezTo>
                <a:lnTo>
                  <a:pt x="47" y="254"/>
                </a:lnTo>
                <a:lnTo>
                  <a:pt x="60" y="254"/>
                </a:lnTo>
                <a:lnTo>
                  <a:pt x="60" y="191"/>
                </a:lnTo>
                <a:cubicBezTo>
                  <a:pt x="60" y="170"/>
                  <a:pt x="77" y="153"/>
                  <a:pt x="97" y="153"/>
                </a:cubicBezTo>
                <a:lnTo>
                  <a:pt x="110" y="153"/>
                </a:lnTo>
                <a:cubicBezTo>
                  <a:pt x="96" y="138"/>
                  <a:pt x="88" y="118"/>
                  <a:pt x="88" y="95"/>
                </a:cubicBezTo>
                <a:cubicBezTo>
                  <a:pt x="88" y="47"/>
                  <a:pt x="127" y="8"/>
                  <a:pt x="175" y="8"/>
                </a:cubicBezTo>
                <a:cubicBezTo>
                  <a:pt x="223" y="8"/>
                  <a:pt x="262" y="47"/>
                  <a:pt x="262" y="95"/>
                </a:cubicBezTo>
                <a:cubicBezTo>
                  <a:pt x="262" y="118"/>
                  <a:pt x="253" y="138"/>
                  <a:pt x="239" y="153"/>
                </a:cubicBezTo>
                <a:lnTo>
                  <a:pt x="252" y="153"/>
                </a:lnTo>
                <a:cubicBezTo>
                  <a:pt x="273" y="153"/>
                  <a:pt x="289" y="170"/>
                  <a:pt x="289" y="191"/>
                </a:cubicBezTo>
                <a:lnTo>
                  <a:pt x="289" y="254"/>
                </a:lnTo>
                <a:lnTo>
                  <a:pt x="302" y="254"/>
                </a:lnTo>
                <a:lnTo>
                  <a:pt x="327" y="254"/>
                </a:lnTo>
                <a:cubicBezTo>
                  <a:pt x="340" y="254"/>
                  <a:pt x="350" y="264"/>
                  <a:pt x="350" y="276"/>
                </a:cubicBezTo>
                <a:close/>
                <a:moveTo>
                  <a:pt x="622" y="114"/>
                </a:moveTo>
                <a:cubicBezTo>
                  <a:pt x="622" y="177"/>
                  <a:pt x="558" y="228"/>
                  <a:pt x="480" y="228"/>
                </a:cubicBezTo>
                <a:cubicBezTo>
                  <a:pt x="447" y="228"/>
                  <a:pt x="415" y="219"/>
                  <a:pt x="389" y="202"/>
                </a:cubicBezTo>
                <a:lnTo>
                  <a:pt x="318" y="213"/>
                </a:lnTo>
                <a:cubicBezTo>
                  <a:pt x="315" y="214"/>
                  <a:pt x="312" y="212"/>
                  <a:pt x="310" y="209"/>
                </a:cubicBezTo>
                <a:cubicBezTo>
                  <a:pt x="309" y="207"/>
                  <a:pt x="309" y="203"/>
                  <a:pt x="311" y="201"/>
                </a:cubicBezTo>
                <a:lnTo>
                  <a:pt x="349" y="160"/>
                </a:lnTo>
                <a:cubicBezTo>
                  <a:pt x="341" y="145"/>
                  <a:pt x="337" y="130"/>
                  <a:pt x="337" y="114"/>
                </a:cubicBezTo>
                <a:cubicBezTo>
                  <a:pt x="337" y="51"/>
                  <a:pt x="401" y="0"/>
                  <a:pt x="480" y="0"/>
                </a:cubicBezTo>
                <a:cubicBezTo>
                  <a:pt x="558" y="0"/>
                  <a:pt x="622" y="51"/>
                  <a:pt x="622" y="114"/>
                </a:cubicBezTo>
                <a:close/>
                <a:moveTo>
                  <a:pt x="555" y="167"/>
                </a:moveTo>
                <a:cubicBezTo>
                  <a:pt x="555" y="158"/>
                  <a:pt x="548" y="152"/>
                  <a:pt x="540" y="152"/>
                </a:cubicBezTo>
                <a:lnTo>
                  <a:pt x="418" y="152"/>
                </a:lnTo>
                <a:cubicBezTo>
                  <a:pt x="410" y="152"/>
                  <a:pt x="403" y="158"/>
                  <a:pt x="403" y="167"/>
                </a:cubicBezTo>
                <a:cubicBezTo>
                  <a:pt x="403" y="175"/>
                  <a:pt x="410" y="182"/>
                  <a:pt x="418" y="182"/>
                </a:cubicBezTo>
                <a:lnTo>
                  <a:pt x="540" y="182"/>
                </a:lnTo>
                <a:cubicBezTo>
                  <a:pt x="548" y="182"/>
                  <a:pt x="555" y="175"/>
                  <a:pt x="555" y="167"/>
                </a:cubicBezTo>
                <a:close/>
                <a:moveTo>
                  <a:pt x="555" y="118"/>
                </a:moveTo>
                <a:cubicBezTo>
                  <a:pt x="555" y="110"/>
                  <a:pt x="548" y="103"/>
                  <a:pt x="540" y="103"/>
                </a:cubicBezTo>
                <a:lnTo>
                  <a:pt x="418" y="103"/>
                </a:lnTo>
                <a:cubicBezTo>
                  <a:pt x="410" y="103"/>
                  <a:pt x="403" y="110"/>
                  <a:pt x="403" y="118"/>
                </a:cubicBezTo>
                <a:cubicBezTo>
                  <a:pt x="403" y="126"/>
                  <a:pt x="410" y="133"/>
                  <a:pt x="418" y="133"/>
                </a:cubicBezTo>
                <a:lnTo>
                  <a:pt x="540" y="133"/>
                </a:lnTo>
                <a:cubicBezTo>
                  <a:pt x="548" y="133"/>
                  <a:pt x="555" y="126"/>
                  <a:pt x="555" y="118"/>
                </a:cubicBezTo>
                <a:close/>
                <a:moveTo>
                  <a:pt x="555" y="69"/>
                </a:moveTo>
                <a:cubicBezTo>
                  <a:pt x="555" y="61"/>
                  <a:pt x="548" y="54"/>
                  <a:pt x="540" y="54"/>
                </a:cubicBezTo>
                <a:lnTo>
                  <a:pt x="418" y="54"/>
                </a:lnTo>
                <a:cubicBezTo>
                  <a:pt x="410" y="54"/>
                  <a:pt x="403" y="61"/>
                  <a:pt x="403" y="69"/>
                </a:cubicBezTo>
                <a:cubicBezTo>
                  <a:pt x="403" y="77"/>
                  <a:pt x="410" y="84"/>
                  <a:pt x="418" y="84"/>
                </a:cubicBezTo>
                <a:lnTo>
                  <a:pt x="540" y="84"/>
                </a:lnTo>
                <a:cubicBezTo>
                  <a:pt x="548" y="84"/>
                  <a:pt x="555" y="77"/>
                  <a:pt x="555" y="69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22" name="直接连接符 21"/>
          <p:cNvCxnSpPr/>
          <p:nvPr/>
        </p:nvCxnSpPr>
        <p:spPr>
          <a:xfrm>
            <a:off x="6078503" y="4158007"/>
            <a:ext cx="0" cy="13596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831228" y="4158007"/>
            <a:ext cx="0" cy="13596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ṥlïḑé"/>
          <p:cNvSpPr txBox="1"/>
          <p:nvPr/>
        </p:nvSpPr>
        <p:spPr>
          <a:xfrm>
            <a:off x="3499587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5" name="íśľîḍé"/>
          <p:cNvSpPr txBox="1"/>
          <p:nvPr/>
        </p:nvSpPr>
        <p:spPr>
          <a:xfrm>
            <a:off x="6185787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6" name="iŝḷïḋè"/>
          <p:cNvSpPr txBox="1"/>
          <p:nvPr/>
        </p:nvSpPr>
        <p:spPr>
          <a:xfrm>
            <a:off x="8919461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34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86549" y="2952393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61658" y="3488605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61658" y="378078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选题背景</a:t>
            </a:r>
            <a:endParaRPr lang="zh-CN" altLang="en-US" sz="12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50293" y="378078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latin typeface="Arial" panose="020B0604020202020204"/>
              </a:rPr>
              <a:t>研究意义</a:t>
            </a:r>
          </a:p>
        </p:txBody>
      </p:sp>
      <p:sp>
        <p:nvSpPr>
          <p:cNvPr id="10" name="矩形 9"/>
          <p:cNvSpPr/>
          <p:nvPr/>
        </p:nvSpPr>
        <p:spPr>
          <a:xfrm>
            <a:off x="4838928" y="376897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理论基础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27563" y="376560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贡献创新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2" name="标题 4"/>
          <p:cNvSpPr txBox="1"/>
          <p:nvPr/>
        </p:nvSpPr>
        <p:spPr>
          <a:xfrm>
            <a:off x="2461658" y="2845221"/>
            <a:ext cx="443250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43605" y="2104557"/>
            <a:ext cx="1781486" cy="3194433"/>
            <a:chOff x="5003720" y="1935625"/>
            <a:chExt cx="2375315" cy="4259247"/>
          </a:xfrm>
          <a:solidFill>
            <a:srgbClr val="123E61"/>
          </a:solidFill>
        </p:grpSpPr>
        <p:sp>
          <p:nvSpPr>
            <p:cNvPr id="24" name="泪滴形 23"/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solidFill>
              <a:srgbClr val="4FB9CB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4FB9CB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4FB9CB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solidFill>
              <a:srgbClr val="4FB9CB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5291001" y="2774591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solidFill>
              <a:srgbClr val="4FB9CB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291100" y="4464432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任意多边形 2"/>
          <p:cNvSpPr/>
          <p:nvPr/>
        </p:nvSpPr>
        <p:spPr bwMode="auto">
          <a:xfrm>
            <a:off x="4234014" y="1559006"/>
            <a:ext cx="1535988" cy="855062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 bwMode="auto">
          <a:xfrm>
            <a:off x="4234016" y="3200989"/>
            <a:ext cx="1504451" cy="837506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 bwMode="auto">
          <a:xfrm>
            <a:off x="6574680" y="3571858"/>
            <a:ext cx="1383305" cy="770066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6457895" y="2016917"/>
            <a:ext cx="1483103" cy="825621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52366" y="4125287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52366" y="3503277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2366" y="2905367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38234" y="2346005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887446" y="3813136"/>
            <a:ext cx="617044" cy="468835"/>
            <a:chOff x="4268086" y="4221191"/>
            <a:chExt cx="509646" cy="387231"/>
          </a:xfrm>
          <a:solidFill>
            <a:srgbClr val="4FB9CB"/>
          </a:solidFill>
        </p:grpSpPr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86633" y="2309953"/>
            <a:ext cx="400910" cy="396775"/>
            <a:chOff x="6967126" y="4092464"/>
            <a:chExt cx="453105" cy="448433"/>
          </a:xfrm>
          <a:solidFill>
            <a:srgbClr val="4FB9CB"/>
          </a:solidFill>
        </p:grpSpPr>
        <p:sp>
          <p:nvSpPr>
            <p:cNvPr id="20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48233" y="1891023"/>
            <a:ext cx="412819" cy="394816"/>
            <a:chOff x="1004888" y="993775"/>
            <a:chExt cx="2438400" cy="2332038"/>
          </a:xfrm>
          <a:solidFill>
            <a:srgbClr val="4FB9CB"/>
          </a:solidFill>
        </p:grpSpPr>
        <p:sp>
          <p:nvSpPr>
            <p:cNvPr id="18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42501" y="3430064"/>
            <a:ext cx="358459" cy="458428"/>
            <a:chOff x="1605187" y="572440"/>
            <a:chExt cx="563561" cy="720725"/>
          </a:xfrm>
          <a:solidFill>
            <a:srgbClr val="4FB9CB"/>
          </a:solidFill>
        </p:grpSpPr>
        <p:sp>
          <p:nvSpPr>
            <p:cNvPr id="15" name="Freeform 32"/>
            <p:cNvSpPr/>
            <p:nvPr/>
          </p:nvSpPr>
          <p:spPr bwMode="auto">
            <a:xfrm>
              <a:off x="1814739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Freeform 33"/>
            <p:cNvSpPr/>
            <p:nvPr/>
          </p:nvSpPr>
          <p:spPr bwMode="auto">
            <a:xfrm>
              <a:off x="1605187" y="101217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1" name="ïṧḷîḓè"/>
          <p:cNvSpPr txBox="1"/>
          <p:nvPr/>
        </p:nvSpPr>
        <p:spPr>
          <a:xfrm>
            <a:off x="1634019" y="1871562"/>
            <a:ext cx="2449488" cy="131821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32" name="ïṧḷîḓè"/>
          <p:cNvSpPr txBox="1"/>
          <p:nvPr/>
        </p:nvSpPr>
        <p:spPr>
          <a:xfrm>
            <a:off x="1634019" y="3591748"/>
            <a:ext cx="2449488" cy="131821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33" name="ïṧḷîḓè"/>
          <p:cNvSpPr txBox="1"/>
          <p:nvPr/>
        </p:nvSpPr>
        <p:spPr>
          <a:xfrm>
            <a:off x="8268793" y="1871562"/>
            <a:ext cx="2449488" cy="131821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34" name="ïṧḷîḓè"/>
          <p:cNvSpPr txBox="1"/>
          <p:nvPr/>
        </p:nvSpPr>
        <p:spPr>
          <a:xfrm>
            <a:off x="8268793" y="3591748"/>
            <a:ext cx="2449488" cy="131821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grpSp>
        <p:nvGrpSpPr>
          <p:cNvPr id="35" name="组合 34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36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250998" y="1361268"/>
            <a:ext cx="4135464" cy="41354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04800" dist="635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974133" y="1764413"/>
            <a:ext cx="2966869" cy="3501947"/>
            <a:chOff x="4832531" y="1500201"/>
            <a:chExt cx="2966869" cy="3501947"/>
          </a:xfrm>
        </p:grpSpPr>
        <p:sp>
          <p:nvSpPr>
            <p:cNvPr id="47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64631" y="1764413"/>
            <a:ext cx="2966869" cy="3501947"/>
            <a:chOff x="4832531" y="1500201"/>
            <a:chExt cx="2966869" cy="3501947"/>
          </a:xfrm>
        </p:grpSpPr>
        <p:sp>
          <p:nvSpPr>
            <p:cNvPr id="45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82546" y="1764413"/>
            <a:ext cx="2966869" cy="3501947"/>
            <a:chOff x="4832531" y="1500201"/>
            <a:chExt cx="2966869" cy="3501947"/>
          </a:xfrm>
        </p:grpSpPr>
        <p:sp>
          <p:nvSpPr>
            <p:cNvPr id="43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62148" y="1764413"/>
            <a:ext cx="2966869" cy="3501947"/>
            <a:chOff x="4832531" y="1500201"/>
            <a:chExt cx="2966869" cy="3501947"/>
          </a:xfrm>
        </p:grpSpPr>
        <p:sp>
          <p:nvSpPr>
            <p:cNvPr id="41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rgbClr val="CFCFCF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2522584" y="1764413"/>
            <a:ext cx="1982801" cy="3344862"/>
          </a:xfrm>
          <a:custGeom>
            <a:avLst/>
            <a:gdLst>
              <a:gd name="connsiteX0" fmla="*/ 2481682 w 2895600"/>
              <a:gd name="connsiteY0" fmla="*/ 0 h 4648200"/>
              <a:gd name="connsiteX1" fmla="*/ 2895600 w 2895600"/>
              <a:gd name="connsiteY1" fmla="*/ 450875 h 4648200"/>
              <a:gd name="connsiteX2" fmla="*/ 2895600 w 2895600"/>
              <a:gd name="connsiteY2" fmla="*/ 4197325 h 4648200"/>
              <a:gd name="connsiteX3" fmla="*/ 2481682 w 2895600"/>
              <a:gd name="connsiteY3" fmla="*/ 4648200 h 4648200"/>
              <a:gd name="connsiteX4" fmla="*/ 0 w 2895600"/>
              <a:gd name="connsiteY4" fmla="*/ 4357817 h 4648200"/>
              <a:gd name="connsiteX5" fmla="*/ 0 w 2895600"/>
              <a:gd name="connsiteY5" fmla="*/ 268088 h 4648200"/>
              <a:gd name="connsiteX6" fmla="*/ 242032 w 2895600"/>
              <a:gd name="connsiteY6" fmla="*/ 235199 h 4648200"/>
              <a:gd name="connsiteX7" fmla="*/ 2481682 w 2895600"/>
              <a:gd name="connsiteY7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4648200">
                <a:moveTo>
                  <a:pt x="2481682" y="0"/>
                </a:moveTo>
                <a:cubicBezTo>
                  <a:pt x="2710282" y="0"/>
                  <a:pt x="2895600" y="201864"/>
                  <a:pt x="2895600" y="450875"/>
                </a:cubicBezTo>
                <a:lnTo>
                  <a:pt x="2895600" y="4197325"/>
                </a:lnTo>
                <a:cubicBezTo>
                  <a:pt x="2895600" y="4446336"/>
                  <a:pt x="2710282" y="4648200"/>
                  <a:pt x="2481682" y="4648200"/>
                </a:cubicBezTo>
                <a:lnTo>
                  <a:pt x="0" y="4357817"/>
                </a:lnTo>
                <a:lnTo>
                  <a:pt x="0" y="268088"/>
                </a:lnTo>
                <a:lnTo>
                  <a:pt x="242032" y="235199"/>
                </a:lnTo>
                <a:cubicBezTo>
                  <a:pt x="1160410" y="111219"/>
                  <a:pt x="2037182" y="0"/>
                  <a:pt x="248168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28575">
            <a:gradFill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250998" y="1830236"/>
            <a:ext cx="1271587" cy="3197529"/>
          </a:xfrm>
          <a:custGeom>
            <a:avLst/>
            <a:gdLst>
              <a:gd name="connsiteX0" fmla="*/ 767235 w 1271587"/>
              <a:gd name="connsiteY0" fmla="*/ 0 h 3197529"/>
              <a:gd name="connsiteX1" fmla="*/ 1271587 w 1271587"/>
              <a:gd name="connsiteY1" fmla="*/ 126088 h 3197529"/>
              <a:gd name="connsiteX2" fmla="*/ 1271587 w 1271587"/>
              <a:gd name="connsiteY2" fmla="*/ 3066470 h 3197529"/>
              <a:gd name="connsiteX3" fmla="*/ 747354 w 1271587"/>
              <a:gd name="connsiteY3" fmla="*/ 3197529 h 3197529"/>
              <a:gd name="connsiteX4" fmla="*/ 605625 w 1271587"/>
              <a:gd name="connsiteY4" fmla="*/ 3068717 h 3197529"/>
              <a:gd name="connsiteX5" fmla="*/ 0 w 1271587"/>
              <a:gd name="connsiteY5" fmla="*/ 1606609 h 3197529"/>
              <a:gd name="connsiteX6" fmla="*/ 752463 w 1271587"/>
              <a:gd name="connsiteY6" fmla="*/ 11047 h 31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587" h="3197529">
                <a:moveTo>
                  <a:pt x="767235" y="0"/>
                </a:moveTo>
                <a:lnTo>
                  <a:pt x="1271587" y="126088"/>
                </a:lnTo>
                <a:lnTo>
                  <a:pt x="1271587" y="3066470"/>
                </a:lnTo>
                <a:lnTo>
                  <a:pt x="747354" y="3197529"/>
                </a:lnTo>
                <a:lnTo>
                  <a:pt x="605625" y="3068717"/>
                </a:lnTo>
                <a:cubicBezTo>
                  <a:pt x="231439" y="2694531"/>
                  <a:pt x="0" y="2177598"/>
                  <a:pt x="0" y="1606609"/>
                </a:cubicBezTo>
                <a:cubicBezTo>
                  <a:pt x="0" y="964247"/>
                  <a:pt x="292915" y="390299"/>
                  <a:pt x="752463" y="11047"/>
                </a:cubicBezTo>
                <a:close/>
              </a:path>
            </a:pathLst>
          </a:custGeom>
          <a:solidFill>
            <a:srgbClr val="4FB9CB"/>
          </a:solidFill>
          <a:ln>
            <a:noFill/>
          </a:ln>
          <a:effectLst>
            <a:innerShdw blurRad="177800" dist="101600" dir="10800000">
              <a:srgbClr val="1F1F1F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1781354" y="2466806"/>
            <a:ext cx="553998" cy="1924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3285629" y="2316344"/>
            <a:ext cx="835907" cy="52322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4FB9C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zh-CN" altLang="en-US" sz="2800" dirty="0">
              <a:solidFill>
                <a:srgbClr val="4FB9CB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62198" y="2163968"/>
            <a:ext cx="635780" cy="88588"/>
          </a:xfrm>
          <a:prstGeom prst="rect">
            <a:avLst/>
          </a:prstGeom>
          <a:solidFill>
            <a:srgbClr val="4FB9CB"/>
          </a:solidFill>
          <a:ln>
            <a:noFill/>
          </a:ln>
          <a:scene3d>
            <a:camera prst="perspectiveLeft" fov="27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2" name="文本框 29"/>
          <p:cNvSpPr txBox="1"/>
          <p:nvPr/>
        </p:nvSpPr>
        <p:spPr>
          <a:xfrm>
            <a:off x="4826129" y="2316344"/>
            <a:ext cx="835907" cy="52322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4FB9C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zh-CN" altLang="en-US" sz="2800" dirty="0">
              <a:solidFill>
                <a:srgbClr val="4FB9CB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34467" y="2163968"/>
            <a:ext cx="635780" cy="88588"/>
          </a:xfrm>
          <a:prstGeom prst="rect">
            <a:avLst/>
          </a:prstGeom>
          <a:solidFill>
            <a:srgbClr val="4FB9CB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4" name="文本框 31"/>
          <p:cNvSpPr txBox="1"/>
          <p:nvPr/>
        </p:nvSpPr>
        <p:spPr>
          <a:xfrm>
            <a:off x="6486238" y="2316344"/>
            <a:ext cx="835907" cy="52322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4FB9C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  <a:endParaRPr lang="zh-CN" altLang="en-US" sz="2800" dirty="0">
              <a:solidFill>
                <a:srgbClr val="4FB9CB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88569" y="2163968"/>
            <a:ext cx="635780" cy="88588"/>
          </a:xfrm>
          <a:prstGeom prst="rect">
            <a:avLst/>
          </a:prstGeom>
          <a:solidFill>
            <a:srgbClr val="4FB9CB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6" name="文本框 33"/>
          <p:cNvSpPr txBox="1"/>
          <p:nvPr/>
        </p:nvSpPr>
        <p:spPr>
          <a:xfrm>
            <a:off x="8103542" y="2316344"/>
            <a:ext cx="835907" cy="52322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4FB9C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zh-CN" altLang="en-US" sz="2800" dirty="0">
              <a:solidFill>
                <a:srgbClr val="4FB9CB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10591" y="2163968"/>
            <a:ext cx="635780" cy="88588"/>
          </a:xfrm>
          <a:prstGeom prst="rect">
            <a:avLst/>
          </a:prstGeom>
          <a:solidFill>
            <a:srgbClr val="4FB9CB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8" name="文本框 35"/>
          <p:cNvSpPr txBox="1"/>
          <p:nvPr/>
        </p:nvSpPr>
        <p:spPr>
          <a:xfrm>
            <a:off x="9651427" y="2316344"/>
            <a:ext cx="835907" cy="523220"/>
          </a:xfrm>
          <a:prstGeom prst="rect">
            <a:avLst/>
          </a:prstGeom>
          <a:noFill/>
          <a:scene3d>
            <a:camera prst="perspectiveLeft">
              <a:rot lat="0" lon="1200000" rev="0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4FB9C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05</a:t>
            </a:r>
            <a:endParaRPr lang="zh-CN" altLang="en-US" sz="2800" dirty="0">
              <a:solidFill>
                <a:srgbClr val="4FB9CB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59655" y="2163968"/>
            <a:ext cx="635780" cy="88588"/>
          </a:xfrm>
          <a:prstGeom prst="rect">
            <a:avLst/>
          </a:prstGeom>
          <a:solidFill>
            <a:srgbClr val="4FB9CB"/>
          </a:solidFill>
          <a:ln>
            <a:noFill/>
          </a:ln>
          <a:scene3d>
            <a:camera prst="perspectiveLef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3437634" y="2966682"/>
            <a:ext cx="389658" cy="331932"/>
            <a:chOff x="3688" y="2034"/>
            <a:chExt cx="297" cy="253"/>
          </a:xfrm>
          <a:solidFill>
            <a:srgbClr val="40454D"/>
          </a:solidFill>
          <a:scene3d>
            <a:camera prst="perspectiveLeft"/>
            <a:lightRig rig="threePt" dir="t"/>
          </a:scene3d>
        </p:grpSpPr>
        <p:sp>
          <p:nvSpPr>
            <p:cNvPr id="39" name="Freeform 5"/>
            <p:cNvSpPr/>
            <p:nvPr/>
          </p:nvSpPr>
          <p:spPr bwMode="auto">
            <a:xfrm>
              <a:off x="3688" y="2145"/>
              <a:ext cx="154" cy="142"/>
            </a:xfrm>
            <a:custGeom>
              <a:avLst/>
              <a:gdLst>
                <a:gd name="T0" fmla="*/ 10 w 64"/>
                <a:gd name="T1" fmla="*/ 0 h 58"/>
                <a:gd name="T2" fmla="*/ 10 w 64"/>
                <a:gd name="T3" fmla="*/ 0 h 58"/>
                <a:gd name="T4" fmla="*/ 2 w 64"/>
                <a:gd name="T5" fmla="*/ 18 h 58"/>
                <a:gd name="T6" fmla="*/ 21 w 64"/>
                <a:gd name="T7" fmla="*/ 47 h 58"/>
                <a:gd name="T8" fmla="*/ 18 w 64"/>
                <a:gd name="T9" fmla="*/ 57 h 58"/>
                <a:gd name="T10" fmla="*/ 19 w 64"/>
                <a:gd name="T11" fmla="*/ 58 h 58"/>
                <a:gd name="T12" fmla="*/ 37 w 64"/>
                <a:gd name="T13" fmla="*/ 50 h 58"/>
                <a:gd name="T14" fmla="*/ 64 w 64"/>
                <a:gd name="T15" fmla="*/ 44 h 58"/>
                <a:gd name="T16" fmla="*/ 10 w 64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5"/>
                    <a:pt x="2" y="11"/>
                    <a:pt x="2" y="18"/>
                  </a:cubicBezTo>
                  <a:cubicBezTo>
                    <a:pt x="0" y="29"/>
                    <a:pt x="9" y="40"/>
                    <a:pt x="21" y="47"/>
                  </a:cubicBezTo>
                  <a:cubicBezTo>
                    <a:pt x="22" y="51"/>
                    <a:pt x="18" y="57"/>
                    <a:pt x="18" y="57"/>
                  </a:cubicBezTo>
                  <a:cubicBezTo>
                    <a:pt x="16" y="58"/>
                    <a:pt x="19" y="58"/>
                    <a:pt x="19" y="58"/>
                  </a:cubicBezTo>
                  <a:cubicBezTo>
                    <a:pt x="26" y="58"/>
                    <a:pt x="33" y="53"/>
                    <a:pt x="37" y="50"/>
                  </a:cubicBezTo>
                  <a:cubicBezTo>
                    <a:pt x="47" y="51"/>
                    <a:pt x="56" y="48"/>
                    <a:pt x="64" y="44"/>
                  </a:cubicBezTo>
                  <a:cubicBezTo>
                    <a:pt x="35" y="42"/>
                    <a:pt x="10" y="2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3719" y="2034"/>
              <a:ext cx="266" cy="250"/>
            </a:xfrm>
            <a:custGeom>
              <a:avLst/>
              <a:gdLst>
                <a:gd name="T0" fmla="*/ 110 w 110"/>
                <a:gd name="T1" fmla="*/ 44 h 103"/>
                <a:gd name="T2" fmla="*/ 55 w 110"/>
                <a:gd name="T3" fmla="*/ 0 h 103"/>
                <a:gd name="T4" fmla="*/ 0 w 110"/>
                <a:gd name="T5" fmla="*/ 44 h 103"/>
                <a:gd name="T6" fmla="*/ 54 w 110"/>
                <a:gd name="T7" fmla="*/ 87 h 103"/>
                <a:gd name="T8" fmla="*/ 83 w 110"/>
                <a:gd name="T9" fmla="*/ 102 h 103"/>
                <a:gd name="T10" fmla="*/ 86 w 110"/>
                <a:gd name="T11" fmla="*/ 100 h 103"/>
                <a:gd name="T12" fmla="*/ 79 w 110"/>
                <a:gd name="T13" fmla="*/ 84 h 103"/>
                <a:gd name="T14" fmla="*/ 110 w 110"/>
                <a:gd name="T15" fmla="*/ 44 h 103"/>
                <a:gd name="T16" fmla="*/ 86 w 110"/>
                <a:gd name="T17" fmla="*/ 32 h 103"/>
                <a:gd name="T18" fmla="*/ 82 w 110"/>
                <a:gd name="T19" fmla="*/ 36 h 103"/>
                <a:gd name="T20" fmla="*/ 81 w 110"/>
                <a:gd name="T21" fmla="*/ 36 h 103"/>
                <a:gd name="T22" fmla="*/ 78 w 110"/>
                <a:gd name="T23" fmla="*/ 32 h 103"/>
                <a:gd name="T24" fmla="*/ 78 w 110"/>
                <a:gd name="T25" fmla="*/ 32 h 103"/>
                <a:gd name="T26" fmla="*/ 81 w 110"/>
                <a:gd name="T27" fmla="*/ 28 h 103"/>
                <a:gd name="T28" fmla="*/ 82 w 110"/>
                <a:gd name="T29" fmla="*/ 28 h 103"/>
                <a:gd name="T30" fmla="*/ 86 w 110"/>
                <a:gd name="T31" fmla="*/ 32 h 103"/>
                <a:gd name="T32" fmla="*/ 69 w 110"/>
                <a:gd name="T33" fmla="*/ 58 h 103"/>
                <a:gd name="T34" fmla="*/ 63 w 110"/>
                <a:gd name="T35" fmla="*/ 64 h 103"/>
                <a:gd name="T36" fmla="*/ 62 w 110"/>
                <a:gd name="T37" fmla="*/ 64 h 103"/>
                <a:gd name="T38" fmla="*/ 57 w 110"/>
                <a:gd name="T39" fmla="*/ 58 h 103"/>
                <a:gd name="T40" fmla="*/ 57 w 110"/>
                <a:gd name="T41" fmla="*/ 40 h 103"/>
                <a:gd name="T42" fmla="*/ 56 w 110"/>
                <a:gd name="T43" fmla="*/ 36 h 103"/>
                <a:gd name="T44" fmla="*/ 49 w 110"/>
                <a:gd name="T45" fmla="*/ 36 h 103"/>
                <a:gd name="T46" fmla="*/ 49 w 110"/>
                <a:gd name="T47" fmla="*/ 58 h 103"/>
                <a:gd name="T48" fmla="*/ 46 w 110"/>
                <a:gd name="T49" fmla="*/ 64 h 103"/>
                <a:gd name="T50" fmla="*/ 45 w 110"/>
                <a:gd name="T51" fmla="*/ 64 h 103"/>
                <a:gd name="T52" fmla="*/ 41 w 110"/>
                <a:gd name="T53" fmla="*/ 58 h 103"/>
                <a:gd name="T54" fmla="*/ 41 w 110"/>
                <a:gd name="T55" fmla="*/ 40 h 103"/>
                <a:gd name="T56" fmla="*/ 38 w 110"/>
                <a:gd name="T57" fmla="*/ 36 h 103"/>
                <a:gd name="T58" fmla="*/ 33 w 110"/>
                <a:gd name="T59" fmla="*/ 36 h 103"/>
                <a:gd name="T60" fmla="*/ 33 w 110"/>
                <a:gd name="T61" fmla="*/ 58 h 103"/>
                <a:gd name="T62" fmla="*/ 29 w 110"/>
                <a:gd name="T63" fmla="*/ 64 h 103"/>
                <a:gd name="T64" fmla="*/ 27 w 110"/>
                <a:gd name="T65" fmla="*/ 64 h 103"/>
                <a:gd name="T66" fmla="*/ 21 w 110"/>
                <a:gd name="T67" fmla="*/ 58 h 103"/>
                <a:gd name="T68" fmla="*/ 21 w 110"/>
                <a:gd name="T69" fmla="*/ 30 h 103"/>
                <a:gd name="T70" fmla="*/ 28 w 110"/>
                <a:gd name="T71" fmla="*/ 28 h 103"/>
                <a:gd name="T72" fmla="*/ 45 w 110"/>
                <a:gd name="T73" fmla="*/ 28 h 103"/>
                <a:gd name="T74" fmla="*/ 46 w 110"/>
                <a:gd name="T75" fmla="*/ 28 h 103"/>
                <a:gd name="T76" fmla="*/ 60 w 110"/>
                <a:gd name="T77" fmla="*/ 28 h 103"/>
                <a:gd name="T78" fmla="*/ 69 w 110"/>
                <a:gd name="T79" fmla="*/ 35 h 103"/>
                <a:gd name="T80" fmla="*/ 69 w 110"/>
                <a:gd name="T81" fmla="*/ 58 h 103"/>
                <a:gd name="T82" fmla="*/ 85 w 110"/>
                <a:gd name="T83" fmla="*/ 60 h 103"/>
                <a:gd name="T84" fmla="*/ 81 w 110"/>
                <a:gd name="T85" fmla="*/ 64 h 103"/>
                <a:gd name="T86" fmla="*/ 81 w 110"/>
                <a:gd name="T87" fmla="*/ 64 h 103"/>
                <a:gd name="T88" fmla="*/ 77 w 110"/>
                <a:gd name="T89" fmla="*/ 60 h 103"/>
                <a:gd name="T90" fmla="*/ 77 w 110"/>
                <a:gd name="T91" fmla="*/ 44 h 103"/>
                <a:gd name="T92" fmla="*/ 81 w 110"/>
                <a:gd name="T93" fmla="*/ 40 h 103"/>
                <a:gd name="T94" fmla="*/ 81 w 110"/>
                <a:gd name="T95" fmla="*/ 40 h 103"/>
                <a:gd name="T96" fmla="*/ 85 w 110"/>
                <a:gd name="T97" fmla="*/ 44 h 103"/>
                <a:gd name="T98" fmla="*/ 85 w 110"/>
                <a:gd name="T99" fmla="*/ 6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" h="103">
                  <a:moveTo>
                    <a:pt x="110" y="44"/>
                  </a:moveTo>
                  <a:cubicBezTo>
                    <a:pt x="110" y="20"/>
                    <a:pt x="86" y="0"/>
                    <a:pt x="55" y="0"/>
                  </a:cubicBezTo>
                  <a:cubicBezTo>
                    <a:pt x="24" y="0"/>
                    <a:pt x="0" y="20"/>
                    <a:pt x="0" y="44"/>
                  </a:cubicBezTo>
                  <a:cubicBezTo>
                    <a:pt x="0" y="68"/>
                    <a:pt x="24" y="87"/>
                    <a:pt x="54" y="87"/>
                  </a:cubicBezTo>
                  <a:cubicBezTo>
                    <a:pt x="59" y="92"/>
                    <a:pt x="73" y="102"/>
                    <a:pt x="83" y="102"/>
                  </a:cubicBezTo>
                  <a:cubicBezTo>
                    <a:pt x="83" y="102"/>
                    <a:pt x="88" y="103"/>
                    <a:pt x="86" y="100"/>
                  </a:cubicBezTo>
                  <a:cubicBezTo>
                    <a:pt x="86" y="100"/>
                    <a:pt x="77" y="90"/>
                    <a:pt x="79" y="84"/>
                  </a:cubicBezTo>
                  <a:cubicBezTo>
                    <a:pt x="98" y="76"/>
                    <a:pt x="110" y="61"/>
                    <a:pt x="110" y="44"/>
                  </a:cubicBezTo>
                  <a:close/>
                  <a:moveTo>
                    <a:pt x="86" y="32"/>
                  </a:moveTo>
                  <a:cubicBezTo>
                    <a:pt x="86" y="34"/>
                    <a:pt x="84" y="36"/>
                    <a:pt x="82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9" y="36"/>
                    <a:pt x="78" y="34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0"/>
                    <a:pt x="79" y="28"/>
                    <a:pt x="81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4" y="28"/>
                    <a:pt x="86" y="30"/>
                    <a:pt x="86" y="32"/>
                  </a:cubicBezTo>
                  <a:close/>
                  <a:moveTo>
                    <a:pt x="69" y="58"/>
                  </a:moveTo>
                  <a:cubicBezTo>
                    <a:pt x="69" y="60"/>
                    <a:pt x="66" y="64"/>
                    <a:pt x="6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0" y="64"/>
                    <a:pt x="57" y="60"/>
                    <a:pt x="57" y="58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39"/>
                    <a:pt x="57" y="36"/>
                    <a:pt x="56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60"/>
                    <a:pt x="48" y="64"/>
                    <a:pt x="46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3" y="64"/>
                    <a:pt x="41" y="60"/>
                    <a:pt x="41" y="5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8"/>
                    <a:pt x="40" y="36"/>
                    <a:pt x="38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60"/>
                    <a:pt x="30" y="64"/>
                    <a:pt x="29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4"/>
                    <a:pt x="21" y="60"/>
                    <a:pt x="21" y="58"/>
                  </a:cubicBezTo>
                  <a:cubicBezTo>
                    <a:pt x="21" y="49"/>
                    <a:pt x="21" y="40"/>
                    <a:pt x="21" y="30"/>
                  </a:cubicBezTo>
                  <a:cubicBezTo>
                    <a:pt x="21" y="28"/>
                    <a:pt x="25" y="28"/>
                    <a:pt x="28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5" y="28"/>
                    <a:pt x="69" y="32"/>
                    <a:pt x="69" y="35"/>
                  </a:cubicBezTo>
                  <a:cubicBezTo>
                    <a:pt x="69" y="42"/>
                    <a:pt x="69" y="50"/>
                    <a:pt x="69" y="58"/>
                  </a:cubicBezTo>
                  <a:close/>
                  <a:moveTo>
                    <a:pt x="85" y="60"/>
                  </a:moveTo>
                  <a:cubicBezTo>
                    <a:pt x="85" y="62"/>
                    <a:pt x="83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4"/>
                    <a:pt x="77" y="62"/>
                    <a:pt x="77" y="60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2"/>
                    <a:pt x="79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3" y="40"/>
                    <a:pt x="85" y="42"/>
                    <a:pt x="85" y="44"/>
                  </a:cubicBezTo>
                  <a:lnTo>
                    <a:pt x="8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9"/>
          <p:cNvGrpSpPr>
            <a:grpSpLocks noChangeAspect="1"/>
          </p:cNvGrpSpPr>
          <p:nvPr/>
        </p:nvGrpSpPr>
        <p:grpSpPr bwMode="auto">
          <a:xfrm>
            <a:off x="5038273" y="2924929"/>
            <a:ext cx="369984" cy="367353"/>
            <a:chOff x="3740" y="2027"/>
            <a:chExt cx="282" cy="280"/>
          </a:xfrm>
          <a:solidFill>
            <a:srgbClr val="40454D"/>
          </a:solidFill>
          <a:scene3d>
            <a:camera prst="perspectiveLeft"/>
            <a:lightRig rig="threePt" dir="t"/>
          </a:scene3d>
        </p:grpSpPr>
        <p:sp>
          <p:nvSpPr>
            <p:cNvPr id="36" name="Freeform 10"/>
            <p:cNvSpPr/>
            <p:nvPr/>
          </p:nvSpPr>
          <p:spPr bwMode="auto">
            <a:xfrm>
              <a:off x="3810" y="2110"/>
              <a:ext cx="21" cy="32"/>
            </a:xfrm>
            <a:custGeom>
              <a:avLst/>
              <a:gdLst>
                <a:gd name="T0" fmla="*/ 1 w 9"/>
                <a:gd name="T1" fmla="*/ 5 h 13"/>
                <a:gd name="T2" fmla="*/ 2 w 9"/>
                <a:gd name="T3" fmla="*/ 13 h 13"/>
                <a:gd name="T4" fmla="*/ 8 w 9"/>
                <a:gd name="T5" fmla="*/ 8 h 13"/>
                <a:gd name="T6" fmla="*/ 6 w 9"/>
                <a:gd name="T7" fmla="*/ 0 h 13"/>
                <a:gd name="T8" fmla="*/ 1 w 9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1" y="5"/>
                  </a:moveTo>
                  <a:cubicBezTo>
                    <a:pt x="0" y="9"/>
                    <a:pt x="0" y="12"/>
                    <a:pt x="2" y="13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9" y="4"/>
                    <a:pt x="8" y="1"/>
                    <a:pt x="6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3844" y="2125"/>
              <a:ext cx="19" cy="26"/>
            </a:xfrm>
            <a:custGeom>
              <a:avLst/>
              <a:gdLst>
                <a:gd name="T0" fmla="*/ 5 w 8"/>
                <a:gd name="T1" fmla="*/ 0 h 11"/>
                <a:gd name="T2" fmla="*/ 1 w 8"/>
                <a:gd name="T3" fmla="*/ 4 h 11"/>
                <a:gd name="T4" fmla="*/ 3 w 8"/>
                <a:gd name="T5" fmla="*/ 11 h 11"/>
                <a:gd name="T6" fmla="*/ 7 w 8"/>
                <a:gd name="T7" fmla="*/ 7 h 11"/>
                <a:gd name="T8" fmla="*/ 5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8" y="4"/>
                    <a:pt x="8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3740" y="2027"/>
              <a:ext cx="282" cy="280"/>
            </a:xfrm>
            <a:custGeom>
              <a:avLst/>
              <a:gdLst>
                <a:gd name="T0" fmla="*/ 93 w 116"/>
                <a:gd name="T1" fmla="*/ 43 h 115"/>
                <a:gd name="T2" fmla="*/ 75 w 116"/>
                <a:gd name="T3" fmla="*/ 34 h 115"/>
                <a:gd name="T4" fmla="*/ 72 w 116"/>
                <a:gd name="T5" fmla="*/ 17 h 115"/>
                <a:gd name="T6" fmla="*/ 58 w 116"/>
                <a:gd name="T7" fmla="*/ 4 h 115"/>
                <a:gd name="T8" fmla="*/ 36 w 116"/>
                <a:gd name="T9" fmla="*/ 21 h 115"/>
                <a:gd name="T10" fmla="*/ 23 w 116"/>
                <a:gd name="T11" fmla="*/ 21 h 115"/>
                <a:gd name="T12" fmla="*/ 2 w 116"/>
                <a:gd name="T13" fmla="*/ 23 h 115"/>
                <a:gd name="T14" fmla="*/ 15 w 116"/>
                <a:gd name="T15" fmla="*/ 59 h 115"/>
                <a:gd name="T16" fmla="*/ 11 w 116"/>
                <a:gd name="T17" fmla="*/ 91 h 115"/>
                <a:gd name="T18" fmla="*/ 29 w 116"/>
                <a:gd name="T19" fmla="*/ 100 h 115"/>
                <a:gd name="T20" fmla="*/ 43 w 116"/>
                <a:gd name="T21" fmla="*/ 90 h 115"/>
                <a:gd name="T22" fmla="*/ 58 w 116"/>
                <a:gd name="T23" fmla="*/ 103 h 115"/>
                <a:gd name="T24" fmla="*/ 77 w 116"/>
                <a:gd name="T25" fmla="*/ 99 h 115"/>
                <a:gd name="T26" fmla="*/ 77 w 116"/>
                <a:gd name="T27" fmla="*/ 74 h 115"/>
                <a:gd name="T28" fmla="*/ 99 w 116"/>
                <a:gd name="T29" fmla="*/ 61 h 115"/>
                <a:gd name="T30" fmla="*/ 93 w 116"/>
                <a:gd name="T31" fmla="*/ 43 h 115"/>
                <a:gd name="T32" fmla="*/ 21 w 116"/>
                <a:gd name="T33" fmla="*/ 53 h 115"/>
                <a:gd name="T34" fmla="*/ 17 w 116"/>
                <a:gd name="T35" fmla="*/ 48 h 115"/>
                <a:gd name="T36" fmla="*/ 21 w 116"/>
                <a:gd name="T37" fmla="*/ 44 h 115"/>
                <a:gd name="T38" fmla="*/ 25 w 116"/>
                <a:gd name="T39" fmla="*/ 48 h 115"/>
                <a:gd name="T40" fmla="*/ 21 w 116"/>
                <a:gd name="T41" fmla="*/ 53 h 115"/>
                <a:gd name="T42" fmla="*/ 26 w 116"/>
                <a:gd name="T43" fmla="*/ 52 h 115"/>
                <a:gd name="T44" fmla="*/ 63 w 116"/>
                <a:gd name="T45" fmla="*/ 66 h 115"/>
                <a:gd name="T46" fmla="*/ 26 w 116"/>
                <a:gd name="T47" fmla="*/ 52 h 115"/>
                <a:gd name="T48" fmla="*/ 66 w 116"/>
                <a:gd name="T49" fmla="*/ 44 h 115"/>
                <a:gd name="T50" fmla="*/ 58 w 116"/>
                <a:gd name="T51" fmla="*/ 63 h 115"/>
                <a:gd name="T52" fmla="*/ 46 w 116"/>
                <a:gd name="T53" fmla="*/ 55 h 115"/>
                <a:gd name="T54" fmla="*/ 33 w 116"/>
                <a:gd name="T55" fmla="*/ 43 h 115"/>
                <a:gd name="T56" fmla="*/ 42 w 116"/>
                <a:gd name="T57" fmla="*/ 30 h 115"/>
                <a:gd name="T58" fmla="*/ 53 w 116"/>
                <a:gd name="T59" fmla="*/ 36 h 115"/>
                <a:gd name="T60" fmla="*/ 66 w 116"/>
                <a:gd name="T61" fmla="*/ 44 h 115"/>
                <a:gd name="T62" fmla="*/ 72 w 116"/>
                <a:gd name="T63" fmla="*/ 70 h 115"/>
                <a:gd name="T64" fmla="*/ 67 w 116"/>
                <a:gd name="T65" fmla="*/ 65 h 115"/>
                <a:gd name="T66" fmla="*/ 72 w 116"/>
                <a:gd name="T67" fmla="*/ 60 h 115"/>
                <a:gd name="T68" fmla="*/ 76 w 116"/>
                <a:gd name="T69" fmla="*/ 65 h 115"/>
                <a:gd name="T70" fmla="*/ 72 w 116"/>
                <a:gd name="T71" fmla="*/ 7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" h="115">
                  <a:moveTo>
                    <a:pt x="93" y="43"/>
                  </a:moveTo>
                  <a:cubicBezTo>
                    <a:pt x="72" y="43"/>
                    <a:pt x="75" y="34"/>
                    <a:pt x="75" y="34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0" y="0"/>
                    <a:pt x="58" y="4"/>
                    <a:pt x="58" y="4"/>
                  </a:cubicBezTo>
                  <a:cubicBezTo>
                    <a:pt x="50" y="5"/>
                    <a:pt x="38" y="17"/>
                    <a:pt x="36" y="21"/>
                  </a:cubicBezTo>
                  <a:cubicBezTo>
                    <a:pt x="32" y="25"/>
                    <a:pt x="30" y="25"/>
                    <a:pt x="23" y="21"/>
                  </a:cubicBezTo>
                  <a:cubicBezTo>
                    <a:pt x="0" y="8"/>
                    <a:pt x="2" y="23"/>
                    <a:pt x="2" y="23"/>
                  </a:cubicBezTo>
                  <a:cubicBezTo>
                    <a:pt x="2" y="42"/>
                    <a:pt x="11" y="53"/>
                    <a:pt x="15" y="59"/>
                  </a:cubicBezTo>
                  <a:cubicBezTo>
                    <a:pt x="11" y="60"/>
                    <a:pt x="11" y="91"/>
                    <a:pt x="11" y="91"/>
                  </a:cubicBezTo>
                  <a:cubicBezTo>
                    <a:pt x="15" y="111"/>
                    <a:pt x="29" y="100"/>
                    <a:pt x="29" y="10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81" y="115"/>
                    <a:pt x="77" y="99"/>
                    <a:pt x="77" y="99"/>
                  </a:cubicBezTo>
                  <a:cubicBezTo>
                    <a:pt x="77" y="90"/>
                    <a:pt x="77" y="74"/>
                    <a:pt x="77" y="74"/>
                  </a:cubicBezTo>
                  <a:cubicBezTo>
                    <a:pt x="89" y="72"/>
                    <a:pt x="99" y="61"/>
                    <a:pt x="99" y="61"/>
                  </a:cubicBezTo>
                  <a:cubicBezTo>
                    <a:pt x="116" y="43"/>
                    <a:pt x="93" y="43"/>
                    <a:pt x="93" y="43"/>
                  </a:cubicBezTo>
                  <a:close/>
                  <a:moveTo>
                    <a:pt x="21" y="53"/>
                  </a:moveTo>
                  <a:cubicBezTo>
                    <a:pt x="20" y="53"/>
                    <a:pt x="17" y="51"/>
                    <a:pt x="17" y="48"/>
                  </a:cubicBezTo>
                  <a:cubicBezTo>
                    <a:pt x="17" y="46"/>
                    <a:pt x="20" y="44"/>
                    <a:pt x="21" y="44"/>
                  </a:cubicBezTo>
                  <a:cubicBezTo>
                    <a:pt x="24" y="44"/>
                    <a:pt x="25" y="46"/>
                    <a:pt x="25" y="48"/>
                  </a:cubicBezTo>
                  <a:cubicBezTo>
                    <a:pt x="25" y="51"/>
                    <a:pt x="24" y="53"/>
                    <a:pt x="21" y="53"/>
                  </a:cubicBezTo>
                  <a:close/>
                  <a:moveTo>
                    <a:pt x="26" y="52"/>
                  </a:moveTo>
                  <a:cubicBezTo>
                    <a:pt x="26" y="52"/>
                    <a:pt x="26" y="87"/>
                    <a:pt x="63" y="66"/>
                  </a:cubicBezTo>
                  <a:cubicBezTo>
                    <a:pt x="24" y="96"/>
                    <a:pt x="26" y="56"/>
                    <a:pt x="26" y="52"/>
                  </a:cubicBezTo>
                  <a:close/>
                  <a:moveTo>
                    <a:pt x="66" y="44"/>
                  </a:moveTo>
                  <a:cubicBezTo>
                    <a:pt x="66" y="44"/>
                    <a:pt x="64" y="57"/>
                    <a:pt x="58" y="63"/>
                  </a:cubicBezTo>
                  <a:cubicBezTo>
                    <a:pt x="47" y="69"/>
                    <a:pt x="46" y="55"/>
                    <a:pt x="46" y="55"/>
                  </a:cubicBezTo>
                  <a:cubicBezTo>
                    <a:pt x="46" y="55"/>
                    <a:pt x="29" y="64"/>
                    <a:pt x="33" y="43"/>
                  </a:cubicBezTo>
                  <a:cubicBezTo>
                    <a:pt x="33" y="43"/>
                    <a:pt x="36" y="31"/>
                    <a:pt x="42" y="30"/>
                  </a:cubicBezTo>
                  <a:cubicBezTo>
                    <a:pt x="49" y="27"/>
                    <a:pt x="53" y="32"/>
                    <a:pt x="53" y="36"/>
                  </a:cubicBezTo>
                  <a:cubicBezTo>
                    <a:pt x="53" y="36"/>
                    <a:pt x="67" y="27"/>
                    <a:pt x="66" y="44"/>
                  </a:cubicBezTo>
                  <a:close/>
                  <a:moveTo>
                    <a:pt x="72" y="70"/>
                  </a:moveTo>
                  <a:cubicBezTo>
                    <a:pt x="70" y="70"/>
                    <a:pt x="67" y="68"/>
                    <a:pt x="67" y="65"/>
                  </a:cubicBezTo>
                  <a:cubicBezTo>
                    <a:pt x="67" y="63"/>
                    <a:pt x="70" y="60"/>
                    <a:pt x="72" y="60"/>
                  </a:cubicBezTo>
                  <a:cubicBezTo>
                    <a:pt x="73" y="60"/>
                    <a:pt x="76" y="63"/>
                    <a:pt x="76" y="65"/>
                  </a:cubicBezTo>
                  <a:cubicBezTo>
                    <a:pt x="76" y="68"/>
                    <a:pt x="73" y="70"/>
                    <a:pt x="7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6670963" y="2946507"/>
            <a:ext cx="401205" cy="357909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79 w 115"/>
              <a:gd name="T7" fmla="*/ 36 h 102"/>
              <a:gd name="T8" fmla="*/ 74 w 115"/>
              <a:gd name="T9" fmla="*/ 27 h 102"/>
              <a:gd name="T10" fmla="*/ 60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8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7 w 115"/>
              <a:gd name="T25" fmla="*/ 42 h 102"/>
              <a:gd name="T26" fmla="*/ 27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8 w 115"/>
              <a:gd name="T39" fmla="*/ 60 h 102"/>
              <a:gd name="T40" fmla="*/ 107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3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4" y="27"/>
                  <a:pt x="74" y="27"/>
                  <a:pt x="74" y="27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42"/>
                  <a:pt x="7" y="42"/>
                  <a:pt x="7" y="42"/>
                </a:cubicBezTo>
                <a:cubicBezTo>
                  <a:pt x="27" y="60"/>
                  <a:pt x="27" y="60"/>
                  <a:pt x="27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3" y="102"/>
                  <a:pt x="93" y="102"/>
                  <a:pt x="95" y="100"/>
                </a:cubicBezTo>
                <a:cubicBezTo>
                  <a:pt x="88" y="60"/>
                  <a:pt x="88" y="60"/>
                  <a:pt x="88" y="60"/>
                </a:cubicBezTo>
                <a:cubicBezTo>
                  <a:pt x="107" y="43"/>
                  <a:pt x="107" y="43"/>
                  <a:pt x="107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3" y="40"/>
                  <a:pt x="33" y="40"/>
                  <a:pt x="33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rgbClr val="40454D"/>
          </a:solidFill>
          <a:ln>
            <a:noFill/>
          </a:ln>
          <a:scene3d>
            <a:camera prst="perspectiveLeft"/>
            <a:lightRig rig="threePt" dir="t"/>
          </a:scene3d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Group 19"/>
          <p:cNvGrpSpPr>
            <a:grpSpLocks noChangeAspect="1"/>
          </p:cNvGrpSpPr>
          <p:nvPr/>
        </p:nvGrpSpPr>
        <p:grpSpPr bwMode="auto">
          <a:xfrm>
            <a:off x="8290340" y="2975182"/>
            <a:ext cx="406714" cy="330620"/>
            <a:chOff x="3686" y="2034"/>
            <a:chExt cx="310" cy="252"/>
          </a:xfrm>
          <a:solidFill>
            <a:srgbClr val="40454D"/>
          </a:solidFill>
          <a:scene3d>
            <a:camera prst="perspectiveLeft"/>
            <a:lightRig rig="threePt" dir="t"/>
          </a:scene3d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3686" y="2034"/>
              <a:ext cx="220" cy="201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10" y="2116"/>
              <a:ext cx="186" cy="170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 bwMode="auto">
          <a:xfrm>
            <a:off x="9835848" y="2946130"/>
            <a:ext cx="438203" cy="341115"/>
            <a:chOff x="3679" y="2031"/>
            <a:chExt cx="334" cy="260"/>
          </a:xfrm>
          <a:solidFill>
            <a:srgbClr val="40454D"/>
          </a:solidFill>
          <a:scene3d>
            <a:camera prst="perspectiveLeft"/>
            <a:lightRig rig="threePt" dir="t"/>
          </a:scene3d>
        </p:grpSpPr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3679" y="2060"/>
              <a:ext cx="289" cy="231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3744" y="2162"/>
              <a:ext cx="113" cy="102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3895" y="2070"/>
              <a:ext cx="61" cy="66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3883" y="2031"/>
              <a:ext cx="130" cy="12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" name="ís1íḑè"/>
          <p:cNvSpPr txBox="1"/>
          <p:nvPr/>
        </p:nvSpPr>
        <p:spPr>
          <a:xfrm>
            <a:off x="2627163" y="3511586"/>
            <a:ext cx="1743648" cy="96989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50" name="ís1íḑè"/>
          <p:cNvSpPr txBox="1"/>
          <p:nvPr/>
        </p:nvSpPr>
        <p:spPr>
          <a:xfrm>
            <a:off x="4668845" y="3576215"/>
            <a:ext cx="1460171" cy="89749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51" name="ís1íḑè"/>
          <p:cNvSpPr txBox="1"/>
          <p:nvPr/>
        </p:nvSpPr>
        <p:spPr>
          <a:xfrm>
            <a:off x="6253366" y="3576215"/>
            <a:ext cx="1460171" cy="89749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52" name="ís1íḑè"/>
          <p:cNvSpPr txBox="1"/>
          <p:nvPr/>
        </p:nvSpPr>
        <p:spPr>
          <a:xfrm>
            <a:off x="7837887" y="3576215"/>
            <a:ext cx="1460171" cy="89749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53" name="ís1íḑè"/>
          <p:cNvSpPr txBox="1"/>
          <p:nvPr/>
        </p:nvSpPr>
        <p:spPr>
          <a:xfrm>
            <a:off x="9422408" y="3576215"/>
            <a:ext cx="1460171" cy="89749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grpSp>
        <p:nvGrpSpPr>
          <p:cNvPr id="54" name="组合 53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55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1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直角三角形 69"/>
          <p:cNvSpPr/>
          <p:nvPr/>
        </p:nvSpPr>
        <p:spPr>
          <a:xfrm rot="5400000" flipH="1">
            <a:off x="1316161" y="3356023"/>
            <a:ext cx="4084703" cy="316231"/>
          </a:xfrm>
          <a:custGeom>
            <a:avLst/>
            <a:gdLst>
              <a:gd name="connsiteX0" fmla="*/ 0 w 1994637"/>
              <a:gd name="connsiteY0" fmla="*/ 328931 h 328931"/>
              <a:gd name="connsiteX1" fmla="*/ 0 w 1994637"/>
              <a:gd name="connsiteY1" fmla="*/ 0 h 328931"/>
              <a:gd name="connsiteX2" fmla="*/ 1994637 w 1994637"/>
              <a:gd name="connsiteY2" fmla="*/ 328931 h 328931"/>
              <a:gd name="connsiteX3" fmla="*/ 0 w 1994637"/>
              <a:gd name="connsiteY3" fmla="*/ 328931 h 328931"/>
              <a:gd name="connsiteX0-1" fmla="*/ 196850 w 2191487"/>
              <a:gd name="connsiteY0-2" fmla="*/ 278131 h 278131"/>
              <a:gd name="connsiteX1-3" fmla="*/ 0 w 2191487"/>
              <a:gd name="connsiteY1-4" fmla="*/ 0 h 278131"/>
              <a:gd name="connsiteX2-5" fmla="*/ 2191487 w 2191487"/>
              <a:gd name="connsiteY2-6" fmla="*/ 278131 h 278131"/>
              <a:gd name="connsiteX3-7" fmla="*/ 196850 w 2191487"/>
              <a:gd name="connsiteY3-8" fmla="*/ 278131 h 278131"/>
              <a:gd name="connsiteX0-9" fmla="*/ 273050 w 2267687"/>
              <a:gd name="connsiteY0-10" fmla="*/ 290831 h 290831"/>
              <a:gd name="connsiteX1-11" fmla="*/ 0 w 2267687"/>
              <a:gd name="connsiteY1-12" fmla="*/ 0 h 290831"/>
              <a:gd name="connsiteX2-13" fmla="*/ 2267687 w 2267687"/>
              <a:gd name="connsiteY2-14" fmla="*/ 290831 h 290831"/>
              <a:gd name="connsiteX3-15" fmla="*/ 273050 w 2267687"/>
              <a:gd name="connsiteY3-16" fmla="*/ 290831 h 290831"/>
              <a:gd name="connsiteX0-17" fmla="*/ 174418 w 2267687"/>
              <a:gd name="connsiteY0-18" fmla="*/ 303531 h 303531"/>
              <a:gd name="connsiteX1-19" fmla="*/ 0 w 2267687"/>
              <a:gd name="connsiteY1-20" fmla="*/ 0 h 303531"/>
              <a:gd name="connsiteX2-21" fmla="*/ 2267687 w 2267687"/>
              <a:gd name="connsiteY2-22" fmla="*/ 290831 h 303531"/>
              <a:gd name="connsiteX3-23" fmla="*/ 174418 w 2267687"/>
              <a:gd name="connsiteY3-24" fmla="*/ 303531 h 303531"/>
              <a:gd name="connsiteX0-25" fmla="*/ 172657 w 2265926"/>
              <a:gd name="connsiteY0-26" fmla="*/ 316231 h 316231"/>
              <a:gd name="connsiteX1-27" fmla="*/ 0 w 2265926"/>
              <a:gd name="connsiteY1-28" fmla="*/ 0 h 316231"/>
              <a:gd name="connsiteX2-29" fmla="*/ 2265926 w 2265926"/>
              <a:gd name="connsiteY2-30" fmla="*/ 303531 h 316231"/>
              <a:gd name="connsiteX3-31" fmla="*/ 172657 w 2265926"/>
              <a:gd name="connsiteY3-32" fmla="*/ 316231 h 3162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5926" h="316231">
                <a:moveTo>
                  <a:pt x="172657" y="316231"/>
                </a:moveTo>
                <a:lnTo>
                  <a:pt x="0" y="0"/>
                </a:lnTo>
                <a:lnTo>
                  <a:pt x="2265926" y="303531"/>
                </a:lnTo>
                <a:lnTo>
                  <a:pt x="172657" y="316231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50000"/>
                  <a:alpha val="44000"/>
                </a:schemeClr>
              </a:gs>
              <a:gs pos="0">
                <a:srgbClr val="F3F3F3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" name="直角三角形 69"/>
          <p:cNvSpPr/>
          <p:nvPr/>
        </p:nvSpPr>
        <p:spPr>
          <a:xfrm flipH="1" flipV="1">
            <a:off x="1247058" y="5218033"/>
            <a:ext cx="2267687" cy="290831"/>
          </a:xfrm>
          <a:custGeom>
            <a:avLst/>
            <a:gdLst>
              <a:gd name="connsiteX0" fmla="*/ 0 w 1994637"/>
              <a:gd name="connsiteY0" fmla="*/ 328931 h 328931"/>
              <a:gd name="connsiteX1" fmla="*/ 0 w 1994637"/>
              <a:gd name="connsiteY1" fmla="*/ 0 h 328931"/>
              <a:gd name="connsiteX2" fmla="*/ 1994637 w 1994637"/>
              <a:gd name="connsiteY2" fmla="*/ 328931 h 328931"/>
              <a:gd name="connsiteX3" fmla="*/ 0 w 1994637"/>
              <a:gd name="connsiteY3" fmla="*/ 328931 h 328931"/>
              <a:gd name="connsiteX0-1" fmla="*/ 196850 w 2191487"/>
              <a:gd name="connsiteY0-2" fmla="*/ 278131 h 278131"/>
              <a:gd name="connsiteX1-3" fmla="*/ 0 w 2191487"/>
              <a:gd name="connsiteY1-4" fmla="*/ 0 h 278131"/>
              <a:gd name="connsiteX2-5" fmla="*/ 2191487 w 2191487"/>
              <a:gd name="connsiteY2-6" fmla="*/ 278131 h 278131"/>
              <a:gd name="connsiteX3-7" fmla="*/ 196850 w 2191487"/>
              <a:gd name="connsiteY3-8" fmla="*/ 278131 h 278131"/>
              <a:gd name="connsiteX0-9" fmla="*/ 273050 w 2267687"/>
              <a:gd name="connsiteY0-10" fmla="*/ 290831 h 290831"/>
              <a:gd name="connsiteX1-11" fmla="*/ 0 w 2267687"/>
              <a:gd name="connsiteY1-12" fmla="*/ 0 h 290831"/>
              <a:gd name="connsiteX2-13" fmla="*/ 2267687 w 2267687"/>
              <a:gd name="connsiteY2-14" fmla="*/ 290831 h 290831"/>
              <a:gd name="connsiteX3-15" fmla="*/ 273050 w 2267687"/>
              <a:gd name="connsiteY3-16" fmla="*/ 290831 h 2908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7687" h="290831">
                <a:moveTo>
                  <a:pt x="273050" y="290831"/>
                </a:moveTo>
                <a:lnTo>
                  <a:pt x="0" y="0"/>
                </a:lnTo>
                <a:lnTo>
                  <a:pt x="2267687" y="290831"/>
                </a:lnTo>
                <a:lnTo>
                  <a:pt x="273050" y="290831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50000"/>
                  <a:alpha val="44000"/>
                </a:schemeClr>
              </a:gs>
              <a:gs pos="0">
                <a:srgbClr val="F3F3F3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578897" y="1868482"/>
            <a:ext cx="1648460" cy="3374952"/>
          </a:xfrm>
          <a:prstGeom prst="rect">
            <a:avLst/>
          </a:prstGeom>
          <a:solidFill>
            <a:srgbClr val="F7F7F7"/>
          </a:solidFill>
          <a:ln>
            <a:noFill/>
          </a:ln>
          <a:effectLst>
            <a:outerShdw blurRad="76200" dist="50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578897" y="1868482"/>
            <a:ext cx="1648460" cy="506658"/>
          </a:xfrm>
          <a:prstGeom prst="rect">
            <a:avLst/>
          </a:prstGeom>
          <a:solidFill>
            <a:srgbClr val="4FB9C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987838" y="1301511"/>
            <a:ext cx="830580" cy="975045"/>
            <a:chOff x="6591300" y="1966752"/>
            <a:chExt cx="830580" cy="975045"/>
          </a:xfrm>
        </p:grpSpPr>
        <p:sp>
          <p:nvSpPr>
            <p:cNvPr id="61" name="任意多边形 60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sp>
        <p:nvSpPr>
          <p:cNvPr id="59" name="文本框 77"/>
          <p:cNvSpPr txBox="1"/>
          <p:nvPr/>
        </p:nvSpPr>
        <p:spPr>
          <a:xfrm>
            <a:off x="1614509" y="3392987"/>
            <a:ext cx="158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4FB9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b="1" dirty="0">
                <a:solidFill>
                  <a:srgbClr val="4FB9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2179818" y="2719102"/>
            <a:ext cx="404109" cy="408469"/>
            <a:chOff x="4313" y="1262"/>
            <a:chExt cx="463" cy="468"/>
          </a:xfrm>
          <a:solidFill>
            <a:srgbClr val="4FB9CB"/>
          </a:solidFill>
          <a:effectLst/>
        </p:grpSpPr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4603" y="1387"/>
              <a:ext cx="77" cy="3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4699" y="1349"/>
              <a:ext cx="77" cy="3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>
              <a:off x="4515" y="1447"/>
              <a:ext cx="76" cy="2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Rectangle 12"/>
            <p:cNvSpPr>
              <a:spLocks noChangeArrowheads="1"/>
            </p:cNvSpPr>
            <p:nvPr/>
          </p:nvSpPr>
          <p:spPr bwMode="auto">
            <a:xfrm>
              <a:off x="4423" y="1486"/>
              <a:ext cx="80" cy="2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4335" y="1565"/>
              <a:ext cx="76" cy="1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14"/>
            <p:cNvSpPr/>
            <p:nvPr/>
          </p:nvSpPr>
          <p:spPr bwMode="auto">
            <a:xfrm>
              <a:off x="4313" y="1277"/>
              <a:ext cx="298" cy="247"/>
            </a:xfrm>
            <a:custGeom>
              <a:avLst/>
              <a:gdLst>
                <a:gd name="T0" fmla="*/ 0 w 298"/>
                <a:gd name="T1" fmla="*/ 240 h 247"/>
                <a:gd name="T2" fmla="*/ 290 w 298"/>
                <a:gd name="T3" fmla="*/ 0 h 247"/>
                <a:gd name="T4" fmla="*/ 298 w 298"/>
                <a:gd name="T5" fmla="*/ 7 h 247"/>
                <a:gd name="T6" fmla="*/ 7 w 298"/>
                <a:gd name="T7" fmla="*/ 247 h 247"/>
                <a:gd name="T8" fmla="*/ 0 w 298"/>
                <a:gd name="T9" fmla="*/ 240 h 247"/>
                <a:gd name="T10" fmla="*/ 0 w 298"/>
                <a:gd name="T11" fmla="*/ 24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247">
                  <a:moveTo>
                    <a:pt x="0" y="240"/>
                  </a:moveTo>
                  <a:lnTo>
                    <a:pt x="290" y="0"/>
                  </a:lnTo>
                  <a:lnTo>
                    <a:pt x="298" y="7"/>
                  </a:lnTo>
                  <a:lnTo>
                    <a:pt x="7" y="247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15"/>
            <p:cNvSpPr/>
            <p:nvPr/>
          </p:nvSpPr>
          <p:spPr bwMode="auto">
            <a:xfrm>
              <a:off x="4567" y="1262"/>
              <a:ext cx="65" cy="58"/>
            </a:xfrm>
            <a:custGeom>
              <a:avLst/>
              <a:gdLst>
                <a:gd name="T0" fmla="*/ 0 w 65"/>
                <a:gd name="T1" fmla="*/ 3 h 58"/>
                <a:gd name="T2" fmla="*/ 65 w 65"/>
                <a:gd name="T3" fmla="*/ 0 h 58"/>
                <a:gd name="T4" fmla="*/ 36 w 65"/>
                <a:gd name="T5" fmla="*/ 58 h 58"/>
                <a:gd name="T6" fmla="*/ 0 w 65"/>
                <a:gd name="T7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58">
                  <a:moveTo>
                    <a:pt x="0" y="3"/>
                  </a:moveTo>
                  <a:lnTo>
                    <a:pt x="65" y="0"/>
                  </a:lnTo>
                  <a:lnTo>
                    <a:pt x="36" y="5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6" name="直角三角形 69"/>
          <p:cNvSpPr/>
          <p:nvPr/>
        </p:nvSpPr>
        <p:spPr>
          <a:xfrm rot="5400000" flipH="1">
            <a:off x="3775922" y="3356023"/>
            <a:ext cx="4084703" cy="316231"/>
          </a:xfrm>
          <a:custGeom>
            <a:avLst/>
            <a:gdLst>
              <a:gd name="connsiteX0" fmla="*/ 0 w 1994637"/>
              <a:gd name="connsiteY0" fmla="*/ 328931 h 328931"/>
              <a:gd name="connsiteX1" fmla="*/ 0 w 1994637"/>
              <a:gd name="connsiteY1" fmla="*/ 0 h 328931"/>
              <a:gd name="connsiteX2" fmla="*/ 1994637 w 1994637"/>
              <a:gd name="connsiteY2" fmla="*/ 328931 h 328931"/>
              <a:gd name="connsiteX3" fmla="*/ 0 w 1994637"/>
              <a:gd name="connsiteY3" fmla="*/ 328931 h 328931"/>
              <a:gd name="connsiteX0-1" fmla="*/ 196850 w 2191487"/>
              <a:gd name="connsiteY0-2" fmla="*/ 278131 h 278131"/>
              <a:gd name="connsiteX1-3" fmla="*/ 0 w 2191487"/>
              <a:gd name="connsiteY1-4" fmla="*/ 0 h 278131"/>
              <a:gd name="connsiteX2-5" fmla="*/ 2191487 w 2191487"/>
              <a:gd name="connsiteY2-6" fmla="*/ 278131 h 278131"/>
              <a:gd name="connsiteX3-7" fmla="*/ 196850 w 2191487"/>
              <a:gd name="connsiteY3-8" fmla="*/ 278131 h 278131"/>
              <a:gd name="connsiteX0-9" fmla="*/ 273050 w 2267687"/>
              <a:gd name="connsiteY0-10" fmla="*/ 290831 h 290831"/>
              <a:gd name="connsiteX1-11" fmla="*/ 0 w 2267687"/>
              <a:gd name="connsiteY1-12" fmla="*/ 0 h 290831"/>
              <a:gd name="connsiteX2-13" fmla="*/ 2267687 w 2267687"/>
              <a:gd name="connsiteY2-14" fmla="*/ 290831 h 290831"/>
              <a:gd name="connsiteX3-15" fmla="*/ 273050 w 2267687"/>
              <a:gd name="connsiteY3-16" fmla="*/ 290831 h 290831"/>
              <a:gd name="connsiteX0-17" fmla="*/ 174418 w 2267687"/>
              <a:gd name="connsiteY0-18" fmla="*/ 303531 h 303531"/>
              <a:gd name="connsiteX1-19" fmla="*/ 0 w 2267687"/>
              <a:gd name="connsiteY1-20" fmla="*/ 0 h 303531"/>
              <a:gd name="connsiteX2-21" fmla="*/ 2267687 w 2267687"/>
              <a:gd name="connsiteY2-22" fmla="*/ 290831 h 303531"/>
              <a:gd name="connsiteX3-23" fmla="*/ 174418 w 2267687"/>
              <a:gd name="connsiteY3-24" fmla="*/ 303531 h 303531"/>
              <a:gd name="connsiteX0-25" fmla="*/ 172657 w 2265926"/>
              <a:gd name="connsiteY0-26" fmla="*/ 316231 h 316231"/>
              <a:gd name="connsiteX1-27" fmla="*/ 0 w 2265926"/>
              <a:gd name="connsiteY1-28" fmla="*/ 0 h 316231"/>
              <a:gd name="connsiteX2-29" fmla="*/ 2265926 w 2265926"/>
              <a:gd name="connsiteY2-30" fmla="*/ 303531 h 316231"/>
              <a:gd name="connsiteX3-31" fmla="*/ 172657 w 2265926"/>
              <a:gd name="connsiteY3-32" fmla="*/ 316231 h 3162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5926" h="316231">
                <a:moveTo>
                  <a:pt x="172657" y="316231"/>
                </a:moveTo>
                <a:lnTo>
                  <a:pt x="0" y="0"/>
                </a:lnTo>
                <a:lnTo>
                  <a:pt x="2265926" y="303531"/>
                </a:lnTo>
                <a:lnTo>
                  <a:pt x="172657" y="316231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50000"/>
                  <a:alpha val="44000"/>
                </a:schemeClr>
              </a:gs>
              <a:gs pos="0">
                <a:srgbClr val="F3F3F3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7" name="直角三角形 69"/>
          <p:cNvSpPr/>
          <p:nvPr/>
        </p:nvSpPr>
        <p:spPr>
          <a:xfrm flipH="1" flipV="1">
            <a:off x="3706819" y="5218033"/>
            <a:ext cx="2267687" cy="290831"/>
          </a:xfrm>
          <a:custGeom>
            <a:avLst/>
            <a:gdLst>
              <a:gd name="connsiteX0" fmla="*/ 0 w 1994637"/>
              <a:gd name="connsiteY0" fmla="*/ 328931 h 328931"/>
              <a:gd name="connsiteX1" fmla="*/ 0 w 1994637"/>
              <a:gd name="connsiteY1" fmla="*/ 0 h 328931"/>
              <a:gd name="connsiteX2" fmla="*/ 1994637 w 1994637"/>
              <a:gd name="connsiteY2" fmla="*/ 328931 h 328931"/>
              <a:gd name="connsiteX3" fmla="*/ 0 w 1994637"/>
              <a:gd name="connsiteY3" fmla="*/ 328931 h 328931"/>
              <a:gd name="connsiteX0-1" fmla="*/ 196850 w 2191487"/>
              <a:gd name="connsiteY0-2" fmla="*/ 278131 h 278131"/>
              <a:gd name="connsiteX1-3" fmla="*/ 0 w 2191487"/>
              <a:gd name="connsiteY1-4" fmla="*/ 0 h 278131"/>
              <a:gd name="connsiteX2-5" fmla="*/ 2191487 w 2191487"/>
              <a:gd name="connsiteY2-6" fmla="*/ 278131 h 278131"/>
              <a:gd name="connsiteX3-7" fmla="*/ 196850 w 2191487"/>
              <a:gd name="connsiteY3-8" fmla="*/ 278131 h 278131"/>
              <a:gd name="connsiteX0-9" fmla="*/ 273050 w 2267687"/>
              <a:gd name="connsiteY0-10" fmla="*/ 290831 h 290831"/>
              <a:gd name="connsiteX1-11" fmla="*/ 0 w 2267687"/>
              <a:gd name="connsiteY1-12" fmla="*/ 0 h 290831"/>
              <a:gd name="connsiteX2-13" fmla="*/ 2267687 w 2267687"/>
              <a:gd name="connsiteY2-14" fmla="*/ 290831 h 290831"/>
              <a:gd name="connsiteX3-15" fmla="*/ 273050 w 2267687"/>
              <a:gd name="connsiteY3-16" fmla="*/ 290831 h 2908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7687" h="290831">
                <a:moveTo>
                  <a:pt x="273050" y="290831"/>
                </a:moveTo>
                <a:lnTo>
                  <a:pt x="0" y="0"/>
                </a:lnTo>
                <a:lnTo>
                  <a:pt x="2267687" y="290831"/>
                </a:lnTo>
                <a:lnTo>
                  <a:pt x="273050" y="290831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50000"/>
                  <a:alpha val="44000"/>
                </a:schemeClr>
              </a:gs>
              <a:gs pos="0">
                <a:srgbClr val="F3F3F3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038658" y="1868482"/>
            <a:ext cx="1648460" cy="3374952"/>
          </a:xfrm>
          <a:prstGeom prst="rect">
            <a:avLst/>
          </a:prstGeom>
          <a:solidFill>
            <a:srgbClr val="F7F7F7"/>
          </a:solidFill>
          <a:ln>
            <a:noFill/>
          </a:ln>
          <a:effectLst>
            <a:outerShdw blurRad="76200" dist="50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038658" y="1868482"/>
            <a:ext cx="1648460" cy="506658"/>
          </a:xfrm>
          <a:prstGeom prst="rect">
            <a:avLst/>
          </a:prstGeom>
          <a:solidFill>
            <a:srgbClr val="4FB9C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4447599" y="1301511"/>
            <a:ext cx="830580" cy="975045"/>
            <a:chOff x="6591300" y="1966752"/>
            <a:chExt cx="830580" cy="975045"/>
          </a:xfrm>
        </p:grpSpPr>
        <p:sp>
          <p:nvSpPr>
            <p:cNvPr id="44" name="任意多边形 43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sp>
        <p:nvSpPr>
          <p:cNvPr id="42" name="文本框 97"/>
          <p:cNvSpPr txBox="1"/>
          <p:nvPr/>
        </p:nvSpPr>
        <p:spPr>
          <a:xfrm>
            <a:off x="4092692" y="3392987"/>
            <a:ext cx="151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4FB9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b="1" dirty="0">
                <a:solidFill>
                  <a:srgbClr val="4FB9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6" name="直角三角形 69"/>
          <p:cNvSpPr/>
          <p:nvPr/>
        </p:nvSpPr>
        <p:spPr>
          <a:xfrm rot="5400000" flipH="1">
            <a:off x="6261516" y="3356023"/>
            <a:ext cx="4084703" cy="316231"/>
          </a:xfrm>
          <a:custGeom>
            <a:avLst/>
            <a:gdLst>
              <a:gd name="connsiteX0" fmla="*/ 0 w 1994637"/>
              <a:gd name="connsiteY0" fmla="*/ 328931 h 328931"/>
              <a:gd name="connsiteX1" fmla="*/ 0 w 1994637"/>
              <a:gd name="connsiteY1" fmla="*/ 0 h 328931"/>
              <a:gd name="connsiteX2" fmla="*/ 1994637 w 1994637"/>
              <a:gd name="connsiteY2" fmla="*/ 328931 h 328931"/>
              <a:gd name="connsiteX3" fmla="*/ 0 w 1994637"/>
              <a:gd name="connsiteY3" fmla="*/ 328931 h 328931"/>
              <a:gd name="connsiteX0-1" fmla="*/ 196850 w 2191487"/>
              <a:gd name="connsiteY0-2" fmla="*/ 278131 h 278131"/>
              <a:gd name="connsiteX1-3" fmla="*/ 0 w 2191487"/>
              <a:gd name="connsiteY1-4" fmla="*/ 0 h 278131"/>
              <a:gd name="connsiteX2-5" fmla="*/ 2191487 w 2191487"/>
              <a:gd name="connsiteY2-6" fmla="*/ 278131 h 278131"/>
              <a:gd name="connsiteX3-7" fmla="*/ 196850 w 2191487"/>
              <a:gd name="connsiteY3-8" fmla="*/ 278131 h 278131"/>
              <a:gd name="connsiteX0-9" fmla="*/ 273050 w 2267687"/>
              <a:gd name="connsiteY0-10" fmla="*/ 290831 h 290831"/>
              <a:gd name="connsiteX1-11" fmla="*/ 0 w 2267687"/>
              <a:gd name="connsiteY1-12" fmla="*/ 0 h 290831"/>
              <a:gd name="connsiteX2-13" fmla="*/ 2267687 w 2267687"/>
              <a:gd name="connsiteY2-14" fmla="*/ 290831 h 290831"/>
              <a:gd name="connsiteX3-15" fmla="*/ 273050 w 2267687"/>
              <a:gd name="connsiteY3-16" fmla="*/ 290831 h 290831"/>
              <a:gd name="connsiteX0-17" fmla="*/ 174418 w 2267687"/>
              <a:gd name="connsiteY0-18" fmla="*/ 303531 h 303531"/>
              <a:gd name="connsiteX1-19" fmla="*/ 0 w 2267687"/>
              <a:gd name="connsiteY1-20" fmla="*/ 0 h 303531"/>
              <a:gd name="connsiteX2-21" fmla="*/ 2267687 w 2267687"/>
              <a:gd name="connsiteY2-22" fmla="*/ 290831 h 303531"/>
              <a:gd name="connsiteX3-23" fmla="*/ 174418 w 2267687"/>
              <a:gd name="connsiteY3-24" fmla="*/ 303531 h 303531"/>
              <a:gd name="connsiteX0-25" fmla="*/ 172657 w 2265926"/>
              <a:gd name="connsiteY0-26" fmla="*/ 316231 h 316231"/>
              <a:gd name="connsiteX1-27" fmla="*/ 0 w 2265926"/>
              <a:gd name="connsiteY1-28" fmla="*/ 0 h 316231"/>
              <a:gd name="connsiteX2-29" fmla="*/ 2265926 w 2265926"/>
              <a:gd name="connsiteY2-30" fmla="*/ 303531 h 316231"/>
              <a:gd name="connsiteX3-31" fmla="*/ 172657 w 2265926"/>
              <a:gd name="connsiteY3-32" fmla="*/ 316231 h 3162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5926" h="316231">
                <a:moveTo>
                  <a:pt x="172657" y="316231"/>
                </a:moveTo>
                <a:lnTo>
                  <a:pt x="0" y="0"/>
                </a:lnTo>
                <a:lnTo>
                  <a:pt x="2265926" y="303531"/>
                </a:lnTo>
                <a:lnTo>
                  <a:pt x="172657" y="316231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50000"/>
                  <a:alpha val="44000"/>
                </a:schemeClr>
              </a:gs>
              <a:gs pos="0">
                <a:srgbClr val="F3F3F3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直角三角形 69"/>
          <p:cNvSpPr/>
          <p:nvPr/>
        </p:nvSpPr>
        <p:spPr>
          <a:xfrm flipH="1" flipV="1">
            <a:off x="6192413" y="5218033"/>
            <a:ext cx="2267687" cy="290831"/>
          </a:xfrm>
          <a:custGeom>
            <a:avLst/>
            <a:gdLst>
              <a:gd name="connsiteX0" fmla="*/ 0 w 1994637"/>
              <a:gd name="connsiteY0" fmla="*/ 328931 h 328931"/>
              <a:gd name="connsiteX1" fmla="*/ 0 w 1994637"/>
              <a:gd name="connsiteY1" fmla="*/ 0 h 328931"/>
              <a:gd name="connsiteX2" fmla="*/ 1994637 w 1994637"/>
              <a:gd name="connsiteY2" fmla="*/ 328931 h 328931"/>
              <a:gd name="connsiteX3" fmla="*/ 0 w 1994637"/>
              <a:gd name="connsiteY3" fmla="*/ 328931 h 328931"/>
              <a:gd name="connsiteX0-1" fmla="*/ 196850 w 2191487"/>
              <a:gd name="connsiteY0-2" fmla="*/ 278131 h 278131"/>
              <a:gd name="connsiteX1-3" fmla="*/ 0 w 2191487"/>
              <a:gd name="connsiteY1-4" fmla="*/ 0 h 278131"/>
              <a:gd name="connsiteX2-5" fmla="*/ 2191487 w 2191487"/>
              <a:gd name="connsiteY2-6" fmla="*/ 278131 h 278131"/>
              <a:gd name="connsiteX3-7" fmla="*/ 196850 w 2191487"/>
              <a:gd name="connsiteY3-8" fmla="*/ 278131 h 278131"/>
              <a:gd name="connsiteX0-9" fmla="*/ 273050 w 2267687"/>
              <a:gd name="connsiteY0-10" fmla="*/ 290831 h 290831"/>
              <a:gd name="connsiteX1-11" fmla="*/ 0 w 2267687"/>
              <a:gd name="connsiteY1-12" fmla="*/ 0 h 290831"/>
              <a:gd name="connsiteX2-13" fmla="*/ 2267687 w 2267687"/>
              <a:gd name="connsiteY2-14" fmla="*/ 290831 h 290831"/>
              <a:gd name="connsiteX3-15" fmla="*/ 273050 w 2267687"/>
              <a:gd name="connsiteY3-16" fmla="*/ 290831 h 2908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7687" h="290831">
                <a:moveTo>
                  <a:pt x="273050" y="290831"/>
                </a:moveTo>
                <a:lnTo>
                  <a:pt x="0" y="0"/>
                </a:lnTo>
                <a:lnTo>
                  <a:pt x="2267687" y="290831"/>
                </a:lnTo>
                <a:lnTo>
                  <a:pt x="273050" y="290831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50000"/>
                  <a:alpha val="44000"/>
                </a:schemeClr>
              </a:gs>
              <a:gs pos="0">
                <a:srgbClr val="F3F3F3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524252" y="1868482"/>
            <a:ext cx="1648460" cy="3374952"/>
          </a:xfrm>
          <a:prstGeom prst="rect">
            <a:avLst/>
          </a:prstGeom>
          <a:solidFill>
            <a:srgbClr val="F7F7F7"/>
          </a:solidFill>
          <a:ln>
            <a:noFill/>
          </a:ln>
          <a:effectLst>
            <a:outerShdw blurRad="76200" dist="50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524252" y="1868482"/>
            <a:ext cx="1648460" cy="506658"/>
          </a:xfrm>
          <a:prstGeom prst="rect">
            <a:avLst/>
          </a:prstGeom>
          <a:solidFill>
            <a:srgbClr val="4FB9C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6933193" y="1301511"/>
            <a:ext cx="830580" cy="975045"/>
            <a:chOff x="6591300" y="1966752"/>
            <a:chExt cx="830580" cy="975045"/>
          </a:xfrm>
        </p:grpSpPr>
        <p:sp>
          <p:nvSpPr>
            <p:cNvPr id="34" name="任意多边形 33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sp>
        <p:nvSpPr>
          <p:cNvPr id="32" name="文本框 109"/>
          <p:cNvSpPr txBox="1"/>
          <p:nvPr/>
        </p:nvSpPr>
        <p:spPr>
          <a:xfrm>
            <a:off x="6596708" y="3386958"/>
            <a:ext cx="151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4FB9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b="1" dirty="0">
                <a:solidFill>
                  <a:srgbClr val="4FB9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直角三角形 69"/>
          <p:cNvSpPr/>
          <p:nvPr/>
        </p:nvSpPr>
        <p:spPr>
          <a:xfrm rot="5400000" flipH="1">
            <a:off x="8744474" y="3356023"/>
            <a:ext cx="4084703" cy="316231"/>
          </a:xfrm>
          <a:custGeom>
            <a:avLst/>
            <a:gdLst>
              <a:gd name="connsiteX0" fmla="*/ 0 w 1994637"/>
              <a:gd name="connsiteY0" fmla="*/ 328931 h 328931"/>
              <a:gd name="connsiteX1" fmla="*/ 0 w 1994637"/>
              <a:gd name="connsiteY1" fmla="*/ 0 h 328931"/>
              <a:gd name="connsiteX2" fmla="*/ 1994637 w 1994637"/>
              <a:gd name="connsiteY2" fmla="*/ 328931 h 328931"/>
              <a:gd name="connsiteX3" fmla="*/ 0 w 1994637"/>
              <a:gd name="connsiteY3" fmla="*/ 328931 h 328931"/>
              <a:gd name="connsiteX0-1" fmla="*/ 196850 w 2191487"/>
              <a:gd name="connsiteY0-2" fmla="*/ 278131 h 278131"/>
              <a:gd name="connsiteX1-3" fmla="*/ 0 w 2191487"/>
              <a:gd name="connsiteY1-4" fmla="*/ 0 h 278131"/>
              <a:gd name="connsiteX2-5" fmla="*/ 2191487 w 2191487"/>
              <a:gd name="connsiteY2-6" fmla="*/ 278131 h 278131"/>
              <a:gd name="connsiteX3-7" fmla="*/ 196850 w 2191487"/>
              <a:gd name="connsiteY3-8" fmla="*/ 278131 h 278131"/>
              <a:gd name="connsiteX0-9" fmla="*/ 273050 w 2267687"/>
              <a:gd name="connsiteY0-10" fmla="*/ 290831 h 290831"/>
              <a:gd name="connsiteX1-11" fmla="*/ 0 w 2267687"/>
              <a:gd name="connsiteY1-12" fmla="*/ 0 h 290831"/>
              <a:gd name="connsiteX2-13" fmla="*/ 2267687 w 2267687"/>
              <a:gd name="connsiteY2-14" fmla="*/ 290831 h 290831"/>
              <a:gd name="connsiteX3-15" fmla="*/ 273050 w 2267687"/>
              <a:gd name="connsiteY3-16" fmla="*/ 290831 h 290831"/>
              <a:gd name="connsiteX0-17" fmla="*/ 174418 w 2267687"/>
              <a:gd name="connsiteY0-18" fmla="*/ 303531 h 303531"/>
              <a:gd name="connsiteX1-19" fmla="*/ 0 w 2267687"/>
              <a:gd name="connsiteY1-20" fmla="*/ 0 h 303531"/>
              <a:gd name="connsiteX2-21" fmla="*/ 2267687 w 2267687"/>
              <a:gd name="connsiteY2-22" fmla="*/ 290831 h 303531"/>
              <a:gd name="connsiteX3-23" fmla="*/ 174418 w 2267687"/>
              <a:gd name="connsiteY3-24" fmla="*/ 303531 h 303531"/>
              <a:gd name="connsiteX0-25" fmla="*/ 172657 w 2265926"/>
              <a:gd name="connsiteY0-26" fmla="*/ 316231 h 316231"/>
              <a:gd name="connsiteX1-27" fmla="*/ 0 w 2265926"/>
              <a:gd name="connsiteY1-28" fmla="*/ 0 h 316231"/>
              <a:gd name="connsiteX2-29" fmla="*/ 2265926 w 2265926"/>
              <a:gd name="connsiteY2-30" fmla="*/ 303531 h 316231"/>
              <a:gd name="connsiteX3-31" fmla="*/ 172657 w 2265926"/>
              <a:gd name="connsiteY3-32" fmla="*/ 316231 h 3162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5926" h="316231">
                <a:moveTo>
                  <a:pt x="172657" y="316231"/>
                </a:moveTo>
                <a:lnTo>
                  <a:pt x="0" y="0"/>
                </a:lnTo>
                <a:lnTo>
                  <a:pt x="2265926" y="303531"/>
                </a:lnTo>
                <a:lnTo>
                  <a:pt x="172657" y="316231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50000"/>
                  <a:alpha val="44000"/>
                </a:schemeClr>
              </a:gs>
              <a:gs pos="0">
                <a:srgbClr val="F3F3F3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直角三角形 69"/>
          <p:cNvSpPr/>
          <p:nvPr/>
        </p:nvSpPr>
        <p:spPr>
          <a:xfrm flipH="1" flipV="1">
            <a:off x="8675371" y="5218033"/>
            <a:ext cx="2267687" cy="290831"/>
          </a:xfrm>
          <a:custGeom>
            <a:avLst/>
            <a:gdLst>
              <a:gd name="connsiteX0" fmla="*/ 0 w 1994637"/>
              <a:gd name="connsiteY0" fmla="*/ 328931 h 328931"/>
              <a:gd name="connsiteX1" fmla="*/ 0 w 1994637"/>
              <a:gd name="connsiteY1" fmla="*/ 0 h 328931"/>
              <a:gd name="connsiteX2" fmla="*/ 1994637 w 1994637"/>
              <a:gd name="connsiteY2" fmla="*/ 328931 h 328931"/>
              <a:gd name="connsiteX3" fmla="*/ 0 w 1994637"/>
              <a:gd name="connsiteY3" fmla="*/ 328931 h 328931"/>
              <a:gd name="connsiteX0-1" fmla="*/ 196850 w 2191487"/>
              <a:gd name="connsiteY0-2" fmla="*/ 278131 h 278131"/>
              <a:gd name="connsiteX1-3" fmla="*/ 0 w 2191487"/>
              <a:gd name="connsiteY1-4" fmla="*/ 0 h 278131"/>
              <a:gd name="connsiteX2-5" fmla="*/ 2191487 w 2191487"/>
              <a:gd name="connsiteY2-6" fmla="*/ 278131 h 278131"/>
              <a:gd name="connsiteX3-7" fmla="*/ 196850 w 2191487"/>
              <a:gd name="connsiteY3-8" fmla="*/ 278131 h 278131"/>
              <a:gd name="connsiteX0-9" fmla="*/ 273050 w 2267687"/>
              <a:gd name="connsiteY0-10" fmla="*/ 290831 h 290831"/>
              <a:gd name="connsiteX1-11" fmla="*/ 0 w 2267687"/>
              <a:gd name="connsiteY1-12" fmla="*/ 0 h 290831"/>
              <a:gd name="connsiteX2-13" fmla="*/ 2267687 w 2267687"/>
              <a:gd name="connsiteY2-14" fmla="*/ 290831 h 290831"/>
              <a:gd name="connsiteX3-15" fmla="*/ 273050 w 2267687"/>
              <a:gd name="connsiteY3-16" fmla="*/ 290831 h 2908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7687" h="290831">
                <a:moveTo>
                  <a:pt x="273050" y="290831"/>
                </a:moveTo>
                <a:lnTo>
                  <a:pt x="0" y="0"/>
                </a:lnTo>
                <a:lnTo>
                  <a:pt x="2267687" y="290831"/>
                </a:lnTo>
                <a:lnTo>
                  <a:pt x="273050" y="290831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50000"/>
                  <a:alpha val="44000"/>
                </a:schemeClr>
              </a:gs>
              <a:gs pos="0">
                <a:srgbClr val="F3F3F3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007210" y="1868482"/>
            <a:ext cx="1648460" cy="3374952"/>
          </a:xfrm>
          <a:prstGeom prst="rect">
            <a:avLst/>
          </a:prstGeom>
          <a:solidFill>
            <a:srgbClr val="F7F7F7"/>
          </a:solidFill>
          <a:ln>
            <a:noFill/>
          </a:ln>
          <a:effectLst>
            <a:outerShdw blurRad="76200" dist="50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007210" y="1868482"/>
            <a:ext cx="1648460" cy="506658"/>
          </a:xfrm>
          <a:prstGeom prst="rect">
            <a:avLst/>
          </a:prstGeom>
          <a:solidFill>
            <a:srgbClr val="4FB9C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416151" y="1301511"/>
            <a:ext cx="830580" cy="975045"/>
            <a:chOff x="6591300" y="1966752"/>
            <a:chExt cx="830580" cy="975045"/>
          </a:xfrm>
        </p:grpSpPr>
        <p:sp>
          <p:nvSpPr>
            <p:cNvPr id="24" name="任意多边形 23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sp>
        <p:nvSpPr>
          <p:cNvPr id="22" name="文本框 121"/>
          <p:cNvSpPr txBox="1"/>
          <p:nvPr/>
        </p:nvSpPr>
        <p:spPr>
          <a:xfrm>
            <a:off x="9098087" y="3392987"/>
            <a:ext cx="151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4FB9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b="1" dirty="0">
                <a:solidFill>
                  <a:srgbClr val="4FB9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Freeform 19"/>
          <p:cNvSpPr/>
          <p:nvPr/>
        </p:nvSpPr>
        <p:spPr bwMode="auto">
          <a:xfrm>
            <a:off x="9732818" y="2698878"/>
            <a:ext cx="229365" cy="448926"/>
          </a:xfrm>
          <a:custGeom>
            <a:avLst/>
            <a:gdLst>
              <a:gd name="T0" fmla="*/ 38 w 96"/>
              <a:gd name="T1" fmla="*/ 191 h 191"/>
              <a:gd name="T2" fmla="*/ 38 w 96"/>
              <a:gd name="T3" fmla="*/ 168 h 191"/>
              <a:gd name="T4" fmla="*/ 0 w 96"/>
              <a:gd name="T5" fmla="*/ 158 h 191"/>
              <a:gd name="T6" fmla="*/ 6 w 96"/>
              <a:gd name="T7" fmla="*/ 136 h 191"/>
              <a:gd name="T8" fmla="*/ 43 w 96"/>
              <a:gd name="T9" fmla="*/ 146 h 191"/>
              <a:gd name="T10" fmla="*/ 67 w 96"/>
              <a:gd name="T11" fmla="*/ 128 h 191"/>
              <a:gd name="T12" fmla="*/ 42 w 96"/>
              <a:gd name="T13" fmla="*/ 104 h 191"/>
              <a:gd name="T14" fmla="*/ 2 w 96"/>
              <a:gd name="T15" fmla="*/ 63 h 191"/>
              <a:gd name="T16" fmla="*/ 39 w 96"/>
              <a:gd name="T17" fmla="*/ 23 h 191"/>
              <a:gd name="T18" fmla="*/ 39 w 96"/>
              <a:gd name="T19" fmla="*/ 0 h 191"/>
              <a:gd name="T20" fmla="*/ 58 w 96"/>
              <a:gd name="T21" fmla="*/ 0 h 191"/>
              <a:gd name="T22" fmla="*/ 58 w 96"/>
              <a:gd name="T23" fmla="*/ 22 h 191"/>
              <a:gd name="T24" fmla="*/ 90 w 96"/>
              <a:gd name="T25" fmla="*/ 30 h 191"/>
              <a:gd name="T26" fmla="*/ 84 w 96"/>
              <a:gd name="T27" fmla="*/ 51 h 191"/>
              <a:gd name="T28" fmla="*/ 52 w 96"/>
              <a:gd name="T29" fmla="*/ 43 h 191"/>
              <a:gd name="T30" fmla="*/ 30 w 96"/>
              <a:gd name="T31" fmla="*/ 59 h 191"/>
              <a:gd name="T32" fmla="*/ 59 w 96"/>
              <a:gd name="T33" fmla="*/ 82 h 191"/>
              <a:gd name="T34" fmla="*/ 96 w 96"/>
              <a:gd name="T35" fmla="*/ 125 h 191"/>
              <a:gd name="T36" fmla="*/ 57 w 96"/>
              <a:gd name="T37" fmla="*/ 167 h 191"/>
              <a:gd name="T38" fmla="*/ 57 w 96"/>
              <a:gd name="T39" fmla="*/ 191 h 191"/>
              <a:gd name="T40" fmla="*/ 38 w 96"/>
              <a:gd name="T4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91">
                <a:moveTo>
                  <a:pt x="38" y="191"/>
                </a:moveTo>
                <a:cubicBezTo>
                  <a:pt x="38" y="168"/>
                  <a:pt x="38" y="168"/>
                  <a:pt x="38" y="168"/>
                </a:cubicBezTo>
                <a:cubicBezTo>
                  <a:pt x="23" y="168"/>
                  <a:pt x="9" y="163"/>
                  <a:pt x="0" y="158"/>
                </a:cubicBezTo>
                <a:cubicBezTo>
                  <a:pt x="6" y="136"/>
                  <a:pt x="6" y="136"/>
                  <a:pt x="6" y="136"/>
                </a:cubicBezTo>
                <a:cubicBezTo>
                  <a:pt x="16" y="141"/>
                  <a:pt x="29" y="146"/>
                  <a:pt x="43" y="146"/>
                </a:cubicBezTo>
                <a:cubicBezTo>
                  <a:pt x="57" y="146"/>
                  <a:pt x="67" y="139"/>
                  <a:pt x="67" y="128"/>
                </a:cubicBezTo>
                <a:cubicBezTo>
                  <a:pt x="67" y="117"/>
                  <a:pt x="59" y="111"/>
                  <a:pt x="42" y="104"/>
                </a:cubicBezTo>
                <a:cubicBezTo>
                  <a:pt x="18" y="95"/>
                  <a:pt x="2" y="84"/>
                  <a:pt x="2" y="63"/>
                </a:cubicBezTo>
                <a:cubicBezTo>
                  <a:pt x="2" y="43"/>
                  <a:pt x="16" y="27"/>
                  <a:pt x="39" y="23"/>
                </a:cubicBezTo>
                <a:cubicBezTo>
                  <a:pt x="39" y="0"/>
                  <a:pt x="39" y="0"/>
                  <a:pt x="3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22"/>
                  <a:pt x="58" y="22"/>
                  <a:pt x="58" y="22"/>
                </a:cubicBezTo>
                <a:cubicBezTo>
                  <a:pt x="73" y="22"/>
                  <a:pt x="83" y="26"/>
                  <a:pt x="90" y="30"/>
                </a:cubicBezTo>
                <a:cubicBezTo>
                  <a:pt x="84" y="51"/>
                  <a:pt x="84" y="51"/>
                  <a:pt x="84" y="51"/>
                </a:cubicBezTo>
                <a:cubicBezTo>
                  <a:pt x="79" y="49"/>
                  <a:pt x="68" y="43"/>
                  <a:pt x="52" y="43"/>
                </a:cubicBezTo>
                <a:cubicBezTo>
                  <a:pt x="36" y="43"/>
                  <a:pt x="30" y="52"/>
                  <a:pt x="30" y="59"/>
                </a:cubicBezTo>
                <a:cubicBezTo>
                  <a:pt x="30" y="69"/>
                  <a:pt x="39" y="74"/>
                  <a:pt x="59" y="82"/>
                </a:cubicBezTo>
                <a:cubicBezTo>
                  <a:pt x="85" y="92"/>
                  <a:pt x="96" y="105"/>
                  <a:pt x="96" y="125"/>
                </a:cubicBezTo>
                <a:cubicBezTo>
                  <a:pt x="96" y="145"/>
                  <a:pt x="83" y="162"/>
                  <a:pt x="57" y="167"/>
                </a:cubicBezTo>
                <a:cubicBezTo>
                  <a:pt x="57" y="191"/>
                  <a:pt x="57" y="191"/>
                  <a:pt x="57" y="191"/>
                </a:cubicBezTo>
                <a:lnTo>
                  <a:pt x="38" y="191"/>
                </a:lnTo>
                <a:close/>
              </a:path>
            </a:pathLst>
          </a:custGeom>
          <a:solidFill>
            <a:srgbClr val="4FB9C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8" name="Group 22"/>
          <p:cNvGrpSpPr>
            <a:grpSpLocks noChangeAspect="1"/>
          </p:cNvGrpSpPr>
          <p:nvPr/>
        </p:nvGrpSpPr>
        <p:grpSpPr bwMode="auto">
          <a:xfrm>
            <a:off x="4694825" y="2742695"/>
            <a:ext cx="361292" cy="361292"/>
            <a:chOff x="3617" y="1935"/>
            <a:chExt cx="446" cy="446"/>
          </a:xfrm>
          <a:solidFill>
            <a:srgbClr val="4FB9CB"/>
          </a:solidFill>
          <a:effectLst/>
        </p:grpSpPr>
        <p:sp>
          <p:nvSpPr>
            <p:cNvPr id="14" name="Freeform 23"/>
            <p:cNvSpPr>
              <a:spLocks noEditPoints="1"/>
            </p:cNvSpPr>
            <p:nvPr/>
          </p:nvSpPr>
          <p:spPr bwMode="auto">
            <a:xfrm>
              <a:off x="3617" y="1935"/>
              <a:ext cx="446" cy="446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69 h 186"/>
                <a:gd name="T12" fmla="*/ 18 w 186"/>
                <a:gd name="T13" fmla="*/ 93 h 186"/>
                <a:gd name="T14" fmla="*/ 93 w 186"/>
                <a:gd name="T15" fmla="*/ 18 h 186"/>
                <a:gd name="T16" fmla="*/ 169 w 186"/>
                <a:gd name="T17" fmla="*/ 93 h 186"/>
                <a:gd name="T18" fmla="*/ 93 w 186"/>
                <a:gd name="T19" fmla="*/ 16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44" y="186"/>
                    <a:pt x="186" y="145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93" y="169"/>
                  </a:moveTo>
                  <a:cubicBezTo>
                    <a:pt x="52" y="169"/>
                    <a:pt x="18" y="135"/>
                    <a:pt x="18" y="93"/>
                  </a:cubicBezTo>
                  <a:cubicBezTo>
                    <a:pt x="18" y="52"/>
                    <a:pt x="52" y="18"/>
                    <a:pt x="93" y="18"/>
                  </a:cubicBezTo>
                  <a:cubicBezTo>
                    <a:pt x="135" y="18"/>
                    <a:pt x="169" y="52"/>
                    <a:pt x="169" y="93"/>
                  </a:cubicBezTo>
                  <a:cubicBezTo>
                    <a:pt x="169" y="135"/>
                    <a:pt x="135" y="169"/>
                    <a:pt x="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24"/>
            <p:cNvSpPr/>
            <p:nvPr/>
          </p:nvSpPr>
          <p:spPr bwMode="auto">
            <a:xfrm>
              <a:off x="3823" y="1990"/>
              <a:ext cx="175" cy="184"/>
            </a:xfrm>
            <a:custGeom>
              <a:avLst/>
              <a:gdLst>
                <a:gd name="T0" fmla="*/ 34 w 175"/>
                <a:gd name="T1" fmla="*/ 151 h 184"/>
                <a:gd name="T2" fmla="*/ 34 w 175"/>
                <a:gd name="T3" fmla="*/ 0 h 184"/>
                <a:gd name="T4" fmla="*/ 0 w 175"/>
                <a:gd name="T5" fmla="*/ 0 h 184"/>
                <a:gd name="T6" fmla="*/ 0 w 175"/>
                <a:gd name="T7" fmla="*/ 184 h 184"/>
                <a:gd name="T8" fmla="*/ 22 w 175"/>
                <a:gd name="T9" fmla="*/ 184 h 184"/>
                <a:gd name="T10" fmla="*/ 34 w 175"/>
                <a:gd name="T11" fmla="*/ 184 h 184"/>
                <a:gd name="T12" fmla="*/ 175 w 175"/>
                <a:gd name="T13" fmla="*/ 184 h 184"/>
                <a:gd name="T14" fmla="*/ 175 w 175"/>
                <a:gd name="T15" fmla="*/ 151 h 184"/>
                <a:gd name="T16" fmla="*/ 34 w 175"/>
                <a:gd name="T17" fmla="*/ 15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4">
                  <a:moveTo>
                    <a:pt x="34" y="151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22" y="184"/>
                  </a:lnTo>
                  <a:lnTo>
                    <a:pt x="34" y="184"/>
                  </a:lnTo>
                  <a:lnTo>
                    <a:pt x="175" y="184"/>
                  </a:lnTo>
                  <a:lnTo>
                    <a:pt x="175" y="151"/>
                  </a:lnTo>
                  <a:lnTo>
                    <a:pt x="34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" name="Group 31"/>
          <p:cNvGrpSpPr>
            <a:grpSpLocks noChangeAspect="1"/>
          </p:cNvGrpSpPr>
          <p:nvPr/>
        </p:nvGrpSpPr>
        <p:grpSpPr bwMode="auto">
          <a:xfrm>
            <a:off x="7200525" y="2734190"/>
            <a:ext cx="294056" cy="378303"/>
            <a:chOff x="5177" y="1058"/>
            <a:chExt cx="363" cy="467"/>
          </a:xfrm>
          <a:solidFill>
            <a:srgbClr val="4FB9CB"/>
          </a:solidFill>
          <a:effectLst/>
        </p:grpSpPr>
        <p:sp>
          <p:nvSpPr>
            <p:cNvPr id="10" name="Freeform 32"/>
            <p:cNvSpPr/>
            <p:nvPr/>
          </p:nvSpPr>
          <p:spPr bwMode="auto">
            <a:xfrm>
              <a:off x="5305" y="1288"/>
              <a:ext cx="98" cy="237"/>
            </a:xfrm>
            <a:custGeom>
              <a:avLst/>
              <a:gdLst>
                <a:gd name="T0" fmla="*/ 48 w 98"/>
                <a:gd name="T1" fmla="*/ 237 h 237"/>
                <a:gd name="T2" fmla="*/ 45 w 98"/>
                <a:gd name="T3" fmla="*/ 230 h 237"/>
                <a:gd name="T4" fmla="*/ 21 w 98"/>
                <a:gd name="T5" fmla="*/ 184 h 237"/>
                <a:gd name="T6" fmla="*/ 0 w 98"/>
                <a:gd name="T7" fmla="*/ 139 h 237"/>
                <a:gd name="T8" fmla="*/ 0 w 98"/>
                <a:gd name="T9" fmla="*/ 137 h 237"/>
                <a:gd name="T10" fmla="*/ 0 w 98"/>
                <a:gd name="T11" fmla="*/ 134 h 237"/>
                <a:gd name="T12" fmla="*/ 45 w 98"/>
                <a:gd name="T13" fmla="*/ 12 h 237"/>
                <a:gd name="T14" fmla="*/ 48 w 98"/>
                <a:gd name="T15" fmla="*/ 0 h 237"/>
                <a:gd name="T16" fmla="*/ 52 w 98"/>
                <a:gd name="T17" fmla="*/ 12 h 237"/>
                <a:gd name="T18" fmla="*/ 96 w 98"/>
                <a:gd name="T19" fmla="*/ 134 h 237"/>
                <a:gd name="T20" fmla="*/ 98 w 98"/>
                <a:gd name="T21" fmla="*/ 137 h 237"/>
                <a:gd name="T22" fmla="*/ 96 w 98"/>
                <a:gd name="T23" fmla="*/ 139 h 237"/>
                <a:gd name="T24" fmla="*/ 74 w 98"/>
                <a:gd name="T25" fmla="*/ 184 h 237"/>
                <a:gd name="T26" fmla="*/ 52 w 98"/>
                <a:gd name="T27" fmla="*/ 230 h 237"/>
                <a:gd name="T28" fmla="*/ 48 w 98"/>
                <a:gd name="T29" fmla="*/ 237 h 237"/>
                <a:gd name="T30" fmla="*/ 48 w 98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237">
                  <a:moveTo>
                    <a:pt x="48" y="237"/>
                  </a:moveTo>
                  <a:lnTo>
                    <a:pt x="45" y="230"/>
                  </a:lnTo>
                  <a:lnTo>
                    <a:pt x="21" y="184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45" y="12"/>
                  </a:lnTo>
                  <a:lnTo>
                    <a:pt x="48" y="0"/>
                  </a:lnTo>
                  <a:lnTo>
                    <a:pt x="52" y="12"/>
                  </a:lnTo>
                  <a:lnTo>
                    <a:pt x="96" y="134"/>
                  </a:lnTo>
                  <a:lnTo>
                    <a:pt x="98" y="137"/>
                  </a:lnTo>
                  <a:lnTo>
                    <a:pt x="96" y="139"/>
                  </a:lnTo>
                  <a:lnTo>
                    <a:pt x="74" y="184"/>
                  </a:lnTo>
                  <a:lnTo>
                    <a:pt x="52" y="230"/>
                  </a:lnTo>
                  <a:lnTo>
                    <a:pt x="48" y="237"/>
                  </a:lnTo>
                  <a:lnTo>
                    <a:pt x="48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Oval 33"/>
            <p:cNvSpPr>
              <a:spLocks noChangeArrowheads="1"/>
            </p:cNvSpPr>
            <p:nvPr/>
          </p:nvSpPr>
          <p:spPr bwMode="auto">
            <a:xfrm>
              <a:off x="5247" y="1058"/>
              <a:ext cx="212" cy="2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34"/>
            <p:cNvSpPr/>
            <p:nvPr/>
          </p:nvSpPr>
          <p:spPr bwMode="auto">
            <a:xfrm>
              <a:off x="5386" y="1290"/>
              <a:ext cx="154" cy="235"/>
            </a:xfrm>
            <a:custGeom>
              <a:avLst/>
              <a:gdLst>
                <a:gd name="T0" fmla="*/ 50 w 64"/>
                <a:gd name="T1" fmla="*/ 0 h 98"/>
                <a:gd name="T2" fmla="*/ 37 w 64"/>
                <a:gd name="T3" fmla="*/ 0 h 98"/>
                <a:gd name="T4" fmla="*/ 13 w 64"/>
                <a:gd name="T5" fmla="*/ 62 h 98"/>
                <a:gd name="T6" fmla="*/ 0 w 64"/>
                <a:gd name="T7" fmla="*/ 98 h 98"/>
                <a:gd name="T8" fmla="*/ 50 w 64"/>
                <a:gd name="T9" fmla="*/ 98 h 98"/>
                <a:gd name="T10" fmla="*/ 64 w 64"/>
                <a:gd name="T11" fmla="*/ 84 h 98"/>
                <a:gd name="T12" fmla="*/ 64 w 64"/>
                <a:gd name="T13" fmla="*/ 14 h 98"/>
                <a:gd name="T14" fmla="*/ 50 w 6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98">
                  <a:moveTo>
                    <a:pt x="5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8" y="98"/>
                    <a:pt x="64" y="92"/>
                    <a:pt x="64" y="8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6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35"/>
            <p:cNvSpPr/>
            <p:nvPr/>
          </p:nvSpPr>
          <p:spPr bwMode="auto">
            <a:xfrm>
              <a:off x="5177" y="1290"/>
              <a:ext cx="149" cy="235"/>
            </a:xfrm>
            <a:custGeom>
              <a:avLst/>
              <a:gdLst>
                <a:gd name="T0" fmla="*/ 24 w 62"/>
                <a:gd name="T1" fmla="*/ 0 h 98"/>
                <a:gd name="T2" fmla="*/ 13 w 62"/>
                <a:gd name="T3" fmla="*/ 0 h 98"/>
                <a:gd name="T4" fmla="*/ 0 w 62"/>
                <a:gd name="T5" fmla="*/ 14 h 98"/>
                <a:gd name="T6" fmla="*/ 0 w 62"/>
                <a:gd name="T7" fmla="*/ 84 h 98"/>
                <a:gd name="T8" fmla="*/ 13 w 62"/>
                <a:gd name="T9" fmla="*/ 98 h 98"/>
                <a:gd name="T10" fmla="*/ 62 w 62"/>
                <a:gd name="T11" fmla="*/ 98 h 98"/>
                <a:gd name="T12" fmla="*/ 48 w 62"/>
                <a:gd name="T13" fmla="*/ 62 h 98"/>
                <a:gd name="T14" fmla="*/ 24 w 62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98">
                  <a:moveTo>
                    <a:pt x="2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2"/>
                    <a:pt x="6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48" y="62"/>
                    <a:pt x="48" y="62"/>
                    <a:pt x="48" y="62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3" name="ís1íḑè"/>
          <p:cNvSpPr txBox="1"/>
          <p:nvPr/>
        </p:nvSpPr>
        <p:spPr>
          <a:xfrm>
            <a:off x="1734497" y="3882669"/>
            <a:ext cx="1460171" cy="89749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64" name="ís1íḑè"/>
          <p:cNvSpPr txBox="1"/>
          <p:nvPr/>
        </p:nvSpPr>
        <p:spPr>
          <a:xfrm>
            <a:off x="4145726" y="3882669"/>
            <a:ext cx="1460171" cy="89749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65" name="ís1íḑè"/>
          <p:cNvSpPr txBox="1"/>
          <p:nvPr/>
        </p:nvSpPr>
        <p:spPr>
          <a:xfrm>
            <a:off x="6715510" y="3882669"/>
            <a:ext cx="1460171" cy="89749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66" name="ís1íḑè"/>
          <p:cNvSpPr txBox="1"/>
          <p:nvPr/>
        </p:nvSpPr>
        <p:spPr>
          <a:xfrm>
            <a:off x="9126739" y="3882669"/>
            <a:ext cx="1460171" cy="89749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grpSp>
        <p:nvGrpSpPr>
          <p:cNvPr id="67" name="组合 66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68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9205952">
            <a:off x="4856665" y="3401767"/>
            <a:ext cx="2247068" cy="249819"/>
          </a:xfrm>
          <a:prstGeom prst="rect">
            <a:avLst/>
          </a:prstGeom>
          <a:solidFill>
            <a:srgbClr val="4FB9CB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solidFill>
                <a:srgbClr val="4FB9CB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2256138">
            <a:off x="4579705" y="4594664"/>
            <a:ext cx="2539871" cy="233992"/>
          </a:xfrm>
          <a:prstGeom prst="rect">
            <a:avLst/>
          </a:prstGeom>
          <a:solidFill>
            <a:srgbClr val="4FB9CB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solidFill>
                <a:srgbClr val="4FB9CB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2256138">
            <a:off x="4579705" y="2063081"/>
            <a:ext cx="2539871" cy="233992"/>
          </a:xfrm>
          <a:prstGeom prst="rect">
            <a:avLst/>
          </a:prstGeom>
          <a:solidFill>
            <a:srgbClr val="4FB9CB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solidFill>
                <a:srgbClr val="4FB9CB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34391" y="1059792"/>
            <a:ext cx="769410" cy="769410"/>
            <a:chOff x="4609713" y="938201"/>
            <a:chExt cx="769410" cy="769410"/>
          </a:xfrm>
        </p:grpSpPr>
        <p:grpSp>
          <p:nvGrpSpPr>
            <p:cNvPr id="33" name="组合 32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4FB9CB"/>
                  </a:solidFill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4FB9CB"/>
                  </a:solidFill>
                </a:endParaRPr>
              </a:p>
            </p:txBody>
          </p:sp>
        </p:grpSp>
        <p:sp>
          <p:nvSpPr>
            <p:cNvPr id="34" name="文本框 23"/>
            <p:cNvSpPr txBox="1"/>
            <p:nvPr/>
          </p:nvSpPr>
          <p:spPr>
            <a:xfrm>
              <a:off x="4798765" y="1058526"/>
              <a:ext cx="578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b="1" dirty="0" smtClean="0">
                  <a:solidFill>
                    <a:srgbClr val="4FB9CB"/>
                  </a:solidFill>
                  <a:latin typeface="Impact MT Std" pitchFamily="34" charset="0"/>
                  <a:cs typeface="Aharoni" panose="02010803020104030203" pitchFamily="2" charset="-79"/>
                </a:rPr>
                <a:t>1</a:t>
              </a:r>
              <a:endParaRPr lang="zh-CN" altLang="en-US" sz="3200" b="1" dirty="0">
                <a:solidFill>
                  <a:srgbClr val="4FB9CB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43748" y="2487033"/>
            <a:ext cx="884785" cy="769410"/>
            <a:chOff x="6619070" y="2365442"/>
            <a:chExt cx="884785" cy="769410"/>
          </a:xfrm>
        </p:grpSpPr>
        <p:grpSp>
          <p:nvGrpSpPr>
            <p:cNvPr id="29" name="组合 28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4FB9CB"/>
                  </a:solidFill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4FB9CB"/>
                  </a:solidFill>
                </a:endParaRPr>
              </a:p>
            </p:txBody>
          </p:sp>
        </p:grpSp>
        <p:sp>
          <p:nvSpPr>
            <p:cNvPr id="30" name="文本框 24"/>
            <p:cNvSpPr txBox="1"/>
            <p:nvPr/>
          </p:nvSpPr>
          <p:spPr>
            <a:xfrm>
              <a:off x="6817667" y="2496463"/>
              <a:ext cx="686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b="1" dirty="0" smtClean="0">
                  <a:solidFill>
                    <a:srgbClr val="4FB9CB"/>
                  </a:solidFill>
                  <a:latin typeface="Impact MT Std" pitchFamily="34" charset="0"/>
                  <a:cs typeface="Aharoni" panose="02010803020104030203" pitchFamily="2" charset="-79"/>
                </a:rPr>
                <a:t>2</a:t>
              </a:r>
              <a:endParaRPr lang="zh-CN" altLang="en-US" sz="3200" b="1" dirty="0">
                <a:solidFill>
                  <a:srgbClr val="4FB9CB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34391" y="3752192"/>
            <a:ext cx="839802" cy="769410"/>
            <a:chOff x="4609713" y="3630601"/>
            <a:chExt cx="839802" cy="769410"/>
          </a:xfrm>
        </p:grpSpPr>
        <p:grpSp>
          <p:nvGrpSpPr>
            <p:cNvPr id="25" name="组合 24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4FB9CB"/>
                  </a:solidFill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4FB9CB"/>
                  </a:solidFill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4758449" y="3734475"/>
              <a:ext cx="691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b="1" dirty="0" smtClean="0">
                  <a:solidFill>
                    <a:srgbClr val="4FB9CB"/>
                  </a:solidFill>
                  <a:latin typeface="Impact MT Std" pitchFamily="34" charset="0"/>
                  <a:cs typeface="Aharoni" panose="02010803020104030203" pitchFamily="2" charset="-79"/>
                </a:rPr>
                <a:t>3</a:t>
              </a:r>
              <a:endParaRPr lang="zh-CN" altLang="en-US" sz="3200" b="1" dirty="0">
                <a:solidFill>
                  <a:srgbClr val="4FB9CB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41675" y="5009492"/>
            <a:ext cx="892810" cy="769410"/>
            <a:chOff x="6616997" y="4887901"/>
            <a:chExt cx="892810" cy="769410"/>
          </a:xfrm>
        </p:grpSpPr>
        <p:grpSp>
          <p:nvGrpSpPr>
            <p:cNvPr id="21" name="组合 20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4FB9CB"/>
                  </a:solidFill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>
                  <a:solidFill>
                    <a:srgbClr val="4FB9CB"/>
                  </a:solidFill>
                </a:endParaRPr>
              </a:p>
            </p:txBody>
          </p:sp>
        </p:grpSp>
        <p:sp>
          <p:nvSpPr>
            <p:cNvPr id="22" name="文本框 26"/>
            <p:cNvSpPr txBox="1"/>
            <p:nvPr/>
          </p:nvSpPr>
          <p:spPr>
            <a:xfrm>
              <a:off x="6817667" y="5004465"/>
              <a:ext cx="692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b="1" dirty="0" smtClean="0">
                  <a:solidFill>
                    <a:srgbClr val="4FB9CB"/>
                  </a:solidFill>
                  <a:latin typeface="Impact MT Std" pitchFamily="34" charset="0"/>
                  <a:cs typeface="Aharoni" panose="02010803020104030203" pitchFamily="2" charset="-79"/>
                </a:rPr>
                <a:t>4</a:t>
              </a:r>
              <a:endParaRPr lang="zh-CN" altLang="en-US" sz="3200" b="1" dirty="0">
                <a:solidFill>
                  <a:srgbClr val="4FB9CB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77123" y="2047869"/>
            <a:ext cx="3985755" cy="1227635"/>
            <a:chOff x="1852445" y="1926278"/>
            <a:chExt cx="3985755" cy="1227635"/>
          </a:xfrm>
        </p:grpSpPr>
        <p:sp>
          <p:nvSpPr>
            <p:cNvPr id="19" name="任意多边形 18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FB9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4FB9C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77123" y="4570573"/>
            <a:ext cx="3985755" cy="1227635"/>
            <a:chOff x="1852445" y="4448982"/>
            <a:chExt cx="3985755" cy="1227635"/>
          </a:xfrm>
        </p:grpSpPr>
        <p:sp>
          <p:nvSpPr>
            <p:cNvPr id="17" name="任意多边形 16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FB9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4FB9CB"/>
            </a:solidFill>
            <a:ln w="19050">
              <a:solidFill>
                <a:srgbClr val="4FB9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68598" y="3793997"/>
            <a:ext cx="4246280" cy="1269047"/>
            <a:chOff x="6243920" y="3672406"/>
            <a:chExt cx="4246280" cy="1269047"/>
          </a:xfrm>
        </p:grpSpPr>
        <p:sp>
          <p:nvSpPr>
            <p:cNvPr id="15" name="任意多边形 14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rgbClr val="4FB9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4FB9C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07823" y="1229488"/>
            <a:ext cx="4246280" cy="1269047"/>
            <a:chOff x="6243920" y="1105827"/>
            <a:chExt cx="4246280" cy="1269047"/>
          </a:xfrm>
        </p:grpSpPr>
        <p:sp>
          <p:nvSpPr>
            <p:cNvPr id="13" name="任意多边形 12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rgbClr val="4FB9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4FB9C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37" name="ís1íḑè"/>
          <p:cNvSpPr txBox="1"/>
          <p:nvPr/>
        </p:nvSpPr>
        <p:spPr>
          <a:xfrm>
            <a:off x="1740799" y="2165749"/>
            <a:ext cx="2397765" cy="14737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38" name="ís1íḑè"/>
          <p:cNvSpPr txBox="1"/>
          <p:nvPr/>
        </p:nvSpPr>
        <p:spPr>
          <a:xfrm>
            <a:off x="1717866" y="4681547"/>
            <a:ext cx="2397765" cy="14737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39" name="ís1íḑè"/>
          <p:cNvSpPr txBox="1"/>
          <p:nvPr/>
        </p:nvSpPr>
        <p:spPr>
          <a:xfrm>
            <a:off x="8021879" y="1092306"/>
            <a:ext cx="2397765" cy="14737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40" name="ís1íḑè"/>
          <p:cNvSpPr txBox="1"/>
          <p:nvPr/>
        </p:nvSpPr>
        <p:spPr>
          <a:xfrm>
            <a:off x="8021879" y="3411557"/>
            <a:ext cx="2397765" cy="14737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grpSp>
        <p:nvGrpSpPr>
          <p:cNvPr id="41" name="组合 40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42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86549" y="2952393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61658" y="3488605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61658" y="378078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选题背景</a:t>
            </a:r>
            <a:endParaRPr lang="zh-CN" altLang="en-US" sz="12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50293" y="378078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latin typeface="Arial" panose="020B0604020202020204"/>
              </a:rPr>
              <a:t>研究意义</a:t>
            </a:r>
          </a:p>
        </p:txBody>
      </p:sp>
      <p:sp>
        <p:nvSpPr>
          <p:cNvPr id="10" name="矩形 9"/>
          <p:cNvSpPr/>
          <p:nvPr/>
        </p:nvSpPr>
        <p:spPr>
          <a:xfrm>
            <a:off x="4838928" y="376897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理论基础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27563" y="376560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贡献创新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2" name="标题 4"/>
          <p:cNvSpPr txBox="1"/>
          <p:nvPr/>
        </p:nvSpPr>
        <p:spPr>
          <a:xfrm>
            <a:off x="2461658" y="2845221"/>
            <a:ext cx="507367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699643" y="2189910"/>
            <a:ext cx="2728685" cy="254914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solidFill>
                <a:srgbClr val="4FB9CB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835306" y="1368798"/>
            <a:ext cx="1726926" cy="1726924"/>
            <a:chOff x="4627786" y="1946965"/>
            <a:chExt cx="1963514" cy="1963514"/>
          </a:xfrm>
        </p:grpSpPr>
        <p:sp>
          <p:nvSpPr>
            <p:cNvPr id="66" name="椭圆 65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 rot="18900000" flipH="1">
              <a:off x="4807178" y="2116640"/>
              <a:ext cx="1604729" cy="1604729"/>
            </a:xfrm>
            <a:custGeom>
              <a:avLst/>
              <a:gdLst>
                <a:gd name="connsiteX0" fmla="*/ 375395 w 1197558"/>
                <a:gd name="connsiteY0" fmla="*/ 375395 h 1197558"/>
                <a:gd name="connsiteX1" fmla="*/ 822163 w 1197558"/>
                <a:gd name="connsiteY1" fmla="*/ 375395 h 1197558"/>
                <a:gd name="connsiteX2" fmla="*/ 822163 w 1197558"/>
                <a:gd name="connsiteY2" fmla="*/ 822163 h 1197558"/>
                <a:gd name="connsiteX3" fmla="*/ 375395 w 1197558"/>
                <a:gd name="connsiteY3" fmla="*/ 822163 h 1197558"/>
                <a:gd name="connsiteX4" fmla="*/ 375395 w 1197558"/>
                <a:gd name="connsiteY4" fmla="*/ 375395 h 1197558"/>
                <a:gd name="connsiteX5" fmla="*/ 234098 w 1197558"/>
                <a:gd name="connsiteY5" fmla="*/ 116658 h 1197558"/>
                <a:gd name="connsiteX6" fmla="*/ 116658 w 1197558"/>
                <a:gd name="connsiteY6" fmla="*/ 234098 h 1197558"/>
                <a:gd name="connsiteX7" fmla="*/ 210207 w 1197558"/>
                <a:gd name="connsiteY7" fmla="*/ 327647 h 1197558"/>
                <a:gd name="connsiteX8" fmla="*/ 178624 w 1197558"/>
                <a:gd name="connsiteY8" fmla="*/ 378145 h 1197558"/>
                <a:gd name="connsiteX9" fmla="*/ 133029 w 1197558"/>
                <a:gd name="connsiteY9" fmla="*/ 508165 h 1197558"/>
                <a:gd name="connsiteX10" fmla="*/ 131936 w 1197558"/>
                <a:gd name="connsiteY10" fmla="*/ 515736 h 1197558"/>
                <a:gd name="connsiteX11" fmla="*/ 0 w 1197558"/>
                <a:gd name="connsiteY11" fmla="*/ 515736 h 1197558"/>
                <a:gd name="connsiteX12" fmla="*/ 0 w 1197558"/>
                <a:gd name="connsiteY12" fmla="*/ 681821 h 1197558"/>
                <a:gd name="connsiteX13" fmla="*/ 131936 w 1197558"/>
                <a:gd name="connsiteY13" fmla="*/ 681821 h 1197558"/>
                <a:gd name="connsiteX14" fmla="*/ 133029 w 1197558"/>
                <a:gd name="connsiteY14" fmla="*/ 689393 h 1197558"/>
                <a:gd name="connsiteX15" fmla="*/ 178624 w 1197558"/>
                <a:gd name="connsiteY15" fmla="*/ 819412 h 1197558"/>
                <a:gd name="connsiteX16" fmla="*/ 210207 w 1197558"/>
                <a:gd name="connsiteY16" fmla="*/ 869911 h 1197558"/>
                <a:gd name="connsiteX17" fmla="*/ 116658 w 1197558"/>
                <a:gd name="connsiteY17" fmla="*/ 963459 h 1197558"/>
                <a:gd name="connsiteX18" fmla="*/ 234098 w 1197558"/>
                <a:gd name="connsiteY18" fmla="*/ 1080899 h 1197558"/>
                <a:gd name="connsiteX19" fmla="*/ 327481 w 1197558"/>
                <a:gd name="connsiteY19" fmla="*/ 987516 h 1197558"/>
                <a:gd name="connsiteX20" fmla="*/ 337729 w 1197558"/>
                <a:gd name="connsiteY20" fmla="*/ 995049 h 1197558"/>
                <a:gd name="connsiteX21" fmla="*/ 466454 w 1197558"/>
                <a:gd name="connsiteY21" fmla="*/ 1054479 h 1197558"/>
                <a:gd name="connsiteX22" fmla="*/ 515737 w 1197558"/>
                <a:gd name="connsiteY22" fmla="*/ 1064876 h 1197558"/>
                <a:gd name="connsiteX23" fmla="*/ 515737 w 1197558"/>
                <a:gd name="connsiteY23" fmla="*/ 1197558 h 1197558"/>
                <a:gd name="connsiteX24" fmla="*/ 681822 w 1197558"/>
                <a:gd name="connsiteY24" fmla="*/ 1197558 h 1197558"/>
                <a:gd name="connsiteX25" fmla="*/ 681822 w 1197558"/>
                <a:gd name="connsiteY25" fmla="*/ 1065395 h 1197558"/>
                <a:gd name="connsiteX26" fmla="*/ 742092 w 1197558"/>
                <a:gd name="connsiteY26" fmla="*/ 1051154 h 1197558"/>
                <a:gd name="connsiteX27" fmla="*/ 869631 w 1197558"/>
                <a:gd name="connsiteY27" fmla="*/ 988400 h 1197558"/>
                <a:gd name="connsiteX28" fmla="*/ 870384 w 1197558"/>
                <a:gd name="connsiteY28" fmla="*/ 987824 h 1197558"/>
                <a:gd name="connsiteX29" fmla="*/ 963459 w 1197558"/>
                <a:gd name="connsiteY29" fmla="*/ 1080899 h 1197558"/>
                <a:gd name="connsiteX30" fmla="*/ 1080900 w 1197558"/>
                <a:gd name="connsiteY30" fmla="*/ 963459 h 1197558"/>
                <a:gd name="connsiteX31" fmla="*/ 987351 w 1197558"/>
                <a:gd name="connsiteY31" fmla="*/ 869911 h 1197558"/>
                <a:gd name="connsiteX32" fmla="*/ 1018934 w 1197558"/>
                <a:gd name="connsiteY32" fmla="*/ 819412 h 1197558"/>
                <a:gd name="connsiteX33" fmla="*/ 1064529 w 1197558"/>
                <a:gd name="connsiteY33" fmla="*/ 689393 h 1197558"/>
                <a:gd name="connsiteX34" fmla="*/ 1065622 w 1197558"/>
                <a:gd name="connsiteY34" fmla="*/ 681821 h 1197558"/>
                <a:gd name="connsiteX35" fmla="*/ 1197558 w 1197558"/>
                <a:gd name="connsiteY35" fmla="*/ 681821 h 1197558"/>
                <a:gd name="connsiteX36" fmla="*/ 1197558 w 1197558"/>
                <a:gd name="connsiteY36" fmla="*/ 515736 h 1197558"/>
                <a:gd name="connsiteX37" fmla="*/ 1065622 w 1197558"/>
                <a:gd name="connsiteY37" fmla="*/ 515736 h 1197558"/>
                <a:gd name="connsiteX38" fmla="*/ 1064529 w 1197558"/>
                <a:gd name="connsiteY38" fmla="*/ 508165 h 1197558"/>
                <a:gd name="connsiteX39" fmla="*/ 1018934 w 1197558"/>
                <a:gd name="connsiteY39" fmla="*/ 378145 h 1197558"/>
                <a:gd name="connsiteX40" fmla="*/ 987351 w 1197558"/>
                <a:gd name="connsiteY40" fmla="*/ 327646 h 1197558"/>
                <a:gd name="connsiteX41" fmla="*/ 1080900 w 1197558"/>
                <a:gd name="connsiteY41" fmla="*/ 234098 h 1197558"/>
                <a:gd name="connsiteX42" fmla="*/ 963460 w 1197558"/>
                <a:gd name="connsiteY42" fmla="*/ 116658 h 1197558"/>
                <a:gd name="connsiteX43" fmla="*/ 870076 w 1197558"/>
                <a:gd name="connsiteY43" fmla="*/ 210041 h 1197558"/>
                <a:gd name="connsiteX44" fmla="*/ 859829 w 1197558"/>
                <a:gd name="connsiteY44" fmla="*/ 202508 h 1197558"/>
                <a:gd name="connsiteX45" fmla="*/ 731105 w 1197558"/>
                <a:gd name="connsiteY45" fmla="*/ 143079 h 1197558"/>
                <a:gd name="connsiteX46" fmla="*/ 681821 w 1197558"/>
                <a:gd name="connsiteY46" fmla="*/ 132681 h 1197558"/>
                <a:gd name="connsiteX47" fmla="*/ 681821 w 1197558"/>
                <a:gd name="connsiteY47" fmla="*/ 0 h 1197558"/>
                <a:gd name="connsiteX48" fmla="*/ 515736 w 1197558"/>
                <a:gd name="connsiteY48" fmla="*/ 0 h 1197558"/>
                <a:gd name="connsiteX49" fmla="*/ 515736 w 1197558"/>
                <a:gd name="connsiteY49" fmla="*/ 132163 h 1197558"/>
                <a:gd name="connsiteX50" fmla="*/ 455466 w 1197558"/>
                <a:gd name="connsiteY50" fmla="*/ 146403 h 1197558"/>
                <a:gd name="connsiteX51" fmla="*/ 327927 w 1197558"/>
                <a:gd name="connsiteY51" fmla="*/ 209157 h 1197558"/>
                <a:gd name="connsiteX52" fmla="*/ 327174 w 1197558"/>
                <a:gd name="connsiteY52" fmla="*/ 209733 h 11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97558" h="1197558">
                  <a:moveTo>
                    <a:pt x="375395" y="375395"/>
                  </a:moveTo>
                  <a:cubicBezTo>
                    <a:pt x="498767" y="252024"/>
                    <a:pt x="698792" y="252024"/>
                    <a:pt x="822163" y="375395"/>
                  </a:cubicBezTo>
                  <a:cubicBezTo>
                    <a:pt x="945534" y="498767"/>
                    <a:pt x="945534" y="698792"/>
                    <a:pt x="822163" y="822163"/>
                  </a:cubicBezTo>
                  <a:cubicBezTo>
                    <a:pt x="698792" y="945534"/>
                    <a:pt x="498767" y="945534"/>
                    <a:pt x="375395" y="822163"/>
                  </a:cubicBezTo>
                  <a:cubicBezTo>
                    <a:pt x="252024" y="698792"/>
                    <a:pt x="252024" y="498767"/>
                    <a:pt x="375395" y="375395"/>
                  </a:cubicBezTo>
                  <a:close/>
                  <a:moveTo>
                    <a:pt x="234098" y="116658"/>
                  </a:moveTo>
                  <a:lnTo>
                    <a:pt x="116658" y="234098"/>
                  </a:lnTo>
                  <a:lnTo>
                    <a:pt x="210207" y="327647"/>
                  </a:lnTo>
                  <a:lnTo>
                    <a:pt x="178624" y="378145"/>
                  </a:lnTo>
                  <a:cubicBezTo>
                    <a:pt x="156912" y="419462"/>
                    <a:pt x="141714" y="463307"/>
                    <a:pt x="133029" y="508165"/>
                  </a:cubicBezTo>
                  <a:lnTo>
                    <a:pt x="131936" y="515736"/>
                  </a:lnTo>
                  <a:lnTo>
                    <a:pt x="0" y="515736"/>
                  </a:lnTo>
                  <a:lnTo>
                    <a:pt x="0" y="681821"/>
                  </a:lnTo>
                  <a:lnTo>
                    <a:pt x="131936" y="681821"/>
                  </a:lnTo>
                  <a:lnTo>
                    <a:pt x="133029" y="689393"/>
                  </a:lnTo>
                  <a:cubicBezTo>
                    <a:pt x="141714" y="734250"/>
                    <a:pt x="156912" y="778096"/>
                    <a:pt x="178624" y="819412"/>
                  </a:cubicBezTo>
                  <a:lnTo>
                    <a:pt x="210207" y="869911"/>
                  </a:lnTo>
                  <a:lnTo>
                    <a:pt x="116658" y="963459"/>
                  </a:lnTo>
                  <a:lnTo>
                    <a:pt x="234098" y="1080899"/>
                  </a:lnTo>
                  <a:lnTo>
                    <a:pt x="327481" y="987516"/>
                  </a:lnTo>
                  <a:lnTo>
                    <a:pt x="337729" y="995049"/>
                  </a:lnTo>
                  <a:cubicBezTo>
                    <a:pt x="378012" y="1021647"/>
                    <a:pt x="421458" y="1041457"/>
                    <a:pt x="466454" y="1054479"/>
                  </a:cubicBezTo>
                  <a:lnTo>
                    <a:pt x="515737" y="1064876"/>
                  </a:lnTo>
                  <a:lnTo>
                    <a:pt x="515737" y="1197558"/>
                  </a:lnTo>
                  <a:lnTo>
                    <a:pt x="681822" y="1197558"/>
                  </a:lnTo>
                  <a:lnTo>
                    <a:pt x="681822" y="1065395"/>
                  </a:lnTo>
                  <a:lnTo>
                    <a:pt x="742092" y="1051154"/>
                  </a:lnTo>
                  <a:cubicBezTo>
                    <a:pt x="786823" y="1037024"/>
                    <a:pt x="829874" y="1016106"/>
                    <a:pt x="869631" y="988400"/>
                  </a:cubicBezTo>
                  <a:lnTo>
                    <a:pt x="870384" y="987824"/>
                  </a:lnTo>
                  <a:lnTo>
                    <a:pt x="963459" y="1080899"/>
                  </a:lnTo>
                  <a:lnTo>
                    <a:pt x="1080900" y="963459"/>
                  </a:lnTo>
                  <a:lnTo>
                    <a:pt x="987351" y="869911"/>
                  </a:lnTo>
                  <a:lnTo>
                    <a:pt x="1018934" y="819412"/>
                  </a:lnTo>
                  <a:cubicBezTo>
                    <a:pt x="1040646" y="778096"/>
                    <a:pt x="1055844" y="734250"/>
                    <a:pt x="1064529" y="689393"/>
                  </a:cubicBezTo>
                  <a:lnTo>
                    <a:pt x="1065622" y="681821"/>
                  </a:lnTo>
                  <a:lnTo>
                    <a:pt x="1197558" y="681821"/>
                  </a:lnTo>
                  <a:lnTo>
                    <a:pt x="1197558" y="515736"/>
                  </a:lnTo>
                  <a:lnTo>
                    <a:pt x="1065622" y="515736"/>
                  </a:lnTo>
                  <a:lnTo>
                    <a:pt x="1064529" y="508165"/>
                  </a:lnTo>
                  <a:cubicBezTo>
                    <a:pt x="1055845" y="463307"/>
                    <a:pt x="1040646" y="419461"/>
                    <a:pt x="1018934" y="378145"/>
                  </a:cubicBezTo>
                  <a:lnTo>
                    <a:pt x="987351" y="327646"/>
                  </a:lnTo>
                  <a:lnTo>
                    <a:pt x="1080900" y="234098"/>
                  </a:lnTo>
                  <a:lnTo>
                    <a:pt x="963460" y="116658"/>
                  </a:lnTo>
                  <a:lnTo>
                    <a:pt x="870076" y="210041"/>
                  </a:lnTo>
                  <a:lnTo>
                    <a:pt x="859829" y="202508"/>
                  </a:lnTo>
                  <a:cubicBezTo>
                    <a:pt x="819546" y="175910"/>
                    <a:pt x="776099" y="156100"/>
                    <a:pt x="731105" y="143079"/>
                  </a:cubicBezTo>
                  <a:lnTo>
                    <a:pt x="681821" y="132681"/>
                  </a:lnTo>
                  <a:lnTo>
                    <a:pt x="681821" y="0"/>
                  </a:lnTo>
                  <a:lnTo>
                    <a:pt x="515736" y="0"/>
                  </a:lnTo>
                  <a:lnTo>
                    <a:pt x="515736" y="132163"/>
                  </a:lnTo>
                  <a:lnTo>
                    <a:pt x="455466" y="146403"/>
                  </a:lnTo>
                  <a:cubicBezTo>
                    <a:pt x="410735" y="160533"/>
                    <a:pt x="367684" y="181451"/>
                    <a:pt x="327927" y="209157"/>
                  </a:cubicBezTo>
                  <a:lnTo>
                    <a:pt x="327174" y="209733"/>
                  </a:lnTo>
                  <a:close/>
                </a:path>
              </a:pathLst>
            </a:custGeom>
            <a:solidFill>
              <a:srgbClr val="4FB9CB"/>
            </a:solidFill>
            <a:ln w="15875">
              <a:noFill/>
            </a:ln>
            <a:effectLst>
              <a:outerShdw blurRad="114300" dist="635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532797" y="1368799"/>
            <a:ext cx="1726925" cy="1726925"/>
            <a:chOff x="4627786" y="1946965"/>
            <a:chExt cx="1963514" cy="1963514"/>
          </a:xfrm>
        </p:grpSpPr>
        <p:sp>
          <p:nvSpPr>
            <p:cNvPr id="63" name="椭圆 62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 rot="18900000" flipH="1">
              <a:off x="4807178" y="2116640"/>
              <a:ext cx="1604729" cy="1604729"/>
            </a:xfrm>
            <a:custGeom>
              <a:avLst/>
              <a:gdLst>
                <a:gd name="connsiteX0" fmla="*/ 375395 w 1197558"/>
                <a:gd name="connsiteY0" fmla="*/ 375395 h 1197558"/>
                <a:gd name="connsiteX1" fmla="*/ 822163 w 1197558"/>
                <a:gd name="connsiteY1" fmla="*/ 375395 h 1197558"/>
                <a:gd name="connsiteX2" fmla="*/ 822163 w 1197558"/>
                <a:gd name="connsiteY2" fmla="*/ 822163 h 1197558"/>
                <a:gd name="connsiteX3" fmla="*/ 375395 w 1197558"/>
                <a:gd name="connsiteY3" fmla="*/ 822163 h 1197558"/>
                <a:gd name="connsiteX4" fmla="*/ 375395 w 1197558"/>
                <a:gd name="connsiteY4" fmla="*/ 375395 h 1197558"/>
                <a:gd name="connsiteX5" fmla="*/ 234098 w 1197558"/>
                <a:gd name="connsiteY5" fmla="*/ 116658 h 1197558"/>
                <a:gd name="connsiteX6" fmla="*/ 116658 w 1197558"/>
                <a:gd name="connsiteY6" fmla="*/ 234098 h 1197558"/>
                <a:gd name="connsiteX7" fmla="*/ 210207 w 1197558"/>
                <a:gd name="connsiteY7" fmla="*/ 327647 h 1197558"/>
                <a:gd name="connsiteX8" fmla="*/ 178624 w 1197558"/>
                <a:gd name="connsiteY8" fmla="*/ 378145 h 1197558"/>
                <a:gd name="connsiteX9" fmla="*/ 133029 w 1197558"/>
                <a:gd name="connsiteY9" fmla="*/ 508165 h 1197558"/>
                <a:gd name="connsiteX10" fmla="*/ 131936 w 1197558"/>
                <a:gd name="connsiteY10" fmla="*/ 515736 h 1197558"/>
                <a:gd name="connsiteX11" fmla="*/ 0 w 1197558"/>
                <a:gd name="connsiteY11" fmla="*/ 515736 h 1197558"/>
                <a:gd name="connsiteX12" fmla="*/ 0 w 1197558"/>
                <a:gd name="connsiteY12" fmla="*/ 681821 h 1197558"/>
                <a:gd name="connsiteX13" fmla="*/ 131936 w 1197558"/>
                <a:gd name="connsiteY13" fmla="*/ 681821 h 1197558"/>
                <a:gd name="connsiteX14" fmla="*/ 133029 w 1197558"/>
                <a:gd name="connsiteY14" fmla="*/ 689393 h 1197558"/>
                <a:gd name="connsiteX15" fmla="*/ 178624 w 1197558"/>
                <a:gd name="connsiteY15" fmla="*/ 819412 h 1197558"/>
                <a:gd name="connsiteX16" fmla="*/ 210207 w 1197558"/>
                <a:gd name="connsiteY16" fmla="*/ 869911 h 1197558"/>
                <a:gd name="connsiteX17" fmla="*/ 116658 w 1197558"/>
                <a:gd name="connsiteY17" fmla="*/ 963459 h 1197558"/>
                <a:gd name="connsiteX18" fmla="*/ 234098 w 1197558"/>
                <a:gd name="connsiteY18" fmla="*/ 1080899 h 1197558"/>
                <a:gd name="connsiteX19" fmla="*/ 327481 w 1197558"/>
                <a:gd name="connsiteY19" fmla="*/ 987516 h 1197558"/>
                <a:gd name="connsiteX20" fmla="*/ 337729 w 1197558"/>
                <a:gd name="connsiteY20" fmla="*/ 995049 h 1197558"/>
                <a:gd name="connsiteX21" fmla="*/ 466454 w 1197558"/>
                <a:gd name="connsiteY21" fmla="*/ 1054479 h 1197558"/>
                <a:gd name="connsiteX22" fmla="*/ 515737 w 1197558"/>
                <a:gd name="connsiteY22" fmla="*/ 1064876 h 1197558"/>
                <a:gd name="connsiteX23" fmla="*/ 515737 w 1197558"/>
                <a:gd name="connsiteY23" fmla="*/ 1197558 h 1197558"/>
                <a:gd name="connsiteX24" fmla="*/ 681822 w 1197558"/>
                <a:gd name="connsiteY24" fmla="*/ 1197558 h 1197558"/>
                <a:gd name="connsiteX25" fmla="*/ 681822 w 1197558"/>
                <a:gd name="connsiteY25" fmla="*/ 1065395 h 1197558"/>
                <a:gd name="connsiteX26" fmla="*/ 742092 w 1197558"/>
                <a:gd name="connsiteY26" fmla="*/ 1051154 h 1197558"/>
                <a:gd name="connsiteX27" fmla="*/ 869631 w 1197558"/>
                <a:gd name="connsiteY27" fmla="*/ 988400 h 1197558"/>
                <a:gd name="connsiteX28" fmla="*/ 870384 w 1197558"/>
                <a:gd name="connsiteY28" fmla="*/ 987824 h 1197558"/>
                <a:gd name="connsiteX29" fmla="*/ 963459 w 1197558"/>
                <a:gd name="connsiteY29" fmla="*/ 1080899 h 1197558"/>
                <a:gd name="connsiteX30" fmla="*/ 1080900 w 1197558"/>
                <a:gd name="connsiteY30" fmla="*/ 963459 h 1197558"/>
                <a:gd name="connsiteX31" fmla="*/ 987351 w 1197558"/>
                <a:gd name="connsiteY31" fmla="*/ 869911 h 1197558"/>
                <a:gd name="connsiteX32" fmla="*/ 1018934 w 1197558"/>
                <a:gd name="connsiteY32" fmla="*/ 819412 h 1197558"/>
                <a:gd name="connsiteX33" fmla="*/ 1064529 w 1197558"/>
                <a:gd name="connsiteY33" fmla="*/ 689393 h 1197558"/>
                <a:gd name="connsiteX34" fmla="*/ 1065622 w 1197558"/>
                <a:gd name="connsiteY34" fmla="*/ 681821 h 1197558"/>
                <a:gd name="connsiteX35" fmla="*/ 1197558 w 1197558"/>
                <a:gd name="connsiteY35" fmla="*/ 681821 h 1197558"/>
                <a:gd name="connsiteX36" fmla="*/ 1197558 w 1197558"/>
                <a:gd name="connsiteY36" fmla="*/ 515736 h 1197558"/>
                <a:gd name="connsiteX37" fmla="*/ 1065622 w 1197558"/>
                <a:gd name="connsiteY37" fmla="*/ 515736 h 1197558"/>
                <a:gd name="connsiteX38" fmla="*/ 1064529 w 1197558"/>
                <a:gd name="connsiteY38" fmla="*/ 508165 h 1197558"/>
                <a:gd name="connsiteX39" fmla="*/ 1018934 w 1197558"/>
                <a:gd name="connsiteY39" fmla="*/ 378145 h 1197558"/>
                <a:gd name="connsiteX40" fmla="*/ 987351 w 1197558"/>
                <a:gd name="connsiteY40" fmla="*/ 327646 h 1197558"/>
                <a:gd name="connsiteX41" fmla="*/ 1080900 w 1197558"/>
                <a:gd name="connsiteY41" fmla="*/ 234098 h 1197558"/>
                <a:gd name="connsiteX42" fmla="*/ 963460 w 1197558"/>
                <a:gd name="connsiteY42" fmla="*/ 116658 h 1197558"/>
                <a:gd name="connsiteX43" fmla="*/ 870076 w 1197558"/>
                <a:gd name="connsiteY43" fmla="*/ 210041 h 1197558"/>
                <a:gd name="connsiteX44" fmla="*/ 859829 w 1197558"/>
                <a:gd name="connsiteY44" fmla="*/ 202508 h 1197558"/>
                <a:gd name="connsiteX45" fmla="*/ 731105 w 1197558"/>
                <a:gd name="connsiteY45" fmla="*/ 143079 h 1197558"/>
                <a:gd name="connsiteX46" fmla="*/ 681821 w 1197558"/>
                <a:gd name="connsiteY46" fmla="*/ 132681 h 1197558"/>
                <a:gd name="connsiteX47" fmla="*/ 681821 w 1197558"/>
                <a:gd name="connsiteY47" fmla="*/ 0 h 1197558"/>
                <a:gd name="connsiteX48" fmla="*/ 515736 w 1197558"/>
                <a:gd name="connsiteY48" fmla="*/ 0 h 1197558"/>
                <a:gd name="connsiteX49" fmla="*/ 515736 w 1197558"/>
                <a:gd name="connsiteY49" fmla="*/ 132163 h 1197558"/>
                <a:gd name="connsiteX50" fmla="*/ 455466 w 1197558"/>
                <a:gd name="connsiteY50" fmla="*/ 146403 h 1197558"/>
                <a:gd name="connsiteX51" fmla="*/ 327927 w 1197558"/>
                <a:gd name="connsiteY51" fmla="*/ 209157 h 1197558"/>
                <a:gd name="connsiteX52" fmla="*/ 327174 w 1197558"/>
                <a:gd name="connsiteY52" fmla="*/ 209733 h 11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97558" h="1197558">
                  <a:moveTo>
                    <a:pt x="375395" y="375395"/>
                  </a:moveTo>
                  <a:cubicBezTo>
                    <a:pt x="498767" y="252024"/>
                    <a:pt x="698792" y="252024"/>
                    <a:pt x="822163" y="375395"/>
                  </a:cubicBezTo>
                  <a:cubicBezTo>
                    <a:pt x="945534" y="498767"/>
                    <a:pt x="945534" y="698792"/>
                    <a:pt x="822163" y="822163"/>
                  </a:cubicBezTo>
                  <a:cubicBezTo>
                    <a:pt x="698792" y="945534"/>
                    <a:pt x="498767" y="945534"/>
                    <a:pt x="375395" y="822163"/>
                  </a:cubicBezTo>
                  <a:cubicBezTo>
                    <a:pt x="252024" y="698792"/>
                    <a:pt x="252024" y="498767"/>
                    <a:pt x="375395" y="375395"/>
                  </a:cubicBezTo>
                  <a:close/>
                  <a:moveTo>
                    <a:pt x="234098" y="116658"/>
                  </a:moveTo>
                  <a:lnTo>
                    <a:pt x="116658" y="234098"/>
                  </a:lnTo>
                  <a:lnTo>
                    <a:pt x="210207" y="327647"/>
                  </a:lnTo>
                  <a:lnTo>
                    <a:pt x="178624" y="378145"/>
                  </a:lnTo>
                  <a:cubicBezTo>
                    <a:pt x="156912" y="419462"/>
                    <a:pt x="141714" y="463307"/>
                    <a:pt x="133029" y="508165"/>
                  </a:cubicBezTo>
                  <a:lnTo>
                    <a:pt x="131936" y="515736"/>
                  </a:lnTo>
                  <a:lnTo>
                    <a:pt x="0" y="515736"/>
                  </a:lnTo>
                  <a:lnTo>
                    <a:pt x="0" y="681821"/>
                  </a:lnTo>
                  <a:lnTo>
                    <a:pt x="131936" y="681821"/>
                  </a:lnTo>
                  <a:lnTo>
                    <a:pt x="133029" y="689393"/>
                  </a:lnTo>
                  <a:cubicBezTo>
                    <a:pt x="141714" y="734250"/>
                    <a:pt x="156912" y="778096"/>
                    <a:pt x="178624" y="819412"/>
                  </a:cubicBezTo>
                  <a:lnTo>
                    <a:pt x="210207" y="869911"/>
                  </a:lnTo>
                  <a:lnTo>
                    <a:pt x="116658" y="963459"/>
                  </a:lnTo>
                  <a:lnTo>
                    <a:pt x="234098" y="1080899"/>
                  </a:lnTo>
                  <a:lnTo>
                    <a:pt x="327481" y="987516"/>
                  </a:lnTo>
                  <a:lnTo>
                    <a:pt x="337729" y="995049"/>
                  </a:lnTo>
                  <a:cubicBezTo>
                    <a:pt x="378012" y="1021647"/>
                    <a:pt x="421458" y="1041457"/>
                    <a:pt x="466454" y="1054479"/>
                  </a:cubicBezTo>
                  <a:lnTo>
                    <a:pt x="515737" y="1064876"/>
                  </a:lnTo>
                  <a:lnTo>
                    <a:pt x="515737" y="1197558"/>
                  </a:lnTo>
                  <a:lnTo>
                    <a:pt x="681822" y="1197558"/>
                  </a:lnTo>
                  <a:lnTo>
                    <a:pt x="681822" y="1065395"/>
                  </a:lnTo>
                  <a:lnTo>
                    <a:pt x="742092" y="1051154"/>
                  </a:lnTo>
                  <a:cubicBezTo>
                    <a:pt x="786823" y="1037024"/>
                    <a:pt x="829874" y="1016106"/>
                    <a:pt x="869631" y="988400"/>
                  </a:cubicBezTo>
                  <a:lnTo>
                    <a:pt x="870384" y="987824"/>
                  </a:lnTo>
                  <a:lnTo>
                    <a:pt x="963459" y="1080899"/>
                  </a:lnTo>
                  <a:lnTo>
                    <a:pt x="1080900" y="963459"/>
                  </a:lnTo>
                  <a:lnTo>
                    <a:pt x="987351" y="869911"/>
                  </a:lnTo>
                  <a:lnTo>
                    <a:pt x="1018934" y="819412"/>
                  </a:lnTo>
                  <a:cubicBezTo>
                    <a:pt x="1040646" y="778096"/>
                    <a:pt x="1055844" y="734250"/>
                    <a:pt x="1064529" y="689393"/>
                  </a:cubicBezTo>
                  <a:lnTo>
                    <a:pt x="1065622" y="681821"/>
                  </a:lnTo>
                  <a:lnTo>
                    <a:pt x="1197558" y="681821"/>
                  </a:lnTo>
                  <a:lnTo>
                    <a:pt x="1197558" y="515736"/>
                  </a:lnTo>
                  <a:lnTo>
                    <a:pt x="1065622" y="515736"/>
                  </a:lnTo>
                  <a:lnTo>
                    <a:pt x="1064529" y="508165"/>
                  </a:lnTo>
                  <a:cubicBezTo>
                    <a:pt x="1055845" y="463307"/>
                    <a:pt x="1040646" y="419461"/>
                    <a:pt x="1018934" y="378145"/>
                  </a:cubicBezTo>
                  <a:lnTo>
                    <a:pt x="987351" y="327646"/>
                  </a:lnTo>
                  <a:lnTo>
                    <a:pt x="1080900" y="234098"/>
                  </a:lnTo>
                  <a:lnTo>
                    <a:pt x="963460" y="116658"/>
                  </a:lnTo>
                  <a:lnTo>
                    <a:pt x="870076" y="210041"/>
                  </a:lnTo>
                  <a:lnTo>
                    <a:pt x="859829" y="202508"/>
                  </a:lnTo>
                  <a:cubicBezTo>
                    <a:pt x="819546" y="175910"/>
                    <a:pt x="776099" y="156100"/>
                    <a:pt x="731105" y="143079"/>
                  </a:cubicBezTo>
                  <a:lnTo>
                    <a:pt x="681821" y="132681"/>
                  </a:lnTo>
                  <a:lnTo>
                    <a:pt x="681821" y="0"/>
                  </a:lnTo>
                  <a:lnTo>
                    <a:pt x="515736" y="0"/>
                  </a:lnTo>
                  <a:lnTo>
                    <a:pt x="515736" y="132163"/>
                  </a:lnTo>
                  <a:lnTo>
                    <a:pt x="455466" y="146403"/>
                  </a:lnTo>
                  <a:cubicBezTo>
                    <a:pt x="410735" y="160533"/>
                    <a:pt x="367684" y="181451"/>
                    <a:pt x="327927" y="209157"/>
                  </a:cubicBezTo>
                  <a:lnTo>
                    <a:pt x="327174" y="209733"/>
                  </a:ln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  <a:effectLst>
              <a:outerShdw blurRad="114300" dist="635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35306" y="3636323"/>
            <a:ext cx="1726926" cy="1726924"/>
            <a:chOff x="4627786" y="1946965"/>
            <a:chExt cx="1963514" cy="1963514"/>
          </a:xfrm>
        </p:grpSpPr>
        <p:sp>
          <p:nvSpPr>
            <p:cNvPr id="60" name="椭圆 59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 rot="18900000" flipH="1">
              <a:off x="4807178" y="2116640"/>
              <a:ext cx="1604729" cy="1604729"/>
            </a:xfrm>
            <a:custGeom>
              <a:avLst/>
              <a:gdLst>
                <a:gd name="connsiteX0" fmla="*/ 375395 w 1197558"/>
                <a:gd name="connsiteY0" fmla="*/ 375395 h 1197558"/>
                <a:gd name="connsiteX1" fmla="*/ 822163 w 1197558"/>
                <a:gd name="connsiteY1" fmla="*/ 375395 h 1197558"/>
                <a:gd name="connsiteX2" fmla="*/ 822163 w 1197558"/>
                <a:gd name="connsiteY2" fmla="*/ 822163 h 1197558"/>
                <a:gd name="connsiteX3" fmla="*/ 375395 w 1197558"/>
                <a:gd name="connsiteY3" fmla="*/ 822163 h 1197558"/>
                <a:gd name="connsiteX4" fmla="*/ 375395 w 1197558"/>
                <a:gd name="connsiteY4" fmla="*/ 375395 h 1197558"/>
                <a:gd name="connsiteX5" fmla="*/ 234098 w 1197558"/>
                <a:gd name="connsiteY5" fmla="*/ 116658 h 1197558"/>
                <a:gd name="connsiteX6" fmla="*/ 116658 w 1197558"/>
                <a:gd name="connsiteY6" fmla="*/ 234098 h 1197558"/>
                <a:gd name="connsiteX7" fmla="*/ 210207 w 1197558"/>
                <a:gd name="connsiteY7" fmla="*/ 327647 h 1197558"/>
                <a:gd name="connsiteX8" fmla="*/ 178624 w 1197558"/>
                <a:gd name="connsiteY8" fmla="*/ 378145 h 1197558"/>
                <a:gd name="connsiteX9" fmla="*/ 133029 w 1197558"/>
                <a:gd name="connsiteY9" fmla="*/ 508165 h 1197558"/>
                <a:gd name="connsiteX10" fmla="*/ 131936 w 1197558"/>
                <a:gd name="connsiteY10" fmla="*/ 515736 h 1197558"/>
                <a:gd name="connsiteX11" fmla="*/ 0 w 1197558"/>
                <a:gd name="connsiteY11" fmla="*/ 515736 h 1197558"/>
                <a:gd name="connsiteX12" fmla="*/ 0 w 1197558"/>
                <a:gd name="connsiteY12" fmla="*/ 681821 h 1197558"/>
                <a:gd name="connsiteX13" fmla="*/ 131936 w 1197558"/>
                <a:gd name="connsiteY13" fmla="*/ 681821 h 1197558"/>
                <a:gd name="connsiteX14" fmla="*/ 133029 w 1197558"/>
                <a:gd name="connsiteY14" fmla="*/ 689393 h 1197558"/>
                <a:gd name="connsiteX15" fmla="*/ 178624 w 1197558"/>
                <a:gd name="connsiteY15" fmla="*/ 819412 h 1197558"/>
                <a:gd name="connsiteX16" fmla="*/ 210207 w 1197558"/>
                <a:gd name="connsiteY16" fmla="*/ 869911 h 1197558"/>
                <a:gd name="connsiteX17" fmla="*/ 116658 w 1197558"/>
                <a:gd name="connsiteY17" fmla="*/ 963459 h 1197558"/>
                <a:gd name="connsiteX18" fmla="*/ 234098 w 1197558"/>
                <a:gd name="connsiteY18" fmla="*/ 1080899 h 1197558"/>
                <a:gd name="connsiteX19" fmla="*/ 327481 w 1197558"/>
                <a:gd name="connsiteY19" fmla="*/ 987516 h 1197558"/>
                <a:gd name="connsiteX20" fmla="*/ 337729 w 1197558"/>
                <a:gd name="connsiteY20" fmla="*/ 995049 h 1197558"/>
                <a:gd name="connsiteX21" fmla="*/ 466454 w 1197558"/>
                <a:gd name="connsiteY21" fmla="*/ 1054479 h 1197558"/>
                <a:gd name="connsiteX22" fmla="*/ 515737 w 1197558"/>
                <a:gd name="connsiteY22" fmla="*/ 1064876 h 1197558"/>
                <a:gd name="connsiteX23" fmla="*/ 515737 w 1197558"/>
                <a:gd name="connsiteY23" fmla="*/ 1197558 h 1197558"/>
                <a:gd name="connsiteX24" fmla="*/ 681822 w 1197558"/>
                <a:gd name="connsiteY24" fmla="*/ 1197558 h 1197558"/>
                <a:gd name="connsiteX25" fmla="*/ 681822 w 1197558"/>
                <a:gd name="connsiteY25" fmla="*/ 1065395 h 1197558"/>
                <a:gd name="connsiteX26" fmla="*/ 742092 w 1197558"/>
                <a:gd name="connsiteY26" fmla="*/ 1051154 h 1197558"/>
                <a:gd name="connsiteX27" fmla="*/ 869631 w 1197558"/>
                <a:gd name="connsiteY27" fmla="*/ 988400 h 1197558"/>
                <a:gd name="connsiteX28" fmla="*/ 870384 w 1197558"/>
                <a:gd name="connsiteY28" fmla="*/ 987824 h 1197558"/>
                <a:gd name="connsiteX29" fmla="*/ 963459 w 1197558"/>
                <a:gd name="connsiteY29" fmla="*/ 1080899 h 1197558"/>
                <a:gd name="connsiteX30" fmla="*/ 1080900 w 1197558"/>
                <a:gd name="connsiteY30" fmla="*/ 963459 h 1197558"/>
                <a:gd name="connsiteX31" fmla="*/ 987351 w 1197558"/>
                <a:gd name="connsiteY31" fmla="*/ 869911 h 1197558"/>
                <a:gd name="connsiteX32" fmla="*/ 1018934 w 1197558"/>
                <a:gd name="connsiteY32" fmla="*/ 819412 h 1197558"/>
                <a:gd name="connsiteX33" fmla="*/ 1064529 w 1197558"/>
                <a:gd name="connsiteY33" fmla="*/ 689393 h 1197558"/>
                <a:gd name="connsiteX34" fmla="*/ 1065622 w 1197558"/>
                <a:gd name="connsiteY34" fmla="*/ 681821 h 1197558"/>
                <a:gd name="connsiteX35" fmla="*/ 1197558 w 1197558"/>
                <a:gd name="connsiteY35" fmla="*/ 681821 h 1197558"/>
                <a:gd name="connsiteX36" fmla="*/ 1197558 w 1197558"/>
                <a:gd name="connsiteY36" fmla="*/ 515736 h 1197558"/>
                <a:gd name="connsiteX37" fmla="*/ 1065622 w 1197558"/>
                <a:gd name="connsiteY37" fmla="*/ 515736 h 1197558"/>
                <a:gd name="connsiteX38" fmla="*/ 1064529 w 1197558"/>
                <a:gd name="connsiteY38" fmla="*/ 508165 h 1197558"/>
                <a:gd name="connsiteX39" fmla="*/ 1018934 w 1197558"/>
                <a:gd name="connsiteY39" fmla="*/ 378145 h 1197558"/>
                <a:gd name="connsiteX40" fmla="*/ 987351 w 1197558"/>
                <a:gd name="connsiteY40" fmla="*/ 327646 h 1197558"/>
                <a:gd name="connsiteX41" fmla="*/ 1080900 w 1197558"/>
                <a:gd name="connsiteY41" fmla="*/ 234098 h 1197558"/>
                <a:gd name="connsiteX42" fmla="*/ 963460 w 1197558"/>
                <a:gd name="connsiteY42" fmla="*/ 116658 h 1197558"/>
                <a:gd name="connsiteX43" fmla="*/ 870076 w 1197558"/>
                <a:gd name="connsiteY43" fmla="*/ 210041 h 1197558"/>
                <a:gd name="connsiteX44" fmla="*/ 859829 w 1197558"/>
                <a:gd name="connsiteY44" fmla="*/ 202508 h 1197558"/>
                <a:gd name="connsiteX45" fmla="*/ 731105 w 1197558"/>
                <a:gd name="connsiteY45" fmla="*/ 143079 h 1197558"/>
                <a:gd name="connsiteX46" fmla="*/ 681821 w 1197558"/>
                <a:gd name="connsiteY46" fmla="*/ 132681 h 1197558"/>
                <a:gd name="connsiteX47" fmla="*/ 681821 w 1197558"/>
                <a:gd name="connsiteY47" fmla="*/ 0 h 1197558"/>
                <a:gd name="connsiteX48" fmla="*/ 515736 w 1197558"/>
                <a:gd name="connsiteY48" fmla="*/ 0 h 1197558"/>
                <a:gd name="connsiteX49" fmla="*/ 515736 w 1197558"/>
                <a:gd name="connsiteY49" fmla="*/ 132163 h 1197558"/>
                <a:gd name="connsiteX50" fmla="*/ 455466 w 1197558"/>
                <a:gd name="connsiteY50" fmla="*/ 146403 h 1197558"/>
                <a:gd name="connsiteX51" fmla="*/ 327927 w 1197558"/>
                <a:gd name="connsiteY51" fmla="*/ 209157 h 1197558"/>
                <a:gd name="connsiteX52" fmla="*/ 327174 w 1197558"/>
                <a:gd name="connsiteY52" fmla="*/ 209733 h 11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97558" h="1197558">
                  <a:moveTo>
                    <a:pt x="375395" y="375395"/>
                  </a:moveTo>
                  <a:cubicBezTo>
                    <a:pt x="498767" y="252024"/>
                    <a:pt x="698792" y="252024"/>
                    <a:pt x="822163" y="375395"/>
                  </a:cubicBezTo>
                  <a:cubicBezTo>
                    <a:pt x="945534" y="498767"/>
                    <a:pt x="945534" y="698792"/>
                    <a:pt x="822163" y="822163"/>
                  </a:cubicBezTo>
                  <a:cubicBezTo>
                    <a:pt x="698792" y="945534"/>
                    <a:pt x="498767" y="945534"/>
                    <a:pt x="375395" y="822163"/>
                  </a:cubicBezTo>
                  <a:cubicBezTo>
                    <a:pt x="252024" y="698792"/>
                    <a:pt x="252024" y="498767"/>
                    <a:pt x="375395" y="375395"/>
                  </a:cubicBezTo>
                  <a:close/>
                  <a:moveTo>
                    <a:pt x="234098" y="116658"/>
                  </a:moveTo>
                  <a:lnTo>
                    <a:pt x="116658" y="234098"/>
                  </a:lnTo>
                  <a:lnTo>
                    <a:pt x="210207" y="327647"/>
                  </a:lnTo>
                  <a:lnTo>
                    <a:pt x="178624" y="378145"/>
                  </a:lnTo>
                  <a:cubicBezTo>
                    <a:pt x="156912" y="419462"/>
                    <a:pt x="141714" y="463307"/>
                    <a:pt x="133029" y="508165"/>
                  </a:cubicBezTo>
                  <a:lnTo>
                    <a:pt x="131936" y="515736"/>
                  </a:lnTo>
                  <a:lnTo>
                    <a:pt x="0" y="515736"/>
                  </a:lnTo>
                  <a:lnTo>
                    <a:pt x="0" y="681821"/>
                  </a:lnTo>
                  <a:lnTo>
                    <a:pt x="131936" y="681821"/>
                  </a:lnTo>
                  <a:lnTo>
                    <a:pt x="133029" y="689393"/>
                  </a:lnTo>
                  <a:cubicBezTo>
                    <a:pt x="141714" y="734250"/>
                    <a:pt x="156912" y="778096"/>
                    <a:pt x="178624" y="819412"/>
                  </a:cubicBezTo>
                  <a:lnTo>
                    <a:pt x="210207" y="869911"/>
                  </a:lnTo>
                  <a:lnTo>
                    <a:pt x="116658" y="963459"/>
                  </a:lnTo>
                  <a:lnTo>
                    <a:pt x="234098" y="1080899"/>
                  </a:lnTo>
                  <a:lnTo>
                    <a:pt x="327481" y="987516"/>
                  </a:lnTo>
                  <a:lnTo>
                    <a:pt x="337729" y="995049"/>
                  </a:lnTo>
                  <a:cubicBezTo>
                    <a:pt x="378012" y="1021647"/>
                    <a:pt x="421458" y="1041457"/>
                    <a:pt x="466454" y="1054479"/>
                  </a:cubicBezTo>
                  <a:lnTo>
                    <a:pt x="515737" y="1064876"/>
                  </a:lnTo>
                  <a:lnTo>
                    <a:pt x="515737" y="1197558"/>
                  </a:lnTo>
                  <a:lnTo>
                    <a:pt x="681822" y="1197558"/>
                  </a:lnTo>
                  <a:lnTo>
                    <a:pt x="681822" y="1065395"/>
                  </a:lnTo>
                  <a:lnTo>
                    <a:pt x="742092" y="1051154"/>
                  </a:lnTo>
                  <a:cubicBezTo>
                    <a:pt x="786823" y="1037024"/>
                    <a:pt x="829874" y="1016106"/>
                    <a:pt x="869631" y="988400"/>
                  </a:cubicBezTo>
                  <a:lnTo>
                    <a:pt x="870384" y="987824"/>
                  </a:lnTo>
                  <a:lnTo>
                    <a:pt x="963459" y="1080899"/>
                  </a:lnTo>
                  <a:lnTo>
                    <a:pt x="1080900" y="963459"/>
                  </a:lnTo>
                  <a:lnTo>
                    <a:pt x="987351" y="869911"/>
                  </a:lnTo>
                  <a:lnTo>
                    <a:pt x="1018934" y="819412"/>
                  </a:lnTo>
                  <a:cubicBezTo>
                    <a:pt x="1040646" y="778096"/>
                    <a:pt x="1055844" y="734250"/>
                    <a:pt x="1064529" y="689393"/>
                  </a:cubicBezTo>
                  <a:lnTo>
                    <a:pt x="1065622" y="681821"/>
                  </a:lnTo>
                  <a:lnTo>
                    <a:pt x="1197558" y="681821"/>
                  </a:lnTo>
                  <a:lnTo>
                    <a:pt x="1197558" y="515736"/>
                  </a:lnTo>
                  <a:lnTo>
                    <a:pt x="1065622" y="515736"/>
                  </a:lnTo>
                  <a:lnTo>
                    <a:pt x="1064529" y="508165"/>
                  </a:lnTo>
                  <a:cubicBezTo>
                    <a:pt x="1055845" y="463307"/>
                    <a:pt x="1040646" y="419461"/>
                    <a:pt x="1018934" y="378145"/>
                  </a:cubicBezTo>
                  <a:lnTo>
                    <a:pt x="987351" y="327646"/>
                  </a:lnTo>
                  <a:lnTo>
                    <a:pt x="1080900" y="234098"/>
                  </a:lnTo>
                  <a:lnTo>
                    <a:pt x="963460" y="116658"/>
                  </a:lnTo>
                  <a:lnTo>
                    <a:pt x="870076" y="210041"/>
                  </a:lnTo>
                  <a:lnTo>
                    <a:pt x="859829" y="202508"/>
                  </a:lnTo>
                  <a:cubicBezTo>
                    <a:pt x="819546" y="175910"/>
                    <a:pt x="776099" y="156100"/>
                    <a:pt x="731105" y="143079"/>
                  </a:cubicBezTo>
                  <a:lnTo>
                    <a:pt x="681821" y="132681"/>
                  </a:lnTo>
                  <a:lnTo>
                    <a:pt x="681821" y="0"/>
                  </a:lnTo>
                  <a:lnTo>
                    <a:pt x="515736" y="0"/>
                  </a:lnTo>
                  <a:lnTo>
                    <a:pt x="515736" y="132163"/>
                  </a:lnTo>
                  <a:lnTo>
                    <a:pt x="455466" y="146403"/>
                  </a:lnTo>
                  <a:cubicBezTo>
                    <a:pt x="410735" y="160533"/>
                    <a:pt x="367684" y="181451"/>
                    <a:pt x="327927" y="209157"/>
                  </a:cubicBezTo>
                  <a:lnTo>
                    <a:pt x="327174" y="209733"/>
                  </a:ln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  <a:effectLst>
              <a:outerShdw blurRad="114300" dist="635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532799" y="3636323"/>
            <a:ext cx="1726926" cy="1726924"/>
            <a:chOff x="4627786" y="1946965"/>
            <a:chExt cx="1963514" cy="1963514"/>
          </a:xfrm>
        </p:grpSpPr>
        <p:sp>
          <p:nvSpPr>
            <p:cNvPr id="57" name="椭圆 56"/>
            <p:cNvSpPr/>
            <p:nvPr/>
          </p:nvSpPr>
          <p:spPr>
            <a:xfrm>
              <a:off x="4627786" y="1946965"/>
              <a:ext cx="1963514" cy="196351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7F7F7"/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06400" dist="165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  <p:sp>
          <p:nvSpPr>
            <p:cNvPr id="58" name="任意多边形 57"/>
            <p:cNvSpPr/>
            <p:nvPr/>
          </p:nvSpPr>
          <p:spPr>
            <a:xfrm rot="18900000" flipH="1">
              <a:off x="4807178" y="2116640"/>
              <a:ext cx="1604729" cy="1604729"/>
            </a:xfrm>
            <a:custGeom>
              <a:avLst/>
              <a:gdLst>
                <a:gd name="connsiteX0" fmla="*/ 375395 w 1197558"/>
                <a:gd name="connsiteY0" fmla="*/ 375395 h 1197558"/>
                <a:gd name="connsiteX1" fmla="*/ 822163 w 1197558"/>
                <a:gd name="connsiteY1" fmla="*/ 375395 h 1197558"/>
                <a:gd name="connsiteX2" fmla="*/ 822163 w 1197558"/>
                <a:gd name="connsiteY2" fmla="*/ 822163 h 1197558"/>
                <a:gd name="connsiteX3" fmla="*/ 375395 w 1197558"/>
                <a:gd name="connsiteY3" fmla="*/ 822163 h 1197558"/>
                <a:gd name="connsiteX4" fmla="*/ 375395 w 1197558"/>
                <a:gd name="connsiteY4" fmla="*/ 375395 h 1197558"/>
                <a:gd name="connsiteX5" fmla="*/ 234098 w 1197558"/>
                <a:gd name="connsiteY5" fmla="*/ 116658 h 1197558"/>
                <a:gd name="connsiteX6" fmla="*/ 116658 w 1197558"/>
                <a:gd name="connsiteY6" fmla="*/ 234098 h 1197558"/>
                <a:gd name="connsiteX7" fmla="*/ 210207 w 1197558"/>
                <a:gd name="connsiteY7" fmla="*/ 327647 h 1197558"/>
                <a:gd name="connsiteX8" fmla="*/ 178624 w 1197558"/>
                <a:gd name="connsiteY8" fmla="*/ 378145 h 1197558"/>
                <a:gd name="connsiteX9" fmla="*/ 133029 w 1197558"/>
                <a:gd name="connsiteY9" fmla="*/ 508165 h 1197558"/>
                <a:gd name="connsiteX10" fmla="*/ 131936 w 1197558"/>
                <a:gd name="connsiteY10" fmla="*/ 515736 h 1197558"/>
                <a:gd name="connsiteX11" fmla="*/ 0 w 1197558"/>
                <a:gd name="connsiteY11" fmla="*/ 515736 h 1197558"/>
                <a:gd name="connsiteX12" fmla="*/ 0 w 1197558"/>
                <a:gd name="connsiteY12" fmla="*/ 681821 h 1197558"/>
                <a:gd name="connsiteX13" fmla="*/ 131936 w 1197558"/>
                <a:gd name="connsiteY13" fmla="*/ 681821 h 1197558"/>
                <a:gd name="connsiteX14" fmla="*/ 133029 w 1197558"/>
                <a:gd name="connsiteY14" fmla="*/ 689393 h 1197558"/>
                <a:gd name="connsiteX15" fmla="*/ 178624 w 1197558"/>
                <a:gd name="connsiteY15" fmla="*/ 819412 h 1197558"/>
                <a:gd name="connsiteX16" fmla="*/ 210207 w 1197558"/>
                <a:gd name="connsiteY16" fmla="*/ 869911 h 1197558"/>
                <a:gd name="connsiteX17" fmla="*/ 116658 w 1197558"/>
                <a:gd name="connsiteY17" fmla="*/ 963459 h 1197558"/>
                <a:gd name="connsiteX18" fmla="*/ 234098 w 1197558"/>
                <a:gd name="connsiteY18" fmla="*/ 1080899 h 1197558"/>
                <a:gd name="connsiteX19" fmla="*/ 327481 w 1197558"/>
                <a:gd name="connsiteY19" fmla="*/ 987516 h 1197558"/>
                <a:gd name="connsiteX20" fmla="*/ 337729 w 1197558"/>
                <a:gd name="connsiteY20" fmla="*/ 995049 h 1197558"/>
                <a:gd name="connsiteX21" fmla="*/ 466454 w 1197558"/>
                <a:gd name="connsiteY21" fmla="*/ 1054479 h 1197558"/>
                <a:gd name="connsiteX22" fmla="*/ 515737 w 1197558"/>
                <a:gd name="connsiteY22" fmla="*/ 1064876 h 1197558"/>
                <a:gd name="connsiteX23" fmla="*/ 515737 w 1197558"/>
                <a:gd name="connsiteY23" fmla="*/ 1197558 h 1197558"/>
                <a:gd name="connsiteX24" fmla="*/ 681822 w 1197558"/>
                <a:gd name="connsiteY24" fmla="*/ 1197558 h 1197558"/>
                <a:gd name="connsiteX25" fmla="*/ 681822 w 1197558"/>
                <a:gd name="connsiteY25" fmla="*/ 1065395 h 1197558"/>
                <a:gd name="connsiteX26" fmla="*/ 742092 w 1197558"/>
                <a:gd name="connsiteY26" fmla="*/ 1051154 h 1197558"/>
                <a:gd name="connsiteX27" fmla="*/ 869631 w 1197558"/>
                <a:gd name="connsiteY27" fmla="*/ 988400 h 1197558"/>
                <a:gd name="connsiteX28" fmla="*/ 870384 w 1197558"/>
                <a:gd name="connsiteY28" fmla="*/ 987824 h 1197558"/>
                <a:gd name="connsiteX29" fmla="*/ 963459 w 1197558"/>
                <a:gd name="connsiteY29" fmla="*/ 1080899 h 1197558"/>
                <a:gd name="connsiteX30" fmla="*/ 1080900 w 1197558"/>
                <a:gd name="connsiteY30" fmla="*/ 963459 h 1197558"/>
                <a:gd name="connsiteX31" fmla="*/ 987351 w 1197558"/>
                <a:gd name="connsiteY31" fmla="*/ 869911 h 1197558"/>
                <a:gd name="connsiteX32" fmla="*/ 1018934 w 1197558"/>
                <a:gd name="connsiteY32" fmla="*/ 819412 h 1197558"/>
                <a:gd name="connsiteX33" fmla="*/ 1064529 w 1197558"/>
                <a:gd name="connsiteY33" fmla="*/ 689393 h 1197558"/>
                <a:gd name="connsiteX34" fmla="*/ 1065622 w 1197558"/>
                <a:gd name="connsiteY34" fmla="*/ 681821 h 1197558"/>
                <a:gd name="connsiteX35" fmla="*/ 1197558 w 1197558"/>
                <a:gd name="connsiteY35" fmla="*/ 681821 h 1197558"/>
                <a:gd name="connsiteX36" fmla="*/ 1197558 w 1197558"/>
                <a:gd name="connsiteY36" fmla="*/ 515736 h 1197558"/>
                <a:gd name="connsiteX37" fmla="*/ 1065622 w 1197558"/>
                <a:gd name="connsiteY37" fmla="*/ 515736 h 1197558"/>
                <a:gd name="connsiteX38" fmla="*/ 1064529 w 1197558"/>
                <a:gd name="connsiteY38" fmla="*/ 508165 h 1197558"/>
                <a:gd name="connsiteX39" fmla="*/ 1018934 w 1197558"/>
                <a:gd name="connsiteY39" fmla="*/ 378145 h 1197558"/>
                <a:gd name="connsiteX40" fmla="*/ 987351 w 1197558"/>
                <a:gd name="connsiteY40" fmla="*/ 327646 h 1197558"/>
                <a:gd name="connsiteX41" fmla="*/ 1080900 w 1197558"/>
                <a:gd name="connsiteY41" fmla="*/ 234098 h 1197558"/>
                <a:gd name="connsiteX42" fmla="*/ 963460 w 1197558"/>
                <a:gd name="connsiteY42" fmla="*/ 116658 h 1197558"/>
                <a:gd name="connsiteX43" fmla="*/ 870076 w 1197558"/>
                <a:gd name="connsiteY43" fmla="*/ 210041 h 1197558"/>
                <a:gd name="connsiteX44" fmla="*/ 859829 w 1197558"/>
                <a:gd name="connsiteY44" fmla="*/ 202508 h 1197558"/>
                <a:gd name="connsiteX45" fmla="*/ 731105 w 1197558"/>
                <a:gd name="connsiteY45" fmla="*/ 143079 h 1197558"/>
                <a:gd name="connsiteX46" fmla="*/ 681821 w 1197558"/>
                <a:gd name="connsiteY46" fmla="*/ 132681 h 1197558"/>
                <a:gd name="connsiteX47" fmla="*/ 681821 w 1197558"/>
                <a:gd name="connsiteY47" fmla="*/ 0 h 1197558"/>
                <a:gd name="connsiteX48" fmla="*/ 515736 w 1197558"/>
                <a:gd name="connsiteY48" fmla="*/ 0 h 1197558"/>
                <a:gd name="connsiteX49" fmla="*/ 515736 w 1197558"/>
                <a:gd name="connsiteY49" fmla="*/ 132163 h 1197558"/>
                <a:gd name="connsiteX50" fmla="*/ 455466 w 1197558"/>
                <a:gd name="connsiteY50" fmla="*/ 146403 h 1197558"/>
                <a:gd name="connsiteX51" fmla="*/ 327927 w 1197558"/>
                <a:gd name="connsiteY51" fmla="*/ 209157 h 1197558"/>
                <a:gd name="connsiteX52" fmla="*/ 327174 w 1197558"/>
                <a:gd name="connsiteY52" fmla="*/ 209733 h 119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97558" h="1197558">
                  <a:moveTo>
                    <a:pt x="375395" y="375395"/>
                  </a:moveTo>
                  <a:cubicBezTo>
                    <a:pt x="498767" y="252024"/>
                    <a:pt x="698792" y="252024"/>
                    <a:pt x="822163" y="375395"/>
                  </a:cubicBezTo>
                  <a:cubicBezTo>
                    <a:pt x="945534" y="498767"/>
                    <a:pt x="945534" y="698792"/>
                    <a:pt x="822163" y="822163"/>
                  </a:cubicBezTo>
                  <a:cubicBezTo>
                    <a:pt x="698792" y="945534"/>
                    <a:pt x="498767" y="945534"/>
                    <a:pt x="375395" y="822163"/>
                  </a:cubicBezTo>
                  <a:cubicBezTo>
                    <a:pt x="252024" y="698792"/>
                    <a:pt x="252024" y="498767"/>
                    <a:pt x="375395" y="375395"/>
                  </a:cubicBezTo>
                  <a:close/>
                  <a:moveTo>
                    <a:pt x="234098" y="116658"/>
                  </a:moveTo>
                  <a:lnTo>
                    <a:pt x="116658" y="234098"/>
                  </a:lnTo>
                  <a:lnTo>
                    <a:pt x="210207" y="327647"/>
                  </a:lnTo>
                  <a:lnTo>
                    <a:pt x="178624" y="378145"/>
                  </a:lnTo>
                  <a:cubicBezTo>
                    <a:pt x="156912" y="419462"/>
                    <a:pt x="141714" y="463307"/>
                    <a:pt x="133029" y="508165"/>
                  </a:cubicBezTo>
                  <a:lnTo>
                    <a:pt x="131936" y="515736"/>
                  </a:lnTo>
                  <a:lnTo>
                    <a:pt x="0" y="515736"/>
                  </a:lnTo>
                  <a:lnTo>
                    <a:pt x="0" y="681821"/>
                  </a:lnTo>
                  <a:lnTo>
                    <a:pt x="131936" y="681821"/>
                  </a:lnTo>
                  <a:lnTo>
                    <a:pt x="133029" y="689393"/>
                  </a:lnTo>
                  <a:cubicBezTo>
                    <a:pt x="141714" y="734250"/>
                    <a:pt x="156912" y="778096"/>
                    <a:pt x="178624" y="819412"/>
                  </a:cubicBezTo>
                  <a:lnTo>
                    <a:pt x="210207" y="869911"/>
                  </a:lnTo>
                  <a:lnTo>
                    <a:pt x="116658" y="963459"/>
                  </a:lnTo>
                  <a:lnTo>
                    <a:pt x="234098" y="1080899"/>
                  </a:lnTo>
                  <a:lnTo>
                    <a:pt x="327481" y="987516"/>
                  </a:lnTo>
                  <a:lnTo>
                    <a:pt x="337729" y="995049"/>
                  </a:lnTo>
                  <a:cubicBezTo>
                    <a:pt x="378012" y="1021647"/>
                    <a:pt x="421458" y="1041457"/>
                    <a:pt x="466454" y="1054479"/>
                  </a:cubicBezTo>
                  <a:lnTo>
                    <a:pt x="515737" y="1064876"/>
                  </a:lnTo>
                  <a:lnTo>
                    <a:pt x="515737" y="1197558"/>
                  </a:lnTo>
                  <a:lnTo>
                    <a:pt x="681822" y="1197558"/>
                  </a:lnTo>
                  <a:lnTo>
                    <a:pt x="681822" y="1065395"/>
                  </a:lnTo>
                  <a:lnTo>
                    <a:pt x="742092" y="1051154"/>
                  </a:lnTo>
                  <a:cubicBezTo>
                    <a:pt x="786823" y="1037024"/>
                    <a:pt x="829874" y="1016106"/>
                    <a:pt x="869631" y="988400"/>
                  </a:cubicBezTo>
                  <a:lnTo>
                    <a:pt x="870384" y="987824"/>
                  </a:lnTo>
                  <a:lnTo>
                    <a:pt x="963459" y="1080899"/>
                  </a:lnTo>
                  <a:lnTo>
                    <a:pt x="1080900" y="963459"/>
                  </a:lnTo>
                  <a:lnTo>
                    <a:pt x="987351" y="869911"/>
                  </a:lnTo>
                  <a:lnTo>
                    <a:pt x="1018934" y="819412"/>
                  </a:lnTo>
                  <a:cubicBezTo>
                    <a:pt x="1040646" y="778096"/>
                    <a:pt x="1055844" y="734250"/>
                    <a:pt x="1064529" y="689393"/>
                  </a:cubicBezTo>
                  <a:lnTo>
                    <a:pt x="1065622" y="681821"/>
                  </a:lnTo>
                  <a:lnTo>
                    <a:pt x="1197558" y="681821"/>
                  </a:lnTo>
                  <a:lnTo>
                    <a:pt x="1197558" y="515736"/>
                  </a:lnTo>
                  <a:lnTo>
                    <a:pt x="1065622" y="515736"/>
                  </a:lnTo>
                  <a:lnTo>
                    <a:pt x="1064529" y="508165"/>
                  </a:lnTo>
                  <a:cubicBezTo>
                    <a:pt x="1055845" y="463307"/>
                    <a:pt x="1040646" y="419461"/>
                    <a:pt x="1018934" y="378145"/>
                  </a:cubicBezTo>
                  <a:lnTo>
                    <a:pt x="987351" y="327646"/>
                  </a:lnTo>
                  <a:lnTo>
                    <a:pt x="1080900" y="234098"/>
                  </a:lnTo>
                  <a:lnTo>
                    <a:pt x="963460" y="116658"/>
                  </a:lnTo>
                  <a:lnTo>
                    <a:pt x="870076" y="210041"/>
                  </a:lnTo>
                  <a:lnTo>
                    <a:pt x="859829" y="202508"/>
                  </a:lnTo>
                  <a:cubicBezTo>
                    <a:pt x="819546" y="175910"/>
                    <a:pt x="776099" y="156100"/>
                    <a:pt x="731105" y="143079"/>
                  </a:cubicBezTo>
                  <a:lnTo>
                    <a:pt x="681821" y="132681"/>
                  </a:lnTo>
                  <a:lnTo>
                    <a:pt x="681821" y="0"/>
                  </a:lnTo>
                  <a:lnTo>
                    <a:pt x="515736" y="0"/>
                  </a:lnTo>
                  <a:lnTo>
                    <a:pt x="515736" y="132163"/>
                  </a:lnTo>
                  <a:lnTo>
                    <a:pt x="455466" y="146403"/>
                  </a:lnTo>
                  <a:cubicBezTo>
                    <a:pt x="410735" y="160533"/>
                    <a:pt x="367684" y="181451"/>
                    <a:pt x="327927" y="209157"/>
                  </a:cubicBezTo>
                  <a:lnTo>
                    <a:pt x="327174" y="209733"/>
                  </a:ln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  <a:effectLst>
              <a:outerShdw blurRad="114300" dist="635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</p:grpSp>
      <p:sp>
        <p:nvSpPr>
          <p:cNvPr id="36" name="文本框 45"/>
          <p:cNvSpPr txBox="1"/>
          <p:nvPr/>
        </p:nvSpPr>
        <p:spPr>
          <a:xfrm>
            <a:off x="4121920" y="2031858"/>
            <a:ext cx="123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25</a:t>
            </a:r>
            <a:r>
              <a:rPr lang="en-US" altLang="zh-CN" sz="1400" b="1" dirty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%</a:t>
            </a:r>
            <a:endParaRPr lang="zh-CN" altLang="en-US" sz="2000" b="1" dirty="0">
              <a:solidFill>
                <a:srgbClr val="4FB9CB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7" name="文本框 46"/>
          <p:cNvSpPr txBox="1"/>
          <p:nvPr/>
        </p:nvSpPr>
        <p:spPr>
          <a:xfrm>
            <a:off x="6819413" y="2031858"/>
            <a:ext cx="123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1</a:t>
            </a:r>
            <a:r>
              <a:rPr lang="en-US" altLang="zh-CN" sz="2000" b="1" dirty="0" smtClean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0</a:t>
            </a:r>
            <a:r>
              <a:rPr lang="en-US" altLang="zh-CN" sz="1400" b="1" dirty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%</a:t>
            </a:r>
            <a:endParaRPr lang="zh-CN" altLang="en-US" sz="1400" b="1" dirty="0">
              <a:solidFill>
                <a:srgbClr val="4FB9CB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8" name="文本框 49"/>
          <p:cNvSpPr txBox="1"/>
          <p:nvPr/>
        </p:nvSpPr>
        <p:spPr>
          <a:xfrm>
            <a:off x="4078835" y="4304176"/>
            <a:ext cx="123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2</a:t>
            </a:r>
            <a:r>
              <a:rPr lang="en-US" altLang="zh-CN" sz="2000" b="1" dirty="0" smtClean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5</a:t>
            </a:r>
            <a:r>
              <a:rPr lang="en-US" altLang="zh-CN" sz="1400" b="1" dirty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%</a:t>
            </a:r>
            <a:endParaRPr lang="zh-CN" altLang="en-US" sz="2000" b="1" dirty="0">
              <a:solidFill>
                <a:srgbClr val="4FB9CB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9" name="文本框 50"/>
          <p:cNvSpPr txBox="1"/>
          <p:nvPr/>
        </p:nvSpPr>
        <p:spPr>
          <a:xfrm>
            <a:off x="6776328" y="4304176"/>
            <a:ext cx="123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4</a:t>
            </a:r>
            <a:r>
              <a:rPr lang="en-US" altLang="zh-CN" sz="2000" b="1" dirty="0" smtClean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0</a:t>
            </a:r>
            <a:r>
              <a:rPr lang="en-US" altLang="zh-CN" sz="1400" b="1" dirty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%</a:t>
            </a:r>
            <a:endParaRPr lang="zh-CN" altLang="en-US" sz="1400" b="1" dirty="0">
              <a:solidFill>
                <a:srgbClr val="4FB9CB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 flipV="1">
            <a:off x="7962475" y="1140651"/>
            <a:ext cx="2438687" cy="732476"/>
            <a:chOff x="5246304" y="4593021"/>
            <a:chExt cx="2438687" cy="732476"/>
          </a:xfrm>
        </p:grpSpPr>
        <p:sp>
          <p:nvSpPr>
            <p:cNvPr id="54" name="椭圆 5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flipH="1" flipV="1">
            <a:off x="1691173" y="1130300"/>
            <a:ext cx="2438687" cy="732476"/>
            <a:chOff x="5246304" y="4593021"/>
            <a:chExt cx="2438687" cy="732476"/>
          </a:xfrm>
        </p:grpSpPr>
        <p:sp>
          <p:nvSpPr>
            <p:cNvPr id="52" name="椭圆 51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944860" y="5105468"/>
            <a:ext cx="2438687" cy="732476"/>
            <a:chOff x="5246304" y="4593021"/>
            <a:chExt cx="2438687" cy="732476"/>
          </a:xfrm>
        </p:grpSpPr>
        <p:sp>
          <p:nvSpPr>
            <p:cNvPr id="50" name="椭圆 49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flipH="1">
            <a:off x="1686388" y="5090954"/>
            <a:ext cx="2438687" cy="732476"/>
            <a:chOff x="5246304" y="4593021"/>
            <a:chExt cx="2438687" cy="732476"/>
          </a:xfrm>
        </p:grpSpPr>
        <p:sp>
          <p:nvSpPr>
            <p:cNvPr id="48" name="椭圆 47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rgbClr val="4FB9CB"/>
                </a:solidFill>
              </a:endParaRPr>
            </a:p>
          </p:txBody>
        </p:sp>
      </p:grpSp>
      <p:sp>
        <p:nvSpPr>
          <p:cNvPr id="44" name="文本框 101"/>
          <p:cNvSpPr txBox="1"/>
          <p:nvPr/>
        </p:nvSpPr>
        <p:spPr>
          <a:xfrm>
            <a:off x="1587637" y="1183641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01</a:t>
            </a:r>
            <a:endParaRPr lang="zh-CN" altLang="en-US" sz="2800" b="1" dirty="0">
              <a:solidFill>
                <a:srgbClr val="4FB9CB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5" name="文本框 104"/>
          <p:cNvSpPr txBox="1"/>
          <p:nvPr/>
        </p:nvSpPr>
        <p:spPr>
          <a:xfrm>
            <a:off x="1610497" y="4160160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02</a:t>
            </a:r>
            <a:endParaRPr lang="zh-CN" altLang="en-US" sz="2800" b="1" dirty="0">
              <a:solidFill>
                <a:srgbClr val="4FB9CB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6" name="文本框 109"/>
          <p:cNvSpPr txBox="1"/>
          <p:nvPr/>
        </p:nvSpPr>
        <p:spPr>
          <a:xfrm>
            <a:off x="8638829" y="1183641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03</a:t>
            </a:r>
            <a:endParaRPr lang="zh-CN" altLang="en-US" sz="2800" b="1" dirty="0">
              <a:solidFill>
                <a:srgbClr val="4FB9CB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7" name="文本框 110"/>
          <p:cNvSpPr txBox="1"/>
          <p:nvPr/>
        </p:nvSpPr>
        <p:spPr>
          <a:xfrm>
            <a:off x="8618825" y="4160160"/>
            <a:ext cx="8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4FB9CB"/>
                </a:solidFill>
                <a:latin typeface="Impact MT Std" pitchFamily="34" charset="0"/>
                <a:ea typeface="方正兰亭黑简体" panose="02000000000000000000" pitchFamily="2" charset="-122"/>
              </a:rPr>
              <a:t>04</a:t>
            </a:r>
            <a:endParaRPr lang="zh-CN" altLang="en-US" sz="2800" b="1" dirty="0">
              <a:solidFill>
                <a:srgbClr val="4FB9CB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8" name="ís1íḑè"/>
          <p:cNvSpPr txBox="1"/>
          <p:nvPr/>
        </p:nvSpPr>
        <p:spPr>
          <a:xfrm>
            <a:off x="1719195" y="1661196"/>
            <a:ext cx="1743648" cy="96989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69" name="ís1íḑè"/>
          <p:cNvSpPr txBox="1"/>
          <p:nvPr/>
        </p:nvSpPr>
        <p:spPr>
          <a:xfrm>
            <a:off x="8746639" y="1661196"/>
            <a:ext cx="1743648" cy="96989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70" name="ís1íḑè"/>
          <p:cNvSpPr txBox="1"/>
          <p:nvPr/>
        </p:nvSpPr>
        <p:spPr>
          <a:xfrm>
            <a:off x="8799962" y="4641952"/>
            <a:ext cx="1743648" cy="96989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71" name="ís1íḑè"/>
          <p:cNvSpPr txBox="1"/>
          <p:nvPr/>
        </p:nvSpPr>
        <p:spPr>
          <a:xfrm>
            <a:off x="1740903" y="4652932"/>
            <a:ext cx="1743648" cy="96989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grpSp>
        <p:nvGrpSpPr>
          <p:cNvPr id="72" name="组合 71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73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9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îṩlíḑe"/>
          <p:cNvSpPr/>
          <p:nvPr/>
        </p:nvSpPr>
        <p:spPr bwMode="auto">
          <a:xfrm>
            <a:off x="669925" y="1868650"/>
            <a:ext cx="5286886" cy="61880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i$ļiḋè"/>
          <p:cNvSpPr/>
          <p:nvPr/>
        </p:nvSpPr>
        <p:spPr bwMode="auto">
          <a:xfrm>
            <a:off x="6235191" y="1868650"/>
            <a:ext cx="5286886" cy="61880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70601" y="1750852"/>
            <a:ext cx="0" cy="439277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1îḍê"/>
          <p:cNvSpPr/>
          <p:nvPr/>
        </p:nvSpPr>
        <p:spPr bwMode="auto">
          <a:xfrm>
            <a:off x="688311" y="2596751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0" name="íŝľiḑé"/>
          <p:cNvSpPr/>
          <p:nvPr/>
        </p:nvSpPr>
        <p:spPr bwMode="auto">
          <a:xfrm>
            <a:off x="6112807" y="2596751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1" name="îṡ1îḋê"/>
          <p:cNvSpPr/>
          <p:nvPr/>
        </p:nvSpPr>
        <p:spPr bwMode="auto">
          <a:xfrm>
            <a:off x="688311" y="3739576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2" name="ísḻiďê"/>
          <p:cNvSpPr/>
          <p:nvPr/>
        </p:nvSpPr>
        <p:spPr bwMode="auto">
          <a:xfrm>
            <a:off x="6112807" y="3739576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3" name="íŝļíďê"/>
          <p:cNvSpPr/>
          <p:nvPr/>
        </p:nvSpPr>
        <p:spPr bwMode="auto">
          <a:xfrm>
            <a:off x="688311" y="4882401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4" name="iŝ1ïḍè"/>
          <p:cNvSpPr/>
          <p:nvPr/>
        </p:nvSpPr>
        <p:spPr bwMode="auto">
          <a:xfrm>
            <a:off x="6112807" y="4882401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88311" y="34618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251988" y="34618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8311" y="46175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251988" y="46175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26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标题 4"/>
          <p:cNvSpPr txBox="1"/>
          <p:nvPr/>
        </p:nvSpPr>
        <p:spPr>
          <a:xfrm>
            <a:off x="1051855" y="395207"/>
            <a:ext cx="1042060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176215" y="4368021"/>
            <a:ext cx="1448742" cy="1448742"/>
          </a:xfrm>
          <a:prstGeom prst="roundRect">
            <a:avLst>
              <a:gd name="adj" fmla="val 12985"/>
            </a:avLst>
          </a:prstGeom>
          <a:solidFill>
            <a:srgbClr val="4FB9CB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294163" y="3951415"/>
            <a:ext cx="1147235" cy="1147235"/>
          </a:xfrm>
          <a:prstGeom prst="roundRect">
            <a:avLst>
              <a:gd name="adj" fmla="val 12985"/>
            </a:avLst>
          </a:prstGeom>
          <a:solidFill>
            <a:srgbClr val="4FB9CB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820386" y="1366471"/>
            <a:ext cx="1147235" cy="1147235"/>
          </a:xfrm>
          <a:prstGeom prst="roundRect">
            <a:avLst>
              <a:gd name="adj" fmla="val 12985"/>
            </a:avLst>
          </a:prstGeom>
          <a:solidFill>
            <a:srgbClr val="4FB9CB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678927" y="1848814"/>
            <a:ext cx="1448742" cy="1448742"/>
          </a:xfrm>
          <a:prstGeom prst="roundRect">
            <a:avLst>
              <a:gd name="adj" fmla="val 12985"/>
            </a:avLst>
          </a:prstGeom>
          <a:solidFill>
            <a:srgbClr val="4FB9CB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rot="18900000">
            <a:off x="2584181" y="2540648"/>
            <a:ext cx="7023637" cy="1854397"/>
          </a:xfrm>
          <a:custGeom>
            <a:avLst/>
            <a:gdLst>
              <a:gd name="connsiteX0" fmla="*/ 6382501 w 7023637"/>
              <a:gd name="connsiteY0" fmla="*/ 230936 h 1854397"/>
              <a:gd name="connsiteX1" fmla="*/ 6984659 w 7023637"/>
              <a:gd name="connsiteY1" fmla="*/ 833094 h 1854397"/>
              <a:gd name="connsiteX2" fmla="*/ 6984659 w 7023637"/>
              <a:gd name="connsiteY2" fmla="*/ 1021294 h 1854397"/>
              <a:gd name="connsiteX3" fmla="*/ 6382502 w 7023637"/>
              <a:gd name="connsiteY3" fmla="*/ 1623452 h 1854397"/>
              <a:gd name="connsiteX4" fmla="*/ 6238324 w 7023637"/>
              <a:gd name="connsiteY4" fmla="*/ 1652686 h 1854397"/>
              <a:gd name="connsiteX5" fmla="*/ 6233468 w 7023637"/>
              <a:gd name="connsiteY5" fmla="*/ 1649461 h 1854397"/>
              <a:gd name="connsiteX6" fmla="*/ 5619292 w 7023637"/>
              <a:gd name="connsiteY6" fmla="*/ 1035284 h 1854397"/>
              <a:gd name="connsiteX7" fmla="*/ 5381956 w 7023637"/>
              <a:gd name="connsiteY7" fmla="*/ 1035284 h 1854397"/>
              <a:gd name="connsiteX8" fmla="*/ 4622585 w 7023637"/>
              <a:gd name="connsiteY8" fmla="*/ 1794655 h 1854397"/>
              <a:gd name="connsiteX9" fmla="*/ 4612056 w 7023637"/>
              <a:gd name="connsiteY9" fmla="*/ 1810510 h 1854397"/>
              <a:gd name="connsiteX10" fmla="*/ 4564487 w 7023637"/>
              <a:gd name="connsiteY10" fmla="*/ 1842098 h 1854397"/>
              <a:gd name="connsiteX11" fmla="*/ 4423292 w 7023637"/>
              <a:gd name="connsiteY11" fmla="*/ 1835186 h 1854397"/>
              <a:gd name="connsiteX12" fmla="*/ 4387173 w 7023637"/>
              <a:gd name="connsiteY12" fmla="*/ 1808553 h 1854397"/>
              <a:gd name="connsiteX13" fmla="*/ 4380859 w 7023637"/>
              <a:gd name="connsiteY13" fmla="*/ 1799045 h 1854397"/>
              <a:gd name="connsiteX14" fmla="*/ 3621487 w 7023637"/>
              <a:gd name="connsiteY14" fmla="*/ 1039674 h 1854397"/>
              <a:gd name="connsiteX15" fmla="*/ 3439668 w 7023637"/>
              <a:gd name="connsiteY15" fmla="*/ 1002808 h 1854397"/>
              <a:gd name="connsiteX16" fmla="*/ 3407952 w 7023637"/>
              <a:gd name="connsiteY16" fmla="*/ 1023869 h 1854397"/>
              <a:gd name="connsiteX17" fmla="*/ 2808370 w 7023637"/>
              <a:gd name="connsiteY17" fmla="*/ 1623451 h 1854397"/>
              <a:gd name="connsiteX18" fmla="*/ 2620170 w 7023637"/>
              <a:gd name="connsiteY18" fmla="*/ 1623451 h 1854397"/>
              <a:gd name="connsiteX19" fmla="*/ 2194586 w 7023637"/>
              <a:gd name="connsiteY19" fmla="*/ 1197867 h 1854397"/>
              <a:gd name="connsiteX20" fmla="*/ 2194565 w 7023637"/>
              <a:gd name="connsiteY20" fmla="*/ 1197867 h 1854397"/>
              <a:gd name="connsiteX21" fmla="*/ 2042569 w 7023637"/>
              <a:gd name="connsiteY21" fmla="*/ 1045871 h 1854397"/>
              <a:gd name="connsiteX22" fmla="*/ 1805233 w 7023637"/>
              <a:gd name="connsiteY22" fmla="*/ 1045871 h 1854397"/>
              <a:gd name="connsiteX23" fmla="*/ 1045861 w 7023637"/>
              <a:gd name="connsiteY23" fmla="*/ 1805242 h 1854397"/>
              <a:gd name="connsiteX24" fmla="*/ 1045860 w 7023637"/>
              <a:gd name="connsiteY24" fmla="*/ 1805244 h 1854397"/>
              <a:gd name="connsiteX25" fmla="*/ 990345 w 7023637"/>
              <a:gd name="connsiteY25" fmla="*/ 1842109 h 1854397"/>
              <a:gd name="connsiteX26" fmla="*/ 808525 w 7023637"/>
              <a:gd name="connsiteY26" fmla="*/ 1805243 h 1854397"/>
              <a:gd name="connsiteX27" fmla="*/ 49154 w 7023637"/>
              <a:gd name="connsiteY27" fmla="*/ 1045872 h 1854397"/>
              <a:gd name="connsiteX28" fmla="*/ 49154 w 7023637"/>
              <a:gd name="connsiteY28" fmla="*/ 808536 h 1854397"/>
              <a:gd name="connsiteX29" fmla="*/ 808525 w 7023637"/>
              <a:gd name="connsiteY29" fmla="*/ 49164 h 1854397"/>
              <a:gd name="connsiteX30" fmla="*/ 1045861 w 7023637"/>
              <a:gd name="connsiteY30" fmla="*/ 49164 h 1854397"/>
              <a:gd name="connsiteX31" fmla="*/ 1653226 w 7023637"/>
              <a:gd name="connsiteY31" fmla="*/ 656529 h 1854397"/>
              <a:gd name="connsiteX32" fmla="*/ 1653248 w 7023637"/>
              <a:gd name="connsiteY32" fmla="*/ 656529 h 1854397"/>
              <a:gd name="connsiteX33" fmla="*/ 1805243 w 7023637"/>
              <a:gd name="connsiteY33" fmla="*/ 808524 h 1854397"/>
              <a:gd name="connsiteX34" fmla="*/ 2042579 w 7023637"/>
              <a:gd name="connsiteY34" fmla="*/ 808524 h 1854397"/>
              <a:gd name="connsiteX35" fmla="*/ 2112731 w 7023637"/>
              <a:gd name="connsiteY35" fmla="*/ 738372 h 1854397"/>
              <a:gd name="connsiteX36" fmla="*/ 2620169 w 7023637"/>
              <a:gd name="connsiteY36" fmla="*/ 230935 h 1854397"/>
              <a:gd name="connsiteX37" fmla="*/ 2808370 w 7023637"/>
              <a:gd name="connsiteY37" fmla="*/ 230935 h 1854397"/>
              <a:gd name="connsiteX38" fmla="*/ 3236140 w 7023637"/>
              <a:gd name="connsiteY38" fmla="*/ 658705 h 1854397"/>
              <a:gd name="connsiteX39" fmla="*/ 3240530 w 7023637"/>
              <a:gd name="connsiteY39" fmla="*/ 658705 h 1854397"/>
              <a:gd name="connsiteX40" fmla="*/ 3388156 w 7023637"/>
              <a:gd name="connsiteY40" fmla="*/ 806331 h 1854397"/>
              <a:gd name="connsiteX41" fmla="*/ 3625492 w 7023637"/>
              <a:gd name="connsiteY41" fmla="*/ 806331 h 1854397"/>
              <a:gd name="connsiteX42" fmla="*/ 4382672 w 7023637"/>
              <a:gd name="connsiteY42" fmla="*/ 49151 h 1854397"/>
              <a:gd name="connsiteX43" fmla="*/ 4438185 w 7023637"/>
              <a:gd name="connsiteY43" fmla="*/ 12288 h 1854397"/>
              <a:gd name="connsiteX44" fmla="*/ 4579381 w 7023637"/>
              <a:gd name="connsiteY44" fmla="*/ 19201 h 1854397"/>
              <a:gd name="connsiteX45" fmla="*/ 4615497 w 7023637"/>
              <a:gd name="connsiteY45" fmla="*/ 45831 h 1854397"/>
              <a:gd name="connsiteX46" fmla="*/ 4621812 w 7023637"/>
              <a:gd name="connsiteY46" fmla="*/ 55341 h 1854397"/>
              <a:gd name="connsiteX47" fmla="*/ 5381183 w 7023637"/>
              <a:gd name="connsiteY47" fmla="*/ 814712 h 1854397"/>
              <a:gd name="connsiteX48" fmla="*/ 5618519 w 7023637"/>
              <a:gd name="connsiteY48" fmla="*/ 814712 h 1854397"/>
              <a:gd name="connsiteX49" fmla="*/ 6218098 w 7023637"/>
              <a:gd name="connsiteY49" fmla="*/ 215133 h 1854397"/>
              <a:gd name="connsiteX50" fmla="*/ 6238324 w 7023637"/>
              <a:gd name="connsiteY50" fmla="*/ 201702 h 1854397"/>
              <a:gd name="connsiteX51" fmla="*/ 6382501 w 7023637"/>
              <a:gd name="connsiteY51" fmla="*/ 230936 h 185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23637" h="1854397">
                <a:moveTo>
                  <a:pt x="6382501" y="230936"/>
                </a:moveTo>
                <a:lnTo>
                  <a:pt x="6984659" y="833094"/>
                </a:lnTo>
                <a:cubicBezTo>
                  <a:pt x="7036630" y="885064"/>
                  <a:pt x="7036630" y="969325"/>
                  <a:pt x="6984659" y="1021294"/>
                </a:cubicBezTo>
                <a:lnTo>
                  <a:pt x="6382502" y="1623452"/>
                </a:lnTo>
                <a:cubicBezTo>
                  <a:pt x="6343525" y="1662430"/>
                  <a:pt x="6286384" y="1672174"/>
                  <a:pt x="6238324" y="1652686"/>
                </a:cubicBezTo>
                <a:lnTo>
                  <a:pt x="6233468" y="1649461"/>
                </a:lnTo>
                <a:lnTo>
                  <a:pt x="5619292" y="1035284"/>
                </a:lnTo>
                <a:cubicBezTo>
                  <a:pt x="5553753" y="969745"/>
                  <a:pt x="5447494" y="969745"/>
                  <a:pt x="5381956" y="1035284"/>
                </a:cubicBezTo>
                <a:lnTo>
                  <a:pt x="4622585" y="1794655"/>
                </a:lnTo>
                <a:lnTo>
                  <a:pt x="4612056" y="1810510"/>
                </a:lnTo>
                <a:lnTo>
                  <a:pt x="4564487" y="1842098"/>
                </a:lnTo>
                <a:cubicBezTo>
                  <a:pt x="4519032" y="1860531"/>
                  <a:pt x="4467136" y="1858226"/>
                  <a:pt x="4423292" y="1835186"/>
                </a:cubicBezTo>
                <a:lnTo>
                  <a:pt x="4387173" y="1808553"/>
                </a:lnTo>
                <a:lnTo>
                  <a:pt x="4380859" y="1799045"/>
                </a:lnTo>
                <a:lnTo>
                  <a:pt x="3621487" y="1039674"/>
                </a:lnTo>
                <a:cubicBezTo>
                  <a:pt x="3572333" y="990520"/>
                  <a:pt x="3500274" y="978231"/>
                  <a:pt x="3439668" y="1002808"/>
                </a:cubicBezTo>
                <a:lnTo>
                  <a:pt x="3407952" y="1023869"/>
                </a:lnTo>
                <a:lnTo>
                  <a:pt x="2808370" y="1623451"/>
                </a:lnTo>
                <a:cubicBezTo>
                  <a:pt x="2756400" y="1675421"/>
                  <a:pt x="2672140" y="1675421"/>
                  <a:pt x="2620170" y="1623451"/>
                </a:cubicBezTo>
                <a:lnTo>
                  <a:pt x="2194586" y="1197867"/>
                </a:lnTo>
                <a:lnTo>
                  <a:pt x="2194565" y="1197867"/>
                </a:lnTo>
                <a:lnTo>
                  <a:pt x="2042569" y="1045871"/>
                </a:lnTo>
                <a:cubicBezTo>
                  <a:pt x="1977030" y="980332"/>
                  <a:pt x="1870772" y="980332"/>
                  <a:pt x="1805233" y="1045871"/>
                </a:cubicBezTo>
                <a:lnTo>
                  <a:pt x="1045861" y="1805242"/>
                </a:lnTo>
                <a:lnTo>
                  <a:pt x="1045860" y="1805244"/>
                </a:lnTo>
                <a:lnTo>
                  <a:pt x="990345" y="1842109"/>
                </a:lnTo>
                <a:cubicBezTo>
                  <a:pt x="929738" y="1866686"/>
                  <a:pt x="857679" y="1854397"/>
                  <a:pt x="808525" y="1805243"/>
                </a:cubicBezTo>
                <a:lnTo>
                  <a:pt x="49154" y="1045872"/>
                </a:lnTo>
                <a:cubicBezTo>
                  <a:pt x="-16385" y="980333"/>
                  <a:pt x="-16385" y="874074"/>
                  <a:pt x="49154" y="808536"/>
                </a:cubicBezTo>
                <a:lnTo>
                  <a:pt x="808525" y="49164"/>
                </a:lnTo>
                <a:cubicBezTo>
                  <a:pt x="874064" y="-16375"/>
                  <a:pt x="980322" y="-16375"/>
                  <a:pt x="1045861" y="49164"/>
                </a:cubicBezTo>
                <a:lnTo>
                  <a:pt x="1653226" y="656529"/>
                </a:lnTo>
                <a:lnTo>
                  <a:pt x="1653248" y="656529"/>
                </a:lnTo>
                <a:lnTo>
                  <a:pt x="1805243" y="808524"/>
                </a:lnTo>
                <a:cubicBezTo>
                  <a:pt x="1870782" y="874063"/>
                  <a:pt x="1977040" y="874063"/>
                  <a:pt x="2042579" y="808524"/>
                </a:cubicBezTo>
                <a:lnTo>
                  <a:pt x="2112731" y="738372"/>
                </a:lnTo>
                <a:lnTo>
                  <a:pt x="2620169" y="230935"/>
                </a:lnTo>
                <a:cubicBezTo>
                  <a:pt x="2672139" y="178964"/>
                  <a:pt x="2756399" y="178964"/>
                  <a:pt x="2808370" y="230935"/>
                </a:cubicBezTo>
                <a:lnTo>
                  <a:pt x="3236140" y="658705"/>
                </a:lnTo>
                <a:lnTo>
                  <a:pt x="3240530" y="658705"/>
                </a:lnTo>
                <a:lnTo>
                  <a:pt x="3388156" y="806331"/>
                </a:lnTo>
                <a:cubicBezTo>
                  <a:pt x="3453695" y="871870"/>
                  <a:pt x="3559954" y="871870"/>
                  <a:pt x="3625492" y="806331"/>
                </a:cubicBezTo>
                <a:lnTo>
                  <a:pt x="4382672" y="49151"/>
                </a:lnTo>
                <a:lnTo>
                  <a:pt x="4438185" y="12288"/>
                </a:lnTo>
                <a:cubicBezTo>
                  <a:pt x="4483639" y="-6144"/>
                  <a:pt x="4535536" y="-3840"/>
                  <a:pt x="4579381" y="19201"/>
                </a:cubicBezTo>
                <a:lnTo>
                  <a:pt x="4615497" y="45831"/>
                </a:lnTo>
                <a:lnTo>
                  <a:pt x="4621812" y="55341"/>
                </a:lnTo>
                <a:lnTo>
                  <a:pt x="5381183" y="814712"/>
                </a:lnTo>
                <a:cubicBezTo>
                  <a:pt x="5446722" y="880251"/>
                  <a:pt x="5552980" y="880251"/>
                  <a:pt x="5618519" y="814712"/>
                </a:cubicBezTo>
                <a:lnTo>
                  <a:pt x="6218098" y="215133"/>
                </a:lnTo>
                <a:lnTo>
                  <a:pt x="6238324" y="201702"/>
                </a:lnTo>
                <a:cubicBezTo>
                  <a:pt x="6286383" y="182213"/>
                  <a:pt x="6343523" y="191958"/>
                  <a:pt x="6382501" y="230936"/>
                </a:cubicBezTo>
                <a:close/>
              </a:path>
            </a:pathLst>
          </a:custGeom>
          <a:gradFill>
            <a:gsLst>
              <a:gs pos="100000">
                <a:srgbClr val="F5F5F5"/>
              </a:gs>
              <a:gs pos="0">
                <a:srgbClr val="D9D9D9"/>
              </a:gs>
            </a:gsLst>
            <a:lin ang="5400000" scaled="0"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45"/>
          <p:cNvSpPr txBox="1"/>
          <p:nvPr/>
        </p:nvSpPr>
        <p:spPr>
          <a:xfrm>
            <a:off x="4251850" y="4662231"/>
            <a:ext cx="62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latin typeface="Impact" panose="020B0806030902050204" pitchFamily="34" charset="0"/>
              </a:rPr>
              <a:t>A</a:t>
            </a:r>
            <a:endParaRPr lang="zh-CN" altLang="en-US" sz="4000" dirty="0">
              <a:latin typeface="Impact" panose="020B0806030902050204" pitchFamily="34" charset="0"/>
            </a:endParaRPr>
          </a:p>
        </p:txBody>
      </p:sp>
      <p:sp>
        <p:nvSpPr>
          <p:cNvPr id="8" name="文本框 49"/>
          <p:cNvSpPr txBox="1"/>
          <p:nvPr/>
        </p:nvSpPr>
        <p:spPr>
          <a:xfrm>
            <a:off x="5459565" y="3510103"/>
            <a:ext cx="62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B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  <p:sp>
        <p:nvSpPr>
          <p:cNvPr id="9" name="文本框 52"/>
          <p:cNvSpPr txBox="1"/>
          <p:nvPr/>
        </p:nvSpPr>
        <p:spPr>
          <a:xfrm>
            <a:off x="6735954" y="2141951"/>
            <a:ext cx="62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dirty="0">
                <a:latin typeface="Impact" panose="020B0806030902050204" pitchFamily="34" charset="0"/>
              </a:rPr>
              <a:t>C</a:t>
            </a:r>
            <a:endParaRPr lang="zh-CN" altLang="en-US" sz="4000" dirty="0">
              <a:latin typeface="Impact" panose="020B0806030902050204" pitchFamily="34" charset="0"/>
            </a:endParaRPr>
          </a:p>
        </p:txBody>
      </p:sp>
      <p:sp>
        <p:nvSpPr>
          <p:cNvPr id="10" name="文本框 55"/>
          <p:cNvSpPr txBox="1"/>
          <p:nvPr/>
        </p:nvSpPr>
        <p:spPr>
          <a:xfrm>
            <a:off x="7983463" y="989823"/>
            <a:ext cx="62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latin typeface="Impact" panose="020B0806030902050204" pitchFamily="34" charset="0"/>
              </a:rPr>
              <a:t>D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6525487" y="2863842"/>
            <a:ext cx="528972" cy="502245"/>
            <a:chOff x="4797" y="1501"/>
            <a:chExt cx="950" cy="902"/>
          </a:xfrm>
          <a:solidFill>
            <a:srgbClr val="4FB9CB"/>
          </a:solidFill>
        </p:grpSpPr>
        <p:sp>
          <p:nvSpPr>
            <p:cNvPr id="36" name="Freeform 5"/>
            <p:cNvSpPr/>
            <p:nvPr/>
          </p:nvSpPr>
          <p:spPr bwMode="auto">
            <a:xfrm>
              <a:off x="4797" y="1501"/>
              <a:ext cx="950" cy="902"/>
            </a:xfrm>
            <a:custGeom>
              <a:avLst/>
              <a:gdLst>
                <a:gd name="T0" fmla="*/ 384 w 399"/>
                <a:gd name="T1" fmla="*/ 350 h 379"/>
                <a:gd name="T2" fmla="*/ 371 w 399"/>
                <a:gd name="T3" fmla="*/ 360 h 379"/>
                <a:gd name="T4" fmla="*/ 307 w 399"/>
                <a:gd name="T5" fmla="*/ 360 h 379"/>
                <a:gd name="T6" fmla="*/ 307 w 399"/>
                <a:gd name="T7" fmla="*/ 349 h 379"/>
                <a:gd name="T8" fmla="*/ 297 w 399"/>
                <a:gd name="T9" fmla="*/ 349 h 379"/>
                <a:gd name="T10" fmla="*/ 297 w 399"/>
                <a:gd name="T11" fmla="*/ 360 h 379"/>
                <a:gd name="T12" fmla="*/ 224 w 399"/>
                <a:gd name="T13" fmla="*/ 360 h 379"/>
                <a:gd name="T14" fmla="*/ 224 w 399"/>
                <a:gd name="T15" fmla="*/ 349 h 379"/>
                <a:gd name="T16" fmla="*/ 215 w 399"/>
                <a:gd name="T17" fmla="*/ 349 h 379"/>
                <a:gd name="T18" fmla="*/ 215 w 399"/>
                <a:gd name="T19" fmla="*/ 360 h 379"/>
                <a:gd name="T20" fmla="*/ 141 w 399"/>
                <a:gd name="T21" fmla="*/ 360 h 379"/>
                <a:gd name="T22" fmla="*/ 141 w 399"/>
                <a:gd name="T23" fmla="*/ 349 h 379"/>
                <a:gd name="T24" fmla="*/ 132 w 399"/>
                <a:gd name="T25" fmla="*/ 349 h 379"/>
                <a:gd name="T26" fmla="*/ 132 w 399"/>
                <a:gd name="T27" fmla="*/ 360 h 379"/>
                <a:gd name="T28" fmla="*/ 59 w 399"/>
                <a:gd name="T29" fmla="*/ 360 h 379"/>
                <a:gd name="T30" fmla="*/ 59 w 399"/>
                <a:gd name="T31" fmla="*/ 349 h 379"/>
                <a:gd name="T32" fmla="*/ 49 w 399"/>
                <a:gd name="T33" fmla="*/ 349 h 379"/>
                <a:gd name="T34" fmla="*/ 49 w 399"/>
                <a:gd name="T35" fmla="*/ 360 h 379"/>
                <a:gd name="T36" fmla="*/ 20 w 399"/>
                <a:gd name="T37" fmla="*/ 360 h 379"/>
                <a:gd name="T38" fmla="*/ 20 w 399"/>
                <a:gd name="T39" fmla="*/ 331 h 379"/>
                <a:gd name="T40" fmla="*/ 31 w 399"/>
                <a:gd name="T41" fmla="*/ 331 h 379"/>
                <a:gd name="T42" fmla="*/ 31 w 399"/>
                <a:gd name="T43" fmla="*/ 322 h 379"/>
                <a:gd name="T44" fmla="*/ 20 w 399"/>
                <a:gd name="T45" fmla="*/ 322 h 379"/>
                <a:gd name="T46" fmla="*/ 20 w 399"/>
                <a:gd name="T47" fmla="*/ 244 h 379"/>
                <a:gd name="T48" fmla="*/ 31 w 399"/>
                <a:gd name="T49" fmla="*/ 244 h 379"/>
                <a:gd name="T50" fmla="*/ 31 w 399"/>
                <a:gd name="T51" fmla="*/ 235 h 379"/>
                <a:gd name="T52" fmla="*/ 20 w 399"/>
                <a:gd name="T53" fmla="*/ 235 h 379"/>
                <a:gd name="T54" fmla="*/ 20 w 399"/>
                <a:gd name="T55" fmla="*/ 157 h 379"/>
                <a:gd name="T56" fmla="*/ 31 w 399"/>
                <a:gd name="T57" fmla="*/ 157 h 379"/>
                <a:gd name="T58" fmla="*/ 31 w 399"/>
                <a:gd name="T59" fmla="*/ 148 h 379"/>
                <a:gd name="T60" fmla="*/ 20 w 399"/>
                <a:gd name="T61" fmla="*/ 148 h 379"/>
                <a:gd name="T62" fmla="*/ 20 w 399"/>
                <a:gd name="T63" fmla="*/ 70 h 379"/>
                <a:gd name="T64" fmla="*/ 31 w 399"/>
                <a:gd name="T65" fmla="*/ 70 h 379"/>
                <a:gd name="T66" fmla="*/ 31 w 399"/>
                <a:gd name="T67" fmla="*/ 61 h 379"/>
                <a:gd name="T68" fmla="*/ 20 w 399"/>
                <a:gd name="T69" fmla="*/ 61 h 379"/>
                <a:gd name="T70" fmla="*/ 20 w 399"/>
                <a:gd name="T71" fmla="*/ 28 h 379"/>
                <a:gd name="T72" fmla="*/ 30 w 399"/>
                <a:gd name="T73" fmla="*/ 14 h 379"/>
                <a:gd name="T74" fmla="*/ 16 w 399"/>
                <a:gd name="T75" fmla="*/ 0 h 379"/>
                <a:gd name="T76" fmla="*/ 1 w 399"/>
                <a:gd name="T77" fmla="*/ 14 h 379"/>
                <a:gd name="T78" fmla="*/ 11 w 399"/>
                <a:gd name="T79" fmla="*/ 28 h 379"/>
                <a:gd name="T80" fmla="*/ 11 w 399"/>
                <a:gd name="T81" fmla="*/ 61 h 379"/>
                <a:gd name="T82" fmla="*/ 0 w 399"/>
                <a:gd name="T83" fmla="*/ 61 h 379"/>
                <a:gd name="T84" fmla="*/ 0 w 399"/>
                <a:gd name="T85" fmla="*/ 70 h 379"/>
                <a:gd name="T86" fmla="*/ 11 w 399"/>
                <a:gd name="T87" fmla="*/ 70 h 379"/>
                <a:gd name="T88" fmla="*/ 11 w 399"/>
                <a:gd name="T89" fmla="*/ 148 h 379"/>
                <a:gd name="T90" fmla="*/ 0 w 399"/>
                <a:gd name="T91" fmla="*/ 148 h 379"/>
                <a:gd name="T92" fmla="*/ 0 w 399"/>
                <a:gd name="T93" fmla="*/ 157 h 379"/>
                <a:gd name="T94" fmla="*/ 11 w 399"/>
                <a:gd name="T95" fmla="*/ 157 h 379"/>
                <a:gd name="T96" fmla="*/ 11 w 399"/>
                <a:gd name="T97" fmla="*/ 235 h 379"/>
                <a:gd name="T98" fmla="*/ 0 w 399"/>
                <a:gd name="T99" fmla="*/ 235 h 379"/>
                <a:gd name="T100" fmla="*/ 0 w 399"/>
                <a:gd name="T101" fmla="*/ 244 h 379"/>
                <a:gd name="T102" fmla="*/ 11 w 399"/>
                <a:gd name="T103" fmla="*/ 244 h 379"/>
                <a:gd name="T104" fmla="*/ 11 w 399"/>
                <a:gd name="T105" fmla="*/ 322 h 379"/>
                <a:gd name="T106" fmla="*/ 0 w 399"/>
                <a:gd name="T107" fmla="*/ 322 h 379"/>
                <a:gd name="T108" fmla="*/ 0 w 399"/>
                <a:gd name="T109" fmla="*/ 331 h 379"/>
                <a:gd name="T110" fmla="*/ 11 w 399"/>
                <a:gd name="T111" fmla="*/ 331 h 379"/>
                <a:gd name="T112" fmla="*/ 11 w 399"/>
                <a:gd name="T113" fmla="*/ 369 h 379"/>
                <a:gd name="T114" fmla="*/ 371 w 399"/>
                <a:gd name="T115" fmla="*/ 369 h 379"/>
                <a:gd name="T116" fmla="*/ 384 w 399"/>
                <a:gd name="T117" fmla="*/ 379 h 379"/>
                <a:gd name="T118" fmla="*/ 399 w 399"/>
                <a:gd name="T119" fmla="*/ 365 h 379"/>
                <a:gd name="T120" fmla="*/ 384 w 399"/>
                <a:gd name="T121" fmla="*/ 35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9" h="379">
                  <a:moveTo>
                    <a:pt x="384" y="350"/>
                  </a:moveTo>
                  <a:cubicBezTo>
                    <a:pt x="378" y="350"/>
                    <a:pt x="373" y="354"/>
                    <a:pt x="371" y="360"/>
                  </a:cubicBezTo>
                  <a:cubicBezTo>
                    <a:pt x="307" y="360"/>
                    <a:pt x="307" y="360"/>
                    <a:pt x="307" y="360"/>
                  </a:cubicBezTo>
                  <a:cubicBezTo>
                    <a:pt x="307" y="349"/>
                    <a:pt x="307" y="349"/>
                    <a:pt x="30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60"/>
                    <a:pt x="297" y="360"/>
                    <a:pt x="297" y="360"/>
                  </a:cubicBezTo>
                  <a:cubicBezTo>
                    <a:pt x="224" y="360"/>
                    <a:pt x="224" y="360"/>
                    <a:pt x="224" y="360"/>
                  </a:cubicBezTo>
                  <a:cubicBezTo>
                    <a:pt x="224" y="349"/>
                    <a:pt x="224" y="349"/>
                    <a:pt x="224" y="349"/>
                  </a:cubicBezTo>
                  <a:cubicBezTo>
                    <a:pt x="215" y="349"/>
                    <a:pt x="215" y="349"/>
                    <a:pt x="215" y="349"/>
                  </a:cubicBezTo>
                  <a:cubicBezTo>
                    <a:pt x="215" y="360"/>
                    <a:pt x="215" y="360"/>
                    <a:pt x="215" y="360"/>
                  </a:cubicBezTo>
                  <a:cubicBezTo>
                    <a:pt x="141" y="360"/>
                    <a:pt x="141" y="360"/>
                    <a:pt x="141" y="360"/>
                  </a:cubicBezTo>
                  <a:cubicBezTo>
                    <a:pt x="141" y="349"/>
                    <a:pt x="141" y="349"/>
                    <a:pt x="141" y="349"/>
                  </a:cubicBezTo>
                  <a:cubicBezTo>
                    <a:pt x="132" y="349"/>
                    <a:pt x="132" y="349"/>
                    <a:pt x="132" y="349"/>
                  </a:cubicBezTo>
                  <a:cubicBezTo>
                    <a:pt x="132" y="360"/>
                    <a:pt x="132" y="360"/>
                    <a:pt x="132" y="360"/>
                  </a:cubicBezTo>
                  <a:cubicBezTo>
                    <a:pt x="59" y="360"/>
                    <a:pt x="59" y="360"/>
                    <a:pt x="59" y="360"/>
                  </a:cubicBezTo>
                  <a:cubicBezTo>
                    <a:pt x="59" y="349"/>
                    <a:pt x="59" y="349"/>
                    <a:pt x="59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60"/>
                    <a:pt x="49" y="360"/>
                    <a:pt x="49" y="360"/>
                  </a:cubicBezTo>
                  <a:cubicBezTo>
                    <a:pt x="20" y="360"/>
                    <a:pt x="20" y="360"/>
                    <a:pt x="20" y="360"/>
                  </a:cubicBezTo>
                  <a:cubicBezTo>
                    <a:pt x="20" y="331"/>
                    <a:pt x="20" y="331"/>
                    <a:pt x="20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26"/>
                    <a:pt x="30" y="21"/>
                    <a:pt x="30" y="14"/>
                  </a:cubicBezTo>
                  <a:cubicBezTo>
                    <a:pt x="30" y="6"/>
                    <a:pt x="24" y="0"/>
                    <a:pt x="16" y="0"/>
                  </a:cubicBezTo>
                  <a:cubicBezTo>
                    <a:pt x="8" y="0"/>
                    <a:pt x="1" y="6"/>
                    <a:pt x="1" y="14"/>
                  </a:cubicBezTo>
                  <a:cubicBezTo>
                    <a:pt x="1" y="21"/>
                    <a:pt x="5" y="26"/>
                    <a:pt x="11" y="2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1" y="322"/>
                    <a:pt x="11" y="322"/>
                    <a:pt x="11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1" y="369"/>
                    <a:pt x="11" y="369"/>
                    <a:pt x="11" y="369"/>
                  </a:cubicBezTo>
                  <a:cubicBezTo>
                    <a:pt x="371" y="369"/>
                    <a:pt x="371" y="369"/>
                    <a:pt x="371" y="369"/>
                  </a:cubicBezTo>
                  <a:cubicBezTo>
                    <a:pt x="373" y="375"/>
                    <a:pt x="378" y="379"/>
                    <a:pt x="384" y="379"/>
                  </a:cubicBezTo>
                  <a:cubicBezTo>
                    <a:pt x="392" y="379"/>
                    <a:pt x="399" y="372"/>
                    <a:pt x="399" y="365"/>
                  </a:cubicBezTo>
                  <a:cubicBezTo>
                    <a:pt x="399" y="357"/>
                    <a:pt x="392" y="350"/>
                    <a:pt x="384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4868" y="1594"/>
              <a:ext cx="793" cy="667"/>
            </a:xfrm>
            <a:custGeom>
              <a:avLst/>
              <a:gdLst>
                <a:gd name="T0" fmla="*/ 206 w 333"/>
                <a:gd name="T1" fmla="*/ 121 h 280"/>
                <a:gd name="T2" fmla="*/ 189 w 333"/>
                <a:gd name="T3" fmla="*/ 104 h 280"/>
                <a:gd name="T4" fmla="*/ 101 w 333"/>
                <a:gd name="T5" fmla="*/ 193 h 280"/>
                <a:gd name="T6" fmla="*/ 80 w 333"/>
                <a:gd name="T7" fmla="*/ 172 h 280"/>
                <a:gd name="T8" fmla="*/ 0 w 333"/>
                <a:gd name="T9" fmla="*/ 252 h 280"/>
                <a:gd name="T10" fmla="*/ 0 w 333"/>
                <a:gd name="T11" fmla="*/ 276 h 280"/>
                <a:gd name="T12" fmla="*/ 8 w 333"/>
                <a:gd name="T13" fmla="*/ 276 h 280"/>
                <a:gd name="T14" fmla="*/ 8 w 333"/>
                <a:gd name="T15" fmla="*/ 280 h 280"/>
                <a:gd name="T16" fmla="*/ 70 w 333"/>
                <a:gd name="T17" fmla="*/ 217 h 280"/>
                <a:gd name="T18" fmla="*/ 115 w 333"/>
                <a:gd name="T19" fmla="*/ 262 h 280"/>
                <a:gd name="T20" fmla="*/ 201 w 333"/>
                <a:gd name="T21" fmla="*/ 176 h 280"/>
                <a:gd name="T22" fmla="*/ 251 w 333"/>
                <a:gd name="T23" fmla="*/ 226 h 280"/>
                <a:gd name="T24" fmla="*/ 333 w 333"/>
                <a:gd name="T25" fmla="*/ 137 h 280"/>
                <a:gd name="T26" fmla="*/ 333 w 333"/>
                <a:gd name="T27" fmla="*/ 0 h 280"/>
                <a:gd name="T28" fmla="*/ 206 w 333"/>
                <a:gd name="T29" fmla="*/ 12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280">
                  <a:moveTo>
                    <a:pt x="206" y="121"/>
                  </a:moveTo>
                  <a:cubicBezTo>
                    <a:pt x="206" y="121"/>
                    <a:pt x="192" y="107"/>
                    <a:pt x="189" y="104"/>
                  </a:cubicBezTo>
                  <a:cubicBezTo>
                    <a:pt x="185" y="108"/>
                    <a:pt x="101" y="193"/>
                    <a:pt x="101" y="193"/>
                  </a:cubicBezTo>
                  <a:cubicBezTo>
                    <a:pt x="101" y="193"/>
                    <a:pt x="84" y="176"/>
                    <a:pt x="80" y="17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4" y="276"/>
                    <a:pt x="8" y="276"/>
                    <a:pt x="8" y="276"/>
                  </a:cubicBezTo>
                  <a:cubicBezTo>
                    <a:pt x="8" y="280"/>
                    <a:pt x="8" y="280"/>
                    <a:pt x="8" y="280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0" y="217"/>
                    <a:pt x="106" y="253"/>
                    <a:pt x="115" y="262"/>
                  </a:cubicBezTo>
                  <a:cubicBezTo>
                    <a:pt x="127" y="251"/>
                    <a:pt x="201" y="176"/>
                    <a:pt x="201" y="176"/>
                  </a:cubicBezTo>
                  <a:cubicBezTo>
                    <a:pt x="201" y="176"/>
                    <a:pt x="240" y="216"/>
                    <a:pt x="251" y="226"/>
                  </a:cubicBezTo>
                  <a:cubicBezTo>
                    <a:pt x="260" y="216"/>
                    <a:pt x="312" y="160"/>
                    <a:pt x="333" y="137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06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7"/>
            <p:cNvSpPr/>
            <p:nvPr/>
          </p:nvSpPr>
          <p:spPr bwMode="auto">
            <a:xfrm>
              <a:off x="4868" y="1563"/>
              <a:ext cx="793" cy="621"/>
            </a:xfrm>
            <a:custGeom>
              <a:avLst/>
              <a:gdLst>
                <a:gd name="T0" fmla="*/ 491 w 793"/>
                <a:gd name="T1" fmla="*/ 288 h 621"/>
                <a:gd name="T2" fmla="*/ 458 w 793"/>
                <a:gd name="T3" fmla="*/ 252 h 621"/>
                <a:gd name="T4" fmla="*/ 450 w 793"/>
                <a:gd name="T5" fmla="*/ 248 h 621"/>
                <a:gd name="T6" fmla="*/ 446 w 793"/>
                <a:gd name="T7" fmla="*/ 252 h 621"/>
                <a:gd name="T8" fmla="*/ 241 w 793"/>
                <a:gd name="T9" fmla="*/ 457 h 621"/>
                <a:gd name="T10" fmla="*/ 198 w 793"/>
                <a:gd name="T11" fmla="*/ 414 h 621"/>
                <a:gd name="T12" fmla="*/ 191 w 793"/>
                <a:gd name="T13" fmla="*/ 409 h 621"/>
                <a:gd name="T14" fmla="*/ 0 w 793"/>
                <a:gd name="T15" fmla="*/ 600 h 621"/>
                <a:gd name="T16" fmla="*/ 0 w 793"/>
                <a:gd name="T17" fmla="*/ 609 h 621"/>
                <a:gd name="T18" fmla="*/ 0 w 793"/>
                <a:gd name="T19" fmla="*/ 621 h 621"/>
                <a:gd name="T20" fmla="*/ 191 w 793"/>
                <a:gd name="T21" fmla="*/ 431 h 621"/>
                <a:gd name="T22" fmla="*/ 236 w 793"/>
                <a:gd name="T23" fmla="*/ 474 h 621"/>
                <a:gd name="T24" fmla="*/ 241 w 793"/>
                <a:gd name="T25" fmla="*/ 479 h 621"/>
                <a:gd name="T26" fmla="*/ 246 w 793"/>
                <a:gd name="T27" fmla="*/ 474 h 621"/>
                <a:gd name="T28" fmla="*/ 450 w 793"/>
                <a:gd name="T29" fmla="*/ 269 h 621"/>
                <a:gd name="T30" fmla="*/ 486 w 793"/>
                <a:gd name="T31" fmla="*/ 302 h 621"/>
                <a:gd name="T32" fmla="*/ 491 w 793"/>
                <a:gd name="T33" fmla="*/ 307 h 621"/>
                <a:gd name="T34" fmla="*/ 496 w 793"/>
                <a:gd name="T35" fmla="*/ 302 h 621"/>
                <a:gd name="T36" fmla="*/ 793 w 793"/>
                <a:gd name="T37" fmla="*/ 19 h 621"/>
                <a:gd name="T38" fmla="*/ 793 w 793"/>
                <a:gd name="T39" fmla="*/ 0 h 621"/>
                <a:gd name="T40" fmla="*/ 491 w 793"/>
                <a:gd name="T41" fmla="*/ 28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3" h="621">
                  <a:moveTo>
                    <a:pt x="491" y="288"/>
                  </a:moveTo>
                  <a:lnTo>
                    <a:pt x="458" y="252"/>
                  </a:lnTo>
                  <a:lnTo>
                    <a:pt x="450" y="248"/>
                  </a:lnTo>
                  <a:lnTo>
                    <a:pt x="446" y="252"/>
                  </a:lnTo>
                  <a:lnTo>
                    <a:pt x="241" y="457"/>
                  </a:lnTo>
                  <a:lnTo>
                    <a:pt x="198" y="414"/>
                  </a:lnTo>
                  <a:lnTo>
                    <a:pt x="191" y="409"/>
                  </a:lnTo>
                  <a:lnTo>
                    <a:pt x="0" y="600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91" y="431"/>
                  </a:lnTo>
                  <a:lnTo>
                    <a:pt x="236" y="474"/>
                  </a:lnTo>
                  <a:lnTo>
                    <a:pt x="241" y="479"/>
                  </a:lnTo>
                  <a:lnTo>
                    <a:pt x="246" y="474"/>
                  </a:lnTo>
                  <a:lnTo>
                    <a:pt x="450" y="269"/>
                  </a:lnTo>
                  <a:lnTo>
                    <a:pt x="486" y="302"/>
                  </a:lnTo>
                  <a:lnTo>
                    <a:pt x="491" y="307"/>
                  </a:lnTo>
                  <a:lnTo>
                    <a:pt x="496" y="302"/>
                  </a:lnTo>
                  <a:lnTo>
                    <a:pt x="793" y="19"/>
                  </a:lnTo>
                  <a:lnTo>
                    <a:pt x="793" y="0"/>
                  </a:lnTo>
                  <a:lnTo>
                    <a:pt x="491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8"/>
            <p:cNvSpPr/>
            <p:nvPr/>
          </p:nvSpPr>
          <p:spPr bwMode="auto">
            <a:xfrm>
              <a:off x="4868" y="1984"/>
              <a:ext cx="793" cy="360"/>
            </a:xfrm>
            <a:custGeom>
              <a:avLst/>
              <a:gdLst>
                <a:gd name="T0" fmla="*/ 251 w 333"/>
                <a:gd name="T1" fmla="*/ 89 h 151"/>
                <a:gd name="T2" fmla="*/ 201 w 333"/>
                <a:gd name="T3" fmla="*/ 39 h 151"/>
                <a:gd name="T4" fmla="*/ 115 w 333"/>
                <a:gd name="T5" fmla="*/ 125 h 151"/>
                <a:gd name="T6" fmla="*/ 70 w 333"/>
                <a:gd name="T7" fmla="*/ 80 h 151"/>
                <a:gd name="T8" fmla="*/ 0 w 333"/>
                <a:gd name="T9" fmla="*/ 150 h 151"/>
                <a:gd name="T10" fmla="*/ 0 w 333"/>
                <a:gd name="T11" fmla="*/ 151 h 151"/>
                <a:gd name="T12" fmla="*/ 13 w 333"/>
                <a:gd name="T13" fmla="*/ 151 h 151"/>
                <a:gd name="T14" fmla="*/ 13 w 333"/>
                <a:gd name="T15" fmla="*/ 140 h 151"/>
                <a:gd name="T16" fmla="*/ 35 w 333"/>
                <a:gd name="T17" fmla="*/ 140 h 151"/>
                <a:gd name="T18" fmla="*/ 35 w 333"/>
                <a:gd name="T19" fmla="*/ 151 h 151"/>
                <a:gd name="T20" fmla="*/ 96 w 333"/>
                <a:gd name="T21" fmla="*/ 151 h 151"/>
                <a:gd name="T22" fmla="*/ 96 w 333"/>
                <a:gd name="T23" fmla="*/ 140 h 151"/>
                <a:gd name="T24" fmla="*/ 118 w 333"/>
                <a:gd name="T25" fmla="*/ 140 h 151"/>
                <a:gd name="T26" fmla="*/ 118 w 333"/>
                <a:gd name="T27" fmla="*/ 151 h 151"/>
                <a:gd name="T28" fmla="*/ 178 w 333"/>
                <a:gd name="T29" fmla="*/ 151 h 151"/>
                <a:gd name="T30" fmla="*/ 178 w 333"/>
                <a:gd name="T31" fmla="*/ 140 h 151"/>
                <a:gd name="T32" fmla="*/ 200 w 333"/>
                <a:gd name="T33" fmla="*/ 140 h 151"/>
                <a:gd name="T34" fmla="*/ 200 w 333"/>
                <a:gd name="T35" fmla="*/ 151 h 151"/>
                <a:gd name="T36" fmla="*/ 261 w 333"/>
                <a:gd name="T37" fmla="*/ 151 h 151"/>
                <a:gd name="T38" fmla="*/ 261 w 333"/>
                <a:gd name="T39" fmla="*/ 140 h 151"/>
                <a:gd name="T40" fmla="*/ 283 w 333"/>
                <a:gd name="T41" fmla="*/ 140 h 151"/>
                <a:gd name="T42" fmla="*/ 283 w 333"/>
                <a:gd name="T43" fmla="*/ 151 h 151"/>
                <a:gd name="T44" fmla="*/ 333 w 333"/>
                <a:gd name="T45" fmla="*/ 151 h 151"/>
                <a:gd name="T46" fmla="*/ 333 w 333"/>
                <a:gd name="T47" fmla="*/ 0 h 151"/>
                <a:gd name="T48" fmla="*/ 251 w 333"/>
                <a:gd name="T49" fmla="*/ 8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3" h="151">
                  <a:moveTo>
                    <a:pt x="251" y="89"/>
                  </a:moveTo>
                  <a:cubicBezTo>
                    <a:pt x="251" y="89"/>
                    <a:pt x="205" y="43"/>
                    <a:pt x="201" y="39"/>
                  </a:cubicBezTo>
                  <a:cubicBezTo>
                    <a:pt x="197" y="43"/>
                    <a:pt x="115" y="125"/>
                    <a:pt x="115" y="125"/>
                  </a:cubicBezTo>
                  <a:cubicBezTo>
                    <a:pt x="115" y="125"/>
                    <a:pt x="75" y="84"/>
                    <a:pt x="70" y="8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48"/>
                    <a:pt x="13" y="140"/>
                    <a:pt x="13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8"/>
                    <a:pt x="35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8"/>
                    <a:pt x="96" y="140"/>
                    <a:pt x="96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8"/>
                    <a:pt x="118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48"/>
                    <a:pt x="178" y="140"/>
                    <a:pt x="178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8"/>
                    <a:pt x="200" y="151"/>
                  </a:cubicBezTo>
                  <a:cubicBezTo>
                    <a:pt x="261" y="151"/>
                    <a:pt x="261" y="151"/>
                    <a:pt x="261" y="151"/>
                  </a:cubicBezTo>
                  <a:cubicBezTo>
                    <a:pt x="261" y="148"/>
                    <a:pt x="261" y="140"/>
                    <a:pt x="261" y="140"/>
                  </a:cubicBezTo>
                  <a:cubicBezTo>
                    <a:pt x="283" y="140"/>
                    <a:pt x="283" y="140"/>
                    <a:pt x="283" y="140"/>
                  </a:cubicBezTo>
                  <a:cubicBezTo>
                    <a:pt x="283" y="140"/>
                    <a:pt x="283" y="148"/>
                    <a:pt x="283" y="151"/>
                  </a:cubicBezTo>
                  <a:cubicBezTo>
                    <a:pt x="333" y="151"/>
                    <a:pt x="333" y="151"/>
                    <a:pt x="333" y="151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51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4868" y="1951"/>
              <a:ext cx="793" cy="381"/>
            </a:xfrm>
            <a:custGeom>
              <a:avLst/>
              <a:gdLst>
                <a:gd name="T0" fmla="*/ 598 w 793"/>
                <a:gd name="T1" fmla="*/ 212 h 381"/>
                <a:gd name="T2" fmla="*/ 479 w 793"/>
                <a:gd name="T3" fmla="*/ 95 h 381"/>
                <a:gd name="T4" fmla="*/ 474 w 793"/>
                <a:gd name="T5" fmla="*/ 100 h 381"/>
                <a:gd name="T6" fmla="*/ 274 w 793"/>
                <a:gd name="T7" fmla="*/ 300 h 381"/>
                <a:gd name="T8" fmla="*/ 167 w 793"/>
                <a:gd name="T9" fmla="*/ 193 h 381"/>
                <a:gd name="T10" fmla="*/ 0 w 793"/>
                <a:gd name="T11" fmla="*/ 360 h 381"/>
                <a:gd name="T12" fmla="*/ 0 w 793"/>
                <a:gd name="T13" fmla="*/ 369 h 381"/>
                <a:gd name="T14" fmla="*/ 0 w 793"/>
                <a:gd name="T15" fmla="*/ 381 h 381"/>
                <a:gd name="T16" fmla="*/ 167 w 793"/>
                <a:gd name="T17" fmla="*/ 212 h 381"/>
                <a:gd name="T18" fmla="*/ 274 w 793"/>
                <a:gd name="T19" fmla="*/ 319 h 381"/>
                <a:gd name="T20" fmla="*/ 281 w 793"/>
                <a:gd name="T21" fmla="*/ 314 h 381"/>
                <a:gd name="T22" fmla="*/ 479 w 793"/>
                <a:gd name="T23" fmla="*/ 117 h 381"/>
                <a:gd name="T24" fmla="*/ 593 w 793"/>
                <a:gd name="T25" fmla="*/ 229 h 381"/>
                <a:gd name="T26" fmla="*/ 598 w 793"/>
                <a:gd name="T27" fmla="*/ 233 h 381"/>
                <a:gd name="T28" fmla="*/ 603 w 793"/>
                <a:gd name="T29" fmla="*/ 229 h 381"/>
                <a:gd name="T30" fmla="*/ 793 w 793"/>
                <a:gd name="T31" fmla="*/ 24 h 381"/>
                <a:gd name="T32" fmla="*/ 793 w 793"/>
                <a:gd name="T33" fmla="*/ 0 h 381"/>
                <a:gd name="T34" fmla="*/ 598 w 793"/>
                <a:gd name="T35" fmla="*/ 21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3" h="381">
                  <a:moveTo>
                    <a:pt x="598" y="212"/>
                  </a:moveTo>
                  <a:lnTo>
                    <a:pt x="479" y="95"/>
                  </a:lnTo>
                  <a:lnTo>
                    <a:pt x="474" y="100"/>
                  </a:lnTo>
                  <a:lnTo>
                    <a:pt x="274" y="300"/>
                  </a:lnTo>
                  <a:lnTo>
                    <a:pt x="167" y="193"/>
                  </a:lnTo>
                  <a:lnTo>
                    <a:pt x="0" y="360"/>
                  </a:lnTo>
                  <a:lnTo>
                    <a:pt x="0" y="369"/>
                  </a:lnTo>
                  <a:lnTo>
                    <a:pt x="0" y="381"/>
                  </a:lnTo>
                  <a:lnTo>
                    <a:pt x="167" y="212"/>
                  </a:lnTo>
                  <a:lnTo>
                    <a:pt x="274" y="319"/>
                  </a:lnTo>
                  <a:lnTo>
                    <a:pt x="281" y="314"/>
                  </a:lnTo>
                  <a:lnTo>
                    <a:pt x="479" y="117"/>
                  </a:lnTo>
                  <a:lnTo>
                    <a:pt x="593" y="229"/>
                  </a:lnTo>
                  <a:lnTo>
                    <a:pt x="598" y="233"/>
                  </a:lnTo>
                  <a:lnTo>
                    <a:pt x="603" y="229"/>
                  </a:lnTo>
                  <a:lnTo>
                    <a:pt x="793" y="24"/>
                  </a:lnTo>
                  <a:lnTo>
                    <a:pt x="793" y="0"/>
                  </a:lnTo>
                  <a:lnTo>
                    <a:pt x="598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27"/>
          <p:cNvGrpSpPr>
            <a:grpSpLocks noChangeAspect="1"/>
          </p:cNvGrpSpPr>
          <p:nvPr/>
        </p:nvGrpSpPr>
        <p:grpSpPr bwMode="auto">
          <a:xfrm>
            <a:off x="7879899" y="1660015"/>
            <a:ext cx="332115" cy="337923"/>
            <a:chOff x="4766" y="1799"/>
            <a:chExt cx="629" cy="640"/>
          </a:xfrm>
          <a:solidFill>
            <a:srgbClr val="4FB9CB"/>
          </a:solidFill>
        </p:grpSpPr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5017" y="2057"/>
              <a:ext cx="191" cy="191"/>
            </a:xfrm>
            <a:custGeom>
              <a:avLst/>
              <a:gdLst>
                <a:gd name="T0" fmla="*/ 40 w 80"/>
                <a:gd name="T1" fmla="*/ 61 h 80"/>
                <a:gd name="T2" fmla="*/ 20 w 80"/>
                <a:gd name="T3" fmla="*/ 40 h 80"/>
                <a:gd name="T4" fmla="*/ 40 w 80"/>
                <a:gd name="T5" fmla="*/ 20 h 80"/>
                <a:gd name="T6" fmla="*/ 61 w 80"/>
                <a:gd name="T7" fmla="*/ 40 h 80"/>
                <a:gd name="T8" fmla="*/ 40 w 80"/>
                <a:gd name="T9" fmla="*/ 61 h 80"/>
                <a:gd name="T10" fmla="*/ 40 w 80"/>
                <a:gd name="T11" fmla="*/ 61 h 80"/>
                <a:gd name="T12" fmla="*/ 34 w 80"/>
                <a:gd name="T13" fmla="*/ 0 h 80"/>
                <a:gd name="T14" fmla="*/ 34 w 80"/>
                <a:gd name="T15" fmla="*/ 8 h 80"/>
                <a:gd name="T16" fmla="*/ 22 w 80"/>
                <a:gd name="T17" fmla="*/ 13 h 80"/>
                <a:gd name="T18" fmla="*/ 17 w 80"/>
                <a:gd name="T19" fmla="*/ 8 h 80"/>
                <a:gd name="T20" fmla="*/ 8 w 80"/>
                <a:gd name="T21" fmla="*/ 16 h 80"/>
                <a:gd name="T22" fmla="*/ 13 w 80"/>
                <a:gd name="T23" fmla="*/ 22 h 80"/>
                <a:gd name="T24" fmla="*/ 8 w 80"/>
                <a:gd name="T25" fmla="*/ 34 h 80"/>
                <a:gd name="T26" fmla="*/ 0 w 80"/>
                <a:gd name="T27" fmla="*/ 34 h 80"/>
                <a:gd name="T28" fmla="*/ 0 w 80"/>
                <a:gd name="T29" fmla="*/ 47 h 80"/>
                <a:gd name="T30" fmla="*/ 8 w 80"/>
                <a:gd name="T31" fmla="*/ 47 h 80"/>
                <a:gd name="T32" fmla="*/ 13 w 80"/>
                <a:gd name="T33" fmla="*/ 59 h 80"/>
                <a:gd name="T34" fmla="*/ 8 w 80"/>
                <a:gd name="T35" fmla="*/ 64 h 80"/>
                <a:gd name="T36" fmla="*/ 17 w 80"/>
                <a:gd name="T37" fmla="*/ 73 h 80"/>
                <a:gd name="T38" fmla="*/ 22 w 80"/>
                <a:gd name="T39" fmla="*/ 68 h 80"/>
                <a:gd name="T40" fmla="*/ 34 w 80"/>
                <a:gd name="T41" fmla="*/ 73 h 80"/>
                <a:gd name="T42" fmla="*/ 34 w 80"/>
                <a:gd name="T43" fmla="*/ 80 h 80"/>
                <a:gd name="T44" fmla="*/ 47 w 80"/>
                <a:gd name="T45" fmla="*/ 80 h 80"/>
                <a:gd name="T46" fmla="*/ 47 w 80"/>
                <a:gd name="T47" fmla="*/ 73 h 80"/>
                <a:gd name="T48" fmla="*/ 59 w 80"/>
                <a:gd name="T49" fmla="*/ 68 h 80"/>
                <a:gd name="T50" fmla="*/ 64 w 80"/>
                <a:gd name="T51" fmla="*/ 73 h 80"/>
                <a:gd name="T52" fmla="*/ 73 w 80"/>
                <a:gd name="T53" fmla="*/ 64 h 80"/>
                <a:gd name="T54" fmla="*/ 68 w 80"/>
                <a:gd name="T55" fmla="*/ 59 h 80"/>
                <a:gd name="T56" fmla="*/ 73 w 80"/>
                <a:gd name="T57" fmla="*/ 47 h 80"/>
                <a:gd name="T58" fmla="*/ 80 w 80"/>
                <a:gd name="T59" fmla="*/ 47 h 80"/>
                <a:gd name="T60" fmla="*/ 80 w 80"/>
                <a:gd name="T61" fmla="*/ 34 h 80"/>
                <a:gd name="T62" fmla="*/ 73 w 80"/>
                <a:gd name="T63" fmla="*/ 34 h 80"/>
                <a:gd name="T64" fmla="*/ 68 w 80"/>
                <a:gd name="T65" fmla="*/ 22 h 80"/>
                <a:gd name="T66" fmla="*/ 73 w 80"/>
                <a:gd name="T67" fmla="*/ 16 h 80"/>
                <a:gd name="T68" fmla="*/ 64 w 80"/>
                <a:gd name="T69" fmla="*/ 8 h 80"/>
                <a:gd name="T70" fmla="*/ 59 w 80"/>
                <a:gd name="T71" fmla="*/ 13 h 80"/>
                <a:gd name="T72" fmla="*/ 47 w 80"/>
                <a:gd name="T73" fmla="*/ 8 h 80"/>
                <a:gd name="T74" fmla="*/ 47 w 80"/>
                <a:gd name="T75" fmla="*/ 0 h 80"/>
                <a:gd name="T76" fmla="*/ 34 w 80"/>
                <a:gd name="T7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80">
                  <a:moveTo>
                    <a:pt x="40" y="61"/>
                  </a:moveTo>
                  <a:cubicBezTo>
                    <a:pt x="29" y="61"/>
                    <a:pt x="20" y="52"/>
                    <a:pt x="20" y="40"/>
                  </a:cubicBezTo>
                  <a:cubicBezTo>
                    <a:pt x="20" y="29"/>
                    <a:pt x="29" y="20"/>
                    <a:pt x="40" y="20"/>
                  </a:cubicBezTo>
                  <a:cubicBezTo>
                    <a:pt x="52" y="20"/>
                    <a:pt x="61" y="29"/>
                    <a:pt x="61" y="40"/>
                  </a:cubicBezTo>
                  <a:cubicBezTo>
                    <a:pt x="61" y="52"/>
                    <a:pt x="52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moveTo>
                    <a:pt x="34" y="0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0" y="9"/>
                    <a:pt x="25" y="10"/>
                    <a:pt x="22" y="13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9" y="30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51"/>
                    <a:pt x="10" y="55"/>
                    <a:pt x="13" y="5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70"/>
                    <a:pt x="30" y="72"/>
                    <a:pt x="34" y="73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51" y="72"/>
                    <a:pt x="55" y="70"/>
                    <a:pt x="59" y="6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0" y="55"/>
                    <a:pt x="72" y="51"/>
                    <a:pt x="73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30"/>
                    <a:pt x="70" y="25"/>
                    <a:pt x="68" y="2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5" y="10"/>
                    <a:pt x="51" y="9"/>
                    <a:pt x="47" y="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5203" y="1799"/>
              <a:ext cx="192" cy="174"/>
            </a:xfrm>
            <a:custGeom>
              <a:avLst/>
              <a:gdLst>
                <a:gd name="T0" fmla="*/ 40 w 80"/>
                <a:gd name="T1" fmla="*/ 53 h 73"/>
                <a:gd name="T2" fmla="*/ 27 w 80"/>
                <a:gd name="T3" fmla="*/ 40 h 73"/>
                <a:gd name="T4" fmla="*/ 40 w 80"/>
                <a:gd name="T5" fmla="*/ 27 h 73"/>
                <a:gd name="T6" fmla="*/ 53 w 80"/>
                <a:gd name="T7" fmla="*/ 40 h 73"/>
                <a:gd name="T8" fmla="*/ 40 w 80"/>
                <a:gd name="T9" fmla="*/ 53 h 73"/>
                <a:gd name="T10" fmla="*/ 34 w 80"/>
                <a:gd name="T11" fmla="*/ 0 h 73"/>
                <a:gd name="T12" fmla="*/ 34 w 80"/>
                <a:gd name="T13" fmla="*/ 7 h 73"/>
                <a:gd name="T14" fmla="*/ 21 w 80"/>
                <a:gd name="T15" fmla="*/ 12 h 73"/>
                <a:gd name="T16" fmla="*/ 16 w 80"/>
                <a:gd name="T17" fmla="*/ 7 h 73"/>
                <a:gd name="T18" fmla="*/ 7 w 80"/>
                <a:gd name="T19" fmla="*/ 16 h 73"/>
                <a:gd name="T20" fmla="*/ 13 w 80"/>
                <a:gd name="T21" fmla="*/ 21 h 73"/>
                <a:gd name="T22" fmla="*/ 7 w 80"/>
                <a:gd name="T23" fmla="*/ 34 h 73"/>
                <a:gd name="T24" fmla="*/ 0 w 80"/>
                <a:gd name="T25" fmla="*/ 34 h 73"/>
                <a:gd name="T26" fmla="*/ 0 w 80"/>
                <a:gd name="T27" fmla="*/ 39 h 73"/>
                <a:gd name="T28" fmla="*/ 22 w 80"/>
                <a:gd name="T29" fmla="*/ 48 h 73"/>
                <a:gd name="T30" fmla="*/ 18 w 80"/>
                <a:gd name="T31" fmla="*/ 57 h 73"/>
                <a:gd name="T32" fmla="*/ 27 w 80"/>
                <a:gd name="T33" fmla="*/ 63 h 73"/>
                <a:gd name="T34" fmla="*/ 34 w 80"/>
                <a:gd name="T35" fmla="*/ 56 h 73"/>
                <a:gd name="T36" fmla="*/ 49 w 80"/>
                <a:gd name="T37" fmla="*/ 72 h 73"/>
                <a:gd name="T38" fmla="*/ 59 w 80"/>
                <a:gd name="T39" fmla="*/ 67 h 73"/>
                <a:gd name="T40" fmla="*/ 64 w 80"/>
                <a:gd name="T41" fmla="*/ 73 h 73"/>
                <a:gd name="T42" fmla="*/ 73 w 80"/>
                <a:gd name="T43" fmla="*/ 64 h 73"/>
                <a:gd name="T44" fmla="*/ 67 w 80"/>
                <a:gd name="T45" fmla="*/ 59 h 73"/>
                <a:gd name="T46" fmla="*/ 73 w 80"/>
                <a:gd name="T47" fmla="*/ 46 h 73"/>
                <a:gd name="T48" fmla="*/ 80 w 80"/>
                <a:gd name="T49" fmla="*/ 46 h 73"/>
                <a:gd name="T50" fmla="*/ 80 w 80"/>
                <a:gd name="T51" fmla="*/ 34 h 73"/>
                <a:gd name="T52" fmla="*/ 73 w 80"/>
                <a:gd name="T53" fmla="*/ 34 h 73"/>
                <a:gd name="T54" fmla="*/ 67 w 80"/>
                <a:gd name="T55" fmla="*/ 21 h 73"/>
                <a:gd name="T56" fmla="*/ 73 w 80"/>
                <a:gd name="T57" fmla="*/ 16 h 73"/>
                <a:gd name="T58" fmla="*/ 64 w 80"/>
                <a:gd name="T59" fmla="*/ 7 h 73"/>
                <a:gd name="T60" fmla="*/ 59 w 80"/>
                <a:gd name="T61" fmla="*/ 12 h 73"/>
                <a:gd name="T62" fmla="*/ 46 w 80"/>
                <a:gd name="T63" fmla="*/ 7 h 73"/>
                <a:gd name="T64" fmla="*/ 46 w 80"/>
                <a:gd name="T65" fmla="*/ 0 h 73"/>
                <a:gd name="T66" fmla="*/ 34 w 80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3">
                  <a:moveTo>
                    <a:pt x="40" y="53"/>
                  </a:moveTo>
                  <a:cubicBezTo>
                    <a:pt x="33" y="53"/>
                    <a:pt x="27" y="47"/>
                    <a:pt x="27" y="40"/>
                  </a:cubicBezTo>
                  <a:cubicBezTo>
                    <a:pt x="27" y="33"/>
                    <a:pt x="33" y="27"/>
                    <a:pt x="40" y="27"/>
                  </a:cubicBezTo>
                  <a:cubicBezTo>
                    <a:pt x="47" y="27"/>
                    <a:pt x="53" y="33"/>
                    <a:pt x="53" y="40"/>
                  </a:cubicBezTo>
                  <a:cubicBezTo>
                    <a:pt x="53" y="47"/>
                    <a:pt x="47" y="53"/>
                    <a:pt x="40" y="53"/>
                  </a:cubicBezTo>
                  <a:moveTo>
                    <a:pt x="34" y="0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29" y="8"/>
                    <a:pt x="25" y="10"/>
                    <a:pt x="21" y="1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5"/>
                    <a:pt x="8" y="29"/>
                    <a:pt x="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19" y="56"/>
                    <a:pt x="18" y="57"/>
                  </a:cubicBezTo>
                  <a:cubicBezTo>
                    <a:pt x="21" y="59"/>
                    <a:pt x="24" y="61"/>
                    <a:pt x="27" y="63"/>
                  </a:cubicBezTo>
                  <a:cubicBezTo>
                    <a:pt x="28" y="62"/>
                    <a:pt x="34" y="56"/>
                    <a:pt x="34" y="56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3" y="71"/>
                    <a:pt x="56" y="69"/>
                    <a:pt x="59" y="6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0" y="55"/>
                    <a:pt x="72" y="51"/>
                    <a:pt x="73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29"/>
                    <a:pt x="70" y="25"/>
                    <a:pt x="67" y="2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0"/>
                    <a:pt x="51" y="8"/>
                    <a:pt x="46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766" y="2248"/>
              <a:ext cx="191" cy="191"/>
            </a:xfrm>
            <a:custGeom>
              <a:avLst/>
              <a:gdLst>
                <a:gd name="T0" fmla="*/ 17 w 80"/>
                <a:gd name="T1" fmla="*/ 0 h 80"/>
                <a:gd name="T2" fmla="*/ 8 w 80"/>
                <a:gd name="T3" fmla="*/ 10 h 80"/>
                <a:gd name="T4" fmla="*/ 13 w 80"/>
                <a:gd name="T5" fmla="*/ 16 h 80"/>
                <a:gd name="T6" fmla="*/ 8 w 80"/>
                <a:gd name="T7" fmla="*/ 29 h 80"/>
                <a:gd name="T8" fmla="*/ 0 w 80"/>
                <a:gd name="T9" fmla="*/ 29 h 80"/>
                <a:gd name="T10" fmla="*/ 0 w 80"/>
                <a:gd name="T11" fmla="*/ 43 h 80"/>
                <a:gd name="T12" fmla="*/ 8 w 80"/>
                <a:gd name="T13" fmla="*/ 43 h 80"/>
                <a:gd name="T14" fmla="*/ 13 w 80"/>
                <a:gd name="T15" fmla="*/ 57 h 80"/>
                <a:gd name="T16" fmla="*/ 8 w 80"/>
                <a:gd name="T17" fmla="*/ 63 h 80"/>
                <a:gd name="T18" fmla="*/ 17 w 80"/>
                <a:gd name="T19" fmla="*/ 72 h 80"/>
                <a:gd name="T20" fmla="*/ 23 w 80"/>
                <a:gd name="T21" fmla="*/ 67 h 80"/>
                <a:gd name="T22" fmla="*/ 37 w 80"/>
                <a:gd name="T23" fmla="*/ 72 h 80"/>
                <a:gd name="T24" fmla="*/ 37 w 80"/>
                <a:gd name="T25" fmla="*/ 80 h 80"/>
                <a:gd name="T26" fmla="*/ 51 w 80"/>
                <a:gd name="T27" fmla="*/ 80 h 80"/>
                <a:gd name="T28" fmla="*/ 51 w 80"/>
                <a:gd name="T29" fmla="*/ 72 h 80"/>
                <a:gd name="T30" fmla="*/ 64 w 80"/>
                <a:gd name="T31" fmla="*/ 67 h 80"/>
                <a:gd name="T32" fmla="*/ 70 w 80"/>
                <a:gd name="T33" fmla="*/ 72 h 80"/>
                <a:gd name="T34" fmla="*/ 80 w 80"/>
                <a:gd name="T35" fmla="*/ 63 h 80"/>
                <a:gd name="T36" fmla="*/ 74 w 80"/>
                <a:gd name="T37" fmla="*/ 57 h 80"/>
                <a:gd name="T38" fmla="*/ 78 w 80"/>
                <a:gd name="T39" fmla="*/ 49 h 80"/>
                <a:gd name="T40" fmla="*/ 74 w 80"/>
                <a:gd name="T41" fmla="*/ 53 h 80"/>
                <a:gd name="T42" fmla="*/ 53 w 80"/>
                <a:gd name="T43" fmla="*/ 32 h 80"/>
                <a:gd name="T44" fmla="*/ 60 w 80"/>
                <a:gd name="T45" fmla="*/ 24 h 80"/>
                <a:gd name="T46" fmla="*/ 53 w 80"/>
                <a:gd name="T47" fmla="*/ 13 h 80"/>
                <a:gd name="T48" fmla="*/ 43 w 80"/>
                <a:gd name="T49" fmla="*/ 17 h 80"/>
                <a:gd name="T50" fmla="*/ 37 w 80"/>
                <a:gd name="T51" fmla="*/ 0 h 80"/>
                <a:gd name="T52" fmla="*/ 37 w 80"/>
                <a:gd name="T53" fmla="*/ 0 h 80"/>
                <a:gd name="T54" fmla="*/ 23 w 80"/>
                <a:gd name="T55" fmla="*/ 6 h 80"/>
                <a:gd name="T56" fmla="*/ 17 w 80"/>
                <a:gd name="T5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0">
                  <a:moveTo>
                    <a:pt x="17" y="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20"/>
                    <a:pt x="9" y="24"/>
                    <a:pt x="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8"/>
                    <a:pt x="11" y="53"/>
                    <a:pt x="13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7" y="69"/>
                    <a:pt x="32" y="71"/>
                    <a:pt x="37" y="72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6" y="71"/>
                    <a:pt x="60" y="69"/>
                    <a:pt x="64" y="67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6" y="54"/>
                    <a:pt x="77" y="52"/>
                    <a:pt x="78" y="49"/>
                  </a:cubicBezTo>
                  <a:cubicBezTo>
                    <a:pt x="76" y="51"/>
                    <a:pt x="74" y="53"/>
                    <a:pt x="74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9" y="26"/>
                    <a:pt x="60" y="24"/>
                  </a:cubicBezTo>
                  <a:cubicBezTo>
                    <a:pt x="57" y="21"/>
                    <a:pt x="55" y="17"/>
                    <a:pt x="53" y="13"/>
                  </a:cubicBezTo>
                  <a:cubicBezTo>
                    <a:pt x="51" y="14"/>
                    <a:pt x="43" y="17"/>
                    <a:pt x="43" y="1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1"/>
                    <a:pt x="27" y="3"/>
                    <a:pt x="23" y="6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4852" y="1892"/>
              <a:ext cx="523" cy="523"/>
            </a:xfrm>
            <a:custGeom>
              <a:avLst/>
              <a:gdLst>
                <a:gd name="T0" fmla="*/ 49 w 219"/>
                <a:gd name="T1" fmla="*/ 159 h 219"/>
                <a:gd name="T2" fmla="*/ 74 w 219"/>
                <a:gd name="T3" fmla="*/ 159 h 219"/>
                <a:gd name="T4" fmla="*/ 156 w 219"/>
                <a:gd name="T5" fmla="*/ 172 h 219"/>
                <a:gd name="T6" fmla="*/ 156 w 219"/>
                <a:gd name="T7" fmla="*/ 147 h 219"/>
                <a:gd name="T8" fmla="*/ 156 w 219"/>
                <a:gd name="T9" fmla="*/ 172 h 219"/>
                <a:gd name="T10" fmla="*/ 92 w 219"/>
                <a:gd name="T11" fmla="*/ 74 h 219"/>
                <a:gd name="T12" fmla="*/ 97 w 219"/>
                <a:gd name="T13" fmla="*/ 63 h 219"/>
                <a:gd name="T14" fmla="*/ 122 w 219"/>
                <a:gd name="T15" fmla="*/ 72 h 219"/>
                <a:gd name="T16" fmla="*/ 133 w 219"/>
                <a:gd name="T17" fmla="*/ 68 h 219"/>
                <a:gd name="T18" fmla="*/ 145 w 219"/>
                <a:gd name="T19" fmla="*/ 92 h 219"/>
                <a:gd name="T20" fmla="*/ 150 w 219"/>
                <a:gd name="T21" fmla="*/ 97 h 219"/>
                <a:gd name="T22" fmla="*/ 156 w 219"/>
                <a:gd name="T23" fmla="*/ 122 h 219"/>
                <a:gd name="T24" fmla="*/ 145 w 219"/>
                <a:gd name="T25" fmla="*/ 127 h 219"/>
                <a:gd name="T26" fmla="*/ 133 w 219"/>
                <a:gd name="T27" fmla="*/ 151 h 219"/>
                <a:gd name="T28" fmla="*/ 122 w 219"/>
                <a:gd name="T29" fmla="*/ 147 h 219"/>
                <a:gd name="T30" fmla="*/ 97 w 219"/>
                <a:gd name="T31" fmla="*/ 156 h 219"/>
                <a:gd name="T32" fmla="*/ 92 w 219"/>
                <a:gd name="T33" fmla="*/ 145 h 219"/>
                <a:gd name="T34" fmla="*/ 68 w 219"/>
                <a:gd name="T35" fmla="*/ 133 h 219"/>
                <a:gd name="T36" fmla="*/ 72 w 219"/>
                <a:gd name="T37" fmla="*/ 122 h 219"/>
                <a:gd name="T38" fmla="*/ 63 w 219"/>
                <a:gd name="T39" fmla="*/ 97 h 219"/>
                <a:gd name="T40" fmla="*/ 72 w 219"/>
                <a:gd name="T41" fmla="*/ 97 h 219"/>
                <a:gd name="T42" fmla="*/ 68 w 219"/>
                <a:gd name="T43" fmla="*/ 85 h 219"/>
                <a:gd name="T44" fmla="*/ 92 w 219"/>
                <a:gd name="T45" fmla="*/ 74 h 219"/>
                <a:gd name="T46" fmla="*/ 143 w 219"/>
                <a:gd name="T47" fmla="*/ 59 h 219"/>
                <a:gd name="T48" fmla="*/ 168 w 219"/>
                <a:gd name="T49" fmla="*/ 59 h 219"/>
                <a:gd name="T50" fmla="*/ 61 w 219"/>
                <a:gd name="T51" fmla="*/ 71 h 219"/>
                <a:gd name="T52" fmla="*/ 61 w 219"/>
                <a:gd name="T53" fmla="*/ 46 h 219"/>
                <a:gd name="T54" fmla="*/ 61 w 219"/>
                <a:gd name="T55" fmla="*/ 71 h 219"/>
                <a:gd name="T56" fmla="*/ 101 w 219"/>
                <a:gd name="T57" fmla="*/ 0 h 219"/>
                <a:gd name="T58" fmla="*/ 81 w 219"/>
                <a:gd name="T59" fmla="*/ 13 h 219"/>
                <a:gd name="T60" fmla="*/ 61 w 219"/>
                <a:gd name="T61" fmla="*/ 11 h 219"/>
                <a:gd name="T62" fmla="*/ 45 w 219"/>
                <a:gd name="T63" fmla="*/ 32 h 219"/>
                <a:gd name="T64" fmla="*/ 26 w 219"/>
                <a:gd name="T65" fmla="*/ 38 h 219"/>
                <a:gd name="T66" fmla="*/ 21 w 219"/>
                <a:gd name="T67" fmla="*/ 62 h 219"/>
                <a:gd name="T68" fmla="*/ 5 w 219"/>
                <a:gd name="T69" fmla="*/ 74 h 219"/>
                <a:gd name="T70" fmla="*/ 9 w 219"/>
                <a:gd name="T71" fmla="*/ 101 h 219"/>
                <a:gd name="T72" fmla="*/ 0 w 219"/>
                <a:gd name="T73" fmla="*/ 118 h 219"/>
                <a:gd name="T74" fmla="*/ 13 w 219"/>
                <a:gd name="T75" fmla="*/ 138 h 219"/>
                <a:gd name="T76" fmla="*/ 11 w 219"/>
                <a:gd name="T77" fmla="*/ 158 h 219"/>
                <a:gd name="T78" fmla="*/ 32 w 219"/>
                <a:gd name="T79" fmla="*/ 174 h 219"/>
                <a:gd name="T80" fmla="*/ 38 w 219"/>
                <a:gd name="T81" fmla="*/ 193 h 219"/>
                <a:gd name="T82" fmla="*/ 62 w 219"/>
                <a:gd name="T83" fmla="*/ 198 h 219"/>
                <a:gd name="T84" fmla="*/ 74 w 219"/>
                <a:gd name="T85" fmla="*/ 213 h 219"/>
                <a:gd name="T86" fmla="*/ 101 w 219"/>
                <a:gd name="T87" fmla="*/ 210 h 219"/>
                <a:gd name="T88" fmla="*/ 118 w 219"/>
                <a:gd name="T89" fmla="*/ 219 h 219"/>
                <a:gd name="T90" fmla="*/ 138 w 219"/>
                <a:gd name="T91" fmla="*/ 206 h 219"/>
                <a:gd name="T92" fmla="*/ 158 w 219"/>
                <a:gd name="T93" fmla="*/ 208 h 219"/>
                <a:gd name="T94" fmla="*/ 174 w 219"/>
                <a:gd name="T95" fmla="*/ 186 h 219"/>
                <a:gd name="T96" fmla="*/ 193 w 219"/>
                <a:gd name="T97" fmla="*/ 181 h 219"/>
                <a:gd name="T98" fmla="*/ 198 w 219"/>
                <a:gd name="T99" fmla="*/ 157 h 219"/>
                <a:gd name="T100" fmla="*/ 213 w 219"/>
                <a:gd name="T101" fmla="*/ 145 h 219"/>
                <a:gd name="T102" fmla="*/ 210 w 219"/>
                <a:gd name="T103" fmla="*/ 118 h 219"/>
                <a:gd name="T104" fmla="*/ 219 w 219"/>
                <a:gd name="T105" fmla="*/ 101 h 219"/>
                <a:gd name="T106" fmla="*/ 206 w 219"/>
                <a:gd name="T107" fmla="*/ 81 h 219"/>
                <a:gd name="T108" fmla="*/ 208 w 219"/>
                <a:gd name="T109" fmla="*/ 61 h 219"/>
                <a:gd name="T110" fmla="*/ 187 w 219"/>
                <a:gd name="T111" fmla="*/ 45 h 219"/>
                <a:gd name="T112" fmla="*/ 181 w 219"/>
                <a:gd name="T113" fmla="*/ 26 h 219"/>
                <a:gd name="T114" fmla="*/ 157 w 219"/>
                <a:gd name="T115" fmla="*/ 21 h 219"/>
                <a:gd name="T116" fmla="*/ 145 w 219"/>
                <a:gd name="T117" fmla="*/ 5 h 219"/>
                <a:gd name="T118" fmla="*/ 118 w 219"/>
                <a:gd name="T119" fmla="*/ 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19">
                  <a:moveTo>
                    <a:pt x="61" y="172"/>
                  </a:moveTo>
                  <a:cubicBezTo>
                    <a:pt x="54" y="172"/>
                    <a:pt x="49" y="166"/>
                    <a:pt x="49" y="159"/>
                  </a:cubicBezTo>
                  <a:cubicBezTo>
                    <a:pt x="49" y="152"/>
                    <a:pt x="54" y="147"/>
                    <a:pt x="61" y="147"/>
                  </a:cubicBezTo>
                  <a:cubicBezTo>
                    <a:pt x="68" y="147"/>
                    <a:pt x="74" y="152"/>
                    <a:pt x="74" y="159"/>
                  </a:cubicBezTo>
                  <a:cubicBezTo>
                    <a:pt x="74" y="166"/>
                    <a:pt x="68" y="172"/>
                    <a:pt x="61" y="172"/>
                  </a:cubicBezTo>
                  <a:moveTo>
                    <a:pt x="156" y="172"/>
                  </a:moveTo>
                  <a:cubicBezTo>
                    <a:pt x="149" y="172"/>
                    <a:pt x="143" y="166"/>
                    <a:pt x="143" y="159"/>
                  </a:cubicBezTo>
                  <a:cubicBezTo>
                    <a:pt x="143" y="152"/>
                    <a:pt x="149" y="147"/>
                    <a:pt x="156" y="147"/>
                  </a:cubicBezTo>
                  <a:cubicBezTo>
                    <a:pt x="163" y="147"/>
                    <a:pt x="168" y="152"/>
                    <a:pt x="168" y="159"/>
                  </a:cubicBezTo>
                  <a:cubicBezTo>
                    <a:pt x="168" y="166"/>
                    <a:pt x="163" y="172"/>
                    <a:pt x="156" y="172"/>
                  </a:cubicBezTo>
                  <a:cubicBezTo>
                    <a:pt x="156" y="172"/>
                    <a:pt x="156" y="172"/>
                    <a:pt x="156" y="172"/>
                  </a:cubicBezTo>
                  <a:moveTo>
                    <a:pt x="92" y="74"/>
                  </a:moveTo>
                  <a:cubicBezTo>
                    <a:pt x="94" y="73"/>
                    <a:pt x="95" y="73"/>
                    <a:pt x="97" y="72"/>
                  </a:cubicBezTo>
                  <a:cubicBezTo>
                    <a:pt x="97" y="71"/>
                    <a:pt x="97" y="63"/>
                    <a:pt x="97" y="63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2" y="63"/>
                    <a:pt x="122" y="71"/>
                    <a:pt x="122" y="72"/>
                  </a:cubicBezTo>
                  <a:cubicBezTo>
                    <a:pt x="124" y="73"/>
                    <a:pt x="125" y="73"/>
                    <a:pt x="127" y="74"/>
                  </a:cubicBezTo>
                  <a:cubicBezTo>
                    <a:pt x="128" y="73"/>
                    <a:pt x="133" y="68"/>
                    <a:pt x="133" y="68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46" y="91"/>
                    <a:pt x="145" y="92"/>
                  </a:cubicBezTo>
                  <a:cubicBezTo>
                    <a:pt x="145" y="93"/>
                    <a:pt x="146" y="95"/>
                    <a:pt x="147" y="97"/>
                  </a:cubicBezTo>
                  <a:cubicBezTo>
                    <a:pt x="147" y="97"/>
                    <a:pt x="148" y="97"/>
                    <a:pt x="150" y="97"/>
                  </a:cubicBezTo>
                  <a:cubicBezTo>
                    <a:pt x="152" y="97"/>
                    <a:pt x="156" y="97"/>
                    <a:pt x="156" y="97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48" y="122"/>
                    <a:pt x="147" y="122"/>
                  </a:cubicBezTo>
                  <a:cubicBezTo>
                    <a:pt x="146" y="124"/>
                    <a:pt x="145" y="125"/>
                    <a:pt x="145" y="127"/>
                  </a:cubicBezTo>
                  <a:cubicBezTo>
                    <a:pt x="146" y="128"/>
                    <a:pt x="151" y="133"/>
                    <a:pt x="151" y="133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28" y="145"/>
                    <a:pt x="127" y="145"/>
                  </a:cubicBezTo>
                  <a:cubicBezTo>
                    <a:pt x="125" y="145"/>
                    <a:pt x="124" y="146"/>
                    <a:pt x="122" y="147"/>
                  </a:cubicBezTo>
                  <a:cubicBezTo>
                    <a:pt x="122" y="148"/>
                    <a:pt x="122" y="156"/>
                    <a:pt x="122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6"/>
                    <a:pt x="97" y="148"/>
                    <a:pt x="97" y="147"/>
                  </a:cubicBezTo>
                  <a:cubicBezTo>
                    <a:pt x="95" y="146"/>
                    <a:pt x="94" y="145"/>
                    <a:pt x="92" y="145"/>
                  </a:cubicBezTo>
                  <a:cubicBezTo>
                    <a:pt x="91" y="145"/>
                    <a:pt x="86" y="151"/>
                    <a:pt x="86" y="151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73" y="128"/>
                    <a:pt x="74" y="127"/>
                  </a:cubicBezTo>
                  <a:cubicBezTo>
                    <a:pt x="73" y="125"/>
                    <a:pt x="73" y="124"/>
                    <a:pt x="72" y="122"/>
                  </a:cubicBezTo>
                  <a:cubicBezTo>
                    <a:pt x="71" y="122"/>
                    <a:pt x="63" y="122"/>
                    <a:pt x="63" y="122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7" y="97"/>
                    <a:pt x="69" y="97"/>
                  </a:cubicBezTo>
                  <a:cubicBezTo>
                    <a:pt x="71" y="97"/>
                    <a:pt x="72" y="97"/>
                    <a:pt x="72" y="97"/>
                  </a:cubicBezTo>
                  <a:cubicBezTo>
                    <a:pt x="73" y="95"/>
                    <a:pt x="73" y="93"/>
                    <a:pt x="74" y="92"/>
                  </a:cubicBezTo>
                  <a:cubicBezTo>
                    <a:pt x="73" y="91"/>
                    <a:pt x="68" y="85"/>
                    <a:pt x="68" y="85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8"/>
                    <a:pt x="91" y="73"/>
                    <a:pt x="92" y="74"/>
                  </a:cubicBezTo>
                  <a:moveTo>
                    <a:pt x="156" y="71"/>
                  </a:moveTo>
                  <a:cubicBezTo>
                    <a:pt x="149" y="71"/>
                    <a:pt x="143" y="65"/>
                    <a:pt x="143" y="59"/>
                  </a:cubicBezTo>
                  <a:cubicBezTo>
                    <a:pt x="143" y="52"/>
                    <a:pt x="149" y="46"/>
                    <a:pt x="156" y="46"/>
                  </a:cubicBezTo>
                  <a:cubicBezTo>
                    <a:pt x="163" y="46"/>
                    <a:pt x="168" y="52"/>
                    <a:pt x="168" y="59"/>
                  </a:cubicBezTo>
                  <a:cubicBezTo>
                    <a:pt x="168" y="65"/>
                    <a:pt x="163" y="71"/>
                    <a:pt x="156" y="71"/>
                  </a:cubicBezTo>
                  <a:moveTo>
                    <a:pt x="61" y="71"/>
                  </a:moveTo>
                  <a:cubicBezTo>
                    <a:pt x="54" y="71"/>
                    <a:pt x="49" y="65"/>
                    <a:pt x="49" y="59"/>
                  </a:cubicBezTo>
                  <a:cubicBezTo>
                    <a:pt x="49" y="52"/>
                    <a:pt x="54" y="46"/>
                    <a:pt x="61" y="46"/>
                  </a:cubicBezTo>
                  <a:cubicBezTo>
                    <a:pt x="68" y="46"/>
                    <a:pt x="74" y="52"/>
                    <a:pt x="74" y="59"/>
                  </a:cubicBezTo>
                  <a:cubicBezTo>
                    <a:pt x="74" y="65"/>
                    <a:pt x="68" y="71"/>
                    <a:pt x="61" y="71"/>
                  </a:cubicBezTo>
                  <a:moveTo>
                    <a:pt x="11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94" y="10"/>
                    <a:pt x="87" y="11"/>
                    <a:pt x="81" y="13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7" y="23"/>
                    <a:pt x="51" y="27"/>
                    <a:pt x="45" y="32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8" y="50"/>
                    <a:pt x="24" y="55"/>
                    <a:pt x="21" y="62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1" y="85"/>
                    <a:pt x="10" y="93"/>
                    <a:pt x="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25"/>
                    <a:pt x="11" y="132"/>
                    <a:pt x="13" y="138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23" y="161"/>
                    <a:pt x="27" y="168"/>
                    <a:pt x="32" y="174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8" y="193"/>
                    <a:pt x="38" y="193"/>
                    <a:pt x="38" y="193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50" y="191"/>
                    <a:pt x="56" y="195"/>
                    <a:pt x="62" y="198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85" y="207"/>
                    <a:pt x="93" y="209"/>
                    <a:pt x="101" y="210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25" y="209"/>
                    <a:pt x="132" y="208"/>
                    <a:pt x="138" y="206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158" y="208"/>
                    <a:pt x="158" y="208"/>
                    <a:pt x="158" y="208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62" y="196"/>
                    <a:pt x="168" y="191"/>
                    <a:pt x="174" y="186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87" y="174"/>
                    <a:pt x="187" y="174"/>
                    <a:pt x="187" y="174"/>
                  </a:cubicBezTo>
                  <a:cubicBezTo>
                    <a:pt x="191" y="169"/>
                    <a:pt x="195" y="163"/>
                    <a:pt x="198" y="157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7" y="134"/>
                    <a:pt x="209" y="126"/>
                    <a:pt x="210" y="118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0" y="101"/>
                    <a:pt x="210" y="101"/>
                    <a:pt x="210" y="101"/>
                  </a:cubicBezTo>
                  <a:cubicBezTo>
                    <a:pt x="209" y="94"/>
                    <a:pt x="208" y="87"/>
                    <a:pt x="206" y="81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6" y="57"/>
                    <a:pt x="192" y="51"/>
                    <a:pt x="187" y="45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69" y="28"/>
                    <a:pt x="163" y="24"/>
                    <a:pt x="157" y="21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4" y="11"/>
                    <a:pt x="126" y="10"/>
                    <a:pt x="118" y="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16838" y="4129050"/>
            <a:ext cx="642652" cy="301182"/>
            <a:chOff x="4970549" y="4479995"/>
            <a:chExt cx="642652" cy="301182"/>
          </a:xfrm>
          <a:solidFill>
            <a:srgbClr val="4FB9CB"/>
          </a:solidFill>
        </p:grpSpPr>
        <p:grpSp>
          <p:nvGrpSpPr>
            <p:cNvPr id="27" name="Group 21"/>
            <p:cNvGrpSpPr>
              <a:grpSpLocks noChangeAspect="1"/>
            </p:cNvGrpSpPr>
            <p:nvPr/>
          </p:nvGrpSpPr>
          <p:grpSpPr bwMode="auto">
            <a:xfrm>
              <a:off x="4970549" y="4556388"/>
              <a:ext cx="642652" cy="224789"/>
              <a:chOff x="4095" y="2571"/>
              <a:chExt cx="1155" cy="404"/>
            </a:xfrm>
            <a:grpFill/>
          </p:grpSpPr>
          <p:sp>
            <p:nvSpPr>
              <p:cNvPr id="29" name="Freeform 22"/>
              <p:cNvSpPr>
                <a:spLocks noEditPoints="1"/>
              </p:cNvSpPr>
              <p:nvPr/>
            </p:nvSpPr>
            <p:spPr bwMode="auto">
              <a:xfrm>
                <a:off x="4741" y="2730"/>
                <a:ext cx="242" cy="245"/>
              </a:xfrm>
              <a:custGeom>
                <a:avLst/>
                <a:gdLst>
                  <a:gd name="T0" fmla="*/ 31 w 102"/>
                  <a:gd name="T1" fmla="*/ 65 h 102"/>
                  <a:gd name="T2" fmla="*/ 11 w 102"/>
                  <a:gd name="T3" fmla="*/ 66 h 102"/>
                  <a:gd name="T4" fmla="*/ 8 w 102"/>
                  <a:gd name="T5" fmla="*/ 70 h 102"/>
                  <a:gd name="T6" fmla="*/ 0 w 102"/>
                  <a:gd name="T7" fmla="*/ 79 h 102"/>
                  <a:gd name="T8" fmla="*/ 11 w 102"/>
                  <a:gd name="T9" fmla="*/ 87 h 102"/>
                  <a:gd name="T10" fmla="*/ 36 w 102"/>
                  <a:gd name="T11" fmla="*/ 66 h 102"/>
                  <a:gd name="T12" fmla="*/ 31 w 102"/>
                  <a:gd name="T13" fmla="*/ 65 h 102"/>
                  <a:gd name="T14" fmla="*/ 33 w 102"/>
                  <a:gd name="T15" fmla="*/ 87 h 102"/>
                  <a:gd name="T16" fmla="*/ 43 w 102"/>
                  <a:gd name="T17" fmla="*/ 102 h 102"/>
                  <a:gd name="T18" fmla="*/ 70 w 102"/>
                  <a:gd name="T19" fmla="*/ 77 h 102"/>
                  <a:gd name="T20" fmla="*/ 70 w 102"/>
                  <a:gd name="T21" fmla="*/ 77 h 102"/>
                  <a:gd name="T22" fmla="*/ 43 w 102"/>
                  <a:gd name="T23" fmla="*/ 67 h 102"/>
                  <a:gd name="T24" fmla="*/ 33 w 102"/>
                  <a:gd name="T25" fmla="*/ 87 h 102"/>
                  <a:gd name="T26" fmla="*/ 76 w 102"/>
                  <a:gd name="T27" fmla="*/ 80 h 102"/>
                  <a:gd name="T28" fmla="*/ 74 w 102"/>
                  <a:gd name="T29" fmla="*/ 84 h 102"/>
                  <a:gd name="T30" fmla="*/ 84 w 102"/>
                  <a:gd name="T31" fmla="*/ 99 h 102"/>
                  <a:gd name="T32" fmla="*/ 102 w 102"/>
                  <a:gd name="T33" fmla="*/ 89 h 102"/>
                  <a:gd name="T34" fmla="*/ 76 w 102"/>
                  <a:gd name="T35" fmla="*/ 80 h 102"/>
                  <a:gd name="T36" fmla="*/ 68 w 102"/>
                  <a:gd name="T37" fmla="*/ 3 h 102"/>
                  <a:gd name="T38" fmla="*/ 38 w 102"/>
                  <a:gd name="T39" fmla="*/ 2 h 102"/>
                  <a:gd name="T40" fmla="*/ 32 w 102"/>
                  <a:gd name="T41" fmla="*/ 13 h 102"/>
                  <a:gd name="T42" fmla="*/ 46 w 102"/>
                  <a:gd name="T43" fmla="*/ 14 h 102"/>
                  <a:gd name="T44" fmla="*/ 70 w 102"/>
                  <a:gd name="T45" fmla="*/ 8 h 102"/>
                  <a:gd name="T46" fmla="*/ 70 w 102"/>
                  <a:gd name="T47" fmla="*/ 6 h 102"/>
                  <a:gd name="T48" fmla="*/ 68 w 102"/>
                  <a:gd name="T4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02">
                    <a:moveTo>
                      <a:pt x="31" y="65"/>
                    </a:moveTo>
                    <a:cubicBezTo>
                      <a:pt x="24" y="65"/>
                      <a:pt x="17" y="65"/>
                      <a:pt x="11" y="66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6" y="73"/>
                      <a:pt x="3" y="76"/>
                      <a:pt x="0" y="79"/>
                    </a:cubicBezTo>
                    <a:cubicBezTo>
                      <a:pt x="2" y="83"/>
                      <a:pt x="5" y="87"/>
                      <a:pt x="11" y="87"/>
                    </a:cubicBezTo>
                    <a:cubicBezTo>
                      <a:pt x="21" y="87"/>
                      <a:pt x="28" y="79"/>
                      <a:pt x="36" y="66"/>
                    </a:cubicBezTo>
                    <a:cubicBezTo>
                      <a:pt x="34" y="65"/>
                      <a:pt x="33" y="65"/>
                      <a:pt x="31" y="65"/>
                    </a:cubicBezTo>
                    <a:close/>
                    <a:moveTo>
                      <a:pt x="33" y="87"/>
                    </a:moveTo>
                    <a:cubicBezTo>
                      <a:pt x="30" y="92"/>
                      <a:pt x="34" y="102"/>
                      <a:pt x="43" y="102"/>
                    </a:cubicBezTo>
                    <a:cubicBezTo>
                      <a:pt x="53" y="102"/>
                      <a:pt x="61" y="93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3"/>
                      <a:pt x="50" y="70"/>
                      <a:pt x="43" y="67"/>
                    </a:cubicBezTo>
                    <a:cubicBezTo>
                      <a:pt x="38" y="76"/>
                      <a:pt x="34" y="84"/>
                      <a:pt x="33" y="87"/>
                    </a:cubicBezTo>
                    <a:close/>
                    <a:moveTo>
                      <a:pt x="76" y="80"/>
                    </a:moveTo>
                    <a:cubicBezTo>
                      <a:pt x="76" y="81"/>
                      <a:pt x="75" y="83"/>
                      <a:pt x="74" y="84"/>
                    </a:cubicBezTo>
                    <a:cubicBezTo>
                      <a:pt x="71" y="89"/>
                      <a:pt x="75" y="99"/>
                      <a:pt x="84" y="99"/>
                    </a:cubicBezTo>
                    <a:cubicBezTo>
                      <a:pt x="91" y="99"/>
                      <a:pt x="96" y="95"/>
                      <a:pt x="102" y="89"/>
                    </a:cubicBezTo>
                    <a:cubicBezTo>
                      <a:pt x="93" y="86"/>
                      <a:pt x="85" y="83"/>
                      <a:pt x="76" y="80"/>
                    </a:cubicBezTo>
                    <a:close/>
                    <a:moveTo>
                      <a:pt x="68" y="3"/>
                    </a:moveTo>
                    <a:cubicBezTo>
                      <a:pt x="62" y="0"/>
                      <a:pt x="52" y="0"/>
                      <a:pt x="38" y="2"/>
                    </a:cubicBezTo>
                    <a:cubicBezTo>
                      <a:pt x="36" y="6"/>
                      <a:pt x="34" y="10"/>
                      <a:pt x="32" y="13"/>
                    </a:cubicBezTo>
                    <a:cubicBezTo>
                      <a:pt x="36" y="14"/>
                      <a:pt x="41" y="14"/>
                      <a:pt x="46" y="14"/>
                    </a:cubicBezTo>
                    <a:cubicBezTo>
                      <a:pt x="61" y="14"/>
                      <a:pt x="68" y="11"/>
                      <a:pt x="70" y="8"/>
                    </a:cubicBezTo>
                    <a:cubicBezTo>
                      <a:pt x="70" y="8"/>
                      <a:pt x="71" y="8"/>
                      <a:pt x="70" y="6"/>
                    </a:cubicBezTo>
                    <a:cubicBezTo>
                      <a:pt x="70" y="4"/>
                      <a:pt x="69" y="3"/>
                      <a:pt x="6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3"/>
              <p:cNvSpPr/>
              <p:nvPr/>
            </p:nvSpPr>
            <p:spPr bwMode="auto">
              <a:xfrm>
                <a:off x="4095" y="2706"/>
                <a:ext cx="648" cy="236"/>
              </a:xfrm>
              <a:custGeom>
                <a:avLst/>
                <a:gdLst>
                  <a:gd name="T0" fmla="*/ 267 w 273"/>
                  <a:gd name="T1" fmla="*/ 76 h 98"/>
                  <a:gd name="T2" fmla="*/ 259 w 273"/>
                  <a:gd name="T3" fmla="*/ 75 h 98"/>
                  <a:gd name="T4" fmla="*/ 232 w 273"/>
                  <a:gd name="T5" fmla="*/ 87 h 98"/>
                  <a:gd name="T6" fmla="*/ 194 w 273"/>
                  <a:gd name="T7" fmla="*/ 49 h 98"/>
                  <a:gd name="T8" fmla="*/ 232 w 273"/>
                  <a:gd name="T9" fmla="*/ 11 h 98"/>
                  <a:gd name="T10" fmla="*/ 259 w 273"/>
                  <a:gd name="T11" fmla="*/ 23 h 98"/>
                  <a:gd name="T12" fmla="*/ 270 w 273"/>
                  <a:gd name="T13" fmla="*/ 21 h 98"/>
                  <a:gd name="T14" fmla="*/ 273 w 273"/>
                  <a:gd name="T15" fmla="*/ 21 h 98"/>
                  <a:gd name="T16" fmla="*/ 232 w 273"/>
                  <a:gd name="T17" fmla="*/ 0 h 98"/>
                  <a:gd name="T18" fmla="*/ 183 w 273"/>
                  <a:gd name="T19" fmla="*/ 43 h 98"/>
                  <a:gd name="T20" fmla="*/ 90 w 273"/>
                  <a:gd name="T21" fmla="*/ 43 h 98"/>
                  <a:gd name="T22" fmla="*/ 90 w 273"/>
                  <a:gd name="T23" fmla="*/ 12 h 98"/>
                  <a:gd name="T24" fmla="*/ 79 w 273"/>
                  <a:gd name="T25" fmla="*/ 12 h 98"/>
                  <a:gd name="T26" fmla="*/ 79 w 273"/>
                  <a:gd name="T27" fmla="*/ 34 h 98"/>
                  <a:gd name="T28" fmla="*/ 69 w 273"/>
                  <a:gd name="T29" fmla="*/ 34 h 98"/>
                  <a:gd name="T30" fmla="*/ 69 w 273"/>
                  <a:gd name="T31" fmla="*/ 24 h 98"/>
                  <a:gd name="T32" fmla="*/ 52 w 273"/>
                  <a:gd name="T33" fmla="*/ 24 h 98"/>
                  <a:gd name="T34" fmla="*/ 52 w 273"/>
                  <a:gd name="T35" fmla="*/ 43 h 98"/>
                  <a:gd name="T36" fmla="*/ 44 w 273"/>
                  <a:gd name="T37" fmla="*/ 43 h 98"/>
                  <a:gd name="T38" fmla="*/ 44 w 273"/>
                  <a:gd name="T39" fmla="*/ 13 h 98"/>
                  <a:gd name="T40" fmla="*/ 24 w 273"/>
                  <a:gd name="T41" fmla="*/ 13 h 98"/>
                  <a:gd name="T42" fmla="*/ 24 w 273"/>
                  <a:gd name="T43" fmla="*/ 43 h 98"/>
                  <a:gd name="T44" fmla="*/ 6 w 273"/>
                  <a:gd name="T45" fmla="*/ 43 h 98"/>
                  <a:gd name="T46" fmla="*/ 0 w 273"/>
                  <a:gd name="T47" fmla="*/ 49 h 98"/>
                  <a:gd name="T48" fmla="*/ 6 w 273"/>
                  <a:gd name="T49" fmla="*/ 55 h 98"/>
                  <a:gd name="T50" fmla="*/ 24 w 273"/>
                  <a:gd name="T51" fmla="*/ 55 h 98"/>
                  <a:gd name="T52" fmla="*/ 24 w 273"/>
                  <a:gd name="T53" fmla="*/ 81 h 98"/>
                  <a:gd name="T54" fmla="*/ 44 w 273"/>
                  <a:gd name="T55" fmla="*/ 81 h 98"/>
                  <a:gd name="T56" fmla="*/ 44 w 273"/>
                  <a:gd name="T57" fmla="*/ 71 h 98"/>
                  <a:gd name="T58" fmla="*/ 54 w 273"/>
                  <a:gd name="T59" fmla="*/ 71 h 98"/>
                  <a:gd name="T60" fmla="*/ 54 w 273"/>
                  <a:gd name="T61" fmla="*/ 77 h 98"/>
                  <a:gd name="T62" fmla="*/ 65 w 273"/>
                  <a:gd name="T63" fmla="*/ 77 h 98"/>
                  <a:gd name="T64" fmla="*/ 65 w 273"/>
                  <a:gd name="T65" fmla="*/ 61 h 98"/>
                  <a:gd name="T66" fmla="*/ 76 w 273"/>
                  <a:gd name="T67" fmla="*/ 61 h 98"/>
                  <a:gd name="T68" fmla="*/ 76 w 273"/>
                  <a:gd name="T69" fmla="*/ 83 h 98"/>
                  <a:gd name="T70" fmla="*/ 93 w 273"/>
                  <a:gd name="T71" fmla="*/ 83 h 98"/>
                  <a:gd name="T72" fmla="*/ 93 w 273"/>
                  <a:gd name="T73" fmla="*/ 55 h 98"/>
                  <a:gd name="T74" fmla="*/ 183 w 273"/>
                  <a:gd name="T75" fmla="*/ 55 h 98"/>
                  <a:gd name="T76" fmla="*/ 232 w 273"/>
                  <a:gd name="T77" fmla="*/ 98 h 98"/>
                  <a:gd name="T78" fmla="*/ 273 w 273"/>
                  <a:gd name="T79" fmla="*/ 76 h 98"/>
                  <a:gd name="T80" fmla="*/ 267 w 273"/>
                  <a:gd name="T81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" h="98">
                    <a:moveTo>
                      <a:pt x="267" y="76"/>
                    </a:moveTo>
                    <a:cubicBezTo>
                      <a:pt x="264" y="76"/>
                      <a:pt x="262" y="76"/>
                      <a:pt x="259" y="75"/>
                    </a:cubicBezTo>
                    <a:cubicBezTo>
                      <a:pt x="252" y="82"/>
                      <a:pt x="242" y="87"/>
                      <a:pt x="232" y="87"/>
                    </a:cubicBezTo>
                    <a:cubicBezTo>
                      <a:pt x="211" y="87"/>
                      <a:pt x="194" y="70"/>
                      <a:pt x="194" y="49"/>
                    </a:cubicBezTo>
                    <a:cubicBezTo>
                      <a:pt x="194" y="28"/>
                      <a:pt x="211" y="11"/>
                      <a:pt x="232" y="11"/>
                    </a:cubicBezTo>
                    <a:cubicBezTo>
                      <a:pt x="242" y="11"/>
                      <a:pt x="252" y="15"/>
                      <a:pt x="259" y="23"/>
                    </a:cubicBezTo>
                    <a:cubicBezTo>
                      <a:pt x="263" y="22"/>
                      <a:pt x="267" y="21"/>
                      <a:pt x="270" y="21"/>
                    </a:cubicBezTo>
                    <a:cubicBezTo>
                      <a:pt x="270" y="21"/>
                      <a:pt x="271" y="21"/>
                      <a:pt x="273" y="21"/>
                    </a:cubicBezTo>
                    <a:cubicBezTo>
                      <a:pt x="264" y="8"/>
                      <a:pt x="249" y="0"/>
                      <a:pt x="232" y="0"/>
                    </a:cubicBezTo>
                    <a:cubicBezTo>
                      <a:pt x="206" y="0"/>
                      <a:pt x="186" y="19"/>
                      <a:pt x="183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3" y="43"/>
                      <a:pt x="0" y="46"/>
                      <a:pt x="0" y="49"/>
                    </a:cubicBezTo>
                    <a:cubicBezTo>
                      <a:pt x="0" y="52"/>
                      <a:pt x="3" y="55"/>
                      <a:pt x="6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6" y="79"/>
                      <a:pt x="206" y="98"/>
                      <a:pt x="232" y="98"/>
                    </a:cubicBezTo>
                    <a:cubicBezTo>
                      <a:pt x="249" y="98"/>
                      <a:pt x="264" y="89"/>
                      <a:pt x="273" y="76"/>
                    </a:cubicBezTo>
                    <a:lnTo>
                      <a:pt x="26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4"/>
              <p:cNvSpPr>
                <a:spLocks noEditPoints="1"/>
              </p:cNvSpPr>
              <p:nvPr/>
            </p:nvSpPr>
            <p:spPr bwMode="auto">
              <a:xfrm>
                <a:off x="4594" y="2571"/>
                <a:ext cx="656" cy="380"/>
              </a:xfrm>
              <a:custGeom>
                <a:avLst/>
                <a:gdLst>
                  <a:gd name="T0" fmla="*/ 22 w 276"/>
                  <a:gd name="T1" fmla="*/ 75 h 158"/>
                  <a:gd name="T2" fmla="*/ 0 w 276"/>
                  <a:gd name="T3" fmla="*/ 84 h 158"/>
                  <a:gd name="T4" fmla="*/ 4 w 276"/>
                  <a:gd name="T5" fmla="*/ 95 h 158"/>
                  <a:gd name="T6" fmla="*/ 40 w 276"/>
                  <a:gd name="T7" fmla="*/ 81 h 158"/>
                  <a:gd name="T8" fmla="*/ 22 w 276"/>
                  <a:gd name="T9" fmla="*/ 75 h 158"/>
                  <a:gd name="T10" fmla="*/ 252 w 276"/>
                  <a:gd name="T11" fmla="*/ 68 h 158"/>
                  <a:gd name="T12" fmla="*/ 151 w 276"/>
                  <a:gd name="T13" fmla="*/ 0 h 158"/>
                  <a:gd name="T14" fmla="*/ 51 w 276"/>
                  <a:gd name="T15" fmla="*/ 41 h 158"/>
                  <a:gd name="T16" fmla="*/ 36 w 276"/>
                  <a:gd name="T17" fmla="*/ 50 h 158"/>
                  <a:gd name="T18" fmla="*/ 67 w 276"/>
                  <a:gd name="T19" fmla="*/ 70 h 158"/>
                  <a:gd name="T20" fmla="*/ 140 w 276"/>
                  <a:gd name="T21" fmla="*/ 70 h 158"/>
                  <a:gd name="T22" fmla="*/ 108 w 276"/>
                  <a:gd name="T23" fmla="*/ 88 h 158"/>
                  <a:gd name="T24" fmla="*/ 60 w 276"/>
                  <a:gd name="T25" fmla="*/ 85 h 158"/>
                  <a:gd name="T26" fmla="*/ 25 w 276"/>
                  <a:gd name="T27" fmla="*/ 107 h 158"/>
                  <a:gd name="T28" fmla="*/ 57 w 276"/>
                  <a:gd name="T29" fmla="*/ 124 h 158"/>
                  <a:gd name="T30" fmla="*/ 93 w 276"/>
                  <a:gd name="T31" fmla="*/ 123 h 158"/>
                  <a:gd name="T32" fmla="*/ 212 w 276"/>
                  <a:gd name="T33" fmla="*/ 158 h 158"/>
                  <a:gd name="T34" fmla="*/ 276 w 276"/>
                  <a:gd name="T35" fmla="*/ 133 h 158"/>
                  <a:gd name="T36" fmla="*/ 276 w 276"/>
                  <a:gd name="T37" fmla="*/ 61 h 158"/>
                  <a:gd name="T38" fmla="*/ 252 w 276"/>
                  <a:gd name="T39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6" h="158">
                    <a:moveTo>
                      <a:pt x="22" y="75"/>
                    </a:moveTo>
                    <a:cubicBezTo>
                      <a:pt x="13" y="75"/>
                      <a:pt x="6" y="78"/>
                      <a:pt x="0" y="84"/>
                    </a:cubicBezTo>
                    <a:cubicBezTo>
                      <a:pt x="0" y="88"/>
                      <a:pt x="1" y="91"/>
                      <a:pt x="4" y="95"/>
                    </a:cubicBezTo>
                    <a:cubicBezTo>
                      <a:pt x="12" y="102"/>
                      <a:pt x="29" y="89"/>
                      <a:pt x="40" y="81"/>
                    </a:cubicBezTo>
                    <a:cubicBezTo>
                      <a:pt x="35" y="77"/>
                      <a:pt x="28" y="75"/>
                      <a:pt x="22" y="75"/>
                    </a:cubicBezTo>
                    <a:close/>
                    <a:moveTo>
                      <a:pt x="252" y="68"/>
                    </a:moveTo>
                    <a:cubicBezTo>
                      <a:pt x="231" y="67"/>
                      <a:pt x="177" y="0"/>
                      <a:pt x="151" y="0"/>
                    </a:cubicBezTo>
                    <a:cubicBezTo>
                      <a:pt x="126" y="0"/>
                      <a:pt x="70" y="29"/>
                      <a:pt x="51" y="41"/>
                    </a:cubicBezTo>
                    <a:cubicBezTo>
                      <a:pt x="47" y="43"/>
                      <a:pt x="42" y="46"/>
                      <a:pt x="36" y="50"/>
                    </a:cubicBezTo>
                    <a:cubicBezTo>
                      <a:pt x="48" y="53"/>
                      <a:pt x="59" y="60"/>
                      <a:pt x="67" y="70"/>
                    </a:cubicBezTo>
                    <a:cubicBezTo>
                      <a:pt x="97" y="59"/>
                      <a:pt x="135" y="51"/>
                      <a:pt x="140" y="70"/>
                    </a:cubicBezTo>
                    <a:cubicBezTo>
                      <a:pt x="143" y="82"/>
                      <a:pt x="130" y="88"/>
                      <a:pt x="108" y="88"/>
                    </a:cubicBezTo>
                    <a:cubicBezTo>
                      <a:pt x="87" y="88"/>
                      <a:pt x="70" y="85"/>
                      <a:pt x="60" y="85"/>
                    </a:cubicBezTo>
                    <a:cubicBezTo>
                      <a:pt x="49" y="85"/>
                      <a:pt x="25" y="93"/>
                      <a:pt x="25" y="107"/>
                    </a:cubicBezTo>
                    <a:cubicBezTo>
                      <a:pt x="25" y="121"/>
                      <a:pt x="49" y="124"/>
                      <a:pt x="57" y="124"/>
                    </a:cubicBezTo>
                    <a:cubicBezTo>
                      <a:pt x="65" y="124"/>
                      <a:pt x="78" y="123"/>
                      <a:pt x="93" y="123"/>
                    </a:cubicBezTo>
                    <a:cubicBezTo>
                      <a:pt x="114" y="123"/>
                      <a:pt x="175" y="158"/>
                      <a:pt x="212" y="158"/>
                    </a:cubicBezTo>
                    <a:cubicBezTo>
                      <a:pt x="249" y="158"/>
                      <a:pt x="268" y="140"/>
                      <a:pt x="276" y="133"/>
                    </a:cubicBezTo>
                    <a:cubicBezTo>
                      <a:pt x="276" y="122"/>
                      <a:pt x="276" y="61"/>
                      <a:pt x="276" y="61"/>
                    </a:cubicBezTo>
                    <a:cubicBezTo>
                      <a:pt x="261" y="68"/>
                      <a:pt x="259" y="69"/>
                      <a:pt x="252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" name="Freeform 35"/>
            <p:cNvSpPr>
              <a:spLocks noEditPoints="1"/>
            </p:cNvSpPr>
            <p:nvPr/>
          </p:nvSpPr>
          <p:spPr bwMode="auto">
            <a:xfrm>
              <a:off x="5030456" y="4479995"/>
              <a:ext cx="263212" cy="164863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59014" y="5373808"/>
            <a:ext cx="566854" cy="494375"/>
            <a:chOff x="3712725" y="5724753"/>
            <a:chExt cx="566854" cy="494375"/>
          </a:xfrm>
          <a:solidFill>
            <a:srgbClr val="4FB9CB"/>
          </a:solidFill>
        </p:grpSpPr>
        <p:grpSp>
          <p:nvGrpSpPr>
            <p:cNvPr id="19" name="Group 12"/>
            <p:cNvGrpSpPr>
              <a:grpSpLocks noChangeAspect="1"/>
            </p:cNvGrpSpPr>
            <p:nvPr/>
          </p:nvGrpSpPr>
          <p:grpSpPr bwMode="auto">
            <a:xfrm>
              <a:off x="3765414" y="5726910"/>
              <a:ext cx="514165" cy="492218"/>
              <a:chOff x="851" y="1961"/>
              <a:chExt cx="773" cy="740"/>
            </a:xfrm>
            <a:grpFill/>
          </p:grpSpPr>
          <p:sp>
            <p:nvSpPr>
              <p:cNvPr id="21" name="Freeform 13"/>
              <p:cNvSpPr>
                <a:spLocks noEditPoints="1"/>
              </p:cNvSpPr>
              <p:nvPr/>
            </p:nvSpPr>
            <p:spPr bwMode="auto">
              <a:xfrm>
                <a:off x="851" y="2424"/>
                <a:ext cx="277" cy="277"/>
              </a:xfrm>
              <a:custGeom>
                <a:avLst/>
                <a:gdLst>
                  <a:gd name="T0" fmla="*/ 116 w 116"/>
                  <a:gd name="T1" fmla="*/ 67 h 116"/>
                  <a:gd name="T2" fmla="*/ 116 w 116"/>
                  <a:gd name="T3" fmla="*/ 49 h 116"/>
                  <a:gd name="T4" fmla="*/ 106 w 116"/>
                  <a:gd name="T5" fmla="*/ 49 h 116"/>
                  <a:gd name="T6" fmla="*/ 98 w 116"/>
                  <a:gd name="T7" fmla="*/ 31 h 116"/>
                  <a:gd name="T8" fmla="*/ 106 w 116"/>
                  <a:gd name="T9" fmla="*/ 23 h 116"/>
                  <a:gd name="T10" fmla="*/ 93 w 116"/>
                  <a:gd name="T11" fmla="*/ 10 h 116"/>
                  <a:gd name="T12" fmla="*/ 85 w 116"/>
                  <a:gd name="T13" fmla="*/ 18 h 116"/>
                  <a:gd name="T14" fmla="*/ 67 w 116"/>
                  <a:gd name="T15" fmla="*/ 11 h 116"/>
                  <a:gd name="T16" fmla="*/ 67 w 116"/>
                  <a:gd name="T17" fmla="*/ 0 h 116"/>
                  <a:gd name="T18" fmla="*/ 49 w 116"/>
                  <a:gd name="T19" fmla="*/ 0 h 116"/>
                  <a:gd name="T20" fmla="*/ 49 w 116"/>
                  <a:gd name="T21" fmla="*/ 11 h 116"/>
                  <a:gd name="T22" fmla="*/ 31 w 116"/>
                  <a:gd name="T23" fmla="*/ 18 h 116"/>
                  <a:gd name="T24" fmla="*/ 23 w 116"/>
                  <a:gd name="T25" fmla="*/ 10 h 116"/>
                  <a:gd name="T26" fmla="*/ 10 w 116"/>
                  <a:gd name="T27" fmla="*/ 23 h 116"/>
                  <a:gd name="T28" fmla="*/ 18 w 116"/>
                  <a:gd name="T29" fmla="*/ 31 h 116"/>
                  <a:gd name="T30" fmla="*/ 11 w 116"/>
                  <a:gd name="T31" fmla="*/ 49 h 116"/>
                  <a:gd name="T32" fmla="*/ 0 w 116"/>
                  <a:gd name="T33" fmla="*/ 49 h 116"/>
                  <a:gd name="T34" fmla="*/ 0 w 116"/>
                  <a:gd name="T35" fmla="*/ 67 h 116"/>
                  <a:gd name="T36" fmla="*/ 11 w 116"/>
                  <a:gd name="T37" fmla="*/ 67 h 116"/>
                  <a:gd name="T38" fmla="*/ 18 w 116"/>
                  <a:gd name="T39" fmla="*/ 85 h 116"/>
                  <a:gd name="T40" fmla="*/ 10 w 116"/>
                  <a:gd name="T41" fmla="*/ 93 h 116"/>
                  <a:gd name="T42" fmla="*/ 23 w 116"/>
                  <a:gd name="T43" fmla="*/ 106 h 116"/>
                  <a:gd name="T44" fmla="*/ 31 w 116"/>
                  <a:gd name="T45" fmla="*/ 98 h 116"/>
                  <a:gd name="T46" fmla="*/ 49 w 116"/>
                  <a:gd name="T47" fmla="*/ 106 h 116"/>
                  <a:gd name="T48" fmla="*/ 49 w 116"/>
                  <a:gd name="T49" fmla="*/ 116 h 116"/>
                  <a:gd name="T50" fmla="*/ 67 w 116"/>
                  <a:gd name="T51" fmla="*/ 116 h 116"/>
                  <a:gd name="T52" fmla="*/ 67 w 116"/>
                  <a:gd name="T53" fmla="*/ 106 h 116"/>
                  <a:gd name="T54" fmla="*/ 85 w 116"/>
                  <a:gd name="T55" fmla="*/ 98 h 116"/>
                  <a:gd name="T56" fmla="*/ 93 w 116"/>
                  <a:gd name="T57" fmla="*/ 106 h 116"/>
                  <a:gd name="T58" fmla="*/ 106 w 116"/>
                  <a:gd name="T59" fmla="*/ 93 h 116"/>
                  <a:gd name="T60" fmla="*/ 98 w 116"/>
                  <a:gd name="T61" fmla="*/ 85 h 116"/>
                  <a:gd name="T62" fmla="*/ 106 w 116"/>
                  <a:gd name="T63" fmla="*/ 67 h 116"/>
                  <a:gd name="T64" fmla="*/ 116 w 116"/>
                  <a:gd name="T65" fmla="*/ 67 h 116"/>
                  <a:gd name="T66" fmla="*/ 58 w 116"/>
                  <a:gd name="T67" fmla="*/ 88 h 116"/>
                  <a:gd name="T68" fmla="*/ 28 w 116"/>
                  <a:gd name="T69" fmla="*/ 58 h 116"/>
                  <a:gd name="T70" fmla="*/ 58 w 116"/>
                  <a:gd name="T71" fmla="*/ 28 h 116"/>
                  <a:gd name="T72" fmla="*/ 88 w 116"/>
                  <a:gd name="T73" fmla="*/ 58 h 116"/>
                  <a:gd name="T74" fmla="*/ 58 w 116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16">
                    <a:moveTo>
                      <a:pt x="116" y="67"/>
                    </a:moveTo>
                    <a:cubicBezTo>
                      <a:pt x="116" y="49"/>
                      <a:pt x="116" y="49"/>
                      <a:pt x="11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4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2" y="12"/>
                      <a:pt x="36" y="14"/>
                      <a:pt x="31" y="18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4" y="80"/>
                      <a:pt x="18" y="85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6" y="102"/>
                      <a:pt x="42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5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4" y="74"/>
                      <a:pt x="106" y="67"/>
                    </a:cubicBezTo>
                    <a:lnTo>
                      <a:pt x="116" y="67"/>
                    </a:lnTo>
                    <a:close/>
                    <a:moveTo>
                      <a:pt x="58" y="88"/>
                    </a:moveTo>
                    <a:cubicBezTo>
                      <a:pt x="41" y="88"/>
                      <a:pt x="28" y="75"/>
                      <a:pt x="28" y="58"/>
                    </a:cubicBezTo>
                    <a:cubicBezTo>
                      <a:pt x="28" y="41"/>
                      <a:pt x="41" y="28"/>
                      <a:pt x="58" y="28"/>
                    </a:cubicBezTo>
                    <a:cubicBezTo>
                      <a:pt x="75" y="28"/>
                      <a:pt x="88" y="41"/>
                      <a:pt x="88" y="58"/>
                    </a:cubicBezTo>
                    <a:cubicBezTo>
                      <a:pt x="88" y="75"/>
                      <a:pt x="75" y="88"/>
                      <a:pt x="5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4"/>
              <p:cNvSpPr>
                <a:spLocks noEditPoints="1"/>
              </p:cNvSpPr>
              <p:nvPr/>
            </p:nvSpPr>
            <p:spPr bwMode="auto">
              <a:xfrm>
                <a:off x="1202" y="2424"/>
                <a:ext cx="279" cy="277"/>
              </a:xfrm>
              <a:custGeom>
                <a:avLst/>
                <a:gdLst>
                  <a:gd name="T0" fmla="*/ 117 w 117"/>
                  <a:gd name="T1" fmla="*/ 67 h 116"/>
                  <a:gd name="T2" fmla="*/ 117 w 117"/>
                  <a:gd name="T3" fmla="*/ 49 h 116"/>
                  <a:gd name="T4" fmla="*/ 106 w 117"/>
                  <a:gd name="T5" fmla="*/ 49 h 116"/>
                  <a:gd name="T6" fmla="*/ 98 w 117"/>
                  <a:gd name="T7" fmla="*/ 31 h 116"/>
                  <a:gd name="T8" fmla="*/ 106 w 117"/>
                  <a:gd name="T9" fmla="*/ 23 h 116"/>
                  <a:gd name="T10" fmla="*/ 93 w 117"/>
                  <a:gd name="T11" fmla="*/ 10 h 116"/>
                  <a:gd name="T12" fmla="*/ 86 w 117"/>
                  <a:gd name="T13" fmla="*/ 18 h 116"/>
                  <a:gd name="T14" fmla="*/ 67 w 117"/>
                  <a:gd name="T15" fmla="*/ 11 h 116"/>
                  <a:gd name="T16" fmla="*/ 67 w 117"/>
                  <a:gd name="T17" fmla="*/ 0 h 116"/>
                  <a:gd name="T18" fmla="*/ 49 w 117"/>
                  <a:gd name="T19" fmla="*/ 0 h 116"/>
                  <a:gd name="T20" fmla="*/ 49 w 117"/>
                  <a:gd name="T21" fmla="*/ 11 h 116"/>
                  <a:gd name="T22" fmla="*/ 31 w 117"/>
                  <a:gd name="T23" fmla="*/ 18 h 116"/>
                  <a:gd name="T24" fmla="*/ 24 w 117"/>
                  <a:gd name="T25" fmla="*/ 10 h 116"/>
                  <a:gd name="T26" fmla="*/ 11 w 117"/>
                  <a:gd name="T27" fmla="*/ 23 h 116"/>
                  <a:gd name="T28" fmla="*/ 18 w 117"/>
                  <a:gd name="T29" fmla="*/ 31 h 116"/>
                  <a:gd name="T30" fmla="*/ 11 w 117"/>
                  <a:gd name="T31" fmla="*/ 49 h 116"/>
                  <a:gd name="T32" fmla="*/ 0 w 117"/>
                  <a:gd name="T33" fmla="*/ 49 h 116"/>
                  <a:gd name="T34" fmla="*/ 0 w 117"/>
                  <a:gd name="T35" fmla="*/ 67 h 116"/>
                  <a:gd name="T36" fmla="*/ 11 w 117"/>
                  <a:gd name="T37" fmla="*/ 67 h 116"/>
                  <a:gd name="T38" fmla="*/ 18 w 117"/>
                  <a:gd name="T39" fmla="*/ 85 h 116"/>
                  <a:gd name="T40" fmla="*/ 11 w 117"/>
                  <a:gd name="T41" fmla="*/ 93 h 116"/>
                  <a:gd name="T42" fmla="*/ 24 w 117"/>
                  <a:gd name="T43" fmla="*/ 106 h 116"/>
                  <a:gd name="T44" fmla="*/ 31 w 117"/>
                  <a:gd name="T45" fmla="*/ 98 h 116"/>
                  <a:gd name="T46" fmla="*/ 49 w 117"/>
                  <a:gd name="T47" fmla="*/ 106 h 116"/>
                  <a:gd name="T48" fmla="*/ 49 w 117"/>
                  <a:gd name="T49" fmla="*/ 116 h 116"/>
                  <a:gd name="T50" fmla="*/ 67 w 117"/>
                  <a:gd name="T51" fmla="*/ 116 h 116"/>
                  <a:gd name="T52" fmla="*/ 67 w 117"/>
                  <a:gd name="T53" fmla="*/ 106 h 116"/>
                  <a:gd name="T54" fmla="*/ 86 w 117"/>
                  <a:gd name="T55" fmla="*/ 98 h 116"/>
                  <a:gd name="T56" fmla="*/ 93 w 117"/>
                  <a:gd name="T57" fmla="*/ 106 h 116"/>
                  <a:gd name="T58" fmla="*/ 106 w 117"/>
                  <a:gd name="T59" fmla="*/ 93 h 116"/>
                  <a:gd name="T60" fmla="*/ 98 w 117"/>
                  <a:gd name="T61" fmla="*/ 85 h 116"/>
                  <a:gd name="T62" fmla="*/ 106 w 117"/>
                  <a:gd name="T63" fmla="*/ 67 h 116"/>
                  <a:gd name="T64" fmla="*/ 117 w 117"/>
                  <a:gd name="T65" fmla="*/ 67 h 116"/>
                  <a:gd name="T66" fmla="*/ 58 w 117"/>
                  <a:gd name="T67" fmla="*/ 88 h 116"/>
                  <a:gd name="T68" fmla="*/ 28 w 117"/>
                  <a:gd name="T69" fmla="*/ 58 h 116"/>
                  <a:gd name="T70" fmla="*/ 58 w 117"/>
                  <a:gd name="T71" fmla="*/ 28 h 116"/>
                  <a:gd name="T72" fmla="*/ 89 w 117"/>
                  <a:gd name="T73" fmla="*/ 58 h 116"/>
                  <a:gd name="T74" fmla="*/ 58 w 117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7" h="116">
                    <a:moveTo>
                      <a:pt x="117" y="67"/>
                    </a:moveTo>
                    <a:cubicBezTo>
                      <a:pt x="117" y="49"/>
                      <a:pt x="117" y="49"/>
                      <a:pt x="117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3" y="12"/>
                      <a:pt x="37" y="14"/>
                      <a:pt x="31" y="1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5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5" y="80"/>
                      <a:pt x="18" y="85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7" y="102"/>
                      <a:pt x="43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6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5" y="74"/>
                      <a:pt x="106" y="67"/>
                    </a:cubicBezTo>
                    <a:lnTo>
                      <a:pt x="117" y="67"/>
                    </a:lnTo>
                    <a:close/>
                    <a:moveTo>
                      <a:pt x="58" y="88"/>
                    </a:moveTo>
                    <a:cubicBezTo>
                      <a:pt x="42" y="88"/>
                      <a:pt x="28" y="75"/>
                      <a:pt x="28" y="58"/>
                    </a:cubicBezTo>
                    <a:cubicBezTo>
                      <a:pt x="28" y="41"/>
                      <a:pt x="42" y="28"/>
                      <a:pt x="58" y="28"/>
                    </a:cubicBezTo>
                    <a:cubicBezTo>
                      <a:pt x="75" y="28"/>
                      <a:pt x="89" y="41"/>
                      <a:pt x="89" y="58"/>
                    </a:cubicBezTo>
                    <a:cubicBezTo>
                      <a:pt x="89" y="75"/>
                      <a:pt x="75" y="88"/>
                      <a:pt x="5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1059" y="2259"/>
                <a:ext cx="217" cy="220"/>
              </a:xfrm>
              <a:custGeom>
                <a:avLst/>
                <a:gdLst>
                  <a:gd name="T0" fmla="*/ 90 w 91"/>
                  <a:gd name="T1" fmla="*/ 42 h 92"/>
                  <a:gd name="T2" fmla="*/ 88 w 91"/>
                  <a:gd name="T3" fmla="*/ 45 h 92"/>
                  <a:gd name="T4" fmla="*/ 91 w 91"/>
                  <a:gd name="T5" fmla="*/ 44 h 92"/>
                  <a:gd name="T6" fmla="*/ 90 w 91"/>
                  <a:gd name="T7" fmla="*/ 42 h 92"/>
                  <a:gd name="T8" fmla="*/ 80 w 91"/>
                  <a:gd name="T9" fmla="*/ 57 h 92"/>
                  <a:gd name="T10" fmla="*/ 81 w 91"/>
                  <a:gd name="T11" fmla="*/ 51 h 92"/>
                  <a:gd name="T12" fmla="*/ 73 w 91"/>
                  <a:gd name="T13" fmla="*/ 56 h 92"/>
                  <a:gd name="T14" fmla="*/ 61 w 91"/>
                  <a:gd name="T15" fmla="*/ 56 h 92"/>
                  <a:gd name="T16" fmla="*/ 35 w 91"/>
                  <a:gd name="T17" fmla="*/ 62 h 92"/>
                  <a:gd name="T18" fmla="*/ 28 w 91"/>
                  <a:gd name="T19" fmla="*/ 36 h 92"/>
                  <a:gd name="T20" fmla="*/ 54 w 91"/>
                  <a:gd name="T21" fmla="*/ 29 h 92"/>
                  <a:gd name="T22" fmla="*/ 66 w 91"/>
                  <a:gd name="T23" fmla="*/ 6 h 92"/>
                  <a:gd name="T24" fmla="*/ 60 w 91"/>
                  <a:gd name="T25" fmla="*/ 3 h 92"/>
                  <a:gd name="T26" fmla="*/ 56 w 91"/>
                  <a:gd name="T27" fmla="*/ 10 h 92"/>
                  <a:gd name="T28" fmla="*/ 45 w 91"/>
                  <a:gd name="T29" fmla="*/ 9 h 92"/>
                  <a:gd name="T30" fmla="*/ 43 w 91"/>
                  <a:gd name="T31" fmla="*/ 0 h 92"/>
                  <a:gd name="T32" fmla="*/ 37 w 91"/>
                  <a:gd name="T33" fmla="*/ 1 h 92"/>
                  <a:gd name="T34" fmla="*/ 27 w 91"/>
                  <a:gd name="T35" fmla="*/ 9 h 92"/>
                  <a:gd name="T36" fmla="*/ 27 w 91"/>
                  <a:gd name="T37" fmla="*/ 13 h 92"/>
                  <a:gd name="T38" fmla="*/ 19 w 91"/>
                  <a:gd name="T39" fmla="*/ 19 h 92"/>
                  <a:gd name="T40" fmla="*/ 15 w 91"/>
                  <a:gd name="T41" fmla="*/ 17 h 92"/>
                  <a:gd name="T42" fmla="*/ 15 w 91"/>
                  <a:gd name="T43" fmla="*/ 20 h 92"/>
                  <a:gd name="T44" fmla="*/ 9 w 91"/>
                  <a:gd name="T45" fmla="*/ 30 h 92"/>
                  <a:gd name="T46" fmla="*/ 8 w 91"/>
                  <a:gd name="T47" fmla="*/ 34 h 92"/>
                  <a:gd name="T48" fmla="*/ 9 w 91"/>
                  <a:gd name="T49" fmla="*/ 35 h 92"/>
                  <a:gd name="T50" fmla="*/ 8 w 91"/>
                  <a:gd name="T51" fmla="*/ 45 h 92"/>
                  <a:gd name="T52" fmla="*/ 5 w 91"/>
                  <a:gd name="T53" fmla="*/ 46 h 92"/>
                  <a:gd name="T54" fmla="*/ 0 w 91"/>
                  <a:gd name="T55" fmla="*/ 54 h 92"/>
                  <a:gd name="T56" fmla="*/ 3 w 91"/>
                  <a:gd name="T57" fmla="*/ 65 h 92"/>
                  <a:gd name="T58" fmla="*/ 12 w 91"/>
                  <a:gd name="T59" fmla="*/ 63 h 92"/>
                  <a:gd name="T60" fmla="*/ 18 w 91"/>
                  <a:gd name="T61" fmla="*/ 72 h 92"/>
                  <a:gd name="T62" fmla="*/ 13 w 91"/>
                  <a:gd name="T63" fmla="*/ 79 h 92"/>
                  <a:gd name="T64" fmla="*/ 29 w 91"/>
                  <a:gd name="T65" fmla="*/ 89 h 92"/>
                  <a:gd name="T66" fmla="*/ 34 w 91"/>
                  <a:gd name="T67" fmla="*/ 81 h 92"/>
                  <a:gd name="T68" fmla="*/ 44 w 91"/>
                  <a:gd name="T69" fmla="*/ 83 h 92"/>
                  <a:gd name="T70" fmla="*/ 46 w 91"/>
                  <a:gd name="T71" fmla="*/ 92 h 92"/>
                  <a:gd name="T72" fmla="*/ 64 w 91"/>
                  <a:gd name="T73" fmla="*/ 88 h 92"/>
                  <a:gd name="T74" fmla="*/ 62 w 91"/>
                  <a:gd name="T75" fmla="*/ 79 h 92"/>
                  <a:gd name="T76" fmla="*/ 71 w 91"/>
                  <a:gd name="T77" fmla="*/ 72 h 92"/>
                  <a:gd name="T78" fmla="*/ 78 w 91"/>
                  <a:gd name="T79" fmla="*/ 77 h 92"/>
                  <a:gd name="T80" fmla="*/ 88 w 91"/>
                  <a:gd name="T81" fmla="*/ 62 h 92"/>
                  <a:gd name="T82" fmla="*/ 80 w 91"/>
                  <a:gd name="T83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2">
                    <a:moveTo>
                      <a:pt x="90" y="42"/>
                    </a:moveTo>
                    <a:cubicBezTo>
                      <a:pt x="89" y="43"/>
                      <a:pt x="89" y="44"/>
                      <a:pt x="88" y="45"/>
                    </a:cubicBezTo>
                    <a:cubicBezTo>
                      <a:pt x="91" y="44"/>
                      <a:pt x="91" y="44"/>
                      <a:pt x="91" y="44"/>
                    </a:cubicBezTo>
                    <a:lnTo>
                      <a:pt x="90" y="42"/>
                    </a:lnTo>
                    <a:close/>
                    <a:moveTo>
                      <a:pt x="80" y="57"/>
                    </a:moveTo>
                    <a:cubicBezTo>
                      <a:pt x="81" y="55"/>
                      <a:pt x="81" y="53"/>
                      <a:pt x="81" y="51"/>
                    </a:cubicBezTo>
                    <a:cubicBezTo>
                      <a:pt x="79" y="54"/>
                      <a:pt x="76" y="55"/>
                      <a:pt x="73" y="56"/>
                    </a:cubicBezTo>
                    <a:cubicBezTo>
                      <a:pt x="69" y="58"/>
                      <a:pt x="64" y="58"/>
                      <a:pt x="61" y="56"/>
                    </a:cubicBezTo>
                    <a:cubicBezTo>
                      <a:pt x="55" y="65"/>
                      <a:pt x="44" y="67"/>
                      <a:pt x="35" y="62"/>
                    </a:cubicBezTo>
                    <a:cubicBezTo>
                      <a:pt x="26" y="57"/>
                      <a:pt x="23" y="45"/>
                      <a:pt x="28" y="36"/>
                    </a:cubicBezTo>
                    <a:cubicBezTo>
                      <a:pt x="34" y="27"/>
                      <a:pt x="45" y="25"/>
                      <a:pt x="54" y="29"/>
                    </a:cubicBezTo>
                    <a:cubicBezTo>
                      <a:pt x="56" y="21"/>
                      <a:pt x="62" y="13"/>
                      <a:pt x="66" y="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2" y="9"/>
                      <a:pt x="49" y="9"/>
                      <a:pt x="45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4" y="4"/>
                      <a:pt x="31" y="7"/>
                      <a:pt x="27" y="9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4" y="15"/>
                      <a:pt x="21" y="17"/>
                      <a:pt x="19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5" y="19"/>
                      <a:pt x="15" y="20"/>
                    </a:cubicBezTo>
                    <a:cubicBezTo>
                      <a:pt x="14" y="24"/>
                      <a:pt x="12" y="28"/>
                      <a:pt x="9" y="30"/>
                    </a:cubicBezTo>
                    <a:cubicBezTo>
                      <a:pt x="9" y="32"/>
                      <a:pt x="8" y="33"/>
                      <a:pt x="8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42"/>
                      <a:pt x="8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9"/>
                      <a:pt x="2" y="52"/>
                      <a:pt x="0" y="5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3" y="66"/>
                      <a:pt x="16" y="69"/>
                      <a:pt x="18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7" y="82"/>
                      <a:pt x="41" y="83"/>
                      <a:pt x="44" y="83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65" y="77"/>
                      <a:pt x="68" y="75"/>
                      <a:pt x="71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88" y="62"/>
                      <a:pt x="88" y="62"/>
                      <a:pt x="88" y="62"/>
                    </a:cubicBezTo>
                    <a:lnTo>
                      <a:pt x="8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6"/>
              <p:cNvSpPr/>
              <p:nvPr/>
            </p:nvSpPr>
            <p:spPr bwMode="auto">
              <a:xfrm>
                <a:off x="1014" y="2014"/>
                <a:ext cx="460" cy="389"/>
              </a:xfrm>
              <a:custGeom>
                <a:avLst/>
                <a:gdLst>
                  <a:gd name="T0" fmla="*/ 193 w 193"/>
                  <a:gd name="T1" fmla="*/ 50 h 163"/>
                  <a:gd name="T2" fmla="*/ 160 w 193"/>
                  <a:gd name="T3" fmla="*/ 69 h 163"/>
                  <a:gd name="T4" fmla="*/ 119 w 193"/>
                  <a:gd name="T5" fmla="*/ 115 h 163"/>
                  <a:gd name="T6" fmla="*/ 81 w 193"/>
                  <a:gd name="T7" fmla="*/ 153 h 163"/>
                  <a:gd name="T8" fmla="*/ 91 w 193"/>
                  <a:gd name="T9" fmla="*/ 110 h 163"/>
                  <a:gd name="T10" fmla="*/ 94 w 193"/>
                  <a:gd name="T11" fmla="*/ 89 h 163"/>
                  <a:gd name="T12" fmla="*/ 56 w 193"/>
                  <a:gd name="T13" fmla="*/ 97 h 163"/>
                  <a:gd name="T14" fmla="*/ 30 w 193"/>
                  <a:gd name="T15" fmla="*/ 111 h 163"/>
                  <a:gd name="T16" fmla="*/ 22 w 193"/>
                  <a:gd name="T17" fmla="*/ 130 h 163"/>
                  <a:gd name="T18" fmla="*/ 11 w 193"/>
                  <a:gd name="T19" fmla="*/ 156 h 163"/>
                  <a:gd name="T20" fmla="*/ 2 w 193"/>
                  <a:gd name="T21" fmla="*/ 149 h 163"/>
                  <a:gd name="T22" fmla="*/ 5 w 193"/>
                  <a:gd name="T23" fmla="*/ 126 h 163"/>
                  <a:gd name="T24" fmla="*/ 10 w 193"/>
                  <a:gd name="T25" fmla="*/ 99 h 163"/>
                  <a:gd name="T26" fmla="*/ 46 w 193"/>
                  <a:gd name="T27" fmla="*/ 71 h 163"/>
                  <a:gd name="T28" fmla="*/ 64 w 193"/>
                  <a:gd name="T29" fmla="*/ 55 h 163"/>
                  <a:gd name="T30" fmla="*/ 92 w 193"/>
                  <a:gd name="T31" fmla="*/ 44 h 163"/>
                  <a:gd name="T32" fmla="*/ 137 w 193"/>
                  <a:gd name="T33" fmla="*/ 19 h 163"/>
                  <a:gd name="T34" fmla="*/ 175 w 193"/>
                  <a:gd name="T35" fmla="*/ 0 h 163"/>
                  <a:gd name="T36" fmla="*/ 193 w 193"/>
                  <a:gd name="T37" fmla="*/ 5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" h="163">
                    <a:moveTo>
                      <a:pt x="193" y="50"/>
                    </a:moveTo>
                    <a:cubicBezTo>
                      <a:pt x="177" y="50"/>
                      <a:pt x="161" y="57"/>
                      <a:pt x="160" y="69"/>
                    </a:cubicBezTo>
                    <a:cubicBezTo>
                      <a:pt x="158" y="81"/>
                      <a:pt x="128" y="106"/>
                      <a:pt x="119" y="115"/>
                    </a:cubicBezTo>
                    <a:cubicBezTo>
                      <a:pt x="114" y="129"/>
                      <a:pt x="96" y="163"/>
                      <a:pt x="81" y="153"/>
                    </a:cubicBezTo>
                    <a:cubicBezTo>
                      <a:pt x="66" y="144"/>
                      <a:pt x="89" y="114"/>
                      <a:pt x="91" y="110"/>
                    </a:cubicBezTo>
                    <a:cubicBezTo>
                      <a:pt x="98" y="100"/>
                      <a:pt x="100" y="94"/>
                      <a:pt x="94" y="89"/>
                    </a:cubicBezTo>
                    <a:cubicBezTo>
                      <a:pt x="89" y="84"/>
                      <a:pt x="69" y="100"/>
                      <a:pt x="56" y="97"/>
                    </a:cubicBezTo>
                    <a:cubicBezTo>
                      <a:pt x="50" y="103"/>
                      <a:pt x="37" y="114"/>
                      <a:pt x="30" y="111"/>
                    </a:cubicBezTo>
                    <a:cubicBezTo>
                      <a:pt x="30" y="116"/>
                      <a:pt x="28" y="129"/>
                      <a:pt x="22" y="130"/>
                    </a:cubicBezTo>
                    <a:cubicBezTo>
                      <a:pt x="23" y="135"/>
                      <a:pt x="20" y="154"/>
                      <a:pt x="11" y="156"/>
                    </a:cubicBezTo>
                    <a:cubicBezTo>
                      <a:pt x="2" y="157"/>
                      <a:pt x="0" y="154"/>
                      <a:pt x="2" y="149"/>
                    </a:cubicBezTo>
                    <a:cubicBezTo>
                      <a:pt x="3" y="145"/>
                      <a:pt x="3" y="132"/>
                      <a:pt x="5" y="126"/>
                    </a:cubicBezTo>
                    <a:cubicBezTo>
                      <a:pt x="7" y="120"/>
                      <a:pt x="8" y="105"/>
                      <a:pt x="10" y="99"/>
                    </a:cubicBezTo>
                    <a:cubicBezTo>
                      <a:pt x="12" y="94"/>
                      <a:pt x="42" y="75"/>
                      <a:pt x="46" y="71"/>
                    </a:cubicBezTo>
                    <a:cubicBezTo>
                      <a:pt x="50" y="66"/>
                      <a:pt x="62" y="58"/>
                      <a:pt x="64" y="55"/>
                    </a:cubicBezTo>
                    <a:cubicBezTo>
                      <a:pt x="66" y="53"/>
                      <a:pt x="85" y="47"/>
                      <a:pt x="92" y="44"/>
                    </a:cubicBezTo>
                    <a:cubicBezTo>
                      <a:pt x="98" y="40"/>
                      <a:pt x="124" y="22"/>
                      <a:pt x="137" y="19"/>
                    </a:cubicBezTo>
                    <a:cubicBezTo>
                      <a:pt x="151" y="16"/>
                      <a:pt x="160" y="9"/>
                      <a:pt x="175" y="0"/>
                    </a:cubicBezTo>
                    <a:lnTo>
                      <a:pt x="19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7"/>
              <p:cNvSpPr/>
              <p:nvPr/>
            </p:nvSpPr>
            <p:spPr bwMode="auto">
              <a:xfrm>
                <a:off x="1419" y="1985"/>
                <a:ext cx="103" cy="160"/>
              </a:xfrm>
              <a:custGeom>
                <a:avLst/>
                <a:gdLst>
                  <a:gd name="T0" fmla="*/ 67 w 103"/>
                  <a:gd name="T1" fmla="*/ 0 h 160"/>
                  <a:gd name="T2" fmla="*/ 0 w 103"/>
                  <a:gd name="T3" fmla="*/ 26 h 160"/>
                  <a:gd name="T4" fmla="*/ 53 w 103"/>
                  <a:gd name="T5" fmla="*/ 160 h 160"/>
                  <a:gd name="T6" fmla="*/ 103 w 103"/>
                  <a:gd name="T7" fmla="*/ 143 h 160"/>
                  <a:gd name="T8" fmla="*/ 67 w 103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60">
                    <a:moveTo>
                      <a:pt x="67" y="0"/>
                    </a:moveTo>
                    <a:lnTo>
                      <a:pt x="0" y="26"/>
                    </a:lnTo>
                    <a:lnTo>
                      <a:pt x="53" y="160"/>
                    </a:lnTo>
                    <a:lnTo>
                      <a:pt x="103" y="143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8"/>
              <p:cNvSpPr/>
              <p:nvPr/>
            </p:nvSpPr>
            <p:spPr bwMode="auto">
              <a:xfrm>
                <a:off x="1474" y="1961"/>
                <a:ext cx="150" cy="191"/>
              </a:xfrm>
              <a:custGeom>
                <a:avLst/>
                <a:gdLst>
                  <a:gd name="T0" fmla="*/ 26 w 63"/>
                  <a:gd name="T1" fmla="*/ 1 h 80"/>
                  <a:gd name="T2" fmla="*/ 0 w 63"/>
                  <a:gd name="T3" fmla="*/ 9 h 80"/>
                  <a:gd name="T4" fmla="*/ 21 w 63"/>
                  <a:gd name="T5" fmla="*/ 80 h 80"/>
                  <a:gd name="T6" fmla="*/ 56 w 63"/>
                  <a:gd name="T7" fmla="*/ 72 h 80"/>
                  <a:gd name="T8" fmla="*/ 58 w 63"/>
                  <a:gd name="T9" fmla="*/ 48 h 80"/>
                  <a:gd name="T10" fmla="*/ 39 w 63"/>
                  <a:gd name="T11" fmla="*/ 31 h 80"/>
                  <a:gd name="T12" fmla="*/ 46 w 63"/>
                  <a:gd name="T13" fmla="*/ 8 h 80"/>
                  <a:gd name="T14" fmla="*/ 26 w 63"/>
                  <a:gd name="T15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80">
                    <a:moveTo>
                      <a:pt x="26" y="1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63" y="56"/>
                      <a:pt x="58" y="48"/>
                    </a:cubicBezTo>
                    <a:cubicBezTo>
                      <a:pt x="53" y="40"/>
                      <a:pt x="41" y="40"/>
                      <a:pt x="39" y="31"/>
                    </a:cubicBezTo>
                    <a:cubicBezTo>
                      <a:pt x="37" y="22"/>
                      <a:pt x="48" y="16"/>
                      <a:pt x="46" y="8"/>
                    </a:cubicBezTo>
                    <a:cubicBezTo>
                      <a:pt x="43" y="0"/>
                      <a:pt x="35" y="1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Freeform 35"/>
            <p:cNvSpPr>
              <a:spLocks noEditPoints="1"/>
            </p:cNvSpPr>
            <p:nvPr/>
          </p:nvSpPr>
          <p:spPr bwMode="auto">
            <a:xfrm>
              <a:off x="3712725" y="5724753"/>
              <a:ext cx="263212" cy="164863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Freeform 35"/>
          <p:cNvSpPr>
            <a:spLocks noEditPoints="1"/>
          </p:cNvSpPr>
          <p:nvPr/>
        </p:nvSpPr>
        <p:spPr bwMode="auto">
          <a:xfrm rot="5400000">
            <a:off x="5062707" y="5592369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rgbClr val="4FB9C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35"/>
          <p:cNvSpPr>
            <a:spLocks noEditPoints="1"/>
          </p:cNvSpPr>
          <p:nvPr/>
        </p:nvSpPr>
        <p:spPr bwMode="auto">
          <a:xfrm rot="5400000">
            <a:off x="7613820" y="2972897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rgbClr val="4FB9C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35"/>
          <p:cNvSpPr>
            <a:spLocks noEditPoints="1"/>
          </p:cNvSpPr>
          <p:nvPr/>
        </p:nvSpPr>
        <p:spPr bwMode="auto">
          <a:xfrm rot="16200000" flipH="1">
            <a:off x="4698683" y="3994159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rgbClr val="4FB9C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35"/>
          <p:cNvSpPr>
            <a:spLocks noEditPoints="1"/>
          </p:cNvSpPr>
          <p:nvPr/>
        </p:nvSpPr>
        <p:spPr bwMode="auto">
          <a:xfrm rot="16200000" flipH="1">
            <a:off x="7202439" y="1477381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rgbClr val="4FB9C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ís1íḑè"/>
          <p:cNvSpPr txBox="1"/>
          <p:nvPr/>
        </p:nvSpPr>
        <p:spPr>
          <a:xfrm>
            <a:off x="8294613" y="2547670"/>
            <a:ext cx="1997273" cy="122762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42" name="ís1íḑè"/>
          <p:cNvSpPr txBox="1"/>
          <p:nvPr/>
        </p:nvSpPr>
        <p:spPr>
          <a:xfrm>
            <a:off x="5737317" y="5202949"/>
            <a:ext cx="1997273" cy="122762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43" name="ís1íḑè"/>
          <p:cNvSpPr txBox="1"/>
          <p:nvPr/>
        </p:nvSpPr>
        <p:spPr>
          <a:xfrm>
            <a:off x="3737978" y="1130300"/>
            <a:ext cx="1997273" cy="122762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44" name="ís1íḑè"/>
          <p:cNvSpPr txBox="1"/>
          <p:nvPr/>
        </p:nvSpPr>
        <p:spPr>
          <a:xfrm>
            <a:off x="2346991" y="3233013"/>
            <a:ext cx="1997273" cy="12568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grpSp>
        <p:nvGrpSpPr>
          <p:cNvPr id="66" name="组合 65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67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430928" y="2911150"/>
            <a:ext cx="5281498" cy="2200648"/>
            <a:chOff x="3960309" y="3165179"/>
            <a:chExt cx="4579147" cy="1908000"/>
          </a:xfrm>
        </p:grpSpPr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4FB9C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4FB9C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任意多边形 2"/>
          <p:cNvSpPr/>
          <p:nvPr/>
        </p:nvSpPr>
        <p:spPr bwMode="auto">
          <a:xfrm>
            <a:off x="8016163" y="3375216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/>
        </p:nvSpPr>
        <p:spPr bwMode="auto">
          <a:xfrm flipH="1">
            <a:off x="811361" y="3730703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179786" y="2567289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 flipH="1">
            <a:off x="4204646" y="2559686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3942930" y="3914688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/>
        </p:nvSpPr>
        <p:spPr bwMode="auto">
          <a:xfrm>
            <a:off x="4896220" y="3889071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21"/>
          <p:cNvSpPr>
            <a:spLocks noChangeAspect="1" noEditPoints="1"/>
          </p:cNvSpPr>
          <p:nvPr/>
        </p:nvSpPr>
        <p:spPr bwMode="auto">
          <a:xfrm>
            <a:off x="6169386" y="3903608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26"/>
          <p:cNvSpPr>
            <a:spLocks noChangeAspect="1"/>
          </p:cNvSpPr>
          <p:nvPr/>
        </p:nvSpPr>
        <p:spPr bwMode="auto">
          <a:xfrm>
            <a:off x="7626573" y="3916040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Placeholder 7"/>
          <p:cNvSpPr txBox="1"/>
          <p:nvPr/>
        </p:nvSpPr>
        <p:spPr>
          <a:xfrm>
            <a:off x="669925" y="260557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" name="Text Placeholder 2"/>
          <p:cNvSpPr txBox="1"/>
          <p:nvPr/>
        </p:nvSpPr>
        <p:spPr>
          <a:xfrm>
            <a:off x="1035155" y="2914214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 Placeholder 7"/>
          <p:cNvSpPr txBox="1"/>
          <p:nvPr/>
        </p:nvSpPr>
        <p:spPr>
          <a:xfrm>
            <a:off x="3346450" y="17977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" name="Text Placeholder 2"/>
          <p:cNvSpPr txBox="1"/>
          <p:nvPr/>
        </p:nvSpPr>
        <p:spPr>
          <a:xfrm>
            <a:off x="3711680" y="2114114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 Placeholder 7"/>
          <p:cNvSpPr txBox="1"/>
          <p:nvPr/>
        </p:nvSpPr>
        <p:spPr>
          <a:xfrm>
            <a:off x="6670675" y="2062693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" name="Text Placeholder 2"/>
          <p:cNvSpPr txBox="1"/>
          <p:nvPr/>
        </p:nvSpPr>
        <p:spPr>
          <a:xfrm>
            <a:off x="7035905" y="2371289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 Placeholder 7"/>
          <p:cNvSpPr txBox="1"/>
          <p:nvPr/>
        </p:nvSpPr>
        <p:spPr>
          <a:xfrm>
            <a:off x="8623300" y="3694600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 Placeholder 2"/>
          <p:cNvSpPr txBox="1"/>
          <p:nvPr/>
        </p:nvSpPr>
        <p:spPr>
          <a:xfrm>
            <a:off x="8988530" y="4038164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24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sosceles Triangle 91"/>
          <p:cNvSpPr/>
          <p:nvPr/>
        </p:nvSpPr>
        <p:spPr>
          <a:xfrm rot="3600000" flipH="1">
            <a:off x="7437316" y="2614952"/>
            <a:ext cx="423089" cy="36473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Donut 92"/>
          <p:cNvSpPr/>
          <p:nvPr/>
        </p:nvSpPr>
        <p:spPr>
          <a:xfrm flipH="1">
            <a:off x="6687860" y="1988800"/>
            <a:ext cx="1251409" cy="1251409"/>
          </a:xfrm>
          <a:prstGeom prst="donut">
            <a:avLst>
              <a:gd name="adj" fmla="val 19079"/>
            </a:avLst>
          </a:prstGeom>
          <a:solidFill>
            <a:srgbClr val="4F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Group 93"/>
          <p:cNvGrpSpPr/>
          <p:nvPr/>
        </p:nvGrpSpPr>
        <p:grpSpPr>
          <a:xfrm flipH="1">
            <a:off x="7385155" y="2324621"/>
            <a:ext cx="1527144" cy="387090"/>
            <a:chOff x="1793077" y="1463668"/>
            <a:chExt cx="1371600" cy="347664"/>
          </a:xfrm>
          <a:solidFill>
            <a:srgbClr val="4FB9CB"/>
          </a:solidFill>
        </p:grpSpPr>
        <p:sp>
          <p:nvSpPr>
            <p:cNvPr id="76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43" name="Isosceles Triangle 98"/>
          <p:cNvSpPr/>
          <p:nvPr/>
        </p:nvSpPr>
        <p:spPr>
          <a:xfrm rot="3600000" flipH="1">
            <a:off x="7483742" y="4310533"/>
            <a:ext cx="423089" cy="36473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Donut 99"/>
          <p:cNvSpPr/>
          <p:nvPr/>
        </p:nvSpPr>
        <p:spPr>
          <a:xfrm flipH="1">
            <a:off x="6734286" y="3684381"/>
            <a:ext cx="1251409" cy="1251409"/>
          </a:xfrm>
          <a:prstGeom prst="donut">
            <a:avLst>
              <a:gd name="adj" fmla="val 19079"/>
            </a:avLst>
          </a:prstGeom>
          <a:solidFill>
            <a:srgbClr val="4F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100"/>
          <p:cNvGrpSpPr/>
          <p:nvPr/>
        </p:nvGrpSpPr>
        <p:grpSpPr>
          <a:xfrm flipH="1">
            <a:off x="7431584" y="4023747"/>
            <a:ext cx="1527144" cy="387091"/>
            <a:chOff x="1793075" y="1466851"/>
            <a:chExt cx="1371600" cy="347664"/>
          </a:xfrm>
          <a:solidFill>
            <a:srgbClr val="4FB9CB"/>
          </a:solidFill>
        </p:grpSpPr>
        <p:sp>
          <p:nvSpPr>
            <p:cNvPr id="74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cxnSp>
        <p:nvCxnSpPr>
          <p:cNvPr id="46" name="Straight Connector 108"/>
          <p:cNvCxnSpPr/>
          <p:nvPr/>
        </p:nvCxnSpPr>
        <p:spPr>
          <a:xfrm>
            <a:off x="5545787" y="1743501"/>
            <a:ext cx="1207069" cy="625704"/>
          </a:xfrm>
          <a:prstGeom prst="line">
            <a:avLst/>
          </a:prstGeom>
          <a:ln w="38100">
            <a:solidFill>
              <a:srgbClr val="4FB9C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10"/>
          <p:cNvCxnSpPr/>
          <p:nvPr/>
        </p:nvCxnSpPr>
        <p:spPr>
          <a:xfrm rot="10800000" flipV="1">
            <a:off x="5545787" y="2859802"/>
            <a:ext cx="1207069" cy="625705"/>
          </a:xfrm>
          <a:prstGeom prst="line">
            <a:avLst/>
          </a:prstGeom>
          <a:ln w="38100">
            <a:solidFill>
              <a:srgbClr val="4FB9C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11"/>
          <p:cNvCxnSpPr/>
          <p:nvPr/>
        </p:nvCxnSpPr>
        <p:spPr>
          <a:xfrm rot="10800000" flipV="1">
            <a:off x="5545787" y="4464348"/>
            <a:ext cx="1207069" cy="625705"/>
          </a:xfrm>
          <a:prstGeom prst="line">
            <a:avLst/>
          </a:prstGeom>
          <a:ln w="38100">
            <a:solidFill>
              <a:srgbClr val="4FB9C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12"/>
          <p:cNvCxnSpPr/>
          <p:nvPr/>
        </p:nvCxnSpPr>
        <p:spPr>
          <a:xfrm>
            <a:off x="5545787" y="3531932"/>
            <a:ext cx="1207069" cy="625704"/>
          </a:xfrm>
          <a:prstGeom prst="line">
            <a:avLst/>
          </a:prstGeom>
          <a:ln w="38100">
            <a:solidFill>
              <a:srgbClr val="4FB9C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114"/>
          <p:cNvSpPr/>
          <p:nvPr/>
        </p:nvSpPr>
        <p:spPr>
          <a:xfrm rot="18000000">
            <a:off x="4410382" y="1743949"/>
            <a:ext cx="423089" cy="36473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1" name="Group 54"/>
          <p:cNvGrpSpPr/>
          <p:nvPr/>
        </p:nvGrpSpPr>
        <p:grpSpPr>
          <a:xfrm>
            <a:off x="3358491" y="1457163"/>
            <a:ext cx="1527144" cy="387091"/>
            <a:chOff x="1793078" y="1466850"/>
            <a:chExt cx="1371600" cy="347664"/>
          </a:xfrm>
          <a:solidFill>
            <a:srgbClr val="4FB9CB"/>
          </a:solidFill>
        </p:grpSpPr>
        <p:sp>
          <p:nvSpPr>
            <p:cNvPr id="72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52" name="Isosceles Triangle 121"/>
          <p:cNvSpPr/>
          <p:nvPr/>
        </p:nvSpPr>
        <p:spPr>
          <a:xfrm rot="18000000">
            <a:off x="4410382" y="3485955"/>
            <a:ext cx="423089" cy="36473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Donut 122"/>
          <p:cNvSpPr/>
          <p:nvPr/>
        </p:nvSpPr>
        <p:spPr>
          <a:xfrm>
            <a:off x="4331519" y="2859803"/>
            <a:ext cx="1251409" cy="1251409"/>
          </a:xfrm>
          <a:prstGeom prst="donut">
            <a:avLst>
              <a:gd name="adj" fmla="val 19079"/>
            </a:avLst>
          </a:prstGeom>
          <a:solidFill>
            <a:srgbClr val="4F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4" name="Group 79"/>
          <p:cNvGrpSpPr/>
          <p:nvPr/>
        </p:nvGrpSpPr>
        <p:grpSpPr>
          <a:xfrm>
            <a:off x="3358493" y="3199169"/>
            <a:ext cx="1527144" cy="387091"/>
            <a:chOff x="1793079" y="1466851"/>
            <a:chExt cx="1371600" cy="347664"/>
          </a:xfrm>
          <a:solidFill>
            <a:srgbClr val="4FB9CB"/>
          </a:solidFill>
        </p:grpSpPr>
        <p:sp>
          <p:nvSpPr>
            <p:cNvPr id="70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55" name="Isosceles Triangle 128"/>
          <p:cNvSpPr/>
          <p:nvPr/>
        </p:nvSpPr>
        <p:spPr>
          <a:xfrm rot="18000000">
            <a:off x="4410382" y="5227961"/>
            <a:ext cx="423089" cy="36473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Donut 129"/>
          <p:cNvSpPr/>
          <p:nvPr/>
        </p:nvSpPr>
        <p:spPr>
          <a:xfrm>
            <a:off x="4331519" y="4601809"/>
            <a:ext cx="1251409" cy="1251409"/>
          </a:xfrm>
          <a:prstGeom prst="donut">
            <a:avLst>
              <a:gd name="adj" fmla="val 19079"/>
            </a:avLst>
          </a:prstGeom>
          <a:solidFill>
            <a:srgbClr val="4F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86"/>
          <p:cNvGrpSpPr/>
          <p:nvPr/>
        </p:nvGrpSpPr>
        <p:grpSpPr>
          <a:xfrm>
            <a:off x="3358493" y="4941175"/>
            <a:ext cx="1527144" cy="387091"/>
            <a:chOff x="1793079" y="1466851"/>
            <a:chExt cx="1371600" cy="347664"/>
          </a:xfrm>
          <a:solidFill>
            <a:srgbClr val="4FB9CB"/>
          </a:solidFill>
        </p:grpSpPr>
        <p:sp>
          <p:nvSpPr>
            <p:cNvPr id="68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58" name="TextBox 23"/>
          <p:cNvSpPr txBox="1"/>
          <p:nvPr/>
        </p:nvSpPr>
        <p:spPr>
          <a:xfrm>
            <a:off x="975255" y="4970578"/>
            <a:ext cx="1999048" cy="6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TextBox 24"/>
          <p:cNvSpPr txBox="1"/>
          <p:nvPr/>
        </p:nvSpPr>
        <p:spPr>
          <a:xfrm>
            <a:off x="1569659" y="4620598"/>
            <a:ext cx="1404644" cy="293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TextBox 23"/>
          <p:cNvSpPr txBox="1"/>
          <p:nvPr/>
        </p:nvSpPr>
        <p:spPr>
          <a:xfrm>
            <a:off x="1008271" y="3538499"/>
            <a:ext cx="1999048" cy="6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TextBox 24"/>
          <p:cNvSpPr txBox="1"/>
          <p:nvPr/>
        </p:nvSpPr>
        <p:spPr>
          <a:xfrm>
            <a:off x="1602675" y="3188519"/>
            <a:ext cx="1404644" cy="293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1008271" y="1756440"/>
            <a:ext cx="1999048" cy="6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1602675" y="1406459"/>
            <a:ext cx="1404644" cy="293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TextBox 23"/>
          <p:cNvSpPr txBox="1"/>
          <p:nvPr/>
        </p:nvSpPr>
        <p:spPr>
          <a:xfrm>
            <a:off x="9033018" y="2596370"/>
            <a:ext cx="1999048" cy="6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TextBox 24"/>
          <p:cNvSpPr txBox="1"/>
          <p:nvPr/>
        </p:nvSpPr>
        <p:spPr>
          <a:xfrm>
            <a:off x="9033018" y="2246390"/>
            <a:ext cx="1404644" cy="293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TextBox 23"/>
          <p:cNvSpPr txBox="1"/>
          <p:nvPr/>
        </p:nvSpPr>
        <p:spPr>
          <a:xfrm>
            <a:off x="9033018" y="4387469"/>
            <a:ext cx="1999048" cy="6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TextBox 24"/>
          <p:cNvSpPr txBox="1"/>
          <p:nvPr/>
        </p:nvSpPr>
        <p:spPr>
          <a:xfrm>
            <a:off x="9033018" y="4037488"/>
            <a:ext cx="1404644" cy="293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9" name="Donut 122"/>
          <p:cNvSpPr/>
          <p:nvPr/>
        </p:nvSpPr>
        <p:spPr>
          <a:xfrm>
            <a:off x="4331519" y="1083441"/>
            <a:ext cx="1251409" cy="1251409"/>
          </a:xfrm>
          <a:prstGeom prst="donut">
            <a:avLst>
              <a:gd name="adj" fmla="val 19079"/>
            </a:avLst>
          </a:prstGeom>
          <a:solidFill>
            <a:srgbClr val="4F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84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0" name="标题 4"/>
          <p:cNvSpPr txBox="1"/>
          <p:nvPr/>
        </p:nvSpPr>
        <p:spPr>
          <a:xfrm>
            <a:off x="1051855" y="395207"/>
            <a:ext cx="2876678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3097531" y="1907876"/>
            <a:ext cx="7472051" cy="83096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毕业论文答辩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模板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66018" y="3048326"/>
            <a:ext cx="2227581" cy="425450"/>
            <a:chOff x="4654427" y="4718860"/>
            <a:chExt cx="1663809" cy="317821"/>
          </a:xfrm>
        </p:grpSpPr>
        <p:grpSp>
          <p:nvGrpSpPr>
            <p:cNvPr id="12" name="组合 11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14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271E5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文本框 22"/>
            <p:cNvSpPr txBox="1"/>
            <p:nvPr/>
          </p:nvSpPr>
          <p:spPr>
            <a:xfrm>
              <a:off x="4925563" y="4806871"/>
              <a:ext cx="1392673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rPr>
                <a:t>汇报人：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67775" y="3085156"/>
            <a:ext cx="2699384" cy="388620"/>
            <a:chOff x="6395842" y="4718860"/>
            <a:chExt cx="2016134" cy="290158"/>
          </a:xfrm>
        </p:grpSpPr>
        <p:grpSp>
          <p:nvGrpSpPr>
            <p:cNvPr id="17" name="组合 16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19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271E5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/>
                  <a:sym typeface="Arial" panose="020B0604020202020204" pitchFamily="34" charset="0"/>
                </a:rPr>
                <a:t>时间：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388013" y="2653776"/>
            <a:ext cx="5779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LOREM IPSUM DOLOR SIT AMET, CONSECTETUR ADIPISICING ELIT LOREM IPSUM DOLOR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54192" y="0"/>
            <a:ext cx="1101109" cy="1481667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787331" y="402117"/>
            <a:ext cx="967970" cy="854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3806123" y="1387380"/>
            <a:ext cx="4448877" cy="4551786"/>
            <a:chOff x="4017790" y="1302714"/>
            <a:chExt cx="4156429" cy="4252573"/>
          </a:xfrm>
        </p:grpSpPr>
        <p:grpSp>
          <p:nvGrpSpPr>
            <p:cNvPr id="2" name="组合 1"/>
            <p:cNvGrpSpPr/>
            <p:nvPr/>
          </p:nvGrpSpPr>
          <p:grpSpPr>
            <a:xfrm>
              <a:off x="4627765" y="1972081"/>
              <a:ext cx="1535486" cy="1474645"/>
              <a:chOff x="4375361" y="2015414"/>
              <a:chExt cx="1535841" cy="1474986"/>
            </a:xfrm>
          </p:grpSpPr>
          <p:sp>
            <p:nvSpPr>
              <p:cNvPr id="35" name="任意多边形 34"/>
              <p:cNvSpPr/>
              <p:nvPr/>
            </p:nvSpPr>
            <p:spPr>
              <a:xfrm>
                <a:off x="4375361" y="2015414"/>
                <a:ext cx="1483752" cy="1474986"/>
              </a:xfrm>
              <a:custGeom>
                <a:avLst/>
                <a:gdLst>
                  <a:gd name="connsiteX0" fmla="*/ 2005276 w 2011372"/>
                  <a:gd name="connsiteY0" fmla="*/ 0 h 1999488"/>
                  <a:gd name="connsiteX1" fmla="*/ 2011372 w 2011372"/>
                  <a:gd name="connsiteY1" fmla="*/ 308 h 1999488"/>
                  <a:gd name="connsiteX2" fmla="*/ 2011372 w 2011372"/>
                  <a:gd name="connsiteY2" fmla="*/ 1999488 h 1999488"/>
                  <a:gd name="connsiteX3" fmla="*/ 0 w 2011372"/>
                  <a:gd name="connsiteY3" fmla="*/ 1999488 h 1999488"/>
                  <a:gd name="connsiteX4" fmla="*/ 10047 w 2011372"/>
                  <a:gd name="connsiteY4" fmla="*/ 1800525 h 1999488"/>
                  <a:gd name="connsiteX5" fmla="*/ 2005276 w 2011372"/>
                  <a:gd name="connsiteY5" fmla="*/ 0 h 19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372" h="1999488">
                    <a:moveTo>
                      <a:pt x="2005276" y="0"/>
                    </a:moveTo>
                    <a:lnTo>
                      <a:pt x="2011372" y="308"/>
                    </a:lnTo>
                    <a:lnTo>
                      <a:pt x="2011372" y="1999488"/>
                    </a:lnTo>
                    <a:lnTo>
                      <a:pt x="0" y="1999488"/>
                    </a:lnTo>
                    <a:lnTo>
                      <a:pt x="10047" y="1800525"/>
                    </a:lnTo>
                    <a:cubicBezTo>
                      <a:pt x="112753" y="789197"/>
                      <a:pt x="966852" y="0"/>
                      <a:pt x="2005276" y="0"/>
                    </a:cubicBezTo>
                    <a:close/>
                  </a:path>
                </a:pathLst>
              </a:custGeom>
              <a:solidFill>
                <a:srgbClr val="4FB9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6" name="文本框 59"/>
              <p:cNvSpPr txBox="1"/>
              <p:nvPr/>
            </p:nvSpPr>
            <p:spPr>
              <a:xfrm rot="18900000">
                <a:off x="4740703" y="2566470"/>
                <a:ext cx="1170499" cy="81178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3960648"/>
                  </a:avLst>
                </a:prstTxWarp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Business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4627765" y="3446726"/>
              <a:ext cx="1500254" cy="1474645"/>
              <a:chOff x="4375361" y="3490400"/>
              <a:chExt cx="1500601" cy="1474986"/>
            </a:xfrm>
          </p:grpSpPr>
          <p:sp>
            <p:nvSpPr>
              <p:cNvPr id="33" name="任意多边形 32"/>
              <p:cNvSpPr/>
              <p:nvPr/>
            </p:nvSpPr>
            <p:spPr>
              <a:xfrm flipV="1">
                <a:off x="4375361" y="3490400"/>
                <a:ext cx="1483752" cy="1474986"/>
              </a:xfrm>
              <a:custGeom>
                <a:avLst/>
                <a:gdLst>
                  <a:gd name="connsiteX0" fmla="*/ 2005276 w 2011372"/>
                  <a:gd name="connsiteY0" fmla="*/ 0 h 1999488"/>
                  <a:gd name="connsiteX1" fmla="*/ 2011372 w 2011372"/>
                  <a:gd name="connsiteY1" fmla="*/ 308 h 1999488"/>
                  <a:gd name="connsiteX2" fmla="*/ 2011372 w 2011372"/>
                  <a:gd name="connsiteY2" fmla="*/ 1999488 h 1999488"/>
                  <a:gd name="connsiteX3" fmla="*/ 0 w 2011372"/>
                  <a:gd name="connsiteY3" fmla="*/ 1999488 h 1999488"/>
                  <a:gd name="connsiteX4" fmla="*/ 10047 w 2011372"/>
                  <a:gd name="connsiteY4" fmla="*/ 1800525 h 1999488"/>
                  <a:gd name="connsiteX5" fmla="*/ 2005276 w 2011372"/>
                  <a:gd name="connsiteY5" fmla="*/ 0 h 19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372" h="1999488">
                    <a:moveTo>
                      <a:pt x="2005276" y="0"/>
                    </a:moveTo>
                    <a:lnTo>
                      <a:pt x="2011372" y="308"/>
                    </a:lnTo>
                    <a:lnTo>
                      <a:pt x="2011372" y="1999488"/>
                    </a:lnTo>
                    <a:lnTo>
                      <a:pt x="0" y="1999488"/>
                    </a:lnTo>
                    <a:lnTo>
                      <a:pt x="10047" y="1800525"/>
                    </a:lnTo>
                    <a:cubicBezTo>
                      <a:pt x="112753" y="789197"/>
                      <a:pt x="966852" y="0"/>
                      <a:pt x="2005276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4" name="文本框 61"/>
              <p:cNvSpPr txBox="1"/>
              <p:nvPr/>
            </p:nvSpPr>
            <p:spPr>
              <a:xfrm rot="13064296">
                <a:off x="4705463" y="3567532"/>
                <a:ext cx="1170499" cy="81178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3960648"/>
                  </a:avLst>
                </a:prstTxWarp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Technology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065896" y="3446726"/>
              <a:ext cx="1528686" cy="1474645"/>
              <a:chOff x="5813825" y="3490400"/>
              <a:chExt cx="1529040" cy="1474986"/>
            </a:xfrm>
          </p:grpSpPr>
          <p:sp>
            <p:nvSpPr>
              <p:cNvPr id="31" name="任意多边形 30"/>
              <p:cNvSpPr/>
              <p:nvPr/>
            </p:nvSpPr>
            <p:spPr>
              <a:xfrm flipH="1" flipV="1">
                <a:off x="5859113" y="3490400"/>
                <a:ext cx="1483752" cy="1474986"/>
              </a:xfrm>
              <a:custGeom>
                <a:avLst/>
                <a:gdLst>
                  <a:gd name="connsiteX0" fmla="*/ 2005276 w 2011372"/>
                  <a:gd name="connsiteY0" fmla="*/ 0 h 1999488"/>
                  <a:gd name="connsiteX1" fmla="*/ 2011372 w 2011372"/>
                  <a:gd name="connsiteY1" fmla="*/ 308 h 1999488"/>
                  <a:gd name="connsiteX2" fmla="*/ 2011372 w 2011372"/>
                  <a:gd name="connsiteY2" fmla="*/ 1999488 h 1999488"/>
                  <a:gd name="connsiteX3" fmla="*/ 0 w 2011372"/>
                  <a:gd name="connsiteY3" fmla="*/ 1999488 h 1999488"/>
                  <a:gd name="connsiteX4" fmla="*/ 10047 w 2011372"/>
                  <a:gd name="connsiteY4" fmla="*/ 1800525 h 1999488"/>
                  <a:gd name="connsiteX5" fmla="*/ 2005276 w 2011372"/>
                  <a:gd name="connsiteY5" fmla="*/ 0 h 19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372" h="1999488">
                    <a:moveTo>
                      <a:pt x="2005276" y="0"/>
                    </a:moveTo>
                    <a:lnTo>
                      <a:pt x="2011372" y="308"/>
                    </a:lnTo>
                    <a:lnTo>
                      <a:pt x="2011372" y="1999488"/>
                    </a:lnTo>
                    <a:lnTo>
                      <a:pt x="0" y="1999488"/>
                    </a:lnTo>
                    <a:lnTo>
                      <a:pt x="10047" y="1800525"/>
                    </a:lnTo>
                    <a:cubicBezTo>
                      <a:pt x="112753" y="789197"/>
                      <a:pt x="966852" y="0"/>
                      <a:pt x="2005276" y="0"/>
                    </a:cubicBezTo>
                    <a:close/>
                  </a:path>
                </a:pathLst>
              </a:custGeom>
              <a:solidFill>
                <a:srgbClr val="4FB9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2" name="文本框 62"/>
              <p:cNvSpPr txBox="1"/>
              <p:nvPr/>
            </p:nvSpPr>
            <p:spPr>
              <a:xfrm rot="8100000">
                <a:off x="5813825" y="3602548"/>
                <a:ext cx="1170499" cy="81178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3960648"/>
                  </a:avLst>
                </a:prstTxWarp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Environment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111173" y="1972084"/>
              <a:ext cx="1483409" cy="1645349"/>
              <a:chOff x="5859113" y="2015414"/>
              <a:chExt cx="1483752" cy="1645729"/>
            </a:xfrm>
          </p:grpSpPr>
          <p:sp>
            <p:nvSpPr>
              <p:cNvPr id="29" name="任意多边形 28"/>
              <p:cNvSpPr/>
              <p:nvPr/>
            </p:nvSpPr>
            <p:spPr>
              <a:xfrm flipH="1">
                <a:off x="5859113" y="2015414"/>
                <a:ext cx="1483752" cy="1474986"/>
              </a:xfrm>
              <a:custGeom>
                <a:avLst/>
                <a:gdLst>
                  <a:gd name="connsiteX0" fmla="*/ 2005276 w 2011372"/>
                  <a:gd name="connsiteY0" fmla="*/ 0 h 1999488"/>
                  <a:gd name="connsiteX1" fmla="*/ 2011372 w 2011372"/>
                  <a:gd name="connsiteY1" fmla="*/ 308 h 1999488"/>
                  <a:gd name="connsiteX2" fmla="*/ 2011372 w 2011372"/>
                  <a:gd name="connsiteY2" fmla="*/ 1999488 h 1999488"/>
                  <a:gd name="connsiteX3" fmla="*/ 0 w 2011372"/>
                  <a:gd name="connsiteY3" fmla="*/ 1999488 h 1999488"/>
                  <a:gd name="connsiteX4" fmla="*/ 10047 w 2011372"/>
                  <a:gd name="connsiteY4" fmla="*/ 1800525 h 1999488"/>
                  <a:gd name="connsiteX5" fmla="*/ 2005276 w 2011372"/>
                  <a:gd name="connsiteY5" fmla="*/ 0 h 19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1372" h="1999488">
                    <a:moveTo>
                      <a:pt x="2005276" y="0"/>
                    </a:moveTo>
                    <a:lnTo>
                      <a:pt x="2011372" y="308"/>
                    </a:lnTo>
                    <a:lnTo>
                      <a:pt x="2011372" y="1999488"/>
                    </a:lnTo>
                    <a:lnTo>
                      <a:pt x="0" y="1999488"/>
                    </a:lnTo>
                    <a:lnTo>
                      <a:pt x="10047" y="1800525"/>
                    </a:lnTo>
                    <a:cubicBezTo>
                      <a:pt x="112753" y="789197"/>
                      <a:pt x="966852" y="0"/>
                      <a:pt x="2005276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60"/>
              <p:cNvSpPr txBox="1"/>
              <p:nvPr/>
            </p:nvSpPr>
            <p:spPr>
              <a:xfrm rot="3088311">
                <a:off x="5820624" y="2670003"/>
                <a:ext cx="1170499" cy="81178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3960648"/>
                  </a:avLst>
                </a:prstTxWarp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Education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017790" y="1302714"/>
              <a:ext cx="4156429" cy="4252573"/>
              <a:chOff x="3765242" y="1345891"/>
              <a:chExt cx="4157388" cy="425355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683546" y="1345891"/>
                <a:ext cx="320781" cy="4253557"/>
                <a:chOff x="5683546" y="1345891"/>
                <a:chExt cx="320781" cy="4253557"/>
              </a:xfrm>
            </p:grpSpPr>
            <p:sp>
              <p:nvSpPr>
                <p:cNvPr id="26" name="圆角矩形 25"/>
                <p:cNvSpPr/>
                <p:nvPr/>
              </p:nvSpPr>
              <p:spPr>
                <a:xfrm>
                  <a:off x="5683546" y="1345891"/>
                  <a:ext cx="320781" cy="4253557"/>
                </a:xfrm>
                <a:prstGeom prst="roundRect">
                  <a:avLst/>
                </a:prstGeom>
                <a:gradFill>
                  <a:gsLst>
                    <a:gs pos="0">
                      <a:schemeClr val="bg1"/>
                    </a:gs>
                    <a:gs pos="37000">
                      <a:srgbClr val="FBFBFB"/>
                    </a:gs>
                    <a:gs pos="54000">
                      <a:srgbClr val="F8F8F8"/>
                    </a:gs>
                    <a:gs pos="83000">
                      <a:srgbClr val="E7E7E7"/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>
                  <a:outerShdw blurRad="152400" sx="101000" sy="101000" algn="ctr" rotWithShape="0">
                    <a:prstClr val="black">
                      <a:alpha val="2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7" name="Freeform 131"/>
                <p:cNvSpPr>
                  <a:spLocks noEditPoints="1"/>
                </p:cNvSpPr>
                <p:nvPr/>
              </p:nvSpPr>
              <p:spPr bwMode="auto">
                <a:xfrm>
                  <a:off x="5779477" y="1444943"/>
                  <a:ext cx="159271" cy="182173"/>
                </a:xfrm>
                <a:custGeom>
                  <a:avLst/>
                  <a:gdLst>
                    <a:gd name="T0" fmla="*/ 0 w 153"/>
                    <a:gd name="T1" fmla="*/ 0 h 175"/>
                    <a:gd name="T2" fmla="*/ 109 w 153"/>
                    <a:gd name="T3" fmla="*/ 0 h 175"/>
                    <a:gd name="T4" fmla="*/ 109 w 153"/>
                    <a:gd name="T5" fmla="*/ 20 h 175"/>
                    <a:gd name="T6" fmla="*/ 90 w 153"/>
                    <a:gd name="T7" fmla="*/ 20 h 175"/>
                    <a:gd name="T8" fmla="*/ 90 w 153"/>
                    <a:gd name="T9" fmla="*/ 50 h 175"/>
                    <a:gd name="T10" fmla="*/ 60 w 153"/>
                    <a:gd name="T11" fmla="*/ 50 h 175"/>
                    <a:gd name="T12" fmla="*/ 60 w 153"/>
                    <a:gd name="T13" fmla="*/ 101 h 175"/>
                    <a:gd name="T14" fmla="*/ 90 w 153"/>
                    <a:gd name="T15" fmla="*/ 101 h 175"/>
                    <a:gd name="T16" fmla="*/ 90 w 153"/>
                    <a:gd name="T17" fmla="*/ 132 h 175"/>
                    <a:gd name="T18" fmla="*/ 109 w 153"/>
                    <a:gd name="T19" fmla="*/ 132 h 175"/>
                    <a:gd name="T20" fmla="*/ 109 w 153"/>
                    <a:gd name="T21" fmla="*/ 175 h 175"/>
                    <a:gd name="T22" fmla="*/ 56 w 153"/>
                    <a:gd name="T23" fmla="*/ 125 h 175"/>
                    <a:gd name="T24" fmla="*/ 0 w 153"/>
                    <a:gd name="T25" fmla="*/ 175 h 175"/>
                    <a:gd name="T26" fmla="*/ 0 w 153"/>
                    <a:gd name="T27" fmla="*/ 0 h 175"/>
                    <a:gd name="T28" fmla="*/ 0 w 153"/>
                    <a:gd name="T29" fmla="*/ 0 h 175"/>
                    <a:gd name="T30" fmla="*/ 77 w 153"/>
                    <a:gd name="T31" fmla="*/ 63 h 175"/>
                    <a:gd name="T32" fmla="*/ 77 w 153"/>
                    <a:gd name="T33" fmla="*/ 86 h 175"/>
                    <a:gd name="T34" fmla="*/ 103 w 153"/>
                    <a:gd name="T35" fmla="*/ 86 h 175"/>
                    <a:gd name="T36" fmla="*/ 103 w 153"/>
                    <a:gd name="T37" fmla="*/ 112 h 175"/>
                    <a:gd name="T38" fmla="*/ 127 w 153"/>
                    <a:gd name="T39" fmla="*/ 112 h 175"/>
                    <a:gd name="T40" fmla="*/ 127 w 153"/>
                    <a:gd name="T41" fmla="*/ 86 h 175"/>
                    <a:gd name="T42" fmla="*/ 153 w 153"/>
                    <a:gd name="T43" fmla="*/ 86 h 175"/>
                    <a:gd name="T44" fmla="*/ 153 w 153"/>
                    <a:gd name="T45" fmla="*/ 63 h 175"/>
                    <a:gd name="T46" fmla="*/ 127 w 153"/>
                    <a:gd name="T47" fmla="*/ 63 h 175"/>
                    <a:gd name="T48" fmla="*/ 127 w 153"/>
                    <a:gd name="T49" fmla="*/ 37 h 175"/>
                    <a:gd name="T50" fmla="*/ 103 w 153"/>
                    <a:gd name="T51" fmla="*/ 37 h 175"/>
                    <a:gd name="T52" fmla="*/ 103 w 153"/>
                    <a:gd name="T53" fmla="*/ 63 h 175"/>
                    <a:gd name="T54" fmla="*/ 77 w 153"/>
                    <a:gd name="T55" fmla="*/ 63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53" h="175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20"/>
                      </a:lnTo>
                      <a:lnTo>
                        <a:pt x="90" y="20"/>
                      </a:lnTo>
                      <a:lnTo>
                        <a:pt x="90" y="50"/>
                      </a:lnTo>
                      <a:lnTo>
                        <a:pt x="60" y="50"/>
                      </a:lnTo>
                      <a:lnTo>
                        <a:pt x="60" y="101"/>
                      </a:lnTo>
                      <a:lnTo>
                        <a:pt x="90" y="101"/>
                      </a:lnTo>
                      <a:lnTo>
                        <a:pt x="90" y="132"/>
                      </a:lnTo>
                      <a:lnTo>
                        <a:pt x="109" y="132"/>
                      </a:lnTo>
                      <a:lnTo>
                        <a:pt x="109" y="175"/>
                      </a:lnTo>
                      <a:lnTo>
                        <a:pt x="56" y="125"/>
                      </a:lnTo>
                      <a:lnTo>
                        <a:pt x="0" y="17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77" y="63"/>
                      </a:moveTo>
                      <a:lnTo>
                        <a:pt x="77" y="86"/>
                      </a:lnTo>
                      <a:lnTo>
                        <a:pt x="103" y="86"/>
                      </a:lnTo>
                      <a:lnTo>
                        <a:pt x="103" y="112"/>
                      </a:lnTo>
                      <a:lnTo>
                        <a:pt x="127" y="112"/>
                      </a:lnTo>
                      <a:lnTo>
                        <a:pt x="127" y="86"/>
                      </a:lnTo>
                      <a:lnTo>
                        <a:pt x="153" y="86"/>
                      </a:lnTo>
                      <a:lnTo>
                        <a:pt x="153" y="63"/>
                      </a:lnTo>
                      <a:lnTo>
                        <a:pt x="127" y="63"/>
                      </a:lnTo>
                      <a:lnTo>
                        <a:pt x="127" y="37"/>
                      </a:lnTo>
                      <a:lnTo>
                        <a:pt x="103" y="37"/>
                      </a:lnTo>
                      <a:lnTo>
                        <a:pt x="103" y="63"/>
                      </a:lnTo>
                      <a:lnTo>
                        <a:pt x="77" y="63"/>
                      </a:lnTo>
                      <a:close/>
                    </a:path>
                  </a:pathLst>
                </a:custGeom>
                <a:solidFill>
                  <a:srgbClr val="3A3A3A"/>
                </a:solidFill>
                <a:ln>
                  <a:noFill/>
                </a:ln>
              </p:spPr>
              <p:txBody>
                <a:bodyPr vert="horz" wrap="square" lIns="91419" tIns="45709" rIns="91419" bIns="45709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8" name="Freeform 147"/>
                <p:cNvSpPr>
                  <a:spLocks noEditPoints="1"/>
                </p:cNvSpPr>
                <p:nvPr/>
              </p:nvSpPr>
              <p:spPr bwMode="auto">
                <a:xfrm>
                  <a:off x="5763006" y="5273346"/>
                  <a:ext cx="150943" cy="238387"/>
                </a:xfrm>
                <a:custGeom>
                  <a:avLst/>
                  <a:gdLst>
                    <a:gd name="T0" fmla="*/ 57 w 67"/>
                    <a:gd name="T1" fmla="*/ 10 h 106"/>
                    <a:gd name="T2" fmla="*/ 62 w 67"/>
                    <a:gd name="T3" fmla="*/ 51 h 106"/>
                    <a:gd name="T4" fmla="*/ 51 w 67"/>
                    <a:gd name="T5" fmla="*/ 66 h 106"/>
                    <a:gd name="T6" fmla="*/ 55 w 67"/>
                    <a:gd name="T7" fmla="*/ 65 h 106"/>
                    <a:gd name="T8" fmla="*/ 57 w 67"/>
                    <a:gd name="T9" fmla="*/ 73 h 106"/>
                    <a:gd name="T10" fmla="*/ 56 w 67"/>
                    <a:gd name="T11" fmla="*/ 80 h 106"/>
                    <a:gd name="T12" fmla="*/ 57 w 67"/>
                    <a:gd name="T13" fmla="*/ 86 h 106"/>
                    <a:gd name="T14" fmla="*/ 55 w 67"/>
                    <a:gd name="T15" fmla="*/ 93 h 106"/>
                    <a:gd name="T16" fmla="*/ 15 w 67"/>
                    <a:gd name="T17" fmla="*/ 97 h 106"/>
                    <a:gd name="T18" fmla="*/ 12 w 67"/>
                    <a:gd name="T19" fmla="*/ 95 h 106"/>
                    <a:gd name="T20" fmla="*/ 12 w 67"/>
                    <a:gd name="T21" fmla="*/ 83 h 106"/>
                    <a:gd name="T22" fmla="*/ 12 w 67"/>
                    <a:gd name="T23" fmla="*/ 82 h 106"/>
                    <a:gd name="T24" fmla="*/ 12 w 67"/>
                    <a:gd name="T25" fmla="*/ 71 h 106"/>
                    <a:gd name="T26" fmla="*/ 15 w 67"/>
                    <a:gd name="T27" fmla="*/ 69 h 106"/>
                    <a:gd name="T28" fmla="*/ 16 w 67"/>
                    <a:gd name="T29" fmla="*/ 63 h 106"/>
                    <a:gd name="T30" fmla="*/ 0 w 67"/>
                    <a:gd name="T31" fmla="*/ 34 h 106"/>
                    <a:gd name="T32" fmla="*/ 33 w 67"/>
                    <a:gd name="T33" fmla="*/ 0 h 106"/>
                    <a:gd name="T34" fmla="*/ 28 w 67"/>
                    <a:gd name="T35" fmla="*/ 41 h 106"/>
                    <a:gd name="T36" fmla="*/ 30 w 67"/>
                    <a:gd name="T37" fmla="*/ 39 h 106"/>
                    <a:gd name="T38" fmla="*/ 33 w 67"/>
                    <a:gd name="T39" fmla="*/ 41 h 106"/>
                    <a:gd name="T40" fmla="*/ 36 w 67"/>
                    <a:gd name="T41" fmla="*/ 39 h 106"/>
                    <a:gd name="T42" fmla="*/ 39 w 67"/>
                    <a:gd name="T43" fmla="*/ 41 h 106"/>
                    <a:gd name="T44" fmla="*/ 43 w 67"/>
                    <a:gd name="T45" fmla="*/ 38 h 106"/>
                    <a:gd name="T46" fmla="*/ 39 w 67"/>
                    <a:gd name="T47" fmla="*/ 52 h 106"/>
                    <a:gd name="T48" fmla="*/ 44 w 67"/>
                    <a:gd name="T49" fmla="*/ 66 h 106"/>
                    <a:gd name="T50" fmla="*/ 44 w 67"/>
                    <a:gd name="T51" fmla="*/ 58 h 106"/>
                    <a:gd name="T52" fmla="*/ 56 w 67"/>
                    <a:gd name="T53" fmla="*/ 47 h 106"/>
                    <a:gd name="T54" fmla="*/ 52 w 67"/>
                    <a:gd name="T55" fmla="*/ 15 h 106"/>
                    <a:gd name="T56" fmla="*/ 15 w 67"/>
                    <a:gd name="T57" fmla="*/ 15 h 106"/>
                    <a:gd name="T58" fmla="*/ 11 w 67"/>
                    <a:gd name="T59" fmla="*/ 48 h 106"/>
                    <a:gd name="T60" fmla="*/ 23 w 67"/>
                    <a:gd name="T61" fmla="*/ 59 h 106"/>
                    <a:gd name="T62" fmla="*/ 23 w 67"/>
                    <a:gd name="T63" fmla="*/ 67 h 106"/>
                    <a:gd name="T64" fmla="*/ 29 w 67"/>
                    <a:gd name="T65" fmla="*/ 52 h 106"/>
                    <a:gd name="T66" fmla="*/ 25 w 67"/>
                    <a:gd name="T67" fmla="*/ 38 h 106"/>
                    <a:gd name="T68" fmla="*/ 40 w 67"/>
                    <a:gd name="T69" fmla="*/ 43 h 106"/>
                    <a:gd name="T70" fmla="*/ 36 w 67"/>
                    <a:gd name="T71" fmla="*/ 42 h 106"/>
                    <a:gd name="T72" fmla="*/ 30 w 67"/>
                    <a:gd name="T73" fmla="*/ 42 h 106"/>
                    <a:gd name="T74" fmla="*/ 27 w 67"/>
                    <a:gd name="T75" fmla="*/ 42 h 106"/>
                    <a:gd name="T76" fmla="*/ 32 w 67"/>
                    <a:gd name="T77" fmla="*/ 51 h 106"/>
                    <a:gd name="T78" fmla="*/ 32 w 67"/>
                    <a:gd name="T79" fmla="*/ 67 h 106"/>
                    <a:gd name="T80" fmla="*/ 35 w 67"/>
                    <a:gd name="T81" fmla="*/ 51 h 106"/>
                    <a:gd name="T82" fmla="*/ 35 w 67"/>
                    <a:gd name="T83" fmla="*/ 50 h 106"/>
                    <a:gd name="T84" fmla="*/ 43 w 67"/>
                    <a:gd name="T85" fmla="*/ 96 h 106"/>
                    <a:gd name="T86" fmla="*/ 34 w 67"/>
                    <a:gd name="T87" fmla="*/ 106 h 106"/>
                    <a:gd name="T88" fmla="*/ 43 w 67"/>
                    <a:gd name="T89" fmla="*/ 96 h 106"/>
                    <a:gd name="T90" fmla="*/ 17 w 67"/>
                    <a:gd name="T91" fmla="*/ 88 h 106"/>
                    <a:gd name="T92" fmla="*/ 17 w 67"/>
                    <a:gd name="T93" fmla="*/ 90 h 106"/>
                    <a:gd name="T94" fmla="*/ 50 w 67"/>
                    <a:gd name="T95" fmla="*/ 86 h 106"/>
                    <a:gd name="T96" fmla="*/ 50 w 67"/>
                    <a:gd name="T97" fmla="*/ 73 h 106"/>
                    <a:gd name="T98" fmla="*/ 17 w 67"/>
                    <a:gd name="T99" fmla="*/ 77 h 106"/>
                    <a:gd name="T100" fmla="*/ 50 w 67"/>
                    <a:gd name="T101" fmla="*/ 74 h 106"/>
                    <a:gd name="T102" fmla="*/ 50 w 67"/>
                    <a:gd name="T103" fmla="*/ 73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7" h="106">
                      <a:moveTo>
                        <a:pt x="33" y="0"/>
                      </a:moveTo>
                      <a:cubicBezTo>
                        <a:pt x="43" y="0"/>
                        <a:pt x="51" y="4"/>
                        <a:pt x="57" y="10"/>
                      </a:cubicBezTo>
                      <a:cubicBezTo>
                        <a:pt x="63" y="16"/>
                        <a:pt x="67" y="25"/>
                        <a:pt x="67" y="34"/>
                      </a:cubicBezTo>
                      <a:cubicBezTo>
                        <a:pt x="67" y="40"/>
                        <a:pt x="65" y="46"/>
                        <a:pt x="62" y="51"/>
                      </a:cubicBezTo>
                      <a:cubicBezTo>
                        <a:pt x="59" y="56"/>
                        <a:pt x="56" y="59"/>
                        <a:pt x="51" y="62"/>
                      </a:cubicBezTo>
                      <a:cubicBezTo>
                        <a:pt x="51" y="66"/>
                        <a:pt x="51" y="66"/>
                        <a:pt x="51" y="66"/>
                      </a:cubicBezTo>
                      <a:cubicBezTo>
                        <a:pt x="53" y="66"/>
                        <a:pt x="53" y="66"/>
                        <a:pt x="53" y="66"/>
                      </a:cubicBezTo>
                      <a:cubicBezTo>
                        <a:pt x="55" y="65"/>
                        <a:pt x="55" y="65"/>
                        <a:pt x="55" y="65"/>
                      </a:cubicBezTo>
                      <a:cubicBezTo>
                        <a:pt x="56" y="68"/>
                        <a:pt x="56" y="68"/>
                        <a:pt x="56" y="68"/>
                      </a:cubicBezTo>
                      <a:cubicBezTo>
                        <a:pt x="57" y="70"/>
                        <a:pt x="57" y="72"/>
                        <a:pt x="57" y="73"/>
                      </a:cubicBezTo>
                      <a:cubicBezTo>
                        <a:pt x="57" y="75"/>
                        <a:pt x="57" y="77"/>
                        <a:pt x="56" y="79"/>
                      </a:cubicBezTo>
                      <a:cubicBezTo>
                        <a:pt x="56" y="80"/>
                        <a:pt x="56" y="80"/>
                        <a:pt x="56" y="80"/>
                      </a:cubicBezTo>
                      <a:cubicBezTo>
                        <a:pt x="56" y="80"/>
                        <a:pt x="56" y="80"/>
                        <a:pt x="56" y="80"/>
                      </a:cubicBezTo>
                      <a:cubicBezTo>
                        <a:pt x="57" y="82"/>
                        <a:pt x="57" y="84"/>
                        <a:pt x="57" y="86"/>
                      </a:cubicBezTo>
                      <a:cubicBezTo>
                        <a:pt x="57" y="88"/>
                        <a:pt x="57" y="90"/>
                        <a:pt x="56" y="92"/>
                      </a:cubicBezTo>
                      <a:cubicBezTo>
                        <a:pt x="55" y="93"/>
                        <a:pt x="55" y="93"/>
                        <a:pt x="55" y="93"/>
                      </a:cubicBezTo>
                      <a:cubicBezTo>
                        <a:pt x="53" y="94"/>
                        <a:pt x="53" y="94"/>
                        <a:pt x="53" y="94"/>
                      </a:cubicBezTo>
                      <a:cubicBezTo>
                        <a:pt x="15" y="97"/>
                        <a:pt x="15" y="97"/>
                        <a:pt x="15" y="97"/>
                      </a:cubicBez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2" y="95"/>
                        <a:pt x="12" y="95"/>
                        <a:pt x="12" y="95"/>
                      </a:cubicBezTo>
                      <a:cubicBezTo>
                        <a:pt x="11" y="93"/>
                        <a:pt x="11" y="91"/>
                        <a:pt x="10" y="90"/>
                      </a:cubicBezTo>
                      <a:cubicBezTo>
                        <a:pt x="10" y="88"/>
                        <a:pt x="11" y="86"/>
                        <a:pt x="12" y="83"/>
                      </a:cubicBezTo>
                      <a:cubicBezTo>
                        <a:pt x="12" y="83"/>
                        <a:pt x="12" y="83"/>
                        <a:pt x="12" y="83"/>
                      </a:cubicBezTo>
                      <a:cubicBezTo>
                        <a:pt x="12" y="82"/>
                        <a:pt x="12" y="82"/>
                        <a:pt x="12" y="82"/>
                      </a:cubicBezTo>
                      <a:cubicBezTo>
                        <a:pt x="11" y="81"/>
                        <a:pt x="11" y="79"/>
                        <a:pt x="10" y="77"/>
                      </a:cubicBezTo>
                      <a:cubicBezTo>
                        <a:pt x="10" y="75"/>
                        <a:pt x="11" y="73"/>
                        <a:pt x="12" y="71"/>
                      </a:cubicBezTo>
                      <a:cubicBezTo>
                        <a:pt x="13" y="69"/>
                        <a:pt x="13" y="69"/>
                        <a:pt x="13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11" y="60"/>
                        <a:pt x="7" y="56"/>
                        <a:pt x="5" y="51"/>
                      </a:cubicBezTo>
                      <a:cubicBezTo>
                        <a:pt x="2" y="46"/>
                        <a:pt x="0" y="40"/>
                        <a:pt x="0" y="34"/>
                      </a:cubicBezTo>
                      <a:cubicBezTo>
                        <a:pt x="0" y="25"/>
                        <a:pt x="4" y="16"/>
                        <a:pt x="10" y="10"/>
                      </a:cubicBezTo>
                      <a:cubicBezTo>
                        <a:pt x="16" y="4"/>
                        <a:pt x="24" y="0"/>
                        <a:pt x="33" y="0"/>
                      </a:cubicBezTo>
                      <a:close/>
                      <a:moveTo>
                        <a:pt x="26" y="40"/>
                      </a:moveTo>
                      <a:cubicBezTo>
                        <a:pt x="27" y="41"/>
                        <a:pt x="27" y="41"/>
                        <a:pt x="28" y="41"/>
                      </a:cubicBezTo>
                      <a:cubicBezTo>
                        <a:pt x="28" y="41"/>
                        <a:pt x="29" y="41"/>
                        <a:pt x="30" y="40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2" y="41"/>
                        <a:pt x="32" y="41"/>
                        <a:pt x="33" y="41"/>
                      </a:cubicBezTo>
                      <a:cubicBezTo>
                        <a:pt x="34" y="41"/>
                        <a:pt x="35" y="41"/>
                        <a:pt x="35" y="40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37" y="41"/>
                        <a:pt x="38" y="41"/>
                        <a:pt x="39" y="41"/>
                      </a:cubicBezTo>
                      <a:cubicBezTo>
                        <a:pt x="40" y="41"/>
                        <a:pt x="41" y="41"/>
                        <a:pt x="42" y="40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39" y="52"/>
                        <a:pt x="39" y="52"/>
                        <a:pt x="39" y="52"/>
                      </a:cubicBezTo>
                      <a:cubicBezTo>
                        <a:pt x="39" y="67"/>
                        <a:pt x="39" y="67"/>
                        <a:pt x="39" y="67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60"/>
                        <a:pt x="44" y="60"/>
                        <a:pt x="44" y="60"/>
                      </a:cubicBezTo>
                      <a:cubicBezTo>
                        <a:pt x="44" y="58"/>
                        <a:pt x="44" y="58"/>
                        <a:pt x="44" y="58"/>
                      </a:cubicBezTo>
                      <a:cubicBezTo>
                        <a:pt x="46" y="57"/>
                        <a:pt x="46" y="57"/>
                        <a:pt x="46" y="57"/>
                      </a:cubicBezTo>
                      <a:cubicBezTo>
                        <a:pt x="50" y="55"/>
                        <a:pt x="54" y="52"/>
                        <a:pt x="56" y="47"/>
                      </a:cubicBezTo>
                      <a:cubicBezTo>
                        <a:pt x="59" y="44"/>
                        <a:pt x="60" y="39"/>
                        <a:pt x="60" y="34"/>
                      </a:cubicBezTo>
                      <a:cubicBezTo>
                        <a:pt x="60" y="27"/>
                        <a:pt x="57" y="20"/>
                        <a:pt x="52" y="15"/>
                      </a:cubicBezTo>
                      <a:cubicBezTo>
                        <a:pt x="47" y="10"/>
                        <a:pt x="41" y="7"/>
                        <a:pt x="33" y="7"/>
                      </a:cubicBezTo>
                      <a:cubicBezTo>
                        <a:pt x="26" y="7"/>
                        <a:pt x="19" y="10"/>
                        <a:pt x="15" y="15"/>
                      </a:cubicBezTo>
                      <a:cubicBezTo>
                        <a:pt x="10" y="20"/>
                        <a:pt x="7" y="27"/>
                        <a:pt x="7" y="34"/>
                      </a:cubicBezTo>
                      <a:cubicBezTo>
                        <a:pt x="7" y="39"/>
                        <a:pt x="8" y="44"/>
                        <a:pt x="11" y="48"/>
                      </a:cubicBezTo>
                      <a:cubicBezTo>
                        <a:pt x="13" y="52"/>
                        <a:pt x="17" y="55"/>
                        <a:pt x="21" y="58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3" y="61"/>
                        <a:pt x="23" y="61"/>
                        <a:pt x="23" y="61"/>
                      </a:cubicBezTo>
                      <a:cubicBezTo>
                        <a:pt x="23" y="67"/>
                        <a:pt x="23" y="67"/>
                        <a:pt x="23" y="67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5" y="38"/>
                        <a:pt x="25" y="38"/>
                        <a:pt x="25" y="38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lose/>
                      <a:moveTo>
                        <a:pt x="40" y="43"/>
                      </a:moveTo>
                      <a:cubicBezTo>
                        <a:pt x="40" y="43"/>
                        <a:pt x="40" y="43"/>
                        <a:pt x="39" y="43"/>
                      </a:cubicBezTo>
                      <a:cubicBezTo>
                        <a:pt x="38" y="43"/>
                        <a:pt x="37" y="43"/>
                        <a:pt x="36" y="42"/>
                      </a:cubicBezTo>
                      <a:cubicBezTo>
                        <a:pt x="35" y="42"/>
                        <a:pt x="34" y="43"/>
                        <a:pt x="33" y="43"/>
                      </a:cubicBezTo>
                      <a:cubicBezTo>
                        <a:pt x="32" y="43"/>
                        <a:pt x="31" y="42"/>
                        <a:pt x="30" y="42"/>
                      </a:cubicBezTo>
                      <a:cubicBezTo>
                        <a:pt x="29" y="42"/>
                        <a:pt x="28" y="43"/>
                        <a:pt x="28" y="43"/>
                      </a:cubicBezTo>
                      <a:cubicBezTo>
                        <a:pt x="27" y="43"/>
                        <a:pt x="27" y="43"/>
                        <a:pt x="27" y="42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2" y="51"/>
                        <a:pt x="32" y="51"/>
                        <a:pt x="32" y="51"/>
                      </a:cubicBezTo>
                      <a:cubicBezTo>
                        <a:pt x="32" y="51"/>
                        <a:pt x="32" y="51"/>
                        <a:pt x="32" y="51"/>
                      </a:cubicBezTo>
                      <a:cubicBezTo>
                        <a:pt x="32" y="67"/>
                        <a:pt x="32" y="67"/>
                        <a:pt x="32" y="67"/>
                      </a:cubicBezTo>
                      <a:cubicBezTo>
                        <a:pt x="35" y="67"/>
                        <a:pt x="35" y="67"/>
                        <a:pt x="35" y="67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lose/>
                      <a:moveTo>
                        <a:pt x="43" y="96"/>
                      </a:moveTo>
                      <a:cubicBezTo>
                        <a:pt x="24" y="98"/>
                        <a:pt x="24" y="98"/>
                        <a:pt x="24" y="98"/>
                      </a:cubicBezTo>
                      <a:cubicBezTo>
                        <a:pt x="25" y="103"/>
                        <a:pt x="29" y="106"/>
                        <a:pt x="34" y="106"/>
                      </a:cubicBezTo>
                      <a:cubicBezTo>
                        <a:pt x="39" y="106"/>
                        <a:pt x="43" y="102"/>
                        <a:pt x="43" y="97"/>
                      </a:cubicBezTo>
                      <a:cubicBezTo>
                        <a:pt x="43" y="97"/>
                        <a:pt x="43" y="97"/>
                        <a:pt x="43" y="96"/>
                      </a:cubicBezTo>
                      <a:close/>
                      <a:moveTo>
                        <a:pt x="50" y="85"/>
                      </a:move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9"/>
                        <a:pt x="17" y="89"/>
                        <a:pt x="17" y="89"/>
                      </a:cubicBezTo>
                      <a:cubicBezTo>
                        <a:pt x="17" y="89"/>
                        <a:pt x="17" y="90"/>
                        <a:pt x="17" y="90"/>
                      </a:cubicBezTo>
                      <a:cubicBezTo>
                        <a:pt x="50" y="87"/>
                        <a:pt x="50" y="87"/>
                        <a:pt x="50" y="87"/>
                      </a:cubicBezTo>
                      <a:cubicBezTo>
                        <a:pt x="50" y="87"/>
                        <a:pt x="50" y="86"/>
                        <a:pt x="50" y="86"/>
                      </a:cubicBezTo>
                      <a:cubicBezTo>
                        <a:pt x="50" y="86"/>
                        <a:pt x="50" y="86"/>
                        <a:pt x="50" y="85"/>
                      </a:cubicBezTo>
                      <a:close/>
                      <a:moveTo>
                        <a:pt x="50" y="73"/>
                      </a:move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7" y="76"/>
                        <a:pt x="17" y="76"/>
                        <a:pt x="17" y="7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50" y="74"/>
                        <a:pt x="50" y="74"/>
                        <a:pt x="50" y="74"/>
                      </a:cubicBezTo>
                      <a:cubicBezTo>
                        <a:pt x="50" y="74"/>
                        <a:pt x="50" y="74"/>
                        <a:pt x="50" y="73"/>
                      </a:cubicBezTo>
                      <a:cubicBezTo>
                        <a:pt x="50" y="73"/>
                        <a:pt x="50" y="73"/>
                        <a:pt x="50" y="73"/>
                      </a:cubicBezTo>
                      <a:close/>
                    </a:path>
                  </a:pathLst>
                </a:custGeom>
                <a:solidFill>
                  <a:srgbClr val="3A3A3A"/>
                </a:solidFill>
                <a:ln>
                  <a:noFill/>
                </a:ln>
              </p:spPr>
              <p:txBody>
                <a:bodyPr vert="horz" wrap="square" lIns="91419" tIns="45709" rIns="91419" bIns="45709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3765242" y="3331124"/>
                <a:ext cx="4157388" cy="320782"/>
                <a:chOff x="3765242" y="3331124"/>
                <a:chExt cx="4157388" cy="320782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 rot="5400000">
                  <a:off x="5683545" y="1412821"/>
                  <a:ext cx="320782" cy="4157388"/>
                </a:xfrm>
                <a:prstGeom prst="roundRect">
                  <a:avLst/>
                </a:prstGeom>
                <a:gradFill>
                  <a:gsLst>
                    <a:gs pos="0">
                      <a:schemeClr val="bg1"/>
                    </a:gs>
                    <a:gs pos="37000">
                      <a:srgbClr val="FBFBFB"/>
                    </a:gs>
                    <a:gs pos="54000">
                      <a:srgbClr val="F8F8F8"/>
                    </a:gs>
                    <a:gs pos="83000">
                      <a:srgbClr val="E7E7E7"/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>
                  <a:outerShdw blurRad="152400" sx="101000" sy="101000" algn="ctr" rotWithShape="0">
                    <a:prstClr val="black">
                      <a:alpha val="2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7641574" y="3369375"/>
                  <a:ext cx="187371" cy="206588"/>
                  <a:chOff x="1917700" y="530225"/>
                  <a:chExt cx="495300" cy="546100"/>
                </a:xfrm>
                <a:solidFill>
                  <a:srgbClr val="3A3A3A"/>
                </a:solidFill>
              </p:grpSpPr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917700" y="530225"/>
                    <a:ext cx="495300" cy="546100"/>
                  </a:xfrm>
                  <a:custGeom>
                    <a:avLst/>
                    <a:gdLst>
                      <a:gd name="T0" fmla="*/ 160 w 176"/>
                      <a:gd name="T1" fmla="*/ 130 h 194"/>
                      <a:gd name="T2" fmla="*/ 176 w 176"/>
                      <a:gd name="T3" fmla="*/ 114 h 194"/>
                      <a:gd name="T4" fmla="*/ 160 w 176"/>
                      <a:gd name="T5" fmla="*/ 98 h 194"/>
                      <a:gd name="T6" fmla="*/ 152 w 176"/>
                      <a:gd name="T7" fmla="*/ 100 h 194"/>
                      <a:gd name="T8" fmla="*/ 90 w 176"/>
                      <a:gd name="T9" fmla="*/ 34 h 194"/>
                      <a:gd name="T10" fmla="*/ 91 w 176"/>
                      <a:gd name="T11" fmla="*/ 32 h 194"/>
                      <a:gd name="T12" fmla="*/ 91 w 176"/>
                      <a:gd name="T13" fmla="*/ 7 h 194"/>
                      <a:gd name="T14" fmla="*/ 66 w 176"/>
                      <a:gd name="T15" fmla="*/ 7 h 194"/>
                      <a:gd name="T16" fmla="*/ 51 w 176"/>
                      <a:gd name="T17" fmla="*/ 21 h 194"/>
                      <a:gd name="T18" fmla="*/ 34 w 176"/>
                      <a:gd name="T19" fmla="*/ 18 h 194"/>
                      <a:gd name="T20" fmla="*/ 1 w 176"/>
                      <a:gd name="T21" fmla="*/ 31 h 194"/>
                      <a:gd name="T22" fmla="*/ 1 w 176"/>
                      <a:gd name="T23" fmla="*/ 37 h 194"/>
                      <a:gd name="T24" fmla="*/ 61 w 176"/>
                      <a:gd name="T25" fmla="*/ 97 h 194"/>
                      <a:gd name="T26" fmla="*/ 64 w 176"/>
                      <a:gd name="T27" fmla="*/ 98 h 194"/>
                      <a:gd name="T28" fmla="*/ 67 w 176"/>
                      <a:gd name="T29" fmla="*/ 97 h 194"/>
                      <a:gd name="T30" fmla="*/ 77 w 176"/>
                      <a:gd name="T31" fmla="*/ 47 h 194"/>
                      <a:gd name="T32" fmla="*/ 84 w 176"/>
                      <a:gd name="T33" fmla="*/ 39 h 194"/>
                      <a:gd name="T34" fmla="*/ 146 w 176"/>
                      <a:gd name="T35" fmla="*/ 106 h 194"/>
                      <a:gd name="T36" fmla="*/ 144 w 176"/>
                      <a:gd name="T37" fmla="*/ 114 h 194"/>
                      <a:gd name="T38" fmla="*/ 146 w 176"/>
                      <a:gd name="T39" fmla="*/ 122 h 194"/>
                      <a:gd name="T40" fmla="*/ 126 w 176"/>
                      <a:gd name="T41" fmla="*/ 142 h 194"/>
                      <a:gd name="T42" fmla="*/ 112 w 176"/>
                      <a:gd name="T43" fmla="*/ 138 h 194"/>
                      <a:gd name="T44" fmla="*/ 88 w 176"/>
                      <a:gd name="T45" fmla="*/ 162 h 194"/>
                      <a:gd name="T46" fmla="*/ 52 w 176"/>
                      <a:gd name="T47" fmla="*/ 162 h 194"/>
                      <a:gd name="T48" fmla="*/ 32 w 176"/>
                      <a:gd name="T49" fmla="*/ 182 h 194"/>
                      <a:gd name="T50" fmla="*/ 32 w 176"/>
                      <a:gd name="T51" fmla="*/ 190 h 194"/>
                      <a:gd name="T52" fmla="*/ 36 w 176"/>
                      <a:gd name="T53" fmla="*/ 194 h 194"/>
                      <a:gd name="T54" fmla="*/ 156 w 176"/>
                      <a:gd name="T55" fmla="*/ 194 h 194"/>
                      <a:gd name="T56" fmla="*/ 160 w 176"/>
                      <a:gd name="T57" fmla="*/ 190 h 194"/>
                      <a:gd name="T58" fmla="*/ 160 w 176"/>
                      <a:gd name="T59" fmla="*/ 182 h 194"/>
                      <a:gd name="T60" fmla="*/ 140 w 176"/>
                      <a:gd name="T61" fmla="*/ 162 h 194"/>
                      <a:gd name="T62" fmla="*/ 136 w 176"/>
                      <a:gd name="T63" fmla="*/ 162 h 194"/>
                      <a:gd name="T64" fmla="*/ 132 w 176"/>
                      <a:gd name="T65" fmla="*/ 148 h 194"/>
                      <a:gd name="T66" fmla="*/ 152 w 176"/>
                      <a:gd name="T67" fmla="*/ 128 h 194"/>
                      <a:gd name="T68" fmla="*/ 160 w 176"/>
                      <a:gd name="T69" fmla="*/ 130 h 194"/>
                      <a:gd name="T70" fmla="*/ 55 w 176"/>
                      <a:gd name="T71" fmla="*/ 48 h 194"/>
                      <a:gd name="T72" fmla="*/ 52 w 176"/>
                      <a:gd name="T73" fmla="*/ 50 h 194"/>
                      <a:gd name="T74" fmla="*/ 50 w 176"/>
                      <a:gd name="T75" fmla="*/ 48 h 194"/>
                      <a:gd name="T76" fmla="*/ 31 w 176"/>
                      <a:gd name="T77" fmla="*/ 42 h 194"/>
                      <a:gd name="T78" fmla="*/ 27 w 176"/>
                      <a:gd name="T79" fmla="*/ 39 h 194"/>
                      <a:gd name="T80" fmla="*/ 30 w 176"/>
                      <a:gd name="T81" fmla="*/ 34 h 194"/>
                      <a:gd name="T82" fmla="*/ 34 w 176"/>
                      <a:gd name="T83" fmla="*/ 34 h 194"/>
                      <a:gd name="T84" fmla="*/ 55 w 176"/>
                      <a:gd name="T85" fmla="*/ 43 h 194"/>
                      <a:gd name="T86" fmla="*/ 55 w 176"/>
                      <a:gd name="T87" fmla="*/ 48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76" h="194">
                        <a:moveTo>
                          <a:pt x="160" y="130"/>
                        </a:moveTo>
                        <a:cubicBezTo>
                          <a:pt x="169" y="130"/>
                          <a:pt x="176" y="123"/>
                          <a:pt x="176" y="114"/>
                        </a:cubicBezTo>
                        <a:cubicBezTo>
                          <a:pt x="176" y="105"/>
                          <a:pt x="169" y="98"/>
                          <a:pt x="160" y="98"/>
                        </a:cubicBezTo>
                        <a:cubicBezTo>
                          <a:pt x="157" y="98"/>
                          <a:pt x="155" y="99"/>
                          <a:pt x="152" y="100"/>
                        </a:cubicBezTo>
                        <a:cubicBezTo>
                          <a:pt x="90" y="34"/>
                          <a:pt x="90" y="34"/>
                          <a:pt x="90" y="34"/>
                        </a:cubicBezTo>
                        <a:cubicBezTo>
                          <a:pt x="91" y="32"/>
                          <a:pt x="91" y="32"/>
                          <a:pt x="91" y="32"/>
                        </a:cubicBezTo>
                        <a:cubicBezTo>
                          <a:pt x="98" y="25"/>
                          <a:pt x="98" y="14"/>
                          <a:pt x="91" y="7"/>
                        </a:cubicBezTo>
                        <a:cubicBezTo>
                          <a:pt x="84" y="0"/>
                          <a:pt x="73" y="0"/>
                          <a:pt x="66" y="7"/>
                        </a:cubicBezTo>
                        <a:cubicBezTo>
                          <a:pt x="51" y="21"/>
                          <a:pt x="51" y="21"/>
                          <a:pt x="51" y="21"/>
                        </a:cubicBezTo>
                        <a:cubicBezTo>
                          <a:pt x="46" y="19"/>
                          <a:pt x="40" y="18"/>
                          <a:pt x="34" y="18"/>
                        </a:cubicBezTo>
                        <a:cubicBezTo>
                          <a:pt x="22" y="18"/>
                          <a:pt x="10" y="23"/>
                          <a:pt x="1" y="31"/>
                        </a:cubicBezTo>
                        <a:cubicBezTo>
                          <a:pt x="0" y="33"/>
                          <a:pt x="0" y="35"/>
                          <a:pt x="1" y="37"/>
                        </a:cubicBezTo>
                        <a:cubicBezTo>
                          <a:pt x="61" y="97"/>
                          <a:pt x="61" y="97"/>
                          <a:pt x="61" y="97"/>
                        </a:cubicBezTo>
                        <a:cubicBezTo>
                          <a:pt x="62" y="97"/>
                          <a:pt x="63" y="98"/>
                          <a:pt x="64" y="98"/>
                        </a:cubicBezTo>
                        <a:cubicBezTo>
                          <a:pt x="65" y="98"/>
                          <a:pt x="66" y="97"/>
                          <a:pt x="67" y="97"/>
                        </a:cubicBezTo>
                        <a:cubicBezTo>
                          <a:pt x="80" y="83"/>
                          <a:pt x="84" y="63"/>
                          <a:pt x="77" y="47"/>
                        </a:cubicBezTo>
                        <a:cubicBezTo>
                          <a:pt x="84" y="39"/>
                          <a:pt x="84" y="39"/>
                          <a:pt x="84" y="39"/>
                        </a:cubicBezTo>
                        <a:cubicBezTo>
                          <a:pt x="146" y="106"/>
                          <a:pt x="146" y="106"/>
                          <a:pt x="146" y="106"/>
                        </a:cubicBezTo>
                        <a:cubicBezTo>
                          <a:pt x="145" y="108"/>
                          <a:pt x="144" y="111"/>
                          <a:pt x="144" y="114"/>
                        </a:cubicBezTo>
                        <a:cubicBezTo>
                          <a:pt x="144" y="117"/>
                          <a:pt x="145" y="120"/>
                          <a:pt x="146" y="122"/>
                        </a:cubicBezTo>
                        <a:cubicBezTo>
                          <a:pt x="126" y="142"/>
                          <a:pt x="126" y="142"/>
                          <a:pt x="126" y="142"/>
                        </a:cubicBezTo>
                        <a:cubicBezTo>
                          <a:pt x="122" y="140"/>
                          <a:pt x="117" y="138"/>
                          <a:pt x="112" y="138"/>
                        </a:cubicBezTo>
                        <a:cubicBezTo>
                          <a:pt x="99" y="138"/>
                          <a:pt x="88" y="149"/>
                          <a:pt x="88" y="162"/>
                        </a:cubicBezTo>
                        <a:cubicBezTo>
                          <a:pt x="52" y="162"/>
                          <a:pt x="52" y="162"/>
                          <a:pt x="52" y="162"/>
                        </a:cubicBezTo>
                        <a:cubicBezTo>
                          <a:pt x="41" y="162"/>
                          <a:pt x="32" y="171"/>
                          <a:pt x="32" y="182"/>
                        </a:cubicBezTo>
                        <a:cubicBezTo>
                          <a:pt x="32" y="190"/>
                          <a:pt x="32" y="190"/>
                          <a:pt x="32" y="190"/>
                        </a:cubicBezTo>
                        <a:cubicBezTo>
                          <a:pt x="32" y="192"/>
                          <a:pt x="34" y="194"/>
                          <a:pt x="36" y="194"/>
                        </a:cubicBezTo>
                        <a:cubicBezTo>
                          <a:pt x="156" y="194"/>
                          <a:pt x="156" y="194"/>
                          <a:pt x="156" y="194"/>
                        </a:cubicBezTo>
                        <a:cubicBezTo>
                          <a:pt x="158" y="194"/>
                          <a:pt x="160" y="192"/>
                          <a:pt x="160" y="190"/>
                        </a:cubicBezTo>
                        <a:cubicBezTo>
                          <a:pt x="160" y="182"/>
                          <a:pt x="160" y="182"/>
                          <a:pt x="160" y="182"/>
                        </a:cubicBezTo>
                        <a:cubicBezTo>
                          <a:pt x="160" y="171"/>
                          <a:pt x="151" y="162"/>
                          <a:pt x="140" y="162"/>
                        </a:cubicBezTo>
                        <a:cubicBezTo>
                          <a:pt x="136" y="162"/>
                          <a:pt x="136" y="162"/>
                          <a:pt x="136" y="162"/>
                        </a:cubicBezTo>
                        <a:cubicBezTo>
                          <a:pt x="136" y="157"/>
                          <a:pt x="134" y="152"/>
                          <a:pt x="132" y="148"/>
                        </a:cubicBezTo>
                        <a:cubicBezTo>
                          <a:pt x="152" y="128"/>
                          <a:pt x="152" y="128"/>
                          <a:pt x="152" y="128"/>
                        </a:cubicBezTo>
                        <a:cubicBezTo>
                          <a:pt x="154" y="129"/>
                          <a:pt x="157" y="130"/>
                          <a:pt x="160" y="130"/>
                        </a:cubicBezTo>
                        <a:close/>
                        <a:moveTo>
                          <a:pt x="55" y="48"/>
                        </a:moveTo>
                        <a:cubicBezTo>
                          <a:pt x="55" y="49"/>
                          <a:pt x="53" y="50"/>
                          <a:pt x="52" y="50"/>
                        </a:cubicBezTo>
                        <a:cubicBezTo>
                          <a:pt x="51" y="50"/>
                          <a:pt x="50" y="49"/>
                          <a:pt x="50" y="48"/>
                        </a:cubicBezTo>
                        <a:cubicBezTo>
                          <a:pt x="45" y="43"/>
                          <a:pt x="38" y="41"/>
                          <a:pt x="31" y="42"/>
                        </a:cubicBezTo>
                        <a:cubicBezTo>
                          <a:pt x="29" y="42"/>
                          <a:pt x="27" y="41"/>
                          <a:pt x="27" y="39"/>
                        </a:cubicBezTo>
                        <a:cubicBezTo>
                          <a:pt x="26" y="36"/>
                          <a:pt x="28" y="34"/>
                          <a:pt x="30" y="34"/>
                        </a:cubicBezTo>
                        <a:cubicBezTo>
                          <a:pt x="31" y="34"/>
                          <a:pt x="33" y="34"/>
                          <a:pt x="34" y="34"/>
                        </a:cubicBezTo>
                        <a:cubicBezTo>
                          <a:pt x="42" y="34"/>
                          <a:pt x="50" y="37"/>
                          <a:pt x="55" y="43"/>
                        </a:cubicBezTo>
                        <a:cubicBezTo>
                          <a:pt x="57" y="44"/>
                          <a:pt x="57" y="47"/>
                          <a:pt x="55" y="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19" tIns="45709" rIns="91419" bIns="45709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 bwMode="auto">
                  <a:xfrm>
                    <a:off x="1935163" y="690563"/>
                    <a:ext cx="98425" cy="93663"/>
                  </a:xfrm>
                  <a:custGeom>
                    <a:avLst/>
                    <a:gdLst>
                      <a:gd name="T0" fmla="*/ 4 w 35"/>
                      <a:gd name="T1" fmla="*/ 0 h 33"/>
                      <a:gd name="T2" fmla="*/ 9 w 35"/>
                      <a:gd name="T3" fmla="*/ 26 h 33"/>
                      <a:gd name="T4" fmla="*/ 25 w 35"/>
                      <a:gd name="T5" fmla="*/ 33 h 33"/>
                      <a:gd name="T6" fmla="*/ 35 w 35"/>
                      <a:gd name="T7" fmla="*/ 31 h 33"/>
                      <a:gd name="T8" fmla="*/ 4 w 35"/>
                      <a:gd name="T9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33">
                        <a:moveTo>
                          <a:pt x="4" y="0"/>
                        </a:moveTo>
                        <a:cubicBezTo>
                          <a:pt x="0" y="9"/>
                          <a:pt x="2" y="19"/>
                          <a:pt x="9" y="26"/>
                        </a:cubicBezTo>
                        <a:cubicBezTo>
                          <a:pt x="13" y="31"/>
                          <a:pt x="19" y="33"/>
                          <a:pt x="25" y="33"/>
                        </a:cubicBezTo>
                        <a:cubicBezTo>
                          <a:pt x="28" y="33"/>
                          <a:pt x="32" y="32"/>
                          <a:pt x="35" y="31"/>
                        </a:cubicBez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19" tIns="45709" rIns="91419" bIns="45709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23" name="Freeform 163"/>
                <p:cNvSpPr>
                  <a:spLocks noEditPoints="1"/>
                </p:cNvSpPr>
                <p:nvPr/>
              </p:nvSpPr>
              <p:spPr bwMode="auto">
                <a:xfrm>
                  <a:off x="3884080" y="3381142"/>
                  <a:ext cx="261289" cy="168641"/>
                </a:xfrm>
                <a:custGeom>
                  <a:avLst/>
                  <a:gdLst>
                    <a:gd name="T0" fmla="*/ 72 w 116"/>
                    <a:gd name="T1" fmla="*/ 27 h 75"/>
                    <a:gd name="T2" fmla="*/ 69 w 116"/>
                    <a:gd name="T3" fmla="*/ 19 h 75"/>
                    <a:gd name="T4" fmla="*/ 65 w 116"/>
                    <a:gd name="T5" fmla="*/ 19 h 75"/>
                    <a:gd name="T6" fmla="*/ 46 w 116"/>
                    <a:gd name="T7" fmla="*/ 18 h 75"/>
                    <a:gd name="T8" fmla="*/ 46 w 116"/>
                    <a:gd name="T9" fmla="*/ 29 h 75"/>
                    <a:gd name="T10" fmla="*/ 79 w 116"/>
                    <a:gd name="T11" fmla="*/ 9 h 75"/>
                    <a:gd name="T12" fmla="*/ 72 w 116"/>
                    <a:gd name="T13" fmla="*/ 29 h 75"/>
                    <a:gd name="T14" fmla="*/ 8 w 116"/>
                    <a:gd name="T15" fmla="*/ 23 h 75"/>
                    <a:gd name="T16" fmla="*/ 29 w 116"/>
                    <a:gd name="T17" fmla="*/ 35 h 75"/>
                    <a:gd name="T18" fmla="*/ 18 w 116"/>
                    <a:gd name="T19" fmla="*/ 46 h 75"/>
                    <a:gd name="T20" fmla="*/ 11 w 116"/>
                    <a:gd name="T21" fmla="*/ 42 h 75"/>
                    <a:gd name="T22" fmla="*/ 25 w 116"/>
                    <a:gd name="T23" fmla="*/ 46 h 75"/>
                    <a:gd name="T24" fmla="*/ 4 w 116"/>
                    <a:gd name="T25" fmla="*/ 48 h 75"/>
                    <a:gd name="T26" fmla="*/ 3 w 116"/>
                    <a:gd name="T27" fmla="*/ 48 h 75"/>
                    <a:gd name="T28" fmla="*/ 0 w 116"/>
                    <a:gd name="T29" fmla="*/ 61 h 75"/>
                    <a:gd name="T30" fmla="*/ 2 w 116"/>
                    <a:gd name="T31" fmla="*/ 62 h 75"/>
                    <a:gd name="T32" fmla="*/ 26 w 116"/>
                    <a:gd name="T33" fmla="*/ 73 h 75"/>
                    <a:gd name="T34" fmla="*/ 28 w 116"/>
                    <a:gd name="T35" fmla="*/ 75 h 75"/>
                    <a:gd name="T36" fmla="*/ 92 w 116"/>
                    <a:gd name="T37" fmla="*/ 75 h 75"/>
                    <a:gd name="T38" fmla="*/ 93 w 116"/>
                    <a:gd name="T39" fmla="*/ 62 h 75"/>
                    <a:gd name="T40" fmla="*/ 116 w 116"/>
                    <a:gd name="T41" fmla="*/ 62 h 75"/>
                    <a:gd name="T42" fmla="*/ 116 w 116"/>
                    <a:gd name="T43" fmla="*/ 55 h 75"/>
                    <a:gd name="T44" fmla="*/ 113 w 116"/>
                    <a:gd name="T45" fmla="*/ 48 h 75"/>
                    <a:gd name="T46" fmla="*/ 105 w 116"/>
                    <a:gd name="T47" fmla="*/ 46 h 75"/>
                    <a:gd name="T48" fmla="*/ 98 w 116"/>
                    <a:gd name="T49" fmla="*/ 59 h 75"/>
                    <a:gd name="T50" fmla="*/ 91 w 116"/>
                    <a:gd name="T51" fmla="*/ 46 h 75"/>
                    <a:gd name="T52" fmla="*/ 72 w 116"/>
                    <a:gd name="T53" fmla="*/ 45 h 75"/>
                    <a:gd name="T54" fmla="*/ 69 w 116"/>
                    <a:gd name="T55" fmla="*/ 50 h 75"/>
                    <a:gd name="T56" fmla="*/ 64 w 116"/>
                    <a:gd name="T57" fmla="*/ 67 h 75"/>
                    <a:gd name="T58" fmla="*/ 64 w 116"/>
                    <a:gd name="T59" fmla="*/ 52 h 75"/>
                    <a:gd name="T60" fmla="*/ 60 w 116"/>
                    <a:gd name="T61" fmla="*/ 47 h 75"/>
                    <a:gd name="T62" fmla="*/ 56 w 116"/>
                    <a:gd name="T63" fmla="*/ 47 h 75"/>
                    <a:gd name="T64" fmla="*/ 57 w 116"/>
                    <a:gd name="T65" fmla="*/ 54 h 75"/>
                    <a:gd name="T66" fmla="*/ 49 w 116"/>
                    <a:gd name="T67" fmla="*/ 50 h 75"/>
                    <a:gd name="T68" fmla="*/ 47 w 116"/>
                    <a:gd name="T69" fmla="*/ 45 h 75"/>
                    <a:gd name="T70" fmla="*/ 33 w 116"/>
                    <a:gd name="T71" fmla="*/ 48 h 75"/>
                    <a:gd name="T72" fmla="*/ 87 w 116"/>
                    <a:gd name="T73" fmla="*/ 36 h 75"/>
                    <a:gd name="T74" fmla="*/ 109 w 116"/>
                    <a:gd name="T75" fmla="*/ 21 h 75"/>
                    <a:gd name="T76" fmla="*/ 106 w 116"/>
                    <a:gd name="T77" fmla="*/ 42 h 75"/>
                    <a:gd name="T78" fmla="*/ 98 w 116"/>
                    <a:gd name="T79" fmla="*/ 46 h 75"/>
                    <a:gd name="T80" fmla="*/ 87 w 116"/>
                    <a:gd name="T81" fmla="*/ 36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6" h="75">
                      <a:moveTo>
                        <a:pt x="72" y="29"/>
                      </a:moveTo>
                      <a:cubicBezTo>
                        <a:pt x="72" y="28"/>
                        <a:pt x="72" y="27"/>
                        <a:pt x="72" y="27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1" y="19"/>
                        <a:pt x="70" y="19"/>
                        <a:pt x="69" y="19"/>
                      </a:cubicBezTo>
                      <a:cubicBezTo>
                        <a:pt x="68" y="14"/>
                        <a:pt x="68" y="14"/>
                        <a:pt x="68" y="14"/>
                      </a:cubicBezTo>
                      <a:cubicBezTo>
                        <a:pt x="65" y="19"/>
                        <a:pt x="65" y="19"/>
                        <a:pt x="65" y="19"/>
                      </a:cubicBezTo>
                      <a:cubicBezTo>
                        <a:pt x="60" y="21"/>
                        <a:pt x="56" y="22"/>
                        <a:pt x="47" y="18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6" y="27"/>
                        <a:pt x="46" y="27"/>
                        <a:pt x="46" y="27"/>
                      </a:cubicBezTo>
                      <a:cubicBezTo>
                        <a:pt x="46" y="27"/>
                        <a:pt x="46" y="28"/>
                        <a:pt x="46" y="29"/>
                      </a:cubicBezTo>
                      <a:cubicBezTo>
                        <a:pt x="38" y="23"/>
                        <a:pt x="41" y="20"/>
                        <a:pt x="39" y="9"/>
                      </a:cubicBezTo>
                      <a:cubicBezTo>
                        <a:pt x="45" y="0"/>
                        <a:pt x="75" y="0"/>
                        <a:pt x="79" y="9"/>
                      </a:cubicBezTo>
                      <a:cubicBezTo>
                        <a:pt x="78" y="17"/>
                        <a:pt x="79" y="24"/>
                        <a:pt x="73" y="29"/>
                      </a:cubicBezTo>
                      <a:cubicBezTo>
                        <a:pt x="72" y="29"/>
                        <a:pt x="72" y="29"/>
                        <a:pt x="72" y="29"/>
                      </a:cubicBezTo>
                      <a:close/>
                      <a:moveTo>
                        <a:pt x="8" y="36"/>
                      </a:moveTo>
                      <a:cubicBezTo>
                        <a:pt x="7" y="30"/>
                        <a:pt x="7" y="27"/>
                        <a:pt x="8" y="23"/>
                      </a:cubicBezTo>
                      <a:cubicBezTo>
                        <a:pt x="18" y="25"/>
                        <a:pt x="20" y="16"/>
                        <a:pt x="29" y="23"/>
                      </a:cubicBezTo>
                      <a:cubicBezTo>
                        <a:pt x="30" y="27"/>
                        <a:pt x="30" y="32"/>
                        <a:pt x="29" y="35"/>
                      </a:cubicBezTo>
                      <a:cubicBezTo>
                        <a:pt x="29" y="38"/>
                        <a:pt x="28" y="40"/>
                        <a:pt x="26" y="42"/>
                      </a:cubicBezTo>
                      <a:cubicBezTo>
                        <a:pt x="24" y="44"/>
                        <a:pt x="21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5" y="46"/>
                        <a:pt x="13" y="44"/>
                        <a:pt x="11" y="42"/>
                      </a:cubicBezTo>
                      <a:cubicBezTo>
                        <a:pt x="9" y="40"/>
                        <a:pt x="8" y="38"/>
                        <a:pt x="8" y="36"/>
                      </a:cubicBezTo>
                      <a:close/>
                      <a:moveTo>
                        <a:pt x="25" y="46"/>
                      </a:moveTo>
                      <a:cubicBezTo>
                        <a:pt x="22" y="52"/>
                        <a:pt x="14" y="52"/>
                        <a:pt x="12" y="46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2" y="50"/>
                        <a:pt x="1" y="51"/>
                        <a:pt x="0" y="54"/>
                      </a:cubicBezTo>
                      <a:cubicBezTo>
                        <a:pt x="0" y="56"/>
                        <a:pt x="0" y="58"/>
                        <a:pt x="0" y="61"/>
                      </a:cubicBezTo>
                      <a:cubicBezTo>
                        <a:pt x="1" y="62"/>
                        <a:pt x="1" y="62"/>
                        <a:pt x="1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6" y="62"/>
                        <a:pt x="26" y="62"/>
                        <a:pt x="26" y="62"/>
                      </a:cubicBezTo>
                      <a:cubicBezTo>
                        <a:pt x="25" y="65"/>
                        <a:pt x="26" y="69"/>
                        <a:pt x="26" y="73"/>
                      </a:cubicBezTo>
                      <a:cubicBezTo>
                        <a:pt x="27" y="75"/>
                        <a:pt x="27" y="75"/>
                        <a:pt x="27" y="75"/>
                      </a:cubicBezTo>
                      <a:cubicBezTo>
                        <a:pt x="28" y="75"/>
                        <a:pt x="28" y="75"/>
                        <a:pt x="28" y="75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cubicBezTo>
                        <a:pt x="92" y="75"/>
                        <a:pt x="92" y="75"/>
                        <a:pt x="92" y="75"/>
                      </a:cubicBezTo>
                      <a:cubicBezTo>
                        <a:pt x="92" y="73"/>
                        <a:pt x="92" y="73"/>
                        <a:pt x="92" y="73"/>
                      </a:cubicBezTo>
                      <a:cubicBezTo>
                        <a:pt x="93" y="69"/>
                        <a:pt x="93" y="66"/>
                        <a:pt x="93" y="62"/>
                      </a:cubicBezTo>
                      <a:cubicBezTo>
                        <a:pt x="115" y="62"/>
                        <a:pt x="115" y="62"/>
                        <a:pt x="115" y="62"/>
                      </a:cubicBezTo>
                      <a:cubicBezTo>
                        <a:pt x="116" y="62"/>
                        <a:pt x="116" y="62"/>
                        <a:pt x="116" y="62"/>
                      </a:cubicBezTo>
                      <a:cubicBezTo>
                        <a:pt x="116" y="61"/>
                        <a:pt x="116" y="61"/>
                        <a:pt x="116" y="61"/>
                      </a:cubicBezTo>
                      <a:cubicBezTo>
                        <a:pt x="116" y="59"/>
                        <a:pt x="116" y="57"/>
                        <a:pt x="116" y="55"/>
                      </a:cubicBezTo>
                      <a:cubicBezTo>
                        <a:pt x="116" y="52"/>
                        <a:pt x="115" y="50"/>
                        <a:pt x="114" y="49"/>
                      </a:cubicBezTo>
                      <a:cubicBezTo>
                        <a:pt x="113" y="48"/>
                        <a:pt x="113" y="48"/>
                        <a:pt x="113" y="48"/>
                      </a:cubicBezTo>
                      <a:cubicBezTo>
                        <a:pt x="113" y="48"/>
                        <a:pt x="113" y="48"/>
                        <a:pt x="113" y="48"/>
                      </a:cubicBezTo>
                      <a:cubicBezTo>
                        <a:pt x="105" y="46"/>
                        <a:pt x="105" y="46"/>
                        <a:pt x="105" y="46"/>
                      </a:cubicBezTo>
                      <a:cubicBezTo>
                        <a:pt x="103" y="47"/>
                        <a:pt x="103" y="47"/>
                        <a:pt x="103" y="47"/>
                      </a:cubicBezTo>
                      <a:cubicBezTo>
                        <a:pt x="98" y="59"/>
                        <a:pt x="98" y="59"/>
                        <a:pt x="98" y="59"/>
                      </a:cubicBezTo>
                      <a:cubicBezTo>
                        <a:pt x="93" y="47"/>
                        <a:pt x="93" y="47"/>
                        <a:pt x="93" y="47"/>
                      </a:cubicBezTo>
                      <a:cubicBezTo>
                        <a:pt x="91" y="46"/>
                        <a:pt x="91" y="46"/>
                        <a:pt x="91" y="46"/>
                      </a:cubicBezTo>
                      <a:cubicBezTo>
                        <a:pt x="84" y="48"/>
                        <a:pt x="84" y="48"/>
                        <a:pt x="84" y="48"/>
                      </a:cubicBezTo>
                      <a:cubicBezTo>
                        <a:pt x="72" y="45"/>
                        <a:pt x="72" y="45"/>
                        <a:pt x="72" y="45"/>
                      </a:cubicBezTo>
                      <a:cubicBezTo>
                        <a:pt x="69" y="47"/>
                        <a:pt x="69" y="47"/>
                        <a:pt x="69" y="47"/>
                      </a:cubicBezTo>
                      <a:cubicBezTo>
                        <a:pt x="69" y="50"/>
                        <a:pt x="69" y="50"/>
                        <a:pt x="69" y="50"/>
                      </a:cubicBezTo>
                      <a:cubicBezTo>
                        <a:pt x="64" y="67"/>
                        <a:pt x="64" y="67"/>
                        <a:pt x="64" y="67"/>
                      </a:cubicBezTo>
                      <a:cubicBezTo>
                        <a:pt x="64" y="67"/>
                        <a:pt x="64" y="67"/>
                        <a:pt x="64" y="67"/>
                      </a:cubicBezTo>
                      <a:cubicBezTo>
                        <a:pt x="62" y="54"/>
                        <a:pt x="62" y="54"/>
                        <a:pt x="62" y="54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0" y="47"/>
                        <a:pt x="60" y="47"/>
                        <a:pt x="60" y="47"/>
                      </a:cubicBezTo>
                      <a:cubicBezTo>
                        <a:pt x="59" y="47"/>
                        <a:pt x="59" y="47"/>
                        <a:pt x="59" y="47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57" y="54"/>
                        <a:pt x="57" y="54"/>
                        <a:pt x="57" y="54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49" y="50"/>
                        <a:pt x="49" y="50"/>
                        <a:pt x="49" y="50"/>
                      </a:cubicBezTo>
                      <a:cubicBezTo>
                        <a:pt x="49" y="47"/>
                        <a:pt x="49" y="47"/>
                        <a:pt x="49" y="47"/>
                      </a:cubicBezTo>
                      <a:cubicBezTo>
                        <a:pt x="47" y="45"/>
                        <a:pt x="47" y="45"/>
                        <a:pt x="47" y="45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lose/>
                      <a:moveTo>
                        <a:pt x="87" y="36"/>
                      </a:moveTo>
                      <a:cubicBezTo>
                        <a:pt x="87" y="30"/>
                        <a:pt x="86" y="25"/>
                        <a:pt x="87" y="21"/>
                      </a:cubicBezTo>
                      <a:cubicBezTo>
                        <a:pt x="91" y="18"/>
                        <a:pt x="106" y="18"/>
                        <a:pt x="109" y="21"/>
                      </a:cubicBezTo>
                      <a:cubicBezTo>
                        <a:pt x="109" y="26"/>
                        <a:pt x="109" y="32"/>
                        <a:pt x="109" y="35"/>
                      </a:cubicBezTo>
                      <a:cubicBezTo>
                        <a:pt x="108" y="38"/>
                        <a:pt x="107" y="40"/>
                        <a:pt x="106" y="42"/>
                      </a:cubicBezTo>
                      <a:cubicBezTo>
                        <a:pt x="104" y="44"/>
                        <a:pt x="101" y="46"/>
                        <a:pt x="98" y="46"/>
                      </a:cubicBezTo>
                      <a:cubicBezTo>
                        <a:pt x="98" y="46"/>
                        <a:pt x="98" y="46"/>
                        <a:pt x="98" y="46"/>
                      </a:cubicBezTo>
                      <a:cubicBezTo>
                        <a:pt x="95" y="46"/>
                        <a:pt x="92" y="44"/>
                        <a:pt x="90" y="42"/>
                      </a:cubicBezTo>
                      <a:cubicBezTo>
                        <a:pt x="89" y="40"/>
                        <a:pt x="88" y="38"/>
                        <a:pt x="87" y="36"/>
                      </a:cubicBezTo>
                      <a:close/>
                    </a:path>
                  </a:pathLst>
                </a:custGeom>
                <a:solidFill>
                  <a:srgbClr val="3A3A3A"/>
                </a:solidFill>
                <a:ln>
                  <a:noFill/>
                </a:ln>
              </p:spPr>
              <p:txBody>
                <a:bodyPr vert="horz" wrap="square" lIns="91419" tIns="45709" rIns="91419" bIns="45709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7" name="任意多边形 6"/>
            <p:cNvSpPr/>
            <p:nvPr/>
          </p:nvSpPr>
          <p:spPr>
            <a:xfrm rot="2700000">
              <a:off x="7455425" y="1980348"/>
              <a:ext cx="191297" cy="280094"/>
            </a:xfrm>
            <a:custGeom>
              <a:avLst/>
              <a:gdLst>
                <a:gd name="connsiteX0" fmla="*/ 252423 w 507348"/>
                <a:gd name="connsiteY0" fmla="*/ 0 h 742850"/>
                <a:gd name="connsiteX1" fmla="*/ 431504 w 507348"/>
                <a:gd name="connsiteY1" fmla="*/ 308760 h 742850"/>
                <a:gd name="connsiteX2" fmla="*/ 433049 w 507348"/>
                <a:gd name="connsiteY2" fmla="*/ 309802 h 742850"/>
                <a:gd name="connsiteX3" fmla="*/ 448481 w 507348"/>
                <a:gd name="connsiteY3" fmla="*/ 328506 h 742850"/>
                <a:gd name="connsiteX4" fmla="*/ 490883 w 507348"/>
                <a:gd name="connsiteY4" fmla="*/ 401613 h 742850"/>
                <a:gd name="connsiteX5" fmla="*/ 502194 w 507348"/>
                <a:gd name="connsiteY5" fmla="*/ 438052 h 742850"/>
                <a:gd name="connsiteX6" fmla="*/ 507348 w 507348"/>
                <a:gd name="connsiteY6" fmla="*/ 489176 h 742850"/>
                <a:gd name="connsiteX7" fmla="*/ 503585 w 507348"/>
                <a:gd name="connsiteY7" fmla="*/ 526503 h 742850"/>
                <a:gd name="connsiteX8" fmla="*/ 502194 w 507348"/>
                <a:gd name="connsiteY8" fmla="*/ 540300 h 742850"/>
                <a:gd name="connsiteX9" fmla="*/ 253674 w 507348"/>
                <a:gd name="connsiteY9" fmla="*/ 742850 h 742850"/>
                <a:gd name="connsiteX10" fmla="*/ 5154 w 507348"/>
                <a:gd name="connsiteY10" fmla="*/ 540300 h 742850"/>
                <a:gd name="connsiteX11" fmla="*/ 3763 w 507348"/>
                <a:gd name="connsiteY11" fmla="*/ 526503 h 742850"/>
                <a:gd name="connsiteX12" fmla="*/ 0 w 507348"/>
                <a:gd name="connsiteY12" fmla="*/ 489176 h 742850"/>
                <a:gd name="connsiteX13" fmla="*/ 5154 w 507348"/>
                <a:gd name="connsiteY13" fmla="*/ 438052 h 742850"/>
                <a:gd name="connsiteX14" fmla="*/ 19346 w 507348"/>
                <a:gd name="connsiteY14" fmla="*/ 392332 h 742850"/>
                <a:gd name="connsiteX15" fmla="*/ 50443 w 507348"/>
                <a:gd name="connsiteY15" fmla="*/ 338717 h 742850"/>
                <a:gd name="connsiteX16" fmla="*/ 69042 w 507348"/>
                <a:gd name="connsiteY16" fmla="*/ 316175 h 7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7348" h="742850">
                  <a:moveTo>
                    <a:pt x="252423" y="0"/>
                  </a:moveTo>
                  <a:lnTo>
                    <a:pt x="431504" y="308760"/>
                  </a:lnTo>
                  <a:lnTo>
                    <a:pt x="433049" y="309802"/>
                  </a:lnTo>
                  <a:lnTo>
                    <a:pt x="448481" y="328506"/>
                  </a:lnTo>
                  <a:lnTo>
                    <a:pt x="490883" y="401613"/>
                  </a:lnTo>
                  <a:lnTo>
                    <a:pt x="502194" y="438052"/>
                  </a:lnTo>
                  <a:cubicBezTo>
                    <a:pt x="505573" y="454566"/>
                    <a:pt x="507348" y="471664"/>
                    <a:pt x="507348" y="489176"/>
                  </a:cubicBezTo>
                  <a:lnTo>
                    <a:pt x="503585" y="526503"/>
                  </a:lnTo>
                  <a:lnTo>
                    <a:pt x="502194" y="540300"/>
                  </a:lnTo>
                  <a:cubicBezTo>
                    <a:pt x="478540" y="655895"/>
                    <a:pt x="376262" y="742850"/>
                    <a:pt x="253674" y="742850"/>
                  </a:cubicBezTo>
                  <a:cubicBezTo>
                    <a:pt x="131087" y="742850"/>
                    <a:pt x="28808" y="655895"/>
                    <a:pt x="5154" y="540300"/>
                  </a:cubicBezTo>
                  <a:lnTo>
                    <a:pt x="3763" y="526503"/>
                  </a:lnTo>
                  <a:lnTo>
                    <a:pt x="0" y="489176"/>
                  </a:lnTo>
                  <a:cubicBezTo>
                    <a:pt x="0" y="471664"/>
                    <a:pt x="1775" y="454566"/>
                    <a:pt x="5154" y="438052"/>
                  </a:cubicBezTo>
                  <a:lnTo>
                    <a:pt x="19346" y="392332"/>
                  </a:lnTo>
                  <a:lnTo>
                    <a:pt x="50443" y="338717"/>
                  </a:lnTo>
                  <a:lnTo>
                    <a:pt x="69042" y="316175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18900000" flipH="1">
              <a:off x="4551072" y="1980349"/>
              <a:ext cx="191297" cy="280094"/>
            </a:xfrm>
            <a:custGeom>
              <a:avLst/>
              <a:gdLst>
                <a:gd name="connsiteX0" fmla="*/ 252423 w 507348"/>
                <a:gd name="connsiteY0" fmla="*/ 0 h 742850"/>
                <a:gd name="connsiteX1" fmla="*/ 431504 w 507348"/>
                <a:gd name="connsiteY1" fmla="*/ 308760 h 742850"/>
                <a:gd name="connsiteX2" fmla="*/ 433049 w 507348"/>
                <a:gd name="connsiteY2" fmla="*/ 309802 h 742850"/>
                <a:gd name="connsiteX3" fmla="*/ 448481 w 507348"/>
                <a:gd name="connsiteY3" fmla="*/ 328506 h 742850"/>
                <a:gd name="connsiteX4" fmla="*/ 490883 w 507348"/>
                <a:gd name="connsiteY4" fmla="*/ 401613 h 742850"/>
                <a:gd name="connsiteX5" fmla="*/ 502194 w 507348"/>
                <a:gd name="connsiteY5" fmla="*/ 438052 h 742850"/>
                <a:gd name="connsiteX6" fmla="*/ 507348 w 507348"/>
                <a:gd name="connsiteY6" fmla="*/ 489176 h 742850"/>
                <a:gd name="connsiteX7" fmla="*/ 503585 w 507348"/>
                <a:gd name="connsiteY7" fmla="*/ 526503 h 742850"/>
                <a:gd name="connsiteX8" fmla="*/ 502194 w 507348"/>
                <a:gd name="connsiteY8" fmla="*/ 540300 h 742850"/>
                <a:gd name="connsiteX9" fmla="*/ 253674 w 507348"/>
                <a:gd name="connsiteY9" fmla="*/ 742850 h 742850"/>
                <a:gd name="connsiteX10" fmla="*/ 5154 w 507348"/>
                <a:gd name="connsiteY10" fmla="*/ 540300 h 742850"/>
                <a:gd name="connsiteX11" fmla="*/ 3763 w 507348"/>
                <a:gd name="connsiteY11" fmla="*/ 526503 h 742850"/>
                <a:gd name="connsiteX12" fmla="*/ 0 w 507348"/>
                <a:gd name="connsiteY12" fmla="*/ 489176 h 742850"/>
                <a:gd name="connsiteX13" fmla="*/ 5154 w 507348"/>
                <a:gd name="connsiteY13" fmla="*/ 438052 h 742850"/>
                <a:gd name="connsiteX14" fmla="*/ 19346 w 507348"/>
                <a:gd name="connsiteY14" fmla="*/ 392332 h 742850"/>
                <a:gd name="connsiteX15" fmla="*/ 50443 w 507348"/>
                <a:gd name="connsiteY15" fmla="*/ 338717 h 742850"/>
                <a:gd name="connsiteX16" fmla="*/ 69042 w 507348"/>
                <a:gd name="connsiteY16" fmla="*/ 316175 h 7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7348" h="742850">
                  <a:moveTo>
                    <a:pt x="252423" y="0"/>
                  </a:moveTo>
                  <a:lnTo>
                    <a:pt x="431504" y="308760"/>
                  </a:lnTo>
                  <a:lnTo>
                    <a:pt x="433049" y="309802"/>
                  </a:lnTo>
                  <a:lnTo>
                    <a:pt x="448481" y="328506"/>
                  </a:lnTo>
                  <a:lnTo>
                    <a:pt x="490883" y="401613"/>
                  </a:lnTo>
                  <a:lnTo>
                    <a:pt x="502194" y="438052"/>
                  </a:lnTo>
                  <a:cubicBezTo>
                    <a:pt x="505573" y="454566"/>
                    <a:pt x="507348" y="471664"/>
                    <a:pt x="507348" y="489176"/>
                  </a:cubicBezTo>
                  <a:lnTo>
                    <a:pt x="503585" y="526503"/>
                  </a:lnTo>
                  <a:lnTo>
                    <a:pt x="502194" y="540300"/>
                  </a:lnTo>
                  <a:cubicBezTo>
                    <a:pt x="478540" y="655895"/>
                    <a:pt x="376262" y="742850"/>
                    <a:pt x="253674" y="742850"/>
                  </a:cubicBezTo>
                  <a:cubicBezTo>
                    <a:pt x="131087" y="742850"/>
                    <a:pt x="28808" y="655895"/>
                    <a:pt x="5154" y="540300"/>
                  </a:cubicBezTo>
                  <a:lnTo>
                    <a:pt x="3763" y="526503"/>
                  </a:lnTo>
                  <a:lnTo>
                    <a:pt x="0" y="489176"/>
                  </a:lnTo>
                  <a:cubicBezTo>
                    <a:pt x="0" y="471664"/>
                    <a:pt x="1775" y="454566"/>
                    <a:pt x="5154" y="438052"/>
                  </a:cubicBezTo>
                  <a:lnTo>
                    <a:pt x="19346" y="392332"/>
                  </a:lnTo>
                  <a:lnTo>
                    <a:pt x="50443" y="338717"/>
                  </a:lnTo>
                  <a:lnTo>
                    <a:pt x="69042" y="316175"/>
                  </a:ln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rot="18900000" flipV="1">
              <a:off x="7455425" y="4760023"/>
              <a:ext cx="191297" cy="280094"/>
            </a:xfrm>
            <a:custGeom>
              <a:avLst/>
              <a:gdLst>
                <a:gd name="connsiteX0" fmla="*/ 252423 w 507348"/>
                <a:gd name="connsiteY0" fmla="*/ 0 h 742850"/>
                <a:gd name="connsiteX1" fmla="*/ 431504 w 507348"/>
                <a:gd name="connsiteY1" fmla="*/ 308760 h 742850"/>
                <a:gd name="connsiteX2" fmla="*/ 433049 w 507348"/>
                <a:gd name="connsiteY2" fmla="*/ 309802 h 742850"/>
                <a:gd name="connsiteX3" fmla="*/ 448481 w 507348"/>
                <a:gd name="connsiteY3" fmla="*/ 328506 h 742850"/>
                <a:gd name="connsiteX4" fmla="*/ 490883 w 507348"/>
                <a:gd name="connsiteY4" fmla="*/ 401613 h 742850"/>
                <a:gd name="connsiteX5" fmla="*/ 502194 w 507348"/>
                <a:gd name="connsiteY5" fmla="*/ 438052 h 742850"/>
                <a:gd name="connsiteX6" fmla="*/ 507348 w 507348"/>
                <a:gd name="connsiteY6" fmla="*/ 489176 h 742850"/>
                <a:gd name="connsiteX7" fmla="*/ 503585 w 507348"/>
                <a:gd name="connsiteY7" fmla="*/ 526503 h 742850"/>
                <a:gd name="connsiteX8" fmla="*/ 502194 w 507348"/>
                <a:gd name="connsiteY8" fmla="*/ 540300 h 742850"/>
                <a:gd name="connsiteX9" fmla="*/ 253674 w 507348"/>
                <a:gd name="connsiteY9" fmla="*/ 742850 h 742850"/>
                <a:gd name="connsiteX10" fmla="*/ 5154 w 507348"/>
                <a:gd name="connsiteY10" fmla="*/ 540300 h 742850"/>
                <a:gd name="connsiteX11" fmla="*/ 3763 w 507348"/>
                <a:gd name="connsiteY11" fmla="*/ 526503 h 742850"/>
                <a:gd name="connsiteX12" fmla="*/ 0 w 507348"/>
                <a:gd name="connsiteY12" fmla="*/ 489176 h 742850"/>
                <a:gd name="connsiteX13" fmla="*/ 5154 w 507348"/>
                <a:gd name="connsiteY13" fmla="*/ 438052 h 742850"/>
                <a:gd name="connsiteX14" fmla="*/ 19346 w 507348"/>
                <a:gd name="connsiteY14" fmla="*/ 392332 h 742850"/>
                <a:gd name="connsiteX15" fmla="*/ 50443 w 507348"/>
                <a:gd name="connsiteY15" fmla="*/ 338717 h 742850"/>
                <a:gd name="connsiteX16" fmla="*/ 69042 w 507348"/>
                <a:gd name="connsiteY16" fmla="*/ 316175 h 7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7348" h="742850">
                  <a:moveTo>
                    <a:pt x="252423" y="0"/>
                  </a:moveTo>
                  <a:lnTo>
                    <a:pt x="431504" y="308760"/>
                  </a:lnTo>
                  <a:lnTo>
                    <a:pt x="433049" y="309802"/>
                  </a:lnTo>
                  <a:lnTo>
                    <a:pt x="448481" y="328506"/>
                  </a:lnTo>
                  <a:lnTo>
                    <a:pt x="490883" y="401613"/>
                  </a:lnTo>
                  <a:lnTo>
                    <a:pt x="502194" y="438052"/>
                  </a:lnTo>
                  <a:cubicBezTo>
                    <a:pt x="505573" y="454566"/>
                    <a:pt x="507348" y="471664"/>
                    <a:pt x="507348" y="489176"/>
                  </a:cubicBezTo>
                  <a:lnTo>
                    <a:pt x="503585" y="526503"/>
                  </a:lnTo>
                  <a:lnTo>
                    <a:pt x="502194" y="540300"/>
                  </a:lnTo>
                  <a:cubicBezTo>
                    <a:pt x="478540" y="655895"/>
                    <a:pt x="376262" y="742850"/>
                    <a:pt x="253674" y="742850"/>
                  </a:cubicBezTo>
                  <a:cubicBezTo>
                    <a:pt x="131087" y="742850"/>
                    <a:pt x="28808" y="655895"/>
                    <a:pt x="5154" y="540300"/>
                  </a:cubicBezTo>
                  <a:lnTo>
                    <a:pt x="3763" y="526503"/>
                  </a:lnTo>
                  <a:lnTo>
                    <a:pt x="0" y="489176"/>
                  </a:lnTo>
                  <a:cubicBezTo>
                    <a:pt x="0" y="471664"/>
                    <a:pt x="1775" y="454566"/>
                    <a:pt x="5154" y="438052"/>
                  </a:cubicBezTo>
                  <a:lnTo>
                    <a:pt x="19346" y="392332"/>
                  </a:lnTo>
                  <a:lnTo>
                    <a:pt x="50443" y="338717"/>
                  </a:lnTo>
                  <a:lnTo>
                    <a:pt x="69042" y="316175"/>
                  </a:ln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274943" y="2610494"/>
              <a:ext cx="1672462" cy="1672462"/>
              <a:chOff x="5022688" y="2653974"/>
              <a:chExt cx="1672849" cy="1672849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022688" y="2653974"/>
                <a:ext cx="1672849" cy="16728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25000">
                    <a:srgbClr val="FBFBFB"/>
                  </a:gs>
                  <a:gs pos="41000">
                    <a:srgbClr val="F8F8F8"/>
                  </a:gs>
                  <a:gs pos="65000">
                    <a:srgbClr val="E7E7E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016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103632" y="2734919"/>
                <a:ext cx="1510960" cy="15109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25000">
                    <a:srgbClr val="FBFBFB"/>
                  </a:gs>
                  <a:gs pos="41000">
                    <a:srgbClr val="F8F8F8"/>
                  </a:gs>
                  <a:gs pos="65000">
                    <a:srgbClr val="DBDBDB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1" name="直角三角形 10"/>
            <p:cNvSpPr/>
            <p:nvPr/>
          </p:nvSpPr>
          <p:spPr>
            <a:xfrm rot="2700000">
              <a:off x="6124064" y="4443915"/>
              <a:ext cx="264581" cy="264581"/>
            </a:xfrm>
            <a:prstGeom prst="rtTriangle">
              <a:avLst/>
            </a:prstGeom>
            <a:solidFill>
              <a:srgbClr val="4FB9CB"/>
            </a:solidFill>
            <a:ln>
              <a:noFill/>
            </a:ln>
            <a:effectLst>
              <a:outerShdw blurRad="114300" dist="63500" dir="8100000" sx="91000" sy="91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直角三角形 11"/>
            <p:cNvSpPr/>
            <p:nvPr/>
          </p:nvSpPr>
          <p:spPr>
            <a:xfrm rot="18900000" flipH="1">
              <a:off x="5791795" y="2131876"/>
              <a:ext cx="264581" cy="264581"/>
            </a:xfrm>
            <a:prstGeom prst="rtTriangle">
              <a:avLst/>
            </a:prstGeom>
            <a:solidFill>
              <a:srgbClr val="4FB9CB"/>
            </a:solidFill>
            <a:ln>
              <a:noFill/>
            </a:ln>
            <a:effectLst>
              <a:outerShdw blurRad="101600" dist="50800" sx="91000" sy="91000" algn="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TextBox 66"/>
            <p:cNvSpPr txBox="1"/>
            <p:nvPr/>
          </p:nvSpPr>
          <p:spPr>
            <a:xfrm>
              <a:off x="5645056" y="3065802"/>
              <a:ext cx="999008" cy="77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 smtClean="0">
                  <a:solidFill>
                    <a:srgbClr val="4FB9C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</a:p>
            <a:p>
              <a:r>
                <a:rPr lang="en-US" altLang="zh-CN" sz="2400" b="1" dirty="0" smtClean="0">
                  <a:solidFill>
                    <a:srgbClr val="4FB9C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</a:t>
              </a:r>
              <a:endParaRPr lang="zh-CN" altLang="zh-CN" sz="2400" b="1" dirty="0">
                <a:solidFill>
                  <a:srgbClr val="4FB9C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rot="8100000">
              <a:off x="4845924" y="3489264"/>
              <a:ext cx="264581" cy="264581"/>
            </a:xfrm>
            <a:prstGeom prst="rtTriangle">
              <a:avLst/>
            </a:prstGeom>
            <a:solidFill>
              <a:srgbClr val="3A3A3A"/>
            </a:solidFill>
            <a:ln>
              <a:noFill/>
            </a:ln>
            <a:effectLst>
              <a:outerShdw blurRad="114300" dist="25400" dir="16200000" sx="97000" sy="97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2700000" flipH="1" flipV="1">
              <a:off x="4551072" y="4760024"/>
              <a:ext cx="191297" cy="280094"/>
            </a:xfrm>
            <a:custGeom>
              <a:avLst/>
              <a:gdLst>
                <a:gd name="connsiteX0" fmla="*/ 252423 w 507348"/>
                <a:gd name="connsiteY0" fmla="*/ 0 h 742850"/>
                <a:gd name="connsiteX1" fmla="*/ 431504 w 507348"/>
                <a:gd name="connsiteY1" fmla="*/ 308760 h 742850"/>
                <a:gd name="connsiteX2" fmla="*/ 433049 w 507348"/>
                <a:gd name="connsiteY2" fmla="*/ 309802 h 742850"/>
                <a:gd name="connsiteX3" fmla="*/ 448481 w 507348"/>
                <a:gd name="connsiteY3" fmla="*/ 328506 h 742850"/>
                <a:gd name="connsiteX4" fmla="*/ 490883 w 507348"/>
                <a:gd name="connsiteY4" fmla="*/ 401613 h 742850"/>
                <a:gd name="connsiteX5" fmla="*/ 502194 w 507348"/>
                <a:gd name="connsiteY5" fmla="*/ 438052 h 742850"/>
                <a:gd name="connsiteX6" fmla="*/ 507348 w 507348"/>
                <a:gd name="connsiteY6" fmla="*/ 489176 h 742850"/>
                <a:gd name="connsiteX7" fmla="*/ 503585 w 507348"/>
                <a:gd name="connsiteY7" fmla="*/ 526503 h 742850"/>
                <a:gd name="connsiteX8" fmla="*/ 502194 w 507348"/>
                <a:gd name="connsiteY8" fmla="*/ 540300 h 742850"/>
                <a:gd name="connsiteX9" fmla="*/ 253674 w 507348"/>
                <a:gd name="connsiteY9" fmla="*/ 742850 h 742850"/>
                <a:gd name="connsiteX10" fmla="*/ 5154 w 507348"/>
                <a:gd name="connsiteY10" fmla="*/ 540300 h 742850"/>
                <a:gd name="connsiteX11" fmla="*/ 3763 w 507348"/>
                <a:gd name="connsiteY11" fmla="*/ 526503 h 742850"/>
                <a:gd name="connsiteX12" fmla="*/ 0 w 507348"/>
                <a:gd name="connsiteY12" fmla="*/ 489176 h 742850"/>
                <a:gd name="connsiteX13" fmla="*/ 5154 w 507348"/>
                <a:gd name="connsiteY13" fmla="*/ 438052 h 742850"/>
                <a:gd name="connsiteX14" fmla="*/ 19346 w 507348"/>
                <a:gd name="connsiteY14" fmla="*/ 392332 h 742850"/>
                <a:gd name="connsiteX15" fmla="*/ 50443 w 507348"/>
                <a:gd name="connsiteY15" fmla="*/ 338717 h 742850"/>
                <a:gd name="connsiteX16" fmla="*/ 69042 w 507348"/>
                <a:gd name="connsiteY16" fmla="*/ 316175 h 74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7348" h="742850">
                  <a:moveTo>
                    <a:pt x="252423" y="0"/>
                  </a:moveTo>
                  <a:lnTo>
                    <a:pt x="431504" y="308760"/>
                  </a:lnTo>
                  <a:lnTo>
                    <a:pt x="433049" y="309802"/>
                  </a:lnTo>
                  <a:lnTo>
                    <a:pt x="448481" y="328506"/>
                  </a:lnTo>
                  <a:lnTo>
                    <a:pt x="490883" y="401613"/>
                  </a:lnTo>
                  <a:lnTo>
                    <a:pt x="502194" y="438052"/>
                  </a:lnTo>
                  <a:cubicBezTo>
                    <a:pt x="505573" y="454566"/>
                    <a:pt x="507348" y="471664"/>
                    <a:pt x="507348" y="489176"/>
                  </a:cubicBezTo>
                  <a:lnTo>
                    <a:pt x="503585" y="526503"/>
                  </a:lnTo>
                  <a:lnTo>
                    <a:pt x="502194" y="540300"/>
                  </a:lnTo>
                  <a:cubicBezTo>
                    <a:pt x="478540" y="655895"/>
                    <a:pt x="376262" y="742850"/>
                    <a:pt x="253674" y="742850"/>
                  </a:cubicBezTo>
                  <a:cubicBezTo>
                    <a:pt x="131087" y="742850"/>
                    <a:pt x="28808" y="655895"/>
                    <a:pt x="5154" y="540300"/>
                  </a:cubicBezTo>
                  <a:lnTo>
                    <a:pt x="3763" y="526503"/>
                  </a:lnTo>
                  <a:lnTo>
                    <a:pt x="0" y="489176"/>
                  </a:lnTo>
                  <a:cubicBezTo>
                    <a:pt x="0" y="471664"/>
                    <a:pt x="1775" y="454566"/>
                    <a:pt x="5154" y="438052"/>
                  </a:cubicBezTo>
                  <a:lnTo>
                    <a:pt x="19346" y="392332"/>
                  </a:lnTo>
                  <a:lnTo>
                    <a:pt x="50443" y="338717"/>
                  </a:lnTo>
                  <a:lnTo>
                    <a:pt x="69042" y="316175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直角三角形 15"/>
            <p:cNvSpPr/>
            <p:nvPr/>
          </p:nvSpPr>
          <p:spPr>
            <a:xfrm rot="18900000">
              <a:off x="7138703" y="3150762"/>
              <a:ext cx="264581" cy="264581"/>
            </a:xfrm>
            <a:prstGeom prst="rtTriangle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ïṧḷîḓè"/>
          <p:cNvSpPr txBox="1"/>
          <p:nvPr/>
        </p:nvSpPr>
        <p:spPr>
          <a:xfrm>
            <a:off x="848777" y="1977412"/>
            <a:ext cx="2777822" cy="149491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39" name="ïṧḷîḓè"/>
          <p:cNvSpPr txBox="1"/>
          <p:nvPr/>
        </p:nvSpPr>
        <p:spPr>
          <a:xfrm>
            <a:off x="848777" y="3617644"/>
            <a:ext cx="2777822" cy="149491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40" name="ïṧḷîḓè"/>
          <p:cNvSpPr txBox="1"/>
          <p:nvPr/>
        </p:nvSpPr>
        <p:spPr>
          <a:xfrm>
            <a:off x="8522259" y="1977412"/>
            <a:ext cx="2777822" cy="149491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41" name="ïṧḷîḓè"/>
          <p:cNvSpPr txBox="1"/>
          <p:nvPr/>
        </p:nvSpPr>
        <p:spPr>
          <a:xfrm>
            <a:off x="8522259" y="3617644"/>
            <a:ext cx="2777822" cy="149491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grpSp>
        <p:nvGrpSpPr>
          <p:cNvPr id="42" name="组合 41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43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标题 4"/>
          <p:cNvSpPr txBox="1"/>
          <p:nvPr/>
        </p:nvSpPr>
        <p:spPr>
          <a:xfrm>
            <a:off x="1051855" y="395207"/>
            <a:ext cx="1042060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011205" y="1233762"/>
            <a:ext cx="10091346" cy="3730115"/>
            <a:chOff x="1705473" y="1751345"/>
            <a:chExt cx="8805620" cy="3254865"/>
          </a:xfrm>
        </p:grpSpPr>
        <p:sp>
          <p:nvSpPr>
            <p:cNvPr id="2" name="Freeform 7"/>
            <p:cNvSpPr/>
            <p:nvPr/>
          </p:nvSpPr>
          <p:spPr>
            <a:xfrm>
              <a:off x="1705473" y="2998087"/>
              <a:ext cx="6038850" cy="1225494"/>
            </a:xfrm>
            <a:custGeom>
              <a:avLst/>
              <a:gdLst>
                <a:gd name="connsiteX0" fmla="*/ 0 w 6781800"/>
                <a:gd name="connsiteY0" fmla="*/ 299838 h 1215160"/>
                <a:gd name="connsiteX1" fmla="*/ 2705100 w 6781800"/>
                <a:gd name="connsiteY1" fmla="*/ 52188 h 1215160"/>
                <a:gd name="connsiteX2" fmla="*/ 5619750 w 6781800"/>
                <a:gd name="connsiteY2" fmla="*/ 1195188 h 1215160"/>
                <a:gd name="connsiteX3" fmla="*/ 6781800 w 6781800"/>
                <a:gd name="connsiteY3" fmla="*/ 757038 h 1215160"/>
                <a:gd name="connsiteX0-1" fmla="*/ 0 w 6038850"/>
                <a:gd name="connsiteY0-2" fmla="*/ 299838 h 1304686"/>
                <a:gd name="connsiteX1-3" fmla="*/ 2705100 w 6038850"/>
                <a:gd name="connsiteY1-4" fmla="*/ 52188 h 1304686"/>
                <a:gd name="connsiteX2-5" fmla="*/ 5619750 w 6038850"/>
                <a:gd name="connsiteY2-6" fmla="*/ 1195188 h 1304686"/>
                <a:gd name="connsiteX3-7" fmla="*/ 6038850 w 6038850"/>
                <a:gd name="connsiteY3-8" fmla="*/ 1176138 h 1304686"/>
                <a:gd name="connsiteX0-9" fmla="*/ 0 w 6038850"/>
                <a:gd name="connsiteY0-10" fmla="*/ 287550 h 1218694"/>
                <a:gd name="connsiteX1-11" fmla="*/ 2705100 w 6038850"/>
                <a:gd name="connsiteY1-12" fmla="*/ 39900 h 1218694"/>
                <a:gd name="connsiteX2-13" fmla="*/ 4832350 w 6038850"/>
                <a:gd name="connsiteY2-14" fmla="*/ 1005100 h 1218694"/>
                <a:gd name="connsiteX3-15" fmla="*/ 6038850 w 6038850"/>
                <a:gd name="connsiteY3-16" fmla="*/ 1163850 h 1218694"/>
                <a:gd name="connsiteX0-17" fmla="*/ 0 w 6038850"/>
                <a:gd name="connsiteY0-18" fmla="*/ 287550 h 1225494"/>
                <a:gd name="connsiteX1-19" fmla="*/ 2705100 w 6038850"/>
                <a:gd name="connsiteY1-20" fmla="*/ 39900 h 1225494"/>
                <a:gd name="connsiteX2-21" fmla="*/ 4832350 w 6038850"/>
                <a:gd name="connsiteY2-22" fmla="*/ 1005100 h 1225494"/>
                <a:gd name="connsiteX3-23" fmla="*/ 6038850 w 6038850"/>
                <a:gd name="connsiteY3-24" fmla="*/ 1163850 h 12254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038850" h="1225494">
                  <a:moveTo>
                    <a:pt x="0" y="287550"/>
                  </a:moveTo>
                  <a:cubicBezTo>
                    <a:pt x="884237" y="89112"/>
                    <a:pt x="1899708" y="-79692"/>
                    <a:pt x="2705100" y="39900"/>
                  </a:cubicBezTo>
                  <a:cubicBezTo>
                    <a:pt x="3510492" y="159492"/>
                    <a:pt x="4371975" y="786025"/>
                    <a:pt x="4832350" y="1005100"/>
                  </a:cubicBezTo>
                  <a:cubicBezTo>
                    <a:pt x="5292725" y="1224175"/>
                    <a:pt x="5829300" y="1285558"/>
                    <a:pt x="6038850" y="1163850"/>
                  </a:cubicBezTo>
                </a:path>
              </a:pathLst>
            </a:custGeom>
            <a:noFill/>
            <a:ln w="12700" cap="flat" cmpd="sng" algn="ctr">
              <a:solidFill>
                <a:srgbClr val="1AB49C"/>
              </a:solidFill>
              <a:prstDash val="dash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759909" y="3417473"/>
              <a:ext cx="849821" cy="635481"/>
              <a:chOff x="6054436" y="2405136"/>
              <a:chExt cx="849821" cy="6354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Freeform 133"/>
              <p:cNvSpPr/>
              <p:nvPr/>
            </p:nvSpPr>
            <p:spPr bwMode="auto">
              <a:xfrm rot="2700000" flipH="1">
                <a:off x="6116557" y="2789035"/>
                <a:ext cx="189461" cy="313703"/>
              </a:xfrm>
              <a:custGeom>
                <a:avLst/>
                <a:gdLst>
                  <a:gd name="T0" fmla="*/ 7566 w 397"/>
                  <a:gd name="T1" fmla="*/ 1009717 h 659"/>
                  <a:gd name="T2" fmla="*/ 0 w 397"/>
                  <a:gd name="T3" fmla="*/ 1009717 h 659"/>
                  <a:gd name="T4" fmla="*/ 0 w 397"/>
                  <a:gd name="T5" fmla="*/ 1009717 h 659"/>
                  <a:gd name="T6" fmla="*/ 11348 w 397"/>
                  <a:gd name="T7" fmla="*/ 1021020 h 659"/>
                  <a:gd name="T8" fmla="*/ 15131 w 397"/>
                  <a:gd name="T9" fmla="*/ 1062464 h 659"/>
                  <a:gd name="T10" fmla="*/ 18914 w 397"/>
                  <a:gd name="T11" fmla="*/ 1069999 h 659"/>
                  <a:gd name="T12" fmla="*/ 181575 w 397"/>
                  <a:gd name="T13" fmla="*/ 1574858 h 659"/>
                  <a:gd name="T14" fmla="*/ 348019 w 397"/>
                  <a:gd name="T15" fmla="*/ 1092605 h 659"/>
                  <a:gd name="T16" fmla="*/ 650644 w 397"/>
                  <a:gd name="T17" fmla="*/ 1661513 h 659"/>
                  <a:gd name="T18" fmla="*/ 548508 w 397"/>
                  <a:gd name="T19" fmla="*/ 2124928 h 659"/>
                  <a:gd name="T20" fmla="*/ 760345 w 397"/>
                  <a:gd name="T21" fmla="*/ 2482850 h 659"/>
                  <a:gd name="T22" fmla="*/ 650644 w 397"/>
                  <a:gd name="T23" fmla="*/ 2275632 h 659"/>
                  <a:gd name="T24" fmla="*/ 688472 w 397"/>
                  <a:gd name="T25" fmla="*/ 1989294 h 659"/>
                  <a:gd name="T26" fmla="*/ 866264 w 397"/>
                  <a:gd name="T27" fmla="*/ 1740632 h 659"/>
                  <a:gd name="T28" fmla="*/ 1028925 w 397"/>
                  <a:gd name="T29" fmla="*/ 1454295 h 659"/>
                  <a:gd name="T30" fmla="*/ 1059187 w 397"/>
                  <a:gd name="T31" fmla="*/ 1363872 h 659"/>
                  <a:gd name="T32" fmla="*/ 1161323 w 397"/>
                  <a:gd name="T33" fmla="*/ 1823520 h 659"/>
                  <a:gd name="T34" fmla="*/ 1229414 w 397"/>
                  <a:gd name="T35" fmla="*/ 1529647 h 659"/>
                  <a:gd name="T36" fmla="*/ 1399640 w 397"/>
                  <a:gd name="T37" fmla="*/ 745985 h 659"/>
                  <a:gd name="T38" fmla="*/ 714951 w 397"/>
                  <a:gd name="T39" fmla="*/ 0 h 659"/>
                  <a:gd name="T40" fmla="*/ 11348 w 397"/>
                  <a:gd name="T41" fmla="*/ 956971 h 659"/>
                  <a:gd name="T42" fmla="*/ 7566 w 397"/>
                  <a:gd name="T43" fmla="*/ 1009717 h 6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7" h="659">
                    <a:moveTo>
                      <a:pt x="2" y="268"/>
                    </a:moveTo>
                    <a:cubicBezTo>
                      <a:pt x="2" y="267"/>
                      <a:pt x="0" y="264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9"/>
                      <a:pt x="2" y="270"/>
                      <a:pt x="3" y="271"/>
                    </a:cubicBezTo>
                    <a:cubicBezTo>
                      <a:pt x="3" y="275"/>
                      <a:pt x="4" y="278"/>
                      <a:pt x="4" y="282"/>
                    </a:cubicBezTo>
                    <a:cubicBezTo>
                      <a:pt x="5" y="283"/>
                      <a:pt x="5" y="283"/>
                      <a:pt x="5" y="284"/>
                    </a:cubicBezTo>
                    <a:cubicBezTo>
                      <a:pt x="10" y="335"/>
                      <a:pt x="25" y="381"/>
                      <a:pt x="48" y="418"/>
                    </a:cubicBezTo>
                    <a:cubicBezTo>
                      <a:pt x="23" y="377"/>
                      <a:pt x="37" y="299"/>
                      <a:pt x="92" y="290"/>
                    </a:cubicBezTo>
                    <a:cubicBezTo>
                      <a:pt x="158" y="280"/>
                      <a:pt x="169" y="399"/>
                      <a:pt x="172" y="441"/>
                    </a:cubicBezTo>
                    <a:cubicBezTo>
                      <a:pt x="174" y="484"/>
                      <a:pt x="145" y="521"/>
                      <a:pt x="145" y="564"/>
                    </a:cubicBezTo>
                    <a:cubicBezTo>
                      <a:pt x="145" y="613"/>
                      <a:pt x="170" y="653"/>
                      <a:pt x="201" y="659"/>
                    </a:cubicBezTo>
                    <a:cubicBezTo>
                      <a:pt x="187" y="656"/>
                      <a:pt x="174" y="616"/>
                      <a:pt x="172" y="604"/>
                    </a:cubicBezTo>
                    <a:cubicBezTo>
                      <a:pt x="168" y="580"/>
                      <a:pt x="175" y="551"/>
                      <a:pt x="182" y="528"/>
                    </a:cubicBezTo>
                    <a:cubicBezTo>
                      <a:pt x="190" y="501"/>
                      <a:pt x="211" y="483"/>
                      <a:pt x="229" y="462"/>
                    </a:cubicBezTo>
                    <a:cubicBezTo>
                      <a:pt x="247" y="440"/>
                      <a:pt x="262" y="414"/>
                      <a:pt x="272" y="386"/>
                    </a:cubicBezTo>
                    <a:cubicBezTo>
                      <a:pt x="275" y="378"/>
                      <a:pt x="278" y="370"/>
                      <a:pt x="280" y="362"/>
                    </a:cubicBezTo>
                    <a:cubicBezTo>
                      <a:pt x="284" y="420"/>
                      <a:pt x="307" y="484"/>
                      <a:pt x="307" y="484"/>
                    </a:cubicBezTo>
                    <a:cubicBezTo>
                      <a:pt x="299" y="437"/>
                      <a:pt x="325" y="406"/>
                      <a:pt x="325" y="406"/>
                    </a:cubicBezTo>
                    <a:cubicBezTo>
                      <a:pt x="397" y="291"/>
                      <a:pt x="370" y="198"/>
                      <a:pt x="370" y="198"/>
                    </a:cubicBezTo>
                    <a:cubicBezTo>
                      <a:pt x="351" y="85"/>
                      <a:pt x="277" y="0"/>
                      <a:pt x="189" y="0"/>
                    </a:cubicBezTo>
                    <a:cubicBezTo>
                      <a:pt x="87" y="0"/>
                      <a:pt x="3" y="114"/>
                      <a:pt x="3" y="254"/>
                    </a:cubicBezTo>
                    <a:cubicBezTo>
                      <a:pt x="3" y="258"/>
                      <a:pt x="2" y="263"/>
                      <a:pt x="2" y="268"/>
                    </a:cubicBezTo>
                    <a:close/>
                  </a:path>
                </a:pathLst>
              </a:custGeom>
              <a:solidFill>
                <a:srgbClr val="F1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Freeform 134"/>
              <p:cNvSpPr/>
              <p:nvPr/>
            </p:nvSpPr>
            <p:spPr bwMode="auto">
              <a:xfrm rot="2700000" flipH="1">
                <a:off x="6176406" y="2803550"/>
                <a:ext cx="154413" cy="197568"/>
              </a:xfrm>
              <a:custGeom>
                <a:avLst/>
                <a:gdLst>
                  <a:gd name="T0" fmla="*/ 581760 w 324"/>
                  <a:gd name="T1" fmla="*/ 0 h 415"/>
                  <a:gd name="T2" fmla="*/ 1148410 w 324"/>
                  <a:gd name="T3" fmla="*/ 648083 h 415"/>
                  <a:gd name="T4" fmla="*/ 1152187 w 324"/>
                  <a:gd name="T5" fmla="*/ 655619 h 415"/>
                  <a:gd name="T6" fmla="*/ 1152187 w 324"/>
                  <a:gd name="T7" fmla="*/ 663154 h 415"/>
                  <a:gd name="T8" fmla="*/ 1042635 w 324"/>
                  <a:gd name="T9" fmla="*/ 1273558 h 415"/>
                  <a:gd name="T10" fmla="*/ 963304 w 324"/>
                  <a:gd name="T11" fmla="*/ 983428 h 415"/>
                  <a:gd name="T12" fmla="*/ 868863 w 324"/>
                  <a:gd name="T13" fmla="*/ 1137913 h 415"/>
                  <a:gd name="T14" fmla="*/ 642203 w 324"/>
                  <a:gd name="T15" fmla="*/ 1552384 h 415"/>
                  <a:gd name="T16" fmla="*/ 630870 w 324"/>
                  <a:gd name="T17" fmla="*/ 1563688 h 415"/>
                  <a:gd name="T18" fmla="*/ 630870 w 324"/>
                  <a:gd name="T19" fmla="*/ 1541080 h 415"/>
                  <a:gd name="T20" fmla="*/ 245548 w 324"/>
                  <a:gd name="T21" fmla="*/ 859086 h 415"/>
                  <a:gd name="T22" fmla="*/ 196439 w 324"/>
                  <a:gd name="T23" fmla="*/ 862854 h 415"/>
                  <a:gd name="T24" fmla="*/ 7555 w 324"/>
                  <a:gd name="T25" fmla="*/ 964588 h 415"/>
                  <a:gd name="T26" fmla="*/ 3778 w 324"/>
                  <a:gd name="T27" fmla="*/ 945749 h 415"/>
                  <a:gd name="T28" fmla="*/ 3778 w 324"/>
                  <a:gd name="T29" fmla="*/ 938213 h 415"/>
                  <a:gd name="T30" fmla="*/ 0 w 324"/>
                  <a:gd name="T31" fmla="*/ 900534 h 415"/>
                  <a:gd name="T32" fmla="*/ 0 w 324"/>
                  <a:gd name="T33" fmla="*/ 889230 h 415"/>
                  <a:gd name="T34" fmla="*/ 0 w 324"/>
                  <a:gd name="T35" fmla="*/ 840247 h 415"/>
                  <a:gd name="T36" fmla="*/ 581760 w 324"/>
                  <a:gd name="T37" fmla="*/ 0 h 4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3"/>
                      <a:pt x="304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6"/>
                      <a:pt x="305" y="176"/>
                      <a:pt x="305" y="176"/>
                    </a:cubicBezTo>
                    <a:cubicBezTo>
                      <a:pt x="306" y="179"/>
                      <a:pt x="324" y="248"/>
                      <a:pt x="276" y="338"/>
                    </a:cubicBezTo>
                    <a:cubicBezTo>
                      <a:pt x="276" y="335"/>
                      <a:pt x="256" y="263"/>
                      <a:pt x="255" y="261"/>
                    </a:cubicBezTo>
                    <a:cubicBezTo>
                      <a:pt x="256" y="270"/>
                      <a:pt x="235" y="292"/>
                      <a:pt x="230" y="302"/>
                    </a:cubicBezTo>
                    <a:cubicBezTo>
                      <a:pt x="209" y="338"/>
                      <a:pt x="198" y="379"/>
                      <a:pt x="170" y="412"/>
                    </a:cubicBezTo>
                    <a:cubicBezTo>
                      <a:pt x="169" y="413"/>
                      <a:pt x="168" y="414"/>
                      <a:pt x="167" y="415"/>
                    </a:cubicBezTo>
                    <a:cubicBezTo>
                      <a:pt x="167" y="413"/>
                      <a:pt x="167" y="411"/>
                      <a:pt x="167" y="409"/>
                    </a:cubicBezTo>
                    <a:cubicBezTo>
                      <a:pt x="159" y="260"/>
                      <a:pt x="107" y="228"/>
                      <a:pt x="65" y="228"/>
                    </a:cubicBezTo>
                    <a:cubicBezTo>
                      <a:pt x="61" y="228"/>
                      <a:pt x="57" y="229"/>
                      <a:pt x="52" y="229"/>
                    </a:cubicBezTo>
                    <a:cubicBezTo>
                      <a:pt x="33" y="232"/>
                      <a:pt x="15" y="242"/>
                      <a:pt x="2" y="256"/>
                    </a:cubicBezTo>
                    <a:cubicBezTo>
                      <a:pt x="2" y="254"/>
                      <a:pt x="1" y="253"/>
                      <a:pt x="1" y="251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46"/>
                      <a:pt x="1" y="242"/>
                      <a:pt x="0" y="239"/>
                    </a:cubicBezTo>
                    <a:cubicBezTo>
                      <a:pt x="0" y="239"/>
                      <a:pt x="0" y="236"/>
                      <a:pt x="0" y="236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Freeform 135"/>
              <p:cNvSpPr/>
              <p:nvPr/>
            </p:nvSpPr>
            <p:spPr bwMode="auto">
              <a:xfrm rot="2700000" flipH="1">
                <a:off x="6216128" y="2815389"/>
                <a:ext cx="101140" cy="142811"/>
              </a:xfrm>
              <a:custGeom>
                <a:avLst/>
                <a:gdLst>
                  <a:gd name="T0" fmla="*/ 162607 w 212"/>
                  <a:gd name="T1" fmla="*/ 535009 h 300"/>
                  <a:gd name="T2" fmla="*/ 128573 w 212"/>
                  <a:gd name="T3" fmla="*/ 535009 h 300"/>
                  <a:gd name="T4" fmla="*/ 3782 w 212"/>
                  <a:gd name="T5" fmla="*/ 599059 h 300"/>
                  <a:gd name="T6" fmla="*/ 3782 w 212"/>
                  <a:gd name="T7" fmla="*/ 587756 h 300"/>
                  <a:gd name="T8" fmla="*/ 3782 w 212"/>
                  <a:gd name="T9" fmla="*/ 583988 h 300"/>
                  <a:gd name="T10" fmla="*/ 0 w 212"/>
                  <a:gd name="T11" fmla="*/ 557615 h 300"/>
                  <a:gd name="T12" fmla="*/ 0 w 212"/>
                  <a:gd name="T13" fmla="*/ 550079 h 300"/>
                  <a:gd name="T14" fmla="*/ 0 w 212"/>
                  <a:gd name="T15" fmla="*/ 523706 h 300"/>
                  <a:gd name="T16" fmla="*/ 381936 w 212"/>
                  <a:gd name="T17" fmla="*/ 0 h 300"/>
                  <a:gd name="T18" fmla="*/ 752528 w 212"/>
                  <a:gd name="T19" fmla="*/ 403140 h 300"/>
                  <a:gd name="T20" fmla="*/ 756309 w 212"/>
                  <a:gd name="T21" fmla="*/ 406908 h 300"/>
                  <a:gd name="T22" fmla="*/ 756309 w 212"/>
                  <a:gd name="T23" fmla="*/ 410676 h 300"/>
                  <a:gd name="T24" fmla="*/ 684460 w 212"/>
                  <a:gd name="T25" fmla="*/ 791210 h 300"/>
                  <a:gd name="T26" fmla="*/ 631518 w 212"/>
                  <a:gd name="T27" fmla="*/ 610362 h 300"/>
                  <a:gd name="T28" fmla="*/ 567232 w 212"/>
                  <a:gd name="T29" fmla="*/ 704554 h 300"/>
                  <a:gd name="T30" fmla="*/ 457567 w 212"/>
                  <a:gd name="T31" fmla="*/ 1130300 h 300"/>
                  <a:gd name="T32" fmla="*/ 162607 w 212"/>
                  <a:gd name="T33" fmla="*/ 535009 h 3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2" h="300">
                    <a:moveTo>
                      <a:pt x="43" y="142"/>
                    </a:moveTo>
                    <a:cubicBezTo>
                      <a:pt x="40" y="142"/>
                      <a:pt x="37" y="142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8"/>
                      <a:pt x="1" y="157"/>
                      <a:pt x="1" y="156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0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1"/>
                      <a:pt x="0" y="139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199" y="107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2" y="154"/>
                      <a:pt x="181" y="210"/>
                    </a:cubicBezTo>
                    <a:cubicBezTo>
                      <a:pt x="181" y="208"/>
                      <a:pt x="167" y="164"/>
                      <a:pt x="167" y="162"/>
                    </a:cubicBezTo>
                    <a:cubicBezTo>
                      <a:pt x="168" y="168"/>
                      <a:pt x="154" y="181"/>
                      <a:pt x="150" y="187"/>
                    </a:cubicBezTo>
                    <a:cubicBezTo>
                      <a:pt x="137" y="210"/>
                      <a:pt x="126" y="275"/>
                      <a:pt x="121" y="300"/>
                    </a:cubicBezTo>
                    <a:cubicBezTo>
                      <a:pt x="121" y="300"/>
                      <a:pt x="94" y="134"/>
                      <a:pt x="43" y="142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Freeform 107"/>
              <p:cNvSpPr/>
              <p:nvPr/>
            </p:nvSpPr>
            <p:spPr bwMode="auto">
              <a:xfrm rot="2700000" flipH="1">
                <a:off x="6219230" y="2554544"/>
                <a:ext cx="183510" cy="293579"/>
              </a:xfrm>
              <a:custGeom>
                <a:avLst/>
                <a:gdLst>
                  <a:gd name="T0" fmla="*/ 587375 w 312"/>
                  <a:gd name="T1" fmla="*/ 0 h 495"/>
                  <a:gd name="T2" fmla="*/ 1174750 w 312"/>
                  <a:gd name="T3" fmla="*/ 597631 h 495"/>
                  <a:gd name="T4" fmla="*/ 1174750 w 312"/>
                  <a:gd name="T5" fmla="*/ 612666 h 495"/>
                  <a:gd name="T6" fmla="*/ 1174750 w 312"/>
                  <a:gd name="T7" fmla="*/ 612666 h 495"/>
                  <a:gd name="T8" fmla="*/ 798228 w 312"/>
                  <a:gd name="T9" fmla="*/ 1804170 h 495"/>
                  <a:gd name="T10" fmla="*/ 779401 w 312"/>
                  <a:gd name="T11" fmla="*/ 1826722 h 495"/>
                  <a:gd name="T12" fmla="*/ 779401 w 312"/>
                  <a:gd name="T13" fmla="*/ 1826722 h 495"/>
                  <a:gd name="T14" fmla="*/ 779401 w 312"/>
                  <a:gd name="T15" fmla="*/ 1826722 h 495"/>
                  <a:gd name="T16" fmla="*/ 692801 w 312"/>
                  <a:gd name="T17" fmla="*/ 1860550 h 495"/>
                  <a:gd name="T18" fmla="*/ 579845 w 312"/>
                  <a:gd name="T19" fmla="*/ 1762824 h 495"/>
                  <a:gd name="T20" fmla="*/ 587375 w 312"/>
                  <a:gd name="T21" fmla="*/ 1740272 h 495"/>
                  <a:gd name="T22" fmla="*/ 587375 w 312"/>
                  <a:gd name="T23" fmla="*/ 1740272 h 495"/>
                  <a:gd name="T24" fmla="*/ 621262 w 312"/>
                  <a:gd name="T25" fmla="*/ 1559855 h 495"/>
                  <a:gd name="T26" fmla="*/ 459357 w 312"/>
                  <a:gd name="T27" fmla="*/ 1168952 h 495"/>
                  <a:gd name="T28" fmla="*/ 459357 w 312"/>
                  <a:gd name="T29" fmla="*/ 1165193 h 495"/>
                  <a:gd name="T30" fmla="*/ 158139 w 312"/>
                  <a:gd name="T31" fmla="*/ 992293 h 495"/>
                  <a:gd name="T32" fmla="*/ 0 w 312"/>
                  <a:gd name="T33" fmla="*/ 590114 h 495"/>
                  <a:gd name="T34" fmla="*/ 587375 w 312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connsiteX0" fmla="*/ 5000 w 10000"/>
                  <a:gd name="connsiteY0" fmla="*/ 0 h 10000"/>
                  <a:gd name="connsiteX1" fmla="*/ 10000 w 10000"/>
                  <a:gd name="connsiteY1" fmla="*/ 3212 h 10000"/>
                  <a:gd name="connsiteX2" fmla="*/ 10000 w 10000"/>
                  <a:gd name="connsiteY2" fmla="*/ 3293 h 10000"/>
                  <a:gd name="connsiteX3" fmla="*/ 10000 w 10000"/>
                  <a:gd name="connsiteY3" fmla="*/ 3293 h 10000"/>
                  <a:gd name="connsiteX4" fmla="*/ 6795 w 10000"/>
                  <a:gd name="connsiteY4" fmla="*/ 9697 h 10000"/>
                  <a:gd name="connsiteX5" fmla="*/ 6635 w 10000"/>
                  <a:gd name="connsiteY5" fmla="*/ 9818 h 10000"/>
                  <a:gd name="connsiteX6" fmla="*/ 6635 w 10000"/>
                  <a:gd name="connsiteY6" fmla="*/ 9818 h 10000"/>
                  <a:gd name="connsiteX7" fmla="*/ 6635 w 10000"/>
                  <a:gd name="connsiteY7" fmla="*/ 9818 h 10000"/>
                  <a:gd name="connsiteX8" fmla="*/ 5897 w 10000"/>
                  <a:gd name="connsiteY8" fmla="*/ 10000 h 10000"/>
                  <a:gd name="connsiteX9" fmla="*/ 4936 w 10000"/>
                  <a:gd name="connsiteY9" fmla="*/ 9475 h 10000"/>
                  <a:gd name="connsiteX10" fmla="*/ 5000 w 10000"/>
                  <a:gd name="connsiteY10" fmla="*/ 9354 h 10000"/>
                  <a:gd name="connsiteX11" fmla="*/ 5288 w 10000"/>
                  <a:gd name="connsiteY11" fmla="*/ 8384 h 10000"/>
                  <a:gd name="connsiteX12" fmla="*/ 3910 w 10000"/>
                  <a:gd name="connsiteY12" fmla="*/ 6283 h 10000"/>
                  <a:gd name="connsiteX13" fmla="*/ 3910 w 10000"/>
                  <a:gd name="connsiteY13" fmla="*/ 6263 h 10000"/>
                  <a:gd name="connsiteX14" fmla="*/ 1346 w 10000"/>
                  <a:gd name="connsiteY14" fmla="*/ 5333 h 10000"/>
                  <a:gd name="connsiteX15" fmla="*/ 0 w 10000"/>
                  <a:gd name="connsiteY15" fmla="*/ 3172 h 10000"/>
                  <a:gd name="connsiteX16" fmla="*/ 5000 w 10000"/>
                  <a:gd name="connsiteY16" fmla="*/ 0 h 10000"/>
                  <a:gd name="connsiteX0-1" fmla="*/ 5000 w 10000"/>
                  <a:gd name="connsiteY0-2" fmla="*/ 0 h 10000"/>
                  <a:gd name="connsiteX1-3" fmla="*/ 10000 w 10000"/>
                  <a:gd name="connsiteY1-4" fmla="*/ 3212 h 10000"/>
                  <a:gd name="connsiteX2-5" fmla="*/ 10000 w 10000"/>
                  <a:gd name="connsiteY2-6" fmla="*/ 3293 h 10000"/>
                  <a:gd name="connsiteX3-7" fmla="*/ 10000 w 10000"/>
                  <a:gd name="connsiteY3-8" fmla="*/ 3293 h 10000"/>
                  <a:gd name="connsiteX4-9" fmla="*/ 6795 w 10000"/>
                  <a:gd name="connsiteY4-10" fmla="*/ 9697 h 10000"/>
                  <a:gd name="connsiteX5-11" fmla="*/ 6635 w 10000"/>
                  <a:gd name="connsiteY5-12" fmla="*/ 9818 h 10000"/>
                  <a:gd name="connsiteX6-13" fmla="*/ 6635 w 10000"/>
                  <a:gd name="connsiteY6-14" fmla="*/ 9818 h 10000"/>
                  <a:gd name="connsiteX7-15" fmla="*/ 6635 w 10000"/>
                  <a:gd name="connsiteY7-16" fmla="*/ 9818 h 10000"/>
                  <a:gd name="connsiteX8-17" fmla="*/ 5897 w 10000"/>
                  <a:gd name="connsiteY8-18" fmla="*/ 10000 h 10000"/>
                  <a:gd name="connsiteX9-19" fmla="*/ 4936 w 10000"/>
                  <a:gd name="connsiteY9-20" fmla="*/ 9475 h 10000"/>
                  <a:gd name="connsiteX10-21" fmla="*/ 5288 w 10000"/>
                  <a:gd name="connsiteY10-22" fmla="*/ 8384 h 10000"/>
                  <a:gd name="connsiteX11-23" fmla="*/ 3910 w 10000"/>
                  <a:gd name="connsiteY11-24" fmla="*/ 6283 h 10000"/>
                  <a:gd name="connsiteX12-25" fmla="*/ 3910 w 10000"/>
                  <a:gd name="connsiteY12-26" fmla="*/ 6263 h 10000"/>
                  <a:gd name="connsiteX13-27" fmla="*/ 1346 w 10000"/>
                  <a:gd name="connsiteY13-28" fmla="*/ 5333 h 10000"/>
                  <a:gd name="connsiteX14-29" fmla="*/ 0 w 10000"/>
                  <a:gd name="connsiteY14-30" fmla="*/ 3172 h 10000"/>
                  <a:gd name="connsiteX15-31" fmla="*/ 5000 w 10000"/>
                  <a:gd name="connsiteY15-32" fmla="*/ 0 h 10000"/>
                  <a:gd name="connsiteX0-33" fmla="*/ 5000 w 10000"/>
                  <a:gd name="connsiteY0-34" fmla="*/ 0 h 10086"/>
                  <a:gd name="connsiteX1-35" fmla="*/ 10000 w 10000"/>
                  <a:gd name="connsiteY1-36" fmla="*/ 3212 h 10086"/>
                  <a:gd name="connsiteX2-37" fmla="*/ 10000 w 10000"/>
                  <a:gd name="connsiteY2-38" fmla="*/ 3293 h 10086"/>
                  <a:gd name="connsiteX3-39" fmla="*/ 10000 w 10000"/>
                  <a:gd name="connsiteY3-40" fmla="*/ 3293 h 10086"/>
                  <a:gd name="connsiteX4-41" fmla="*/ 6795 w 10000"/>
                  <a:gd name="connsiteY4-42" fmla="*/ 9697 h 10086"/>
                  <a:gd name="connsiteX5-43" fmla="*/ 6635 w 10000"/>
                  <a:gd name="connsiteY5-44" fmla="*/ 9818 h 10086"/>
                  <a:gd name="connsiteX6-45" fmla="*/ 6635 w 10000"/>
                  <a:gd name="connsiteY6-46" fmla="*/ 9818 h 10086"/>
                  <a:gd name="connsiteX7-47" fmla="*/ 6635 w 10000"/>
                  <a:gd name="connsiteY7-48" fmla="*/ 9818 h 10086"/>
                  <a:gd name="connsiteX8-49" fmla="*/ 5897 w 10000"/>
                  <a:gd name="connsiteY8-50" fmla="*/ 10000 h 10086"/>
                  <a:gd name="connsiteX9-51" fmla="*/ 5288 w 10000"/>
                  <a:gd name="connsiteY9-52" fmla="*/ 8384 h 10086"/>
                  <a:gd name="connsiteX10-53" fmla="*/ 3910 w 10000"/>
                  <a:gd name="connsiteY10-54" fmla="*/ 6283 h 10086"/>
                  <a:gd name="connsiteX11-55" fmla="*/ 3910 w 10000"/>
                  <a:gd name="connsiteY11-56" fmla="*/ 6263 h 10086"/>
                  <a:gd name="connsiteX12-57" fmla="*/ 1346 w 10000"/>
                  <a:gd name="connsiteY12-58" fmla="*/ 5333 h 10086"/>
                  <a:gd name="connsiteX13-59" fmla="*/ 0 w 10000"/>
                  <a:gd name="connsiteY13-60" fmla="*/ 3172 h 10086"/>
                  <a:gd name="connsiteX14-61" fmla="*/ 5000 w 10000"/>
                  <a:gd name="connsiteY14-62" fmla="*/ 0 h 100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10000" h="10086">
                    <a:moveTo>
                      <a:pt x="5000" y="0"/>
                    </a:moveTo>
                    <a:cubicBezTo>
                      <a:pt x="7756" y="0"/>
                      <a:pt x="10000" y="1455"/>
                      <a:pt x="10000" y="3212"/>
                    </a:cubicBezTo>
                    <a:lnTo>
                      <a:pt x="10000" y="3293"/>
                    </a:lnTo>
                    <a:lnTo>
                      <a:pt x="10000" y="3293"/>
                    </a:lnTo>
                    <a:cubicBezTo>
                      <a:pt x="10000" y="5717"/>
                      <a:pt x="8814" y="7859"/>
                      <a:pt x="6795" y="9697"/>
                    </a:cubicBezTo>
                    <a:cubicBezTo>
                      <a:pt x="6731" y="9737"/>
                      <a:pt x="6699" y="9778"/>
                      <a:pt x="6635" y="9818"/>
                    </a:cubicBezTo>
                    <a:lnTo>
                      <a:pt x="6635" y="9818"/>
                    </a:lnTo>
                    <a:lnTo>
                      <a:pt x="6635" y="9818"/>
                    </a:lnTo>
                    <a:cubicBezTo>
                      <a:pt x="6442" y="9919"/>
                      <a:pt x="6121" y="10239"/>
                      <a:pt x="5897" y="10000"/>
                    </a:cubicBezTo>
                    <a:cubicBezTo>
                      <a:pt x="5673" y="9761"/>
                      <a:pt x="5619" y="9003"/>
                      <a:pt x="5288" y="8384"/>
                    </a:cubicBezTo>
                    <a:cubicBezTo>
                      <a:pt x="5064" y="7556"/>
                      <a:pt x="4744" y="6848"/>
                      <a:pt x="3910" y="6283"/>
                    </a:cubicBezTo>
                    <a:lnTo>
                      <a:pt x="3910" y="6263"/>
                    </a:lnTo>
                    <a:cubicBezTo>
                      <a:pt x="3237" y="5818"/>
                      <a:pt x="2340" y="5475"/>
                      <a:pt x="1346" y="5333"/>
                    </a:cubicBezTo>
                    <a:cubicBezTo>
                      <a:pt x="513" y="4768"/>
                      <a:pt x="0" y="4000"/>
                      <a:pt x="0" y="3172"/>
                    </a:cubicBezTo>
                    <a:cubicBezTo>
                      <a:pt x="0" y="1414"/>
                      <a:pt x="2244" y="0"/>
                      <a:pt x="5000" y="0"/>
                    </a:cubicBezTo>
                    <a:close/>
                  </a:path>
                </a:pathLst>
              </a:custGeom>
              <a:solidFill>
                <a:srgbClr val="FFC000">
                  <a:alpha val="73000"/>
                </a:srgb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Freeform 107"/>
              <p:cNvSpPr/>
              <p:nvPr/>
            </p:nvSpPr>
            <p:spPr bwMode="auto">
              <a:xfrm rot="2700000">
                <a:off x="6369742" y="2705056"/>
                <a:ext cx="183510" cy="293579"/>
              </a:xfrm>
              <a:custGeom>
                <a:avLst/>
                <a:gdLst>
                  <a:gd name="T0" fmla="*/ 587375 w 312"/>
                  <a:gd name="T1" fmla="*/ 0 h 495"/>
                  <a:gd name="T2" fmla="*/ 1174750 w 312"/>
                  <a:gd name="T3" fmla="*/ 597631 h 495"/>
                  <a:gd name="T4" fmla="*/ 1174750 w 312"/>
                  <a:gd name="T5" fmla="*/ 612666 h 495"/>
                  <a:gd name="T6" fmla="*/ 1174750 w 312"/>
                  <a:gd name="T7" fmla="*/ 612666 h 495"/>
                  <a:gd name="T8" fmla="*/ 798228 w 312"/>
                  <a:gd name="T9" fmla="*/ 1804170 h 495"/>
                  <a:gd name="T10" fmla="*/ 779401 w 312"/>
                  <a:gd name="T11" fmla="*/ 1826722 h 495"/>
                  <a:gd name="T12" fmla="*/ 779401 w 312"/>
                  <a:gd name="T13" fmla="*/ 1826722 h 495"/>
                  <a:gd name="T14" fmla="*/ 779401 w 312"/>
                  <a:gd name="T15" fmla="*/ 1826722 h 495"/>
                  <a:gd name="T16" fmla="*/ 692801 w 312"/>
                  <a:gd name="T17" fmla="*/ 1860550 h 495"/>
                  <a:gd name="T18" fmla="*/ 579845 w 312"/>
                  <a:gd name="T19" fmla="*/ 1762824 h 495"/>
                  <a:gd name="T20" fmla="*/ 587375 w 312"/>
                  <a:gd name="T21" fmla="*/ 1740272 h 495"/>
                  <a:gd name="T22" fmla="*/ 587375 w 312"/>
                  <a:gd name="T23" fmla="*/ 1740272 h 495"/>
                  <a:gd name="T24" fmla="*/ 621262 w 312"/>
                  <a:gd name="T25" fmla="*/ 1559855 h 495"/>
                  <a:gd name="T26" fmla="*/ 459357 w 312"/>
                  <a:gd name="T27" fmla="*/ 1168952 h 495"/>
                  <a:gd name="T28" fmla="*/ 459357 w 312"/>
                  <a:gd name="T29" fmla="*/ 1165193 h 495"/>
                  <a:gd name="T30" fmla="*/ 158139 w 312"/>
                  <a:gd name="T31" fmla="*/ 992293 h 495"/>
                  <a:gd name="T32" fmla="*/ 0 w 312"/>
                  <a:gd name="T33" fmla="*/ 590114 h 495"/>
                  <a:gd name="T34" fmla="*/ 587375 w 312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connsiteX0" fmla="*/ 5000 w 10000"/>
                  <a:gd name="connsiteY0" fmla="*/ 0 h 10000"/>
                  <a:gd name="connsiteX1" fmla="*/ 10000 w 10000"/>
                  <a:gd name="connsiteY1" fmla="*/ 3212 h 10000"/>
                  <a:gd name="connsiteX2" fmla="*/ 10000 w 10000"/>
                  <a:gd name="connsiteY2" fmla="*/ 3293 h 10000"/>
                  <a:gd name="connsiteX3" fmla="*/ 10000 w 10000"/>
                  <a:gd name="connsiteY3" fmla="*/ 3293 h 10000"/>
                  <a:gd name="connsiteX4" fmla="*/ 6795 w 10000"/>
                  <a:gd name="connsiteY4" fmla="*/ 9697 h 10000"/>
                  <a:gd name="connsiteX5" fmla="*/ 6635 w 10000"/>
                  <a:gd name="connsiteY5" fmla="*/ 9818 h 10000"/>
                  <a:gd name="connsiteX6" fmla="*/ 6635 w 10000"/>
                  <a:gd name="connsiteY6" fmla="*/ 9818 h 10000"/>
                  <a:gd name="connsiteX7" fmla="*/ 6635 w 10000"/>
                  <a:gd name="connsiteY7" fmla="*/ 9818 h 10000"/>
                  <a:gd name="connsiteX8" fmla="*/ 5897 w 10000"/>
                  <a:gd name="connsiteY8" fmla="*/ 10000 h 10000"/>
                  <a:gd name="connsiteX9" fmla="*/ 4936 w 10000"/>
                  <a:gd name="connsiteY9" fmla="*/ 9475 h 10000"/>
                  <a:gd name="connsiteX10" fmla="*/ 5000 w 10000"/>
                  <a:gd name="connsiteY10" fmla="*/ 9354 h 10000"/>
                  <a:gd name="connsiteX11" fmla="*/ 5288 w 10000"/>
                  <a:gd name="connsiteY11" fmla="*/ 8384 h 10000"/>
                  <a:gd name="connsiteX12" fmla="*/ 3910 w 10000"/>
                  <a:gd name="connsiteY12" fmla="*/ 6283 h 10000"/>
                  <a:gd name="connsiteX13" fmla="*/ 3910 w 10000"/>
                  <a:gd name="connsiteY13" fmla="*/ 6263 h 10000"/>
                  <a:gd name="connsiteX14" fmla="*/ 1346 w 10000"/>
                  <a:gd name="connsiteY14" fmla="*/ 5333 h 10000"/>
                  <a:gd name="connsiteX15" fmla="*/ 0 w 10000"/>
                  <a:gd name="connsiteY15" fmla="*/ 3172 h 10000"/>
                  <a:gd name="connsiteX16" fmla="*/ 5000 w 10000"/>
                  <a:gd name="connsiteY16" fmla="*/ 0 h 10000"/>
                  <a:gd name="connsiteX0-1" fmla="*/ 5000 w 10000"/>
                  <a:gd name="connsiteY0-2" fmla="*/ 0 h 10000"/>
                  <a:gd name="connsiteX1-3" fmla="*/ 10000 w 10000"/>
                  <a:gd name="connsiteY1-4" fmla="*/ 3212 h 10000"/>
                  <a:gd name="connsiteX2-5" fmla="*/ 10000 w 10000"/>
                  <a:gd name="connsiteY2-6" fmla="*/ 3293 h 10000"/>
                  <a:gd name="connsiteX3-7" fmla="*/ 10000 w 10000"/>
                  <a:gd name="connsiteY3-8" fmla="*/ 3293 h 10000"/>
                  <a:gd name="connsiteX4-9" fmla="*/ 6795 w 10000"/>
                  <a:gd name="connsiteY4-10" fmla="*/ 9697 h 10000"/>
                  <a:gd name="connsiteX5-11" fmla="*/ 6635 w 10000"/>
                  <a:gd name="connsiteY5-12" fmla="*/ 9818 h 10000"/>
                  <a:gd name="connsiteX6-13" fmla="*/ 6635 w 10000"/>
                  <a:gd name="connsiteY6-14" fmla="*/ 9818 h 10000"/>
                  <a:gd name="connsiteX7-15" fmla="*/ 6635 w 10000"/>
                  <a:gd name="connsiteY7-16" fmla="*/ 9818 h 10000"/>
                  <a:gd name="connsiteX8-17" fmla="*/ 5897 w 10000"/>
                  <a:gd name="connsiteY8-18" fmla="*/ 10000 h 10000"/>
                  <a:gd name="connsiteX9-19" fmla="*/ 4936 w 10000"/>
                  <a:gd name="connsiteY9-20" fmla="*/ 9475 h 10000"/>
                  <a:gd name="connsiteX10-21" fmla="*/ 5288 w 10000"/>
                  <a:gd name="connsiteY10-22" fmla="*/ 8384 h 10000"/>
                  <a:gd name="connsiteX11-23" fmla="*/ 3910 w 10000"/>
                  <a:gd name="connsiteY11-24" fmla="*/ 6283 h 10000"/>
                  <a:gd name="connsiteX12-25" fmla="*/ 3910 w 10000"/>
                  <a:gd name="connsiteY12-26" fmla="*/ 6263 h 10000"/>
                  <a:gd name="connsiteX13-27" fmla="*/ 1346 w 10000"/>
                  <a:gd name="connsiteY13-28" fmla="*/ 5333 h 10000"/>
                  <a:gd name="connsiteX14-29" fmla="*/ 0 w 10000"/>
                  <a:gd name="connsiteY14-30" fmla="*/ 3172 h 10000"/>
                  <a:gd name="connsiteX15-31" fmla="*/ 5000 w 10000"/>
                  <a:gd name="connsiteY15-32" fmla="*/ 0 h 10000"/>
                  <a:gd name="connsiteX0-33" fmla="*/ 5000 w 10000"/>
                  <a:gd name="connsiteY0-34" fmla="*/ 0 h 10086"/>
                  <a:gd name="connsiteX1-35" fmla="*/ 10000 w 10000"/>
                  <a:gd name="connsiteY1-36" fmla="*/ 3212 h 10086"/>
                  <a:gd name="connsiteX2-37" fmla="*/ 10000 w 10000"/>
                  <a:gd name="connsiteY2-38" fmla="*/ 3293 h 10086"/>
                  <a:gd name="connsiteX3-39" fmla="*/ 10000 w 10000"/>
                  <a:gd name="connsiteY3-40" fmla="*/ 3293 h 10086"/>
                  <a:gd name="connsiteX4-41" fmla="*/ 6795 w 10000"/>
                  <a:gd name="connsiteY4-42" fmla="*/ 9697 h 10086"/>
                  <a:gd name="connsiteX5-43" fmla="*/ 6635 w 10000"/>
                  <a:gd name="connsiteY5-44" fmla="*/ 9818 h 10086"/>
                  <a:gd name="connsiteX6-45" fmla="*/ 6635 w 10000"/>
                  <a:gd name="connsiteY6-46" fmla="*/ 9818 h 10086"/>
                  <a:gd name="connsiteX7-47" fmla="*/ 6635 w 10000"/>
                  <a:gd name="connsiteY7-48" fmla="*/ 9818 h 10086"/>
                  <a:gd name="connsiteX8-49" fmla="*/ 5897 w 10000"/>
                  <a:gd name="connsiteY8-50" fmla="*/ 10000 h 10086"/>
                  <a:gd name="connsiteX9-51" fmla="*/ 5288 w 10000"/>
                  <a:gd name="connsiteY9-52" fmla="*/ 8384 h 10086"/>
                  <a:gd name="connsiteX10-53" fmla="*/ 3910 w 10000"/>
                  <a:gd name="connsiteY10-54" fmla="*/ 6283 h 10086"/>
                  <a:gd name="connsiteX11-55" fmla="*/ 3910 w 10000"/>
                  <a:gd name="connsiteY11-56" fmla="*/ 6263 h 10086"/>
                  <a:gd name="connsiteX12-57" fmla="*/ 1346 w 10000"/>
                  <a:gd name="connsiteY12-58" fmla="*/ 5333 h 10086"/>
                  <a:gd name="connsiteX13-59" fmla="*/ 0 w 10000"/>
                  <a:gd name="connsiteY13-60" fmla="*/ 3172 h 10086"/>
                  <a:gd name="connsiteX14-61" fmla="*/ 5000 w 10000"/>
                  <a:gd name="connsiteY14-62" fmla="*/ 0 h 100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10000" h="10086">
                    <a:moveTo>
                      <a:pt x="5000" y="0"/>
                    </a:moveTo>
                    <a:cubicBezTo>
                      <a:pt x="7756" y="0"/>
                      <a:pt x="10000" y="1455"/>
                      <a:pt x="10000" y="3212"/>
                    </a:cubicBezTo>
                    <a:lnTo>
                      <a:pt x="10000" y="3293"/>
                    </a:lnTo>
                    <a:lnTo>
                      <a:pt x="10000" y="3293"/>
                    </a:lnTo>
                    <a:cubicBezTo>
                      <a:pt x="10000" y="5717"/>
                      <a:pt x="8814" y="7859"/>
                      <a:pt x="6795" y="9697"/>
                    </a:cubicBezTo>
                    <a:cubicBezTo>
                      <a:pt x="6731" y="9737"/>
                      <a:pt x="6699" y="9778"/>
                      <a:pt x="6635" y="9818"/>
                    </a:cubicBezTo>
                    <a:lnTo>
                      <a:pt x="6635" y="9818"/>
                    </a:lnTo>
                    <a:lnTo>
                      <a:pt x="6635" y="9818"/>
                    </a:lnTo>
                    <a:cubicBezTo>
                      <a:pt x="6442" y="9919"/>
                      <a:pt x="6121" y="10239"/>
                      <a:pt x="5897" y="10000"/>
                    </a:cubicBezTo>
                    <a:cubicBezTo>
                      <a:pt x="5673" y="9761"/>
                      <a:pt x="5619" y="9003"/>
                      <a:pt x="5288" y="8384"/>
                    </a:cubicBezTo>
                    <a:cubicBezTo>
                      <a:pt x="5064" y="7556"/>
                      <a:pt x="4744" y="6848"/>
                      <a:pt x="3910" y="6283"/>
                    </a:cubicBezTo>
                    <a:lnTo>
                      <a:pt x="3910" y="6263"/>
                    </a:lnTo>
                    <a:cubicBezTo>
                      <a:pt x="3237" y="5818"/>
                      <a:pt x="2340" y="5475"/>
                      <a:pt x="1346" y="5333"/>
                    </a:cubicBezTo>
                    <a:cubicBezTo>
                      <a:pt x="513" y="4768"/>
                      <a:pt x="0" y="4000"/>
                      <a:pt x="0" y="3172"/>
                    </a:cubicBezTo>
                    <a:cubicBezTo>
                      <a:pt x="0" y="1414"/>
                      <a:pt x="2244" y="0"/>
                      <a:pt x="5000" y="0"/>
                    </a:cubicBezTo>
                    <a:close/>
                  </a:path>
                </a:pathLst>
              </a:custGeom>
              <a:solidFill>
                <a:srgbClr val="FFC000">
                  <a:alpha val="73000"/>
                </a:srgb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108"/>
              <p:cNvSpPr/>
              <p:nvPr/>
            </p:nvSpPr>
            <p:spPr bwMode="auto">
              <a:xfrm rot="2700000">
                <a:off x="6407803" y="2259335"/>
                <a:ext cx="350653" cy="642255"/>
              </a:xfrm>
              <a:custGeom>
                <a:avLst/>
                <a:gdLst>
                  <a:gd name="T0" fmla="*/ 1122363 w 596"/>
                  <a:gd name="T1" fmla="*/ 4105275 h 1092"/>
                  <a:gd name="T2" fmla="*/ 598844 w 596"/>
                  <a:gd name="T3" fmla="*/ 4105275 h 1092"/>
                  <a:gd name="T4" fmla="*/ 79093 w 596"/>
                  <a:gd name="T5" fmla="*/ 1928577 h 1092"/>
                  <a:gd name="T6" fmla="*/ 1122363 w 596"/>
                  <a:gd name="T7" fmla="*/ 0 h 1092"/>
                  <a:gd name="T8" fmla="*/ 1126129 w 596"/>
                  <a:gd name="T9" fmla="*/ 0 h 1092"/>
                  <a:gd name="T10" fmla="*/ 2165632 w 596"/>
                  <a:gd name="T11" fmla="*/ 1928577 h 1092"/>
                  <a:gd name="T12" fmla="*/ 1645881 w 596"/>
                  <a:gd name="T13" fmla="*/ 4105275 h 1092"/>
                  <a:gd name="T14" fmla="*/ 1122363 w 596"/>
                  <a:gd name="T15" fmla="*/ 4105275 h 10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6" h="1092">
                    <a:moveTo>
                      <a:pt x="298" y="1092"/>
                    </a:moveTo>
                    <a:cubicBezTo>
                      <a:pt x="159" y="1092"/>
                      <a:pt x="159" y="1092"/>
                      <a:pt x="159" y="1092"/>
                    </a:cubicBezTo>
                    <a:cubicBezTo>
                      <a:pt x="31" y="824"/>
                      <a:pt x="21" y="513"/>
                      <a:pt x="21" y="513"/>
                    </a:cubicBezTo>
                    <a:cubicBezTo>
                      <a:pt x="0" y="212"/>
                      <a:pt x="298" y="0"/>
                      <a:pt x="298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596" y="212"/>
                      <a:pt x="575" y="513"/>
                    </a:cubicBezTo>
                    <a:cubicBezTo>
                      <a:pt x="575" y="513"/>
                      <a:pt x="566" y="824"/>
                      <a:pt x="437" y="1092"/>
                    </a:cubicBezTo>
                    <a:lnTo>
                      <a:pt x="298" y="1092"/>
                    </a:lnTo>
                    <a:close/>
                  </a:path>
                </a:pathLst>
              </a:custGeom>
              <a:solidFill>
                <a:srgbClr val="4FB9CB"/>
              </a:solidFill>
              <a:ln>
                <a:solidFill>
                  <a:srgbClr val="1AB49C"/>
                </a:solidFill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Oval 113"/>
              <p:cNvSpPr>
                <a:spLocks noChangeArrowheads="1"/>
              </p:cNvSpPr>
              <p:nvPr/>
            </p:nvSpPr>
            <p:spPr bwMode="auto">
              <a:xfrm rot="2700000">
                <a:off x="6568043" y="2481147"/>
                <a:ext cx="117123" cy="114085"/>
              </a:xfrm>
              <a:prstGeom prst="ellipse">
                <a:avLst/>
              </a:prstGeom>
              <a:solidFill>
                <a:sysClr val="window" lastClr="FFFFFF">
                  <a:alpha val="77000"/>
                </a:sys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Oval 116"/>
              <p:cNvSpPr>
                <a:spLocks noChangeArrowheads="1"/>
              </p:cNvSpPr>
              <p:nvPr/>
            </p:nvSpPr>
            <p:spPr bwMode="auto">
              <a:xfrm rot="2700000">
                <a:off x="6500229" y="2593093"/>
                <a:ext cx="70303" cy="72640"/>
              </a:xfrm>
              <a:prstGeom prst="ellipse">
                <a:avLst/>
              </a:prstGeom>
              <a:solidFill>
                <a:sysClr val="window" lastClr="FFFFFF">
                  <a:alpha val="77000"/>
                </a:sys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Oval 119"/>
              <p:cNvSpPr>
                <a:spLocks noChangeArrowheads="1"/>
              </p:cNvSpPr>
              <p:nvPr/>
            </p:nvSpPr>
            <p:spPr bwMode="auto">
              <a:xfrm rot="2700000">
                <a:off x="6447912" y="2674106"/>
                <a:ext cx="43239" cy="42313"/>
              </a:xfrm>
              <a:prstGeom prst="ellipse">
                <a:avLst/>
              </a:prstGeom>
              <a:solidFill>
                <a:sysClr val="window" lastClr="FFFFFF">
                  <a:alpha val="77000"/>
                </a:sys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Rectangle 27"/>
              <p:cNvSpPr/>
              <p:nvPr/>
            </p:nvSpPr>
            <p:spPr>
              <a:xfrm rot="2700000">
                <a:off x="6301683" y="2797997"/>
                <a:ext cx="71523" cy="43830"/>
              </a:xfrm>
              <a:prstGeom prst="rect">
                <a:avLst/>
              </a:prstGeom>
              <a:solidFill>
                <a:srgbClr val="EB6949">
                  <a:alpha val="73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481931" y="2626748"/>
              <a:ext cx="958136" cy="95813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roup 30"/>
            <p:cNvGrpSpPr/>
            <p:nvPr/>
          </p:nvGrpSpPr>
          <p:grpSpPr>
            <a:xfrm>
              <a:off x="6506867" y="4727881"/>
              <a:ext cx="317357" cy="278329"/>
              <a:chOff x="3175" y="-1587"/>
              <a:chExt cx="490538" cy="430212"/>
            </a:xfrm>
            <a:solidFill>
              <a:srgbClr val="17375E"/>
            </a:solidFill>
          </p:grpSpPr>
          <p:sp>
            <p:nvSpPr>
              <p:cNvPr id="21" name="Freeform 175"/>
              <p:cNvSpPr>
                <a:spLocks noEditPoints="1"/>
              </p:cNvSpPr>
              <p:nvPr/>
            </p:nvSpPr>
            <p:spPr bwMode="auto">
              <a:xfrm>
                <a:off x="3175" y="-1587"/>
                <a:ext cx="490538" cy="430212"/>
              </a:xfrm>
              <a:custGeom>
                <a:avLst/>
                <a:gdLst>
                  <a:gd name="T0" fmla="*/ 128 w 128"/>
                  <a:gd name="T1" fmla="*/ 66 h 112"/>
                  <a:gd name="T2" fmla="*/ 112 w 128"/>
                  <a:gd name="T3" fmla="*/ 6 h 112"/>
                  <a:gd name="T4" fmla="*/ 104 w 128"/>
                  <a:gd name="T5" fmla="*/ 0 h 112"/>
                  <a:gd name="T6" fmla="*/ 64 w 128"/>
                  <a:gd name="T7" fmla="*/ 0 h 112"/>
                  <a:gd name="T8" fmla="*/ 24 w 128"/>
                  <a:gd name="T9" fmla="*/ 0 h 112"/>
                  <a:gd name="T10" fmla="*/ 16 w 128"/>
                  <a:gd name="T11" fmla="*/ 6 h 112"/>
                  <a:gd name="T12" fmla="*/ 0 w 128"/>
                  <a:gd name="T13" fmla="*/ 66 h 112"/>
                  <a:gd name="T14" fmla="*/ 0 w 128"/>
                  <a:gd name="T15" fmla="*/ 68 h 112"/>
                  <a:gd name="T16" fmla="*/ 0 w 128"/>
                  <a:gd name="T17" fmla="*/ 96 h 112"/>
                  <a:gd name="T18" fmla="*/ 16 w 128"/>
                  <a:gd name="T19" fmla="*/ 112 h 112"/>
                  <a:gd name="T20" fmla="*/ 112 w 128"/>
                  <a:gd name="T21" fmla="*/ 112 h 112"/>
                  <a:gd name="T22" fmla="*/ 128 w 128"/>
                  <a:gd name="T23" fmla="*/ 96 h 112"/>
                  <a:gd name="T24" fmla="*/ 128 w 128"/>
                  <a:gd name="T25" fmla="*/ 68 h 112"/>
                  <a:gd name="T26" fmla="*/ 128 w 128"/>
                  <a:gd name="T27" fmla="*/ 66 h 112"/>
                  <a:gd name="T28" fmla="*/ 120 w 128"/>
                  <a:gd name="T29" fmla="*/ 96 h 112"/>
                  <a:gd name="T30" fmla="*/ 112 w 128"/>
                  <a:gd name="T31" fmla="*/ 104 h 112"/>
                  <a:gd name="T32" fmla="*/ 16 w 128"/>
                  <a:gd name="T33" fmla="*/ 104 h 112"/>
                  <a:gd name="T34" fmla="*/ 8 w 128"/>
                  <a:gd name="T35" fmla="*/ 96 h 112"/>
                  <a:gd name="T36" fmla="*/ 8 w 128"/>
                  <a:gd name="T37" fmla="*/ 68 h 112"/>
                  <a:gd name="T38" fmla="*/ 24 w 128"/>
                  <a:gd name="T39" fmla="*/ 8 h 112"/>
                  <a:gd name="T40" fmla="*/ 104 w 128"/>
                  <a:gd name="T41" fmla="*/ 8 h 112"/>
                  <a:gd name="T42" fmla="*/ 120 w 128"/>
                  <a:gd name="T43" fmla="*/ 68 h 112"/>
                  <a:gd name="T44" fmla="*/ 120 w 128"/>
                  <a:gd name="T45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8" h="112">
                    <a:moveTo>
                      <a:pt x="128" y="66"/>
                    </a:moveTo>
                    <a:cubicBezTo>
                      <a:pt x="112" y="6"/>
                      <a:pt x="112" y="6"/>
                      <a:pt x="112" y="6"/>
                    </a:cubicBezTo>
                    <a:cubicBezTo>
                      <a:pt x="111" y="2"/>
                      <a:pt x="108" y="0"/>
                      <a:pt x="10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7" y="2"/>
                      <a:pt x="16" y="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21" y="112"/>
                      <a:pt x="128" y="105"/>
                      <a:pt x="128" y="96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7"/>
                      <a:pt x="128" y="67"/>
                      <a:pt x="128" y="66"/>
                    </a:cubicBezTo>
                    <a:close/>
                    <a:moveTo>
                      <a:pt x="120" y="96"/>
                    </a:moveTo>
                    <a:cubicBezTo>
                      <a:pt x="120" y="100"/>
                      <a:pt x="116" y="104"/>
                      <a:pt x="112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2" y="104"/>
                      <a:pt x="8" y="100"/>
                      <a:pt x="8" y="9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20" y="68"/>
                      <a:pt x="120" y="68"/>
                      <a:pt x="120" y="68"/>
                    </a:cubicBezTo>
                    <a:lnTo>
                      <a:pt x="120" y="96"/>
                    </a:lnTo>
                    <a:close/>
                  </a:path>
                </a:pathLst>
              </a:custGeom>
              <a:solidFill>
                <a:srgbClr val="4FB9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76"/>
              <p:cNvSpPr>
                <a:spLocks noEditPoints="1"/>
              </p:cNvSpPr>
              <p:nvPr/>
            </p:nvSpPr>
            <p:spPr bwMode="auto">
              <a:xfrm>
                <a:off x="60325" y="58738"/>
                <a:ext cx="374650" cy="277812"/>
              </a:xfrm>
              <a:custGeom>
                <a:avLst/>
                <a:gdLst>
                  <a:gd name="T0" fmla="*/ 80 w 98"/>
                  <a:gd name="T1" fmla="*/ 0 h 72"/>
                  <a:gd name="T2" fmla="*/ 18 w 98"/>
                  <a:gd name="T3" fmla="*/ 0 h 72"/>
                  <a:gd name="T4" fmla="*/ 14 w 98"/>
                  <a:gd name="T5" fmla="*/ 3 h 72"/>
                  <a:gd name="T6" fmla="*/ 0 w 98"/>
                  <a:gd name="T7" fmla="*/ 51 h 72"/>
                  <a:gd name="T8" fmla="*/ 1 w 98"/>
                  <a:gd name="T9" fmla="*/ 54 h 72"/>
                  <a:gd name="T10" fmla="*/ 4 w 98"/>
                  <a:gd name="T11" fmla="*/ 56 h 72"/>
                  <a:gd name="T12" fmla="*/ 16 w 98"/>
                  <a:gd name="T13" fmla="*/ 56 h 72"/>
                  <a:gd name="T14" fmla="*/ 20 w 98"/>
                  <a:gd name="T15" fmla="*/ 56 h 72"/>
                  <a:gd name="T16" fmla="*/ 23 w 98"/>
                  <a:gd name="T17" fmla="*/ 56 h 72"/>
                  <a:gd name="T18" fmla="*/ 28 w 98"/>
                  <a:gd name="T19" fmla="*/ 68 h 72"/>
                  <a:gd name="T20" fmla="*/ 35 w 98"/>
                  <a:gd name="T21" fmla="*/ 72 h 72"/>
                  <a:gd name="T22" fmla="*/ 63 w 98"/>
                  <a:gd name="T23" fmla="*/ 72 h 72"/>
                  <a:gd name="T24" fmla="*/ 70 w 98"/>
                  <a:gd name="T25" fmla="*/ 68 h 72"/>
                  <a:gd name="T26" fmla="*/ 75 w 98"/>
                  <a:gd name="T27" fmla="*/ 56 h 72"/>
                  <a:gd name="T28" fmla="*/ 78 w 98"/>
                  <a:gd name="T29" fmla="*/ 56 h 72"/>
                  <a:gd name="T30" fmla="*/ 82 w 98"/>
                  <a:gd name="T31" fmla="*/ 56 h 72"/>
                  <a:gd name="T32" fmla="*/ 94 w 98"/>
                  <a:gd name="T33" fmla="*/ 56 h 72"/>
                  <a:gd name="T34" fmla="*/ 97 w 98"/>
                  <a:gd name="T35" fmla="*/ 54 h 72"/>
                  <a:gd name="T36" fmla="*/ 98 w 98"/>
                  <a:gd name="T37" fmla="*/ 51 h 72"/>
                  <a:gd name="T38" fmla="*/ 84 w 98"/>
                  <a:gd name="T39" fmla="*/ 3 h 72"/>
                  <a:gd name="T40" fmla="*/ 80 w 98"/>
                  <a:gd name="T41" fmla="*/ 0 h 72"/>
                  <a:gd name="T42" fmla="*/ 82 w 98"/>
                  <a:gd name="T43" fmla="*/ 48 h 72"/>
                  <a:gd name="T44" fmla="*/ 75 w 98"/>
                  <a:gd name="T45" fmla="*/ 48 h 72"/>
                  <a:gd name="T46" fmla="*/ 68 w 98"/>
                  <a:gd name="T47" fmla="*/ 52 h 72"/>
                  <a:gd name="T48" fmla="*/ 63 w 98"/>
                  <a:gd name="T49" fmla="*/ 64 h 72"/>
                  <a:gd name="T50" fmla="*/ 35 w 98"/>
                  <a:gd name="T51" fmla="*/ 64 h 72"/>
                  <a:gd name="T52" fmla="*/ 30 w 98"/>
                  <a:gd name="T53" fmla="*/ 52 h 72"/>
                  <a:gd name="T54" fmla="*/ 23 w 98"/>
                  <a:gd name="T55" fmla="*/ 48 h 72"/>
                  <a:gd name="T56" fmla="*/ 16 w 98"/>
                  <a:gd name="T57" fmla="*/ 48 h 72"/>
                  <a:gd name="T58" fmla="*/ 6 w 98"/>
                  <a:gd name="T59" fmla="*/ 48 h 72"/>
                  <a:gd name="T60" fmla="*/ 18 w 98"/>
                  <a:gd name="T61" fmla="*/ 4 h 72"/>
                  <a:gd name="T62" fmla="*/ 80 w 98"/>
                  <a:gd name="T63" fmla="*/ 4 h 72"/>
                  <a:gd name="T64" fmla="*/ 92 w 98"/>
                  <a:gd name="T65" fmla="*/ 48 h 72"/>
                  <a:gd name="T66" fmla="*/ 82 w 98"/>
                  <a:gd name="T6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8" h="72">
                    <a:moveTo>
                      <a:pt x="8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4" y="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1" y="54"/>
                    </a:cubicBezTo>
                    <a:cubicBezTo>
                      <a:pt x="2" y="55"/>
                      <a:pt x="3" y="56"/>
                      <a:pt x="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70"/>
                      <a:pt x="32" y="72"/>
                      <a:pt x="35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6" y="72"/>
                      <a:pt x="68" y="70"/>
                      <a:pt x="70" y="68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6"/>
                      <a:pt x="96" y="55"/>
                      <a:pt x="97" y="54"/>
                    </a:cubicBezTo>
                    <a:cubicBezTo>
                      <a:pt x="98" y="53"/>
                      <a:pt x="98" y="52"/>
                      <a:pt x="98" y="51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1"/>
                      <a:pt x="82" y="0"/>
                      <a:pt x="80" y="0"/>
                    </a:cubicBezTo>
                    <a:close/>
                    <a:moveTo>
                      <a:pt x="82" y="48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2" y="48"/>
                      <a:pt x="70" y="50"/>
                      <a:pt x="68" y="5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0"/>
                      <a:pt x="26" y="48"/>
                      <a:pt x="23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92" y="48"/>
                      <a:pt x="92" y="48"/>
                      <a:pt x="92" y="48"/>
                    </a:cubicBez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4FB9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Freeform 50"/>
            <p:cNvSpPr>
              <a:spLocks noEditPoints="1"/>
            </p:cNvSpPr>
            <p:nvPr/>
          </p:nvSpPr>
          <p:spPr bwMode="auto">
            <a:xfrm>
              <a:off x="2761034" y="3788506"/>
              <a:ext cx="261823" cy="329775"/>
            </a:xfrm>
            <a:custGeom>
              <a:avLst/>
              <a:gdLst/>
              <a:ahLst/>
              <a:cxnLst>
                <a:cxn ang="0">
                  <a:pos x="187" y="135"/>
                </a:cxn>
                <a:cxn ang="0">
                  <a:pos x="44" y="135"/>
                </a:cxn>
                <a:cxn ang="0">
                  <a:pos x="44" y="156"/>
                </a:cxn>
                <a:cxn ang="0">
                  <a:pos x="187" y="156"/>
                </a:cxn>
                <a:cxn ang="0">
                  <a:pos x="187" y="135"/>
                </a:cxn>
                <a:cxn ang="0">
                  <a:pos x="187" y="95"/>
                </a:cxn>
                <a:cxn ang="0">
                  <a:pos x="44" y="95"/>
                </a:cxn>
                <a:cxn ang="0">
                  <a:pos x="44" y="115"/>
                </a:cxn>
                <a:cxn ang="0">
                  <a:pos x="187" y="115"/>
                </a:cxn>
                <a:cxn ang="0">
                  <a:pos x="187" y="95"/>
                </a:cxn>
                <a:cxn ang="0">
                  <a:pos x="187" y="54"/>
                </a:cxn>
                <a:cxn ang="0">
                  <a:pos x="44" y="54"/>
                </a:cxn>
                <a:cxn ang="0">
                  <a:pos x="44" y="75"/>
                </a:cxn>
                <a:cxn ang="0">
                  <a:pos x="187" y="75"/>
                </a:cxn>
                <a:cxn ang="0">
                  <a:pos x="187" y="54"/>
                </a:cxn>
                <a:cxn ang="0">
                  <a:pos x="44" y="196"/>
                </a:cxn>
                <a:cxn ang="0">
                  <a:pos x="116" y="196"/>
                </a:cxn>
                <a:cxn ang="0">
                  <a:pos x="116" y="176"/>
                </a:cxn>
                <a:cxn ang="0">
                  <a:pos x="44" y="176"/>
                </a:cxn>
                <a:cxn ang="0">
                  <a:pos x="44" y="196"/>
                </a:cxn>
                <a:cxn ang="0">
                  <a:pos x="233" y="29"/>
                </a:cxn>
                <a:cxn ang="0">
                  <a:pos x="233" y="0"/>
                </a:cxn>
                <a:cxn ang="0">
                  <a:pos x="0" y="0"/>
                </a:cxn>
                <a:cxn ang="0">
                  <a:pos x="0" y="301"/>
                </a:cxn>
                <a:cxn ang="0">
                  <a:pos x="29" y="301"/>
                </a:cxn>
                <a:cxn ang="0">
                  <a:pos x="29" y="330"/>
                </a:cxn>
                <a:cxn ang="0">
                  <a:pos x="262" y="330"/>
                </a:cxn>
                <a:cxn ang="0">
                  <a:pos x="262" y="29"/>
                </a:cxn>
                <a:cxn ang="0">
                  <a:pos x="233" y="29"/>
                </a:cxn>
                <a:cxn ang="0">
                  <a:pos x="15" y="286"/>
                </a:cxn>
                <a:cxn ang="0">
                  <a:pos x="15" y="16"/>
                </a:cxn>
                <a:cxn ang="0">
                  <a:pos x="216" y="16"/>
                </a:cxn>
                <a:cxn ang="0">
                  <a:pos x="216" y="216"/>
                </a:cxn>
                <a:cxn ang="0">
                  <a:pos x="148" y="216"/>
                </a:cxn>
                <a:cxn ang="0">
                  <a:pos x="148" y="286"/>
                </a:cxn>
                <a:cxn ang="0">
                  <a:pos x="15" y="286"/>
                </a:cxn>
                <a:cxn ang="0">
                  <a:pos x="245" y="315"/>
                </a:cxn>
                <a:cxn ang="0">
                  <a:pos x="44" y="315"/>
                </a:cxn>
                <a:cxn ang="0">
                  <a:pos x="44" y="301"/>
                </a:cxn>
                <a:cxn ang="0">
                  <a:pos x="155" y="301"/>
                </a:cxn>
                <a:cxn ang="0">
                  <a:pos x="233" y="225"/>
                </a:cxn>
                <a:cxn ang="0">
                  <a:pos x="233" y="45"/>
                </a:cxn>
                <a:cxn ang="0">
                  <a:pos x="245" y="45"/>
                </a:cxn>
                <a:cxn ang="0">
                  <a:pos x="245" y="315"/>
                </a:cxn>
              </a:cxnLst>
              <a:rect l="0" t="0" r="r" b="b"/>
              <a:pathLst>
                <a:path w="262" h="330">
                  <a:moveTo>
                    <a:pt x="187" y="135"/>
                  </a:moveTo>
                  <a:lnTo>
                    <a:pt x="44" y="135"/>
                  </a:lnTo>
                  <a:lnTo>
                    <a:pt x="44" y="156"/>
                  </a:lnTo>
                  <a:lnTo>
                    <a:pt x="187" y="156"/>
                  </a:lnTo>
                  <a:lnTo>
                    <a:pt x="187" y="135"/>
                  </a:lnTo>
                  <a:close/>
                  <a:moveTo>
                    <a:pt x="187" y="95"/>
                  </a:moveTo>
                  <a:lnTo>
                    <a:pt x="44" y="95"/>
                  </a:lnTo>
                  <a:lnTo>
                    <a:pt x="44" y="115"/>
                  </a:lnTo>
                  <a:lnTo>
                    <a:pt x="187" y="115"/>
                  </a:lnTo>
                  <a:lnTo>
                    <a:pt x="187" y="95"/>
                  </a:lnTo>
                  <a:close/>
                  <a:moveTo>
                    <a:pt x="187" y="54"/>
                  </a:moveTo>
                  <a:lnTo>
                    <a:pt x="44" y="54"/>
                  </a:lnTo>
                  <a:lnTo>
                    <a:pt x="44" y="75"/>
                  </a:lnTo>
                  <a:lnTo>
                    <a:pt x="187" y="75"/>
                  </a:lnTo>
                  <a:lnTo>
                    <a:pt x="187" y="54"/>
                  </a:lnTo>
                  <a:close/>
                  <a:moveTo>
                    <a:pt x="44" y="196"/>
                  </a:moveTo>
                  <a:lnTo>
                    <a:pt x="116" y="196"/>
                  </a:lnTo>
                  <a:lnTo>
                    <a:pt x="116" y="176"/>
                  </a:lnTo>
                  <a:lnTo>
                    <a:pt x="44" y="176"/>
                  </a:lnTo>
                  <a:lnTo>
                    <a:pt x="44" y="196"/>
                  </a:lnTo>
                  <a:close/>
                  <a:moveTo>
                    <a:pt x="233" y="29"/>
                  </a:moveTo>
                  <a:lnTo>
                    <a:pt x="233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29" y="301"/>
                  </a:lnTo>
                  <a:lnTo>
                    <a:pt x="29" y="330"/>
                  </a:lnTo>
                  <a:lnTo>
                    <a:pt x="262" y="330"/>
                  </a:lnTo>
                  <a:lnTo>
                    <a:pt x="262" y="29"/>
                  </a:lnTo>
                  <a:lnTo>
                    <a:pt x="233" y="29"/>
                  </a:lnTo>
                  <a:close/>
                  <a:moveTo>
                    <a:pt x="15" y="286"/>
                  </a:moveTo>
                  <a:lnTo>
                    <a:pt x="15" y="16"/>
                  </a:lnTo>
                  <a:lnTo>
                    <a:pt x="216" y="16"/>
                  </a:lnTo>
                  <a:lnTo>
                    <a:pt x="216" y="216"/>
                  </a:lnTo>
                  <a:lnTo>
                    <a:pt x="148" y="216"/>
                  </a:lnTo>
                  <a:lnTo>
                    <a:pt x="148" y="286"/>
                  </a:lnTo>
                  <a:lnTo>
                    <a:pt x="15" y="286"/>
                  </a:lnTo>
                  <a:close/>
                  <a:moveTo>
                    <a:pt x="245" y="315"/>
                  </a:moveTo>
                  <a:lnTo>
                    <a:pt x="44" y="315"/>
                  </a:lnTo>
                  <a:lnTo>
                    <a:pt x="44" y="301"/>
                  </a:lnTo>
                  <a:lnTo>
                    <a:pt x="155" y="301"/>
                  </a:lnTo>
                  <a:lnTo>
                    <a:pt x="233" y="225"/>
                  </a:lnTo>
                  <a:lnTo>
                    <a:pt x="233" y="45"/>
                  </a:lnTo>
                  <a:lnTo>
                    <a:pt x="245" y="45"/>
                  </a:lnTo>
                  <a:lnTo>
                    <a:pt x="245" y="315"/>
                  </a:lnTo>
                  <a:close/>
                </a:path>
              </a:pathLst>
            </a:custGeom>
            <a:solidFill>
              <a:srgbClr val="4FB9C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48"/>
            <p:cNvSpPr>
              <a:spLocks noEditPoints="1"/>
            </p:cNvSpPr>
            <p:nvPr/>
          </p:nvSpPr>
          <p:spPr bwMode="auto">
            <a:xfrm>
              <a:off x="4689093" y="4118281"/>
              <a:ext cx="242125" cy="354280"/>
            </a:xfrm>
            <a:custGeom>
              <a:avLst/>
              <a:gdLst/>
              <a:ahLst/>
              <a:cxnLst>
                <a:cxn ang="0">
                  <a:pos x="76" y="31"/>
                </a:cxn>
                <a:cxn ang="0">
                  <a:pos x="80" y="27"/>
                </a:cxn>
                <a:cxn ang="0">
                  <a:pos x="76" y="23"/>
                </a:cxn>
                <a:cxn ang="0">
                  <a:pos x="23" y="76"/>
                </a:cxn>
                <a:cxn ang="0">
                  <a:pos x="27" y="80"/>
                </a:cxn>
                <a:cxn ang="0">
                  <a:pos x="31" y="76"/>
                </a:cxn>
                <a:cxn ang="0">
                  <a:pos x="76" y="31"/>
                </a:cxn>
                <a:cxn ang="0">
                  <a:pos x="44" y="192"/>
                </a:cxn>
                <a:cxn ang="0">
                  <a:pos x="45" y="203"/>
                </a:cxn>
                <a:cxn ang="0">
                  <a:pos x="56" y="209"/>
                </a:cxn>
                <a:cxn ang="0">
                  <a:pos x="57" y="216"/>
                </a:cxn>
                <a:cxn ang="0">
                  <a:pos x="76" y="221"/>
                </a:cxn>
                <a:cxn ang="0">
                  <a:pos x="95" y="216"/>
                </a:cxn>
                <a:cxn ang="0">
                  <a:pos x="96" y="209"/>
                </a:cxn>
                <a:cxn ang="0">
                  <a:pos x="106" y="203"/>
                </a:cxn>
                <a:cxn ang="0">
                  <a:pos x="108" y="192"/>
                </a:cxn>
                <a:cxn ang="0">
                  <a:pos x="76" y="197"/>
                </a:cxn>
                <a:cxn ang="0">
                  <a:pos x="44" y="192"/>
                </a:cxn>
                <a:cxn ang="0">
                  <a:pos x="41" y="170"/>
                </a:cxn>
                <a:cxn ang="0">
                  <a:pos x="42" y="182"/>
                </a:cxn>
                <a:cxn ang="0">
                  <a:pos x="76" y="188"/>
                </a:cxn>
                <a:cxn ang="0">
                  <a:pos x="109" y="182"/>
                </a:cxn>
                <a:cxn ang="0">
                  <a:pos x="111" y="170"/>
                </a:cxn>
                <a:cxn ang="0">
                  <a:pos x="76" y="177"/>
                </a:cxn>
                <a:cxn ang="0">
                  <a:pos x="41" y="170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36" y="141"/>
                </a:cxn>
                <a:cxn ang="0">
                  <a:pos x="39" y="160"/>
                </a:cxn>
                <a:cxn ang="0">
                  <a:pos x="76" y="168"/>
                </a:cxn>
                <a:cxn ang="0">
                  <a:pos x="113" y="160"/>
                </a:cxn>
                <a:cxn ang="0">
                  <a:pos x="115" y="141"/>
                </a:cxn>
                <a:cxn ang="0">
                  <a:pos x="152" y="76"/>
                </a:cxn>
                <a:cxn ang="0">
                  <a:pos x="76" y="0"/>
                </a:cxn>
                <a:cxn ang="0">
                  <a:pos x="104" y="132"/>
                </a:cxn>
                <a:cxn ang="0">
                  <a:pos x="102" y="150"/>
                </a:cxn>
                <a:cxn ang="0">
                  <a:pos x="76" y="154"/>
                </a:cxn>
                <a:cxn ang="0">
                  <a:pos x="50" y="150"/>
                </a:cxn>
                <a:cxn ang="0">
                  <a:pos x="48" y="132"/>
                </a:cxn>
                <a:cxn ang="0">
                  <a:pos x="13" y="76"/>
                </a:cxn>
                <a:cxn ang="0">
                  <a:pos x="76" y="14"/>
                </a:cxn>
                <a:cxn ang="0">
                  <a:pos x="139" y="76"/>
                </a:cxn>
                <a:cxn ang="0">
                  <a:pos x="104" y="132"/>
                </a:cxn>
                <a:cxn ang="0">
                  <a:pos x="93" y="104"/>
                </a:cxn>
                <a:cxn ang="0">
                  <a:pos x="76" y="74"/>
                </a:cxn>
                <a:cxn ang="0">
                  <a:pos x="59" y="104"/>
                </a:cxn>
                <a:cxn ang="0">
                  <a:pos x="52" y="89"/>
                </a:cxn>
                <a:cxn ang="0">
                  <a:pos x="41" y="94"/>
                </a:cxn>
                <a:cxn ang="0">
                  <a:pos x="58" y="131"/>
                </a:cxn>
                <a:cxn ang="0">
                  <a:pos x="76" y="98"/>
                </a:cxn>
                <a:cxn ang="0">
                  <a:pos x="94" y="131"/>
                </a:cxn>
                <a:cxn ang="0">
                  <a:pos x="111" y="94"/>
                </a:cxn>
                <a:cxn ang="0">
                  <a:pos x="100" y="89"/>
                </a:cxn>
                <a:cxn ang="0">
                  <a:pos x="93" y="104"/>
                </a:cxn>
              </a:cxnLst>
              <a:rect l="0" t="0" r="r" b="b"/>
              <a:pathLst>
                <a:path w="152" h="221">
                  <a:moveTo>
                    <a:pt x="76" y="31"/>
                  </a:moveTo>
                  <a:cubicBezTo>
                    <a:pt x="78" y="31"/>
                    <a:pt x="80" y="30"/>
                    <a:pt x="80" y="27"/>
                  </a:cubicBezTo>
                  <a:cubicBezTo>
                    <a:pt x="80" y="25"/>
                    <a:pt x="78" y="23"/>
                    <a:pt x="76" y="23"/>
                  </a:cubicBezTo>
                  <a:cubicBezTo>
                    <a:pt x="47" y="23"/>
                    <a:pt x="23" y="47"/>
                    <a:pt x="23" y="76"/>
                  </a:cubicBezTo>
                  <a:cubicBezTo>
                    <a:pt x="23" y="78"/>
                    <a:pt x="25" y="80"/>
                    <a:pt x="27" y="80"/>
                  </a:cubicBezTo>
                  <a:cubicBezTo>
                    <a:pt x="29" y="80"/>
                    <a:pt x="31" y="78"/>
                    <a:pt x="31" y="76"/>
                  </a:cubicBezTo>
                  <a:cubicBezTo>
                    <a:pt x="31" y="52"/>
                    <a:pt x="51" y="31"/>
                    <a:pt x="76" y="31"/>
                  </a:cubicBezTo>
                  <a:close/>
                  <a:moveTo>
                    <a:pt x="44" y="192"/>
                  </a:moveTo>
                  <a:cubicBezTo>
                    <a:pt x="45" y="203"/>
                    <a:pt x="45" y="203"/>
                    <a:pt x="45" y="203"/>
                  </a:cubicBezTo>
                  <a:cubicBezTo>
                    <a:pt x="45" y="203"/>
                    <a:pt x="48" y="207"/>
                    <a:pt x="56" y="209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57" y="216"/>
                    <a:pt x="61" y="221"/>
                    <a:pt x="76" y="221"/>
                  </a:cubicBezTo>
                  <a:cubicBezTo>
                    <a:pt x="91" y="221"/>
                    <a:pt x="95" y="216"/>
                    <a:pt x="95" y="216"/>
                  </a:cubicBezTo>
                  <a:cubicBezTo>
                    <a:pt x="96" y="209"/>
                    <a:pt x="96" y="209"/>
                    <a:pt x="96" y="209"/>
                  </a:cubicBezTo>
                  <a:cubicBezTo>
                    <a:pt x="104" y="207"/>
                    <a:pt x="106" y="203"/>
                    <a:pt x="106" y="203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98" y="195"/>
                    <a:pt x="87" y="197"/>
                    <a:pt x="76" y="197"/>
                  </a:cubicBezTo>
                  <a:cubicBezTo>
                    <a:pt x="64" y="197"/>
                    <a:pt x="54" y="195"/>
                    <a:pt x="44" y="192"/>
                  </a:cubicBezTo>
                  <a:close/>
                  <a:moveTo>
                    <a:pt x="41" y="170"/>
                  </a:moveTo>
                  <a:cubicBezTo>
                    <a:pt x="42" y="182"/>
                    <a:pt x="42" y="182"/>
                    <a:pt x="42" y="182"/>
                  </a:cubicBezTo>
                  <a:cubicBezTo>
                    <a:pt x="52" y="186"/>
                    <a:pt x="64" y="188"/>
                    <a:pt x="76" y="188"/>
                  </a:cubicBezTo>
                  <a:cubicBezTo>
                    <a:pt x="88" y="188"/>
                    <a:pt x="99" y="186"/>
                    <a:pt x="109" y="182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00" y="174"/>
                    <a:pt x="89" y="177"/>
                    <a:pt x="76" y="177"/>
                  </a:cubicBezTo>
                  <a:cubicBezTo>
                    <a:pt x="63" y="177"/>
                    <a:pt x="51" y="174"/>
                    <a:pt x="41" y="170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04"/>
                    <a:pt x="15" y="128"/>
                    <a:pt x="36" y="14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50" y="165"/>
                    <a:pt x="63" y="168"/>
                    <a:pt x="76" y="168"/>
                  </a:cubicBezTo>
                  <a:cubicBezTo>
                    <a:pt x="89" y="168"/>
                    <a:pt x="102" y="165"/>
                    <a:pt x="113" y="160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37" y="128"/>
                    <a:pt x="152" y="104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104" y="132"/>
                  </a:move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95" y="154"/>
                    <a:pt x="76" y="154"/>
                  </a:cubicBezTo>
                  <a:cubicBezTo>
                    <a:pt x="57" y="154"/>
                    <a:pt x="50" y="150"/>
                    <a:pt x="50" y="15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27" y="122"/>
                    <a:pt x="13" y="101"/>
                    <a:pt x="13" y="76"/>
                  </a:cubicBezTo>
                  <a:cubicBezTo>
                    <a:pt x="13" y="42"/>
                    <a:pt x="41" y="14"/>
                    <a:pt x="76" y="14"/>
                  </a:cubicBezTo>
                  <a:cubicBezTo>
                    <a:pt x="110" y="14"/>
                    <a:pt x="139" y="42"/>
                    <a:pt x="139" y="76"/>
                  </a:cubicBezTo>
                  <a:cubicBezTo>
                    <a:pt x="139" y="101"/>
                    <a:pt x="124" y="122"/>
                    <a:pt x="104" y="132"/>
                  </a:cubicBezTo>
                  <a:close/>
                  <a:moveTo>
                    <a:pt x="93" y="104"/>
                  </a:moveTo>
                  <a:cubicBezTo>
                    <a:pt x="76" y="74"/>
                    <a:pt x="76" y="74"/>
                    <a:pt x="76" y="7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0" y="89"/>
                    <a:pt x="100" y="89"/>
                    <a:pt x="100" y="89"/>
                  </a:cubicBezTo>
                  <a:lnTo>
                    <a:pt x="93" y="104"/>
                  </a:lnTo>
                  <a:close/>
                </a:path>
              </a:pathLst>
            </a:custGeom>
            <a:solidFill>
              <a:srgbClr val="4FB9C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roup 18"/>
            <p:cNvGrpSpPr/>
            <p:nvPr/>
          </p:nvGrpSpPr>
          <p:grpSpPr>
            <a:xfrm>
              <a:off x="9134508" y="4075898"/>
              <a:ext cx="312268" cy="312268"/>
              <a:chOff x="6350" y="4763"/>
              <a:chExt cx="492125" cy="492125"/>
            </a:xfrm>
            <a:solidFill>
              <a:srgbClr val="17375E"/>
            </a:solidFill>
          </p:grpSpPr>
          <p:sp>
            <p:nvSpPr>
              <p:cNvPr id="18" name="Freeform 156"/>
              <p:cNvSpPr>
                <a:spLocks noEditPoints="1"/>
              </p:cNvSpPr>
              <p:nvPr/>
            </p:nvSpPr>
            <p:spPr bwMode="auto">
              <a:xfrm>
                <a:off x="6350" y="4763"/>
                <a:ext cx="492125" cy="492125"/>
              </a:xfrm>
              <a:custGeom>
                <a:avLst/>
                <a:gdLst>
                  <a:gd name="T0" fmla="*/ 109 w 128"/>
                  <a:gd name="T1" fmla="*/ 48 h 128"/>
                  <a:gd name="T2" fmla="*/ 114 w 128"/>
                  <a:gd name="T3" fmla="*/ 33 h 128"/>
                  <a:gd name="T4" fmla="*/ 105 w 128"/>
                  <a:gd name="T5" fmla="*/ 15 h 128"/>
                  <a:gd name="T6" fmla="*/ 95 w 128"/>
                  <a:gd name="T7" fmla="*/ 14 h 128"/>
                  <a:gd name="T8" fmla="*/ 80 w 128"/>
                  <a:gd name="T9" fmla="*/ 19 h 128"/>
                  <a:gd name="T10" fmla="*/ 69 w 128"/>
                  <a:gd name="T11" fmla="*/ 0 h 128"/>
                  <a:gd name="T12" fmla="*/ 51 w 128"/>
                  <a:gd name="T13" fmla="*/ 6 h 128"/>
                  <a:gd name="T14" fmla="*/ 43 w 128"/>
                  <a:gd name="T15" fmla="*/ 21 h 128"/>
                  <a:gd name="T16" fmla="*/ 28 w 128"/>
                  <a:gd name="T17" fmla="*/ 13 h 128"/>
                  <a:gd name="T18" fmla="*/ 15 w 128"/>
                  <a:gd name="T19" fmla="*/ 23 h 128"/>
                  <a:gd name="T20" fmla="*/ 21 w 128"/>
                  <a:gd name="T21" fmla="*/ 43 h 128"/>
                  <a:gd name="T22" fmla="*/ 6 w 128"/>
                  <a:gd name="T23" fmla="*/ 51 h 128"/>
                  <a:gd name="T24" fmla="*/ 0 w 128"/>
                  <a:gd name="T25" fmla="*/ 69 h 128"/>
                  <a:gd name="T26" fmla="*/ 19 w 128"/>
                  <a:gd name="T27" fmla="*/ 80 h 128"/>
                  <a:gd name="T28" fmla="*/ 14 w 128"/>
                  <a:gd name="T29" fmla="*/ 95 h 128"/>
                  <a:gd name="T30" fmla="*/ 23 w 128"/>
                  <a:gd name="T31" fmla="*/ 113 h 128"/>
                  <a:gd name="T32" fmla="*/ 33 w 128"/>
                  <a:gd name="T33" fmla="*/ 114 h 128"/>
                  <a:gd name="T34" fmla="*/ 48 w 128"/>
                  <a:gd name="T35" fmla="*/ 109 h 128"/>
                  <a:gd name="T36" fmla="*/ 59 w 128"/>
                  <a:gd name="T37" fmla="*/ 128 h 128"/>
                  <a:gd name="T38" fmla="*/ 77 w 128"/>
                  <a:gd name="T39" fmla="*/ 122 h 128"/>
                  <a:gd name="T40" fmla="*/ 85 w 128"/>
                  <a:gd name="T41" fmla="*/ 107 h 128"/>
                  <a:gd name="T42" fmla="*/ 100 w 128"/>
                  <a:gd name="T43" fmla="*/ 115 h 128"/>
                  <a:gd name="T44" fmla="*/ 113 w 128"/>
                  <a:gd name="T45" fmla="*/ 105 h 128"/>
                  <a:gd name="T46" fmla="*/ 107 w 128"/>
                  <a:gd name="T47" fmla="*/ 85 h 128"/>
                  <a:gd name="T48" fmla="*/ 122 w 128"/>
                  <a:gd name="T49" fmla="*/ 77 h 128"/>
                  <a:gd name="T50" fmla="*/ 128 w 128"/>
                  <a:gd name="T51" fmla="*/ 59 h 128"/>
                  <a:gd name="T52" fmla="*/ 108 w 128"/>
                  <a:gd name="T53" fmla="*/ 72 h 128"/>
                  <a:gd name="T54" fmla="*/ 100 w 128"/>
                  <a:gd name="T55" fmla="*/ 81 h 128"/>
                  <a:gd name="T56" fmla="*/ 107 w 128"/>
                  <a:gd name="T57" fmla="*/ 100 h 128"/>
                  <a:gd name="T58" fmla="*/ 89 w 128"/>
                  <a:gd name="T59" fmla="*/ 101 h 128"/>
                  <a:gd name="T60" fmla="*/ 81 w 128"/>
                  <a:gd name="T61" fmla="*/ 100 h 128"/>
                  <a:gd name="T62" fmla="*/ 72 w 128"/>
                  <a:gd name="T63" fmla="*/ 108 h 128"/>
                  <a:gd name="T64" fmla="*/ 59 w 128"/>
                  <a:gd name="T65" fmla="*/ 120 h 128"/>
                  <a:gd name="T66" fmla="*/ 51 w 128"/>
                  <a:gd name="T67" fmla="*/ 102 h 128"/>
                  <a:gd name="T68" fmla="*/ 43 w 128"/>
                  <a:gd name="T69" fmla="*/ 99 h 128"/>
                  <a:gd name="T70" fmla="*/ 28 w 128"/>
                  <a:gd name="T71" fmla="*/ 107 h 128"/>
                  <a:gd name="T72" fmla="*/ 27 w 128"/>
                  <a:gd name="T73" fmla="*/ 89 h 128"/>
                  <a:gd name="T74" fmla="*/ 26 w 128"/>
                  <a:gd name="T75" fmla="*/ 77 h 128"/>
                  <a:gd name="T76" fmla="*/ 8 w 128"/>
                  <a:gd name="T77" fmla="*/ 69 h 128"/>
                  <a:gd name="T78" fmla="*/ 20 w 128"/>
                  <a:gd name="T79" fmla="*/ 56 h 128"/>
                  <a:gd name="T80" fmla="*/ 28 w 128"/>
                  <a:gd name="T81" fmla="*/ 47 h 128"/>
                  <a:gd name="T82" fmla="*/ 21 w 128"/>
                  <a:gd name="T83" fmla="*/ 28 h 128"/>
                  <a:gd name="T84" fmla="*/ 39 w 128"/>
                  <a:gd name="T85" fmla="*/ 27 h 128"/>
                  <a:gd name="T86" fmla="*/ 47 w 128"/>
                  <a:gd name="T87" fmla="*/ 28 h 128"/>
                  <a:gd name="T88" fmla="*/ 56 w 128"/>
                  <a:gd name="T89" fmla="*/ 20 h 128"/>
                  <a:gd name="T90" fmla="*/ 69 w 128"/>
                  <a:gd name="T91" fmla="*/ 8 h 128"/>
                  <a:gd name="T92" fmla="*/ 77 w 128"/>
                  <a:gd name="T93" fmla="*/ 26 h 128"/>
                  <a:gd name="T94" fmla="*/ 85 w 128"/>
                  <a:gd name="T95" fmla="*/ 29 h 128"/>
                  <a:gd name="T96" fmla="*/ 100 w 128"/>
                  <a:gd name="T97" fmla="*/ 21 h 128"/>
                  <a:gd name="T98" fmla="*/ 101 w 128"/>
                  <a:gd name="T99" fmla="*/ 39 h 128"/>
                  <a:gd name="T100" fmla="*/ 102 w 128"/>
                  <a:gd name="T101" fmla="*/ 51 h 128"/>
                  <a:gd name="T102" fmla="*/ 120 w 128"/>
                  <a:gd name="T103" fmla="*/ 59 h 128"/>
                  <a:gd name="T104" fmla="*/ 108 w 128"/>
                  <a:gd name="T105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28">
                    <a:moveTo>
                      <a:pt x="122" y="51"/>
                    </a:move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08" y="45"/>
                      <a:pt x="107" y="4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6" y="30"/>
                      <a:pt x="116" y="25"/>
                      <a:pt x="113" y="23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3"/>
                      <a:pt x="102" y="13"/>
                      <a:pt x="100" y="13"/>
                    </a:cubicBezTo>
                    <a:cubicBezTo>
                      <a:pt x="98" y="13"/>
                      <a:pt x="97" y="13"/>
                      <a:pt x="95" y="1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0"/>
                      <a:pt x="82" y="19"/>
                      <a:pt x="80" y="19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3"/>
                      <a:pt x="73" y="0"/>
                      <a:pt x="6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5" y="0"/>
                      <a:pt x="51" y="3"/>
                      <a:pt x="51" y="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5" y="20"/>
                      <a:pt x="43" y="2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0" y="13"/>
                      <a:pt x="28" y="13"/>
                    </a:cubicBezTo>
                    <a:cubicBezTo>
                      <a:pt x="26" y="13"/>
                      <a:pt x="24" y="13"/>
                      <a:pt x="23" y="1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5"/>
                      <a:pt x="12" y="30"/>
                      <a:pt x="14" y="3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5"/>
                      <a:pt x="0" y="5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7"/>
                      <a:pt x="6" y="7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20" y="83"/>
                      <a:pt x="21" y="8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8"/>
                      <a:pt x="12" y="103"/>
                      <a:pt x="15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4" y="115"/>
                      <a:pt x="26" y="115"/>
                      <a:pt x="28" y="115"/>
                    </a:cubicBezTo>
                    <a:cubicBezTo>
                      <a:pt x="30" y="115"/>
                      <a:pt x="31" y="115"/>
                      <a:pt x="33" y="114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5" y="108"/>
                      <a:pt x="46" y="109"/>
                      <a:pt x="48" y="10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5"/>
                      <a:pt x="55" y="128"/>
                      <a:pt x="5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3" y="128"/>
                      <a:pt x="77" y="125"/>
                      <a:pt x="77" y="122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2" y="109"/>
                      <a:pt x="83" y="108"/>
                      <a:pt x="85" y="107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100" y="115"/>
                    </a:cubicBezTo>
                    <a:cubicBezTo>
                      <a:pt x="102" y="115"/>
                      <a:pt x="104" y="115"/>
                      <a:pt x="105" y="113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6" y="103"/>
                      <a:pt x="116" y="98"/>
                      <a:pt x="114" y="95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8" y="83"/>
                      <a:pt x="109" y="82"/>
                      <a:pt x="109" y="80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5" y="77"/>
                      <a:pt x="128" y="73"/>
                      <a:pt x="128" y="6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5"/>
                      <a:pt x="125" y="51"/>
                      <a:pt x="122" y="51"/>
                    </a:cubicBezTo>
                    <a:close/>
                    <a:moveTo>
                      <a:pt x="108" y="72"/>
                    </a:moveTo>
                    <a:cubicBezTo>
                      <a:pt x="105" y="72"/>
                      <a:pt x="103" y="74"/>
                      <a:pt x="102" y="77"/>
                    </a:cubicBezTo>
                    <a:cubicBezTo>
                      <a:pt x="101" y="79"/>
                      <a:pt x="101" y="80"/>
                      <a:pt x="100" y="81"/>
                    </a:cubicBezTo>
                    <a:cubicBezTo>
                      <a:pt x="99" y="84"/>
                      <a:pt x="99" y="87"/>
                      <a:pt x="101" y="8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8" y="100"/>
                      <a:pt x="86" y="99"/>
                      <a:pt x="85" y="99"/>
                    </a:cubicBezTo>
                    <a:cubicBezTo>
                      <a:pt x="84" y="99"/>
                      <a:pt x="83" y="99"/>
                      <a:pt x="81" y="100"/>
                    </a:cubicBezTo>
                    <a:cubicBezTo>
                      <a:pt x="80" y="101"/>
                      <a:pt x="79" y="101"/>
                      <a:pt x="77" y="102"/>
                    </a:cubicBezTo>
                    <a:cubicBezTo>
                      <a:pt x="74" y="103"/>
                      <a:pt x="72" y="105"/>
                      <a:pt x="72" y="108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5"/>
                      <a:pt x="54" y="103"/>
                      <a:pt x="51" y="102"/>
                    </a:cubicBezTo>
                    <a:cubicBezTo>
                      <a:pt x="49" y="101"/>
                      <a:pt x="48" y="101"/>
                      <a:pt x="47" y="100"/>
                    </a:cubicBezTo>
                    <a:cubicBezTo>
                      <a:pt x="45" y="99"/>
                      <a:pt x="44" y="99"/>
                      <a:pt x="43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9" y="87"/>
                      <a:pt x="29" y="84"/>
                      <a:pt x="28" y="81"/>
                    </a:cubicBezTo>
                    <a:cubicBezTo>
                      <a:pt x="27" y="80"/>
                      <a:pt x="27" y="79"/>
                      <a:pt x="26" y="77"/>
                    </a:cubicBezTo>
                    <a:cubicBezTo>
                      <a:pt x="25" y="74"/>
                      <a:pt x="23" y="72"/>
                      <a:pt x="20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5" y="54"/>
                      <a:pt x="26" y="51"/>
                    </a:cubicBezTo>
                    <a:cubicBezTo>
                      <a:pt x="27" y="49"/>
                      <a:pt x="27" y="48"/>
                      <a:pt x="28" y="47"/>
                    </a:cubicBezTo>
                    <a:cubicBezTo>
                      <a:pt x="29" y="44"/>
                      <a:pt x="29" y="41"/>
                      <a:pt x="27" y="3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8"/>
                      <a:pt x="42" y="29"/>
                      <a:pt x="43" y="29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7"/>
                      <a:pt x="49" y="27"/>
                      <a:pt x="51" y="26"/>
                    </a:cubicBezTo>
                    <a:cubicBezTo>
                      <a:pt x="54" y="25"/>
                      <a:pt x="56" y="23"/>
                      <a:pt x="56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3"/>
                      <a:pt x="74" y="25"/>
                      <a:pt x="77" y="26"/>
                    </a:cubicBezTo>
                    <a:cubicBezTo>
                      <a:pt x="79" y="27"/>
                      <a:pt x="80" y="27"/>
                      <a:pt x="81" y="28"/>
                    </a:cubicBezTo>
                    <a:cubicBezTo>
                      <a:pt x="83" y="29"/>
                      <a:pt x="84" y="29"/>
                      <a:pt x="85" y="29"/>
                    </a:cubicBezTo>
                    <a:cubicBezTo>
                      <a:pt x="86" y="29"/>
                      <a:pt x="88" y="28"/>
                      <a:pt x="89" y="27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41"/>
                      <a:pt x="99" y="44"/>
                      <a:pt x="100" y="47"/>
                    </a:cubicBezTo>
                    <a:cubicBezTo>
                      <a:pt x="101" y="48"/>
                      <a:pt x="101" y="49"/>
                      <a:pt x="102" y="51"/>
                    </a:cubicBezTo>
                    <a:cubicBezTo>
                      <a:pt x="103" y="54"/>
                      <a:pt x="105" y="56"/>
                      <a:pt x="108" y="56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08" y="72"/>
                    </a:lnTo>
                    <a:close/>
                  </a:path>
                </a:pathLst>
              </a:custGeom>
              <a:solidFill>
                <a:srgbClr val="4FB9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微软雅黑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19" name="Freeform 157"/>
              <p:cNvSpPr>
                <a:spLocks noEditPoints="1"/>
              </p:cNvSpPr>
              <p:nvPr/>
            </p:nvSpPr>
            <p:spPr bwMode="auto">
              <a:xfrm>
                <a:off x="146050" y="144463"/>
                <a:ext cx="214313" cy="214313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3 h 56"/>
                  <a:gd name="T12" fmla="*/ 4 w 56"/>
                  <a:gd name="T13" fmla="*/ 28 h 56"/>
                  <a:gd name="T14" fmla="*/ 28 w 56"/>
                  <a:gd name="T15" fmla="*/ 4 h 56"/>
                  <a:gd name="T16" fmla="*/ 53 w 56"/>
                  <a:gd name="T17" fmla="*/ 28 h 56"/>
                  <a:gd name="T18" fmla="*/ 28 w 56"/>
                  <a:gd name="T1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3"/>
                    </a:moveTo>
                    <a:cubicBezTo>
                      <a:pt x="14" y="53"/>
                      <a:pt x="4" y="42"/>
                      <a:pt x="4" y="28"/>
                    </a:cubicBezTo>
                    <a:cubicBezTo>
                      <a:pt x="4" y="14"/>
                      <a:pt x="14" y="4"/>
                      <a:pt x="28" y="4"/>
                    </a:cubicBezTo>
                    <a:cubicBezTo>
                      <a:pt x="42" y="4"/>
                      <a:pt x="53" y="14"/>
                      <a:pt x="53" y="28"/>
                    </a:cubicBezTo>
                    <a:cubicBezTo>
                      <a:pt x="53" y="42"/>
                      <a:pt x="42" y="53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微软雅黑" panose="020B0503020204020204" pitchFamily="34" charset="-122"/>
                  <a:cs typeface="Roboto condensed"/>
                </a:endParaRPr>
              </a:p>
            </p:txBody>
          </p:sp>
          <p:sp>
            <p:nvSpPr>
              <p:cNvPr id="20" name="Freeform 158"/>
              <p:cNvSpPr>
                <a:spLocks noEditPoints="1"/>
              </p:cNvSpPr>
              <p:nvPr/>
            </p:nvSpPr>
            <p:spPr bwMode="auto">
              <a:xfrm>
                <a:off x="192088" y="190501"/>
                <a:ext cx="122238" cy="122238"/>
              </a:xfrm>
              <a:custGeom>
                <a:avLst/>
                <a:gdLst>
                  <a:gd name="T0" fmla="*/ 16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16 h 32"/>
                  <a:gd name="T8" fmla="*/ 16 w 32"/>
                  <a:gd name="T9" fmla="*/ 0 h 32"/>
                  <a:gd name="T10" fmla="*/ 16 w 32"/>
                  <a:gd name="T11" fmla="*/ 28 h 32"/>
                  <a:gd name="T12" fmla="*/ 4 w 32"/>
                  <a:gd name="T13" fmla="*/ 16 h 32"/>
                  <a:gd name="T14" fmla="*/ 16 w 32"/>
                  <a:gd name="T15" fmla="*/ 4 h 32"/>
                  <a:gd name="T16" fmla="*/ 28 w 32"/>
                  <a:gd name="T17" fmla="*/ 16 h 32"/>
                  <a:gd name="T18" fmla="*/ 16 w 32"/>
                  <a:gd name="T1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16" y="28"/>
                    </a:move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/>
                  <a:ea typeface="微软雅黑" panose="020B0503020204020204" pitchFamily="34" charset="-122"/>
                  <a:cs typeface="Roboto condensed"/>
                </a:endParaRP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6383331" y="3543426"/>
              <a:ext cx="809336" cy="809336"/>
            </a:xfrm>
            <a:prstGeom prst="ellipse">
              <a:avLst/>
            </a:prstGeom>
            <a:solidFill>
              <a:srgbClr val="4FB9CB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344731" y="2656962"/>
              <a:ext cx="809336" cy="809336"/>
            </a:xfrm>
            <a:prstGeom prst="ellipse">
              <a:avLst/>
            </a:prstGeom>
            <a:solidFill>
              <a:srgbClr val="4FB9CB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TEXT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Picture 2" descr="C:\Users\Administrator\Desktop\微立体创业计划\001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667" y="2094698"/>
              <a:ext cx="1789484" cy="178948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482110" y="1751345"/>
              <a:ext cx="2028983" cy="2028983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8856209" y="2467055"/>
              <a:ext cx="1313218" cy="597562"/>
            </a:xfrm>
            <a:prstGeom prst="rect">
              <a:avLst/>
            </a:prstGeom>
          </p:spPr>
          <p:txBody>
            <a:bodyPr wrap="square" lIns="68589" tIns="34295" rIns="68589" bIns="34295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4000" b="1" kern="0" dirty="0">
                  <a:solidFill>
                    <a:srgbClr val="4FB9CB"/>
                  </a:solidFill>
                </a:rPr>
                <a:t>TEXT</a:t>
              </a:r>
              <a:endParaRPr lang="zh-CN" altLang="en-US" sz="4000" b="1" kern="0" dirty="0">
                <a:solidFill>
                  <a:srgbClr val="4FB9CB"/>
                </a:solidFill>
              </a:endParaRPr>
            </a:p>
          </p:txBody>
        </p:sp>
      </p:grpSp>
      <p:sp>
        <p:nvSpPr>
          <p:cNvPr id="36" name="iṧlídê"/>
          <p:cNvSpPr txBox="1"/>
          <p:nvPr/>
        </p:nvSpPr>
        <p:spPr>
          <a:xfrm>
            <a:off x="1360336" y="4130258"/>
            <a:ext cx="2017864" cy="111875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iṧlídê"/>
          <p:cNvSpPr txBox="1"/>
          <p:nvPr/>
        </p:nvSpPr>
        <p:spPr>
          <a:xfrm>
            <a:off x="3508050" y="4644285"/>
            <a:ext cx="2017864" cy="111875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iṧlídê"/>
          <p:cNvSpPr txBox="1"/>
          <p:nvPr/>
        </p:nvSpPr>
        <p:spPr>
          <a:xfrm>
            <a:off x="8957854" y="4501556"/>
            <a:ext cx="2017864" cy="111875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iṧlídê"/>
          <p:cNvSpPr txBox="1"/>
          <p:nvPr/>
        </p:nvSpPr>
        <p:spPr>
          <a:xfrm>
            <a:off x="6232952" y="5254859"/>
            <a:ext cx="2017864" cy="111875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354790" y="265981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kern="0" dirty="0">
                <a:solidFill>
                  <a:srgbClr val="4FB9CB"/>
                </a:solidFill>
              </a:rPr>
              <a:t>TEXT</a:t>
            </a:r>
            <a:endParaRPr lang="zh-CN" altLang="en-US" kern="0" dirty="0">
              <a:solidFill>
                <a:srgbClr val="4FB9CB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45340" y="359741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kern="0" dirty="0">
                <a:solidFill>
                  <a:sysClr val="window" lastClr="FFFFFF"/>
                </a:solidFill>
              </a:rPr>
              <a:t>TEXT</a:t>
            </a:r>
            <a:endParaRPr lang="zh-CN" altLang="en-US" kern="0" dirty="0">
              <a:solidFill>
                <a:sysClr val="window" lastClr="FFFFFF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43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标题 4"/>
          <p:cNvSpPr txBox="1"/>
          <p:nvPr/>
        </p:nvSpPr>
        <p:spPr>
          <a:xfrm>
            <a:off x="1051855" y="395207"/>
            <a:ext cx="1042060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630890" y="2201334"/>
            <a:ext cx="8830471" cy="1444889"/>
            <a:chOff x="2181225" y="2788443"/>
            <a:chExt cx="7829550" cy="1281113"/>
          </a:xfrm>
        </p:grpSpPr>
        <p:grpSp>
          <p:nvGrpSpPr>
            <p:cNvPr id="2" name="Group 15"/>
            <p:cNvGrpSpPr/>
            <p:nvPr/>
          </p:nvGrpSpPr>
          <p:grpSpPr bwMode="auto">
            <a:xfrm>
              <a:off x="2181225" y="2788443"/>
              <a:ext cx="1085850" cy="1281113"/>
              <a:chOff x="1120775" y="1730534"/>
              <a:chExt cx="1085850" cy="1280160"/>
            </a:xfrm>
          </p:grpSpPr>
          <p:cxnSp>
            <p:nvCxnSpPr>
              <p:cNvPr id="32" name="Straight Connector 14"/>
              <p:cNvCxnSpPr/>
              <p:nvPr/>
            </p:nvCxnSpPr>
            <p:spPr>
              <a:xfrm rot="5400000">
                <a:off x="700961" y="2369423"/>
                <a:ext cx="1280160" cy="238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11"/>
              <p:cNvGrpSpPr/>
              <p:nvPr/>
            </p:nvGrpSpPr>
            <p:grpSpPr bwMode="auto">
              <a:xfrm>
                <a:off x="1120775" y="1838800"/>
                <a:ext cx="1085850" cy="1077904"/>
                <a:chOff x="3810000" y="1949125"/>
                <a:chExt cx="1085850" cy="1077904"/>
              </a:xfrm>
            </p:grpSpPr>
            <p:sp>
              <p:nvSpPr>
                <p:cNvPr id="34" name="Trapezoid 7"/>
                <p:cNvSpPr/>
                <p:nvPr/>
              </p:nvSpPr>
              <p:spPr>
                <a:xfrm rot="5400000" flipH="1">
                  <a:off x="3664481" y="2319673"/>
                  <a:ext cx="893495" cy="152400"/>
                </a:xfrm>
                <a:prstGeom prst="trapezoid">
                  <a:avLst>
                    <a:gd name="adj" fmla="val 62501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/>
                  <a:endParaRPr lang="en-US" sz="2400"/>
                </a:p>
              </p:txBody>
            </p:sp>
            <p:sp>
              <p:nvSpPr>
                <p:cNvPr id="35" name="Parallelogram 9"/>
                <p:cNvSpPr/>
                <p:nvPr/>
              </p:nvSpPr>
              <p:spPr>
                <a:xfrm rot="16200000" flipV="1">
                  <a:off x="3508543" y="2344572"/>
                  <a:ext cx="98391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  <p:sp>
              <p:nvSpPr>
                <p:cNvPr id="36" name="Freeform 10"/>
                <p:cNvSpPr/>
                <p:nvPr/>
              </p:nvSpPr>
              <p:spPr>
                <a:xfrm flipV="1">
                  <a:off x="3810000" y="2287011"/>
                  <a:ext cx="1085850" cy="740018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dirty="0"/>
                </a:p>
              </p:txBody>
            </p:sp>
          </p:grpSp>
        </p:grpSp>
        <p:grpSp>
          <p:nvGrpSpPr>
            <p:cNvPr id="3" name="Group 16"/>
            <p:cNvGrpSpPr/>
            <p:nvPr/>
          </p:nvGrpSpPr>
          <p:grpSpPr bwMode="auto">
            <a:xfrm>
              <a:off x="3867150" y="2788443"/>
              <a:ext cx="1085850" cy="1281113"/>
              <a:chOff x="1120775" y="1730534"/>
              <a:chExt cx="1085850" cy="1280160"/>
            </a:xfrm>
          </p:grpSpPr>
          <p:cxnSp>
            <p:nvCxnSpPr>
              <p:cNvPr id="27" name="Straight Connector 17"/>
              <p:cNvCxnSpPr/>
              <p:nvPr/>
            </p:nvCxnSpPr>
            <p:spPr>
              <a:xfrm rot="5400000">
                <a:off x="700961" y="2369423"/>
                <a:ext cx="1280160" cy="238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18"/>
              <p:cNvGrpSpPr/>
              <p:nvPr/>
            </p:nvGrpSpPr>
            <p:grpSpPr bwMode="auto">
              <a:xfrm>
                <a:off x="1120775" y="1838800"/>
                <a:ext cx="1085850" cy="1077904"/>
                <a:chOff x="3810000" y="1949125"/>
                <a:chExt cx="1085850" cy="1077904"/>
              </a:xfrm>
            </p:grpSpPr>
            <p:sp>
              <p:nvSpPr>
                <p:cNvPr id="29" name="Trapezoid 19"/>
                <p:cNvSpPr/>
                <p:nvPr/>
              </p:nvSpPr>
              <p:spPr>
                <a:xfrm rot="5400000" flipH="1">
                  <a:off x="3664481" y="2319673"/>
                  <a:ext cx="893495" cy="152400"/>
                </a:xfrm>
                <a:prstGeom prst="trapezoid">
                  <a:avLst>
                    <a:gd name="adj" fmla="val 62501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/>
                  <a:endParaRPr lang="en-US" sz="2400"/>
                </a:p>
              </p:txBody>
            </p:sp>
            <p:sp>
              <p:nvSpPr>
                <p:cNvPr id="30" name="Parallelogram 20"/>
                <p:cNvSpPr/>
                <p:nvPr/>
              </p:nvSpPr>
              <p:spPr>
                <a:xfrm rot="16200000" flipV="1">
                  <a:off x="3508543" y="2344572"/>
                  <a:ext cx="98391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  <p:sp>
              <p:nvSpPr>
                <p:cNvPr id="31" name="Freeform 21"/>
                <p:cNvSpPr/>
                <p:nvPr/>
              </p:nvSpPr>
              <p:spPr>
                <a:xfrm flipV="1">
                  <a:off x="3810000" y="2287011"/>
                  <a:ext cx="1085850" cy="740018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/>
                  <a:endParaRPr lang="en-US" sz="2400" dirty="0"/>
                </a:p>
              </p:txBody>
            </p:sp>
          </p:grpSp>
        </p:grpSp>
        <p:grpSp>
          <p:nvGrpSpPr>
            <p:cNvPr id="4" name="Group 22"/>
            <p:cNvGrpSpPr/>
            <p:nvPr/>
          </p:nvGrpSpPr>
          <p:grpSpPr bwMode="auto">
            <a:xfrm>
              <a:off x="5553075" y="2788443"/>
              <a:ext cx="1085850" cy="1281113"/>
              <a:chOff x="1120775" y="1730534"/>
              <a:chExt cx="1085850" cy="1280160"/>
            </a:xfrm>
          </p:grpSpPr>
          <p:cxnSp>
            <p:nvCxnSpPr>
              <p:cNvPr id="22" name="Straight Connector 23"/>
              <p:cNvCxnSpPr/>
              <p:nvPr/>
            </p:nvCxnSpPr>
            <p:spPr>
              <a:xfrm rot="5400000">
                <a:off x="700961" y="2369423"/>
                <a:ext cx="1280160" cy="238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4"/>
              <p:cNvGrpSpPr/>
              <p:nvPr/>
            </p:nvGrpSpPr>
            <p:grpSpPr bwMode="auto">
              <a:xfrm>
                <a:off x="1120775" y="1838800"/>
                <a:ext cx="1085850" cy="1077904"/>
                <a:chOff x="3810000" y="1949125"/>
                <a:chExt cx="1085850" cy="1077904"/>
              </a:xfrm>
            </p:grpSpPr>
            <p:sp>
              <p:nvSpPr>
                <p:cNvPr id="24" name="Trapezoid 25"/>
                <p:cNvSpPr/>
                <p:nvPr/>
              </p:nvSpPr>
              <p:spPr>
                <a:xfrm rot="5400000" flipH="1">
                  <a:off x="3664481" y="2319673"/>
                  <a:ext cx="893495" cy="152400"/>
                </a:xfrm>
                <a:prstGeom prst="trapezoid">
                  <a:avLst>
                    <a:gd name="adj" fmla="val 62501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/>
                  <a:endParaRPr lang="en-US" sz="2400"/>
                </a:p>
              </p:txBody>
            </p:sp>
            <p:sp>
              <p:nvSpPr>
                <p:cNvPr id="25" name="Parallelogram 26"/>
                <p:cNvSpPr/>
                <p:nvPr/>
              </p:nvSpPr>
              <p:spPr>
                <a:xfrm rot="16200000" flipV="1">
                  <a:off x="3508543" y="2344572"/>
                  <a:ext cx="98391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  <p:sp>
              <p:nvSpPr>
                <p:cNvPr id="26" name="Freeform 27"/>
                <p:cNvSpPr/>
                <p:nvPr/>
              </p:nvSpPr>
              <p:spPr>
                <a:xfrm flipV="1">
                  <a:off x="3810000" y="2287011"/>
                  <a:ext cx="1085850" cy="740018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/>
                  <a:endParaRPr lang="en-US" sz="2400" dirty="0"/>
                </a:p>
              </p:txBody>
            </p:sp>
          </p:grpSp>
        </p:grpSp>
        <p:grpSp>
          <p:nvGrpSpPr>
            <p:cNvPr id="5" name="Group 28"/>
            <p:cNvGrpSpPr/>
            <p:nvPr/>
          </p:nvGrpSpPr>
          <p:grpSpPr bwMode="auto">
            <a:xfrm>
              <a:off x="7239000" y="2788443"/>
              <a:ext cx="1085850" cy="1281113"/>
              <a:chOff x="1120775" y="1730534"/>
              <a:chExt cx="1085850" cy="1280160"/>
            </a:xfrm>
          </p:grpSpPr>
          <p:cxnSp>
            <p:nvCxnSpPr>
              <p:cNvPr id="17" name="Straight Connector 29"/>
              <p:cNvCxnSpPr/>
              <p:nvPr/>
            </p:nvCxnSpPr>
            <p:spPr>
              <a:xfrm rot="5400000">
                <a:off x="700961" y="2369423"/>
                <a:ext cx="1280160" cy="238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30"/>
              <p:cNvGrpSpPr/>
              <p:nvPr/>
            </p:nvGrpSpPr>
            <p:grpSpPr bwMode="auto">
              <a:xfrm>
                <a:off x="1120775" y="1838800"/>
                <a:ext cx="1085850" cy="1077904"/>
                <a:chOff x="3810000" y="1949125"/>
                <a:chExt cx="1085850" cy="1077904"/>
              </a:xfrm>
            </p:grpSpPr>
            <p:sp>
              <p:nvSpPr>
                <p:cNvPr id="19" name="Trapezoid 31"/>
                <p:cNvSpPr/>
                <p:nvPr/>
              </p:nvSpPr>
              <p:spPr>
                <a:xfrm rot="5400000" flipH="1">
                  <a:off x="3664481" y="2319673"/>
                  <a:ext cx="893495" cy="152400"/>
                </a:xfrm>
                <a:prstGeom prst="trapezoid">
                  <a:avLst>
                    <a:gd name="adj" fmla="val 62501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/>
                  <a:endParaRPr lang="en-US" sz="2400"/>
                </a:p>
              </p:txBody>
            </p:sp>
            <p:sp>
              <p:nvSpPr>
                <p:cNvPr id="20" name="Parallelogram 32"/>
                <p:cNvSpPr/>
                <p:nvPr/>
              </p:nvSpPr>
              <p:spPr>
                <a:xfrm rot="16200000" flipV="1">
                  <a:off x="3508543" y="2344572"/>
                  <a:ext cx="98391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  <p:sp>
              <p:nvSpPr>
                <p:cNvPr id="21" name="Freeform 33"/>
                <p:cNvSpPr/>
                <p:nvPr/>
              </p:nvSpPr>
              <p:spPr>
                <a:xfrm flipV="1">
                  <a:off x="3810000" y="2287011"/>
                  <a:ext cx="1085850" cy="740018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/>
                  <a:endParaRPr lang="en-US" sz="2400" dirty="0"/>
                </a:p>
              </p:txBody>
            </p:sp>
          </p:grpSp>
        </p:grpSp>
        <p:grpSp>
          <p:nvGrpSpPr>
            <p:cNvPr id="6" name="Group 34"/>
            <p:cNvGrpSpPr/>
            <p:nvPr/>
          </p:nvGrpSpPr>
          <p:grpSpPr bwMode="auto">
            <a:xfrm>
              <a:off x="8924925" y="2788443"/>
              <a:ext cx="1085850" cy="1281113"/>
              <a:chOff x="1120775" y="1730534"/>
              <a:chExt cx="1085850" cy="1280160"/>
            </a:xfrm>
          </p:grpSpPr>
          <p:cxnSp>
            <p:nvCxnSpPr>
              <p:cNvPr id="12" name="Straight Connector 35"/>
              <p:cNvCxnSpPr/>
              <p:nvPr/>
            </p:nvCxnSpPr>
            <p:spPr>
              <a:xfrm rot="5400000">
                <a:off x="700961" y="2369423"/>
                <a:ext cx="1280160" cy="238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36"/>
              <p:cNvGrpSpPr/>
              <p:nvPr/>
            </p:nvGrpSpPr>
            <p:grpSpPr bwMode="auto">
              <a:xfrm>
                <a:off x="1120775" y="1838800"/>
                <a:ext cx="1085850" cy="1077904"/>
                <a:chOff x="3810000" y="1949125"/>
                <a:chExt cx="1085850" cy="1077904"/>
              </a:xfrm>
            </p:grpSpPr>
            <p:sp>
              <p:nvSpPr>
                <p:cNvPr id="14" name="Trapezoid 37"/>
                <p:cNvSpPr/>
                <p:nvPr/>
              </p:nvSpPr>
              <p:spPr>
                <a:xfrm rot="5400000" flipH="1">
                  <a:off x="3664481" y="2319673"/>
                  <a:ext cx="893495" cy="152400"/>
                </a:xfrm>
                <a:prstGeom prst="trapezoid">
                  <a:avLst>
                    <a:gd name="adj" fmla="val 62501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/>
                  <a:endParaRPr lang="en-US" sz="2400"/>
                </a:p>
              </p:txBody>
            </p:sp>
            <p:sp>
              <p:nvSpPr>
                <p:cNvPr id="15" name="Parallelogram 38"/>
                <p:cNvSpPr/>
                <p:nvPr/>
              </p:nvSpPr>
              <p:spPr>
                <a:xfrm rot="16200000" flipV="1">
                  <a:off x="3508543" y="2344572"/>
                  <a:ext cx="98391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/>
                </a:p>
              </p:txBody>
            </p:sp>
            <p:sp>
              <p:nvSpPr>
                <p:cNvPr id="16" name="Freeform 39"/>
                <p:cNvSpPr/>
                <p:nvPr/>
              </p:nvSpPr>
              <p:spPr>
                <a:xfrm flipV="1">
                  <a:off x="3810000" y="2287011"/>
                  <a:ext cx="1085850" cy="740018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800"/>
                  <a:endParaRPr lang="en-US" sz="2400" dirty="0"/>
                </a:p>
              </p:txBody>
            </p:sp>
          </p:grpSp>
        </p:grpSp>
        <p:sp>
          <p:nvSpPr>
            <p:cNvPr id="7" name="Freeform 116"/>
            <p:cNvSpPr>
              <a:spLocks noEditPoints="1"/>
            </p:cNvSpPr>
            <p:nvPr/>
          </p:nvSpPr>
          <p:spPr bwMode="auto">
            <a:xfrm>
              <a:off x="2390775" y="3430190"/>
              <a:ext cx="478631" cy="385763"/>
            </a:xfrm>
            <a:custGeom>
              <a:avLst/>
              <a:gdLst>
                <a:gd name="T0" fmla="*/ 2147483647 w 57"/>
                <a:gd name="T1" fmla="*/ 2147483647 h 46"/>
                <a:gd name="T2" fmla="*/ 2147483647 w 57"/>
                <a:gd name="T3" fmla="*/ 2147483647 h 46"/>
                <a:gd name="T4" fmla="*/ 2147483647 w 57"/>
                <a:gd name="T5" fmla="*/ 2147483647 h 46"/>
                <a:gd name="T6" fmla="*/ 2147483647 w 57"/>
                <a:gd name="T7" fmla="*/ 2147483647 h 46"/>
                <a:gd name="T8" fmla="*/ 2147483647 w 57"/>
                <a:gd name="T9" fmla="*/ 750157112 h 46"/>
                <a:gd name="T10" fmla="*/ 501404021 w 57"/>
                <a:gd name="T11" fmla="*/ 2147483647 h 46"/>
                <a:gd name="T12" fmla="*/ 376053016 w 57"/>
                <a:gd name="T13" fmla="*/ 2147483647 h 46"/>
                <a:gd name="T14" fmla="*/ 250702011 w 57"/>
                <a:gd name="T15" fmla="*/ 2147483647 h 46"/>
                <a:gd name="T16" fmla="*/ 0 w 57"/>
                <a:gd name="T17" fmla="*/ 2147483647 h 46"/>
                <a:gd name="T18" fmla="*/ 0 w 57"/>
                <a:gd name="T19" fmla="*/ 2147483647 h 46"/>
                <a:gd name="T20" fmla="*/ 2147483647 w 57"/>
                <a:gd name="T21" fmla="*/ 125031776 h 46"/>
                <a:gd name="T22" fmla="*/ 2147483647 w 57"/>
                <a:gd name="T23" fmla="*/ 125031776 h 46"/>
                <a:gd name="T24" fmla="*/ 2147483647 w 57"/>
                <a:gd name="T25" fmla="*/ 1000209483 h 46"/>
                <a:gd name="T26" fmla="*/ 2147483647 w 57"/>
                <a:gd name="T27" fmla="*/ 125031776 h 46"/>
                <a:gd name="T28" fmla="*/ 2147483647 w 57"/>
                <a:gd name="T29" fmla="*/ 0 h 46"/>
                <a:gd name="T30" fmla="*/ 2147483647 w 57"/>
                <a:gd name="T31" fmla="*/ 0 h 46"/>
                <a:gd name="T32" fmla="*/ 2147483647 w 57"/>
                <a:gd name="T33" fmla="*/ 125031776 h 46"/>
                <a:gd name="T34" fmla="*/ 2147483647 w 57"/>
                <a:gd name="T35" fmla="*/ 2000418965 h 46"/>
                <a:gd name="T36" fmla="*/ 2147483647 w 57"/>
                <a:gd name="T37" fmla="*/ 2147483647 h 46"/>
                <a:gd name="T38" fmla="*/ 2147483647 w 57"/>
                <a:gd name="T39" fmla="*/ 2147483647 h 46"/>
                <a:gd name="T40" fmla="*/ 2147483647 w 57"/>
                <a:gd name="T41" fmla="*/ 2147483647 h 46"/>
                <a:gd name="T42" fmla="*/ 2147483647 w 57"/>
                <a:gd name="T43" fmla="*/ 2147483647 h 46"/>
                <a:gd name="T44" fmla="*/ 2147483647 w 57"/>
                <a:gd name="T45" fmla="*/ 2147483647 h 46"/>
                <a:gd name="T46" fmla="*/ 2147483647 w 57"/>
                <a:gd name="T47" fmla="*/ 2147483647 h 46"/>
                <a:gd name="T48" fmla="*/ 2147483647 w 57"/>
                <a:gd name="T49" fmla="*/ 2147483647 h 46"/>
                <a:gd name="T50" fmla="*/ 2147483647 w 57"/>
                <a:gd name="T51" fmla="*/ 2147483647 h 46"/>
                <a:gd name="T52" fmla="*/ 2147483647 w 57"/>
                <a:gd name="T53" fmla="*/ 2147483647 h 46"/>
                <a:gd name="T54" fmla="*/ 1253521249 w 57"/>
                <a:gd name="T55" fmla="*/ 2147483647 h 46"/>
                <a:gd name="T56" fmla="*/ 1002808042 w 57"/>
                <a:gd name="T57" fmla="*/ 2147483647 h 46"/>
                <a:gd name="T58" fmla="*/ 1002808042 w 57"/>
                <a:gd name="T59" fmla="*/ 2147483647 h 46"/>
                <a:gd name="T60" fmla="*/ 1002808042 w 57"/>
                <a:gd name="T61" fmla="*/ 2147483647 h 46"/>
                <a:gd name="T62" fmla="*/ 2147483647 w 57"/>
                <a:gd name="T63" fmla="*/ 1125241259 h 46"/>
                <a:gd name="T64" fmla="*/ 2147483647 w 57"/>
                <a:gd name="T65" fmla="*/ 2147483647 h 46"/>
                <a:gd name="T66" fmla="*/ 2147483647 w 57"/>
                <a:gd name="T67" fmla="*/ 2147483647 h 46"/>
                <a:gd name="T68" fmla="*/ 2147483647 w 57"/>
                <a:gd name="T69" fmla="*/ 2147483647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66"/>
            <p:cNvSpPr>
              <a:spLocks noEditPoints="1"/>
            </p:cNvSpPr>
            <p:nvPr/>
          </p:nvSpPr>
          <p:spPr bwMode="auto">
            <a:xfrm>
              <a:off x="4131469" y="3434952"/>
              <a:ext cx="403622" cy="376238"/>
            </a:xfrm>
            <a:custGeom>
              <a:avLst/>
              <a:gdLst>
                <a:gd name="T0" fmla="*/ 706519554 w 73"/>
                <a:gd name="T1" fmla="*/ 2122503282 h 68"/>
                <a:gd name="T2" fmla="*/ 434784099 w 73"/>
                <a:gd name="T3" fmla="*/ 2122503282 h 68"/>
                <a:gd name="T4" fmla="*/ 0 w 73"/>
                <a:gd name="T5" fmla="*/ 1795966018 h 68"/>
                <a:gd name="T6" fmla="*/ 271735455 w 73"/>
                <a:gd name="T7" fmla="*/ 1034040817 h 68"/>
                <a:gd name="T8" fmla="*/ 815213736 w 73"/>
                <a:gd name="T9" fmla="*/ 1197313138 h 68"/>
                <a:gd name="T10" fmla="*/ 1086956562 w 73"/>
                <a:gd name="T11" fmla="*/ 1142884113 h 68"/>
                <a:gd name="T12" fmla="*/ 1086956562 w 73"/>
                <a:gd name="T13" fmla="*/ 1306156433 h 68"/>
                <a:gd name="T14" fmla="*/ 1249997835 w 73"/>
                <a:gd name="T15" fmla="*/ 1850387665 h 68"/>
                <a:gd name="T16" fmla="*/ 706519554 w 73"/>
                <a:gd name="T17" fmla="*/ 2122503282 h 68"/>
                <a:gd name="T18" fmla="*/ 815213736 w 73"/>
                <a:gd name="T19" fmla="*/ 1034040817 h 68"/>
                <a:gd name="T20" fmla="*/ 271735455 w 73"/>
                <a:gd name="T21" fmla="*/ 489809585 h 68"/>
                <a:gd name="T22" fmla="*/ 815213736 w 73"/>
                <a:gd name="T23" fmla="*/ 0 h 68"/>
                <a:gd name="T24" fmla="*/ 1358692017 w 73"/>
                <a:gd name="T25" fmla="*/ 489809585 h 68"/>
                <a:gd name="T26" fmla="*/ 815213736 w 73"/>
                <a:gd name="T27" fmla="*/ 1034040817 h 68"/>
                <a:gd name="T28" fmla="*/ 2147483647 w 73"/>
                <a:gd name="T29" fmla="*/ 2147483647 h 68"/>
                <a:gd name="T30" fmla="*/ 1086956562 w 73"/>
                <a:gd name="T31" fmla="*/ 2147483647 h 68"/>
                <a:gd name="T32" fmla="*/ 543478281 w 73"/>
                <a:gd name="T33" fmla="*/ 2147483647 h 68"/>
                <a:gd name="T34" fmla="*/ 1249997835 w 73"/>
                <a:gd name="T35" fmla="*/ 1959230961 h 68"/>
                <a:gd name="T36" fmla="*/ 2010871852 w 73"/>
                <a:gd name="T37" fmla="*/ 2147483647 h 68"/>
                <a:gd name="T38" fmla="*/ 2147483647 w 73"/>
                <a:gd name="T39" fmla="*/ 1959230961 h 68"/>
                <a:gd name="T40" fmla="*/ 2147483647 w 73"/>
                <a:gd name="T41" fmla="*/ 2147483647 h 68"/>
                <a:gd name="T42" fmla="*/ 2147483647 w 73"/>
                <a:gd name="T43" fmla="*/ 2147483647 h 68"/>
                <a:gd name="T44" fmla="*/ 2010871852 w 73"/>
                <a:gd name="T45" fmla="*/ 2122503282 h 68"/>
                <a:gd name="T46" fmla="*/ 1195650744 w 73"/>
                <a:gd name="T47" fmla="*/ 1306156433 h 68"/>
                <a:gd name="T48" fmla="*/ 2010871852 w 73"/>
                <a:gd name="T49" fmla="*/ 489809585 h 68"/>
                <a:gd name="T50" fmla="*/ 2147483647 w 73"/>
                <a:gd name="T51" fmla="*/ 1306156433 h 68"/>
                <a:gd name="T52" fmla="*/ 2010871852 w 73"/>
                <a:gd name="T53" fmla="*/ 2122503282 h 68"/>
                <a:gd name="T54" fmla="*/ 2147483647 w 73"/>
                <a:gd name="T55" fmla="*/ 1034040817 h 68"/>
                <a:gd name="T56" fmla="*/ 2147483647 w 73"/>
                <a:gd name="T57" fmla="*/ 489809585 h 68"/>
                <a:gd name="T58" fmla="*/ 2147483647 w 73"/>
                <a:gd name="T59" fmla="*/ 0 h 68"/>
                <a:gd name="T60" fmla="*/ 2147483647 w 73"/>
                <a:gd name="T61" fmla="*/ 489809585 h 68"/>
                <a:gd name="T62" fmla="*/ 2147483647 w 73"/>
                <a:gd name="T63" fmla="*/ 1034040817 h 68"/>
                <a:gd name="T64" fmla="*/ 2147483647 w 73"/>
                <a:gd name="T65" fmla="*/ 2122503282 h 68"/>
                <a:gd name="T66" fmla="*/ 2147483647 w 73"/>
                <a:gd name="T67" fmla="*/ 2122503282 h 68"/>
                <a:gd name="T68" fmla="*/ 2147483647 w 73"/>
                <a:gd name="T69" fmla="*/ 1850387665 h 68"/>
                <a:gd name="T70" fmla="*/ 2147483647 w 73"/>
                <a:gd name="T71" fmla="*/ 1306156433 h 68"/>
                <a:gd name="T72" fmla="*/ 2147483647 w 73"/>
                <a:gd name="T73" fmla="*/ 1142884113 h 68"/>
                <a:gd name="T74" fmla="*/ 2147483647 w 73"/>
                <a:gd name="T75" fmla="*/ 1197313138 h 68"/>
                <a:gd name="T76" fmla="*/ 2147483647 w 73"/>
                <a:gd name="T77" fmla="*/ 1034040817 h 68"/>
                <a:gd name="T78" fmla="*/ 2147483647 w 73"/>
                <a:gd name="T79" fmla="*/ 1795966018 h 68"/>
                <a:gd name="T80" fmla="*/ 2147483647 w 73"/>
                <a:gd name="T81" fmla="*/ 2122503282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57"/>
            <p:cNvSpPr>
              <a:spLocks noEditPoints="1"/>
            </p:cNvSpPr>
            <p:nvPr/>
          </p:nvSpPr>
          <p:spPr bwMode="auto">
            <a:xfrm>
              <a:off x="7480698" y="3421857"/>
              <a:ext cx="402431" cy="402431"/>
            </a:xfrm>
            <a:custGeom>
              <a:avLst/>
              <a:gdLst>
                <a:gd name="T0" fmla="*/ 2147483647 w 55"/>
                <a:gd name="T1" fmla="*/ 2147483647 h 55"/>
                <a:gd name="T2" fmla="*/ 2147483647 w 55"/>
                <a:gd name="T3" fmla="*/ 2147483647 h 55"/>
                <a:gd name="T4" fmla="*/ 2147483647 w 55"/>
                <a:gd name="T5" fmla="*/ 2147483647 h 55"/>
                <a:gd name="T6" fmla="*/ 2147483647 w 55"/>
                <a:gd name="T7" fmla="*/ 2147483647 h 55"/>
                <a:gd name="T8" fmla="*/ 2147483647 w 55"/>
                <a:gd name="T9" fmla="*/ 2147483647 h 55"/>
                <a:gd name="T10" fmla="*/ 2147483647 w 55"/>
                <a:gd name="T11" fmla="*/ 2147483647 h 55"/>
                <a:gd name="T12" fmla="*/ 2147483647 w 55"/>
                <a:gd name="T13" fmla="*/ 2147483647 h 55"/>
                <a:gd name="T14" fmla="*/ 2147483647 w 55"/>
                <a:gd name="T15" fmla="*/ 2147483647 h 55"/>
                <a:gd name="T16" fmla="*/ 2147483647 w 55"/>
                <a:gd name="T17" fmla="*/ 2147483647 h 55"/>
                <a:gd name="T18" fmla="*/ 2147483647 w 55"/>
                <a:gd name="T19" fmla="*/ 2147483647 h 55"/>
                <a:gd name="T20" fmla="*/ 2147483647 w 55"/>
                <a:gd name="T21" fmla="*/ 2147483647 h 55"/>
                <a:gd name="T22" fmla="*/ 2147483647 w 55"/>
                <a:gd name="T23" fmla="*/ 2147483647 h 55"/>
                <a:gd name="T24" fmla="*/ 2147483647 w 55"/>
                <a:gd name="T25" fmla="*/ 2147483647 h 55"/>
                <a:gd name="T26" fmla="*/ 2147483647 w 55"/>
                <a:gd name="T27" fmla="*/ 2147483647 h 55"/>
                <a:gd name="T28" fmla="*/ 2093910768 w 55"/>
                <a:gd name="T29" fmla="*/ 2147483647 h 55"/>
                <a:gd name="T30" fmla="*/ 1998732119 w 55"/>
                <a:gd name="T31" fmla="*/ 2147483647 h 55"/>
                <a:gd name="T32" fmla="*/ 1713196172 w 55"/>
                <a:gd name="T33" fmla="*/ 2147483647 h 55"/>
                <a:gd name="T34" fmla="*/ 1237312682 w 55"/>
                <a:gd name="T35" fmla="*/ 2147483647 h 55"/>
                <a:gd name="T36" fmla="*/ 1142134033 w 55"/>
                <a:gd name="T37" fmla="*/ 2147483647 h 55"/>
                <a:gd name="T38" fmla="*/ 1046955384 w 55"/>
                <a:gd name="T39" fmla="*/ 2147483647 h 55"/>
                <a:gd name="T40" fmla="*/ 475893245 w 55"/>
                <a:gd name="T41" fmla="*/ 2147483647 h 55"/>
                <a:gd name="T42" fmla="*/ 475893245 w 55"/>
                <a:gd name="T43" fmla="*/ 2147483647 h 55"/>
                <a:gd name="T44" fmla="*/ 475893245 w 55"/>
                <a:gd name="T45" fmla="*/ 2147483647 h 55"/>
                <a:gd name="T46" fmla="*/ 856598086 w 55"/>
                <a:gd name="T47" fmla="*/ 2147483647 h 55"/>
                <a:gd name="T48" fmla="*/ 666240788 w 55"/>
                <a:gd name="T49" fmla="*/ 2147483647 h 55"/>
                <a:gd name="T50" fmla="*/ 95178649 w 55"/>
                <a:gd name="T51" fmla="*/ 2147483647 h 55"/>
                <a:gd name="T52" fmla="*/ 0 w 55"/>
                <a:gd name="T53" fmla="*/ 2147483647 h 55"/>
                <a:gd name="T54" fmla="*/ 0 w 55"/>
                <a:gd name="T55" fmla="*/ 2147483647 h 55"/>
                <a:gd name="T56" fmla="*/ 95178649 w 55"/>
                <a:gd name="T57" fmla="*/ 2093910768 h 55"/>
                <a:gd name="T58" fmla="*/ 666240788 w 55"/>
                <a:gd name="T59" fmla="*/ 1998732119 h 55"/>
                <a:gd name="T60" fmla="*/ 856598086 w 55"/>
                <a:gd name="T61" fmla="*/ 1713196172 h 55"/>
                <a:gd name="T62" fmla="*/ 475893245 w 55"/>
                <a:gd name="T63" fmla="*/ 1237312682 h 55"/>
                <a:gd name="T64" fmla="*/ 475893245 w 55"/>
                <a:gd name="T65" fmla="*/ 1142134033 h 55"/>
                <a:gd name="T66" fmla="*/ 475893245 w 55"/>
                <a:gd name="T67" fmla="*/ 1046955384 h 55"/>
                <a:gd name="T68" fmla="*/ 1142134033 w 55"/>
                <a:gd name="T69" fmla="*/ 475893245 h 55"/>
                <a:gd name="T70" fmla="*/ 1237312682 w 55"/>
                <a:gd name="T71" fmla="*/ 475893245 h 55"/>
                <a:gd name="T72" fmla="*/ 1713196172 w 55"/>
                <a:gd name="T73" fmla="*/ 856598086 h 55"/>
                <a:gd name="T74" fmla="*/ 1998732119 w 55"/>
                <a:gd name="T75" fmla="*/ 761419437 h 55"/>
                <a:gd name="T76" fmla="*/ 2093910768 w 55"/>
                <a:gd name="T77" fmla="*/ 95178649 h 55"/>
                <a:gd name="T78" fmla="*/ 2147483647 w 55"/>
                <a:gd name="T79" fmla="*/ 0 h 55"/>
                <a:gd name="T80" fmla="*/ 2147483647 w 55"/>
                <a:gd name="T81" fmla="*/ 0 h 55"/>
                <a:gd name="T82" fmla="*/ 2147483647 w 55"/>
                <a:gd name="T83" fmla="*/ 95178649 h 55"/>
                <a:gd name="T84" fmla="*/ 2147483647 w 55"/>
                <a:gd name="T85" fmla="*/ 761419437 h 55"/>
                <a:gd name="T86" fmla="*/ 2147483647 w 55"/>
                <a:gd name="T87" fmla="*/ 856598086 h 55"/>
                <a:gd name="T88" fmla="*/ 2147483647 w 55"/>
                <a:gd name="T89" fmla="*/ 475893245 h 55"/>
                <a:gd name="T90" fmla="*/ 2147483647 w 55"/>
                <a:gd name="T91" fmla="*/ 475893245 h 55"/>
                <a:gd name="T92" fmla="*/ 2147483647 w 55"/>
                <a:gd name="T93" fmla="*/ 475893245 h 55"/>
                <a:gd name="T94" fmla="*/ 2147483647 w 55"/>
                <a:gd name="T95" fmla="*/ 1046955384 h 55"/>
                <a:gd name="T96" fmla="*/ 2147483647 w 55"/>
                <a:gd name="T97" fmla="*/ 1142134033 h 55"/>
                <a:gd name="T98" fmla="*/ 2147483647 w 55"/>
                <a:gd name="T99" fmla="*/ 1237312682 h 55"/>
                <a:gd name="T100" fmla="*/ 2147483647 w 55"/>
                <a:gd name="T101" fmla="*/ 1713196172 h 55"/>
                <a:gd name="T102" fmla="*/ 2147483647 w 55"/>
                <a:gd name="T103" fmla="*/ 1998732119 h 55"/>
                <a:gd name="T104" fmla="*/ 2147483647 w 55"/>
                <a:gd name="T105" fmla="*/ 2093910768 h 55"/>
                <a:gd name="T106" fmla="*/ 2147483647 w 55"/>
                <a:gd name="T107" fmla="*/ 2147483647 h 55"/>
                <a:gd name="T108" fmla="*/ 2147483647 w 55"/>
                <a:gd name="T109" fmla="*/ 2147483647 h 55"/>
                <a:gd name="T110" fmla="*/ 2147483647 w 55"/>
                <a:gd name="T111" fmla="*/ 1713196172 h 55"/>
                <a:gd name="T112" fmla="*/ 1713196172 w 55"/>
                <a:gd name="T113" fmla="*/ 2147483647 h 55"/>
                <a:gd name="T114" fmla="*/ 2147483647 w 55"/>
                <a:gd name="T115" fmla="*/ 2147483647 h 55"/>
                <a:gd name="T116" fmla="*/ 2147483647 w 55"/>
                <a:gd name="T117" fmla="*/ 2147483647 h 55"/>
                <a:gd name="T118" fmla="*/ 2147483647 w 55"/>
                <a:gd name="T119" fmla="*/ 1713196172 h 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52"/>
            <p:cNvSpPr>
              <a:spLocks noEditPoints="1"/>
            </p:cNvSpPr>
            <p:nvPr/>
          </p:nvSpPr>
          <p:spPr bwMode="auto">
            <a:xfrm>
              <a:off x="9172575" y="3425427"/>
              <a:ext cx="428625" cy="395288"/>
            </a:xfrm>
            <a:custGeom>
              <a:avLst/>
              <a:gdLst>
                <a:gd name="T0" fmla="*/ 2147483647 w 67"/>
                <a:gd name="T1" fmla="*/ 1445273110 h 62"/>
                <a:gd name="T2" fmla="*/ 2147483647 w 67"/>
                <a:gd name="T3" fmla="*/ 2147483647 h 62"/>
                <a:gd name="T4" fmla="*/ 2147483647 w 67"/>
                <a:gd name="T5" fmla="*/ 2147483647 h 62"/>
                <a:gd name="T6" fmla="*/ 2147483647 w 67"/>
                <a:gd name="T7" fmla="*/ 2147483647 h 62"/>
                <a:gd name="T8" fmla="*/ 2147483647 w 67"/>
                <a:gd name="T9" fmla="*/ 2147483647 h 62"/>
                <a:gd name="T10" fmla="*/ 2147483647 w 67"/>
                <a:gd name="T11" fmla="*/ 2147483647 h 62"/>
                <a:gd name="T12" fmla="*/ 2147483647 w 67"/>
                <a:gd name="T13" fmla="*/ 2147483647 h 62"/>
                <a:gd name="T14" fmla="*/ 2147483647 w 67"/>
                <a:gd name="T15" fmla="*/ 2147483647 h 62"/>
                <a:gd name="T16" fmla="*/ 1236888067 w 67"/>
                <a:gd name="T17" fmla="*/ 2147483647 h 62"/>
                <a:gd name="T18" fmla="*/ 1164136970 w 67"/>
                <a:gd name="T19" fmla="*/ 2147483647 h 62"/>
                <a:gd name="T20" fmla="*/ 1164136970 w 67"/>
                <a:gd name="T21" fmla="*/ 2147483647 h 62"/>
                <a:gd name="T22" fmla="*/ 1746196925 w 67"/>
                <a:gd name="T23" fmla="*/ 2147483647 h 62"/>
                <a:gd name="T24" fmla="*/ 2109995060 w 67"/>
                <a:gd name="T25" fmla="*/ 2147483647 h 62"/>
                <a:gd name="T26" fmla="*/ 1891716179 w 67"/>
                <a:gd name="T27" fmla="*/ 2147483647 h 62"/>
                <a:gd name="T28" fmla="*/ 1600686201 w 67"/>
                <a:gd name="T29" fmla="*/ 2147483647 h 62"/>
                <a:gd name="T30" fmla="*/ 0 w 67"/>
                <a:gd name="T31" fmla="*/ 1445273110 h 62"/>
                <a:gd name="T32" fmla="*/ 0 w 67"/>
                <a:gd name="T33" fmla="*/ 1083954832 h 62"/>
                <a:gd name="T34" fmla="*/ 291029978 w 67"/>
                <a:gd name="T35" fmla="*/ 794901910 h 62"/>
                <a:gd name="T36" fmla="*/ 1164136970 w 67"/>
                <a:gd name="T37" fmla="*/ 794901910 h 62"/>
                <a:gd name="T38" fmla="*/ 1164136970 w 67"/>
                <a:gd name="T39" fmla="*/ 505848989 h 62"/>
                <a:gd name="T40" fmla="*/ 1600686201 w 67"/>
                <a:gd name="T41" fmla="*/ 0 h 62"/>
                <a:gd name="T42" fmla="*/ 2147483647 w 67"/>
                <a:gd name="T43" fmla="*/ 0 h 62"/>
                <a:gd name="T44" fmla="*/ 2147483647 w 67"/>
                <a:gd name="T45" fmla="*/ 505848989 h 62"/>
                <a:gd name="T46" fmla="*/ 2147483647 w 67"/>
                <a:gd name="T47" fmla="*/ 794901910 h 62"/>
                <a:gd name="T48" fmla="*/ 2147483647 w 67"/>
                <a:gd name="T49" fmla="*/ 794901910 h 62"/>
                <a:gd name="T50" fmla="*/ 2147483647 w 67"/>
                <a:gd name="T51" fmla="*/ 1083954832 h 62"/>
                <a:gd name="T52" fmla="*/ 2147483647 w 67"/>
                <a:gd name="T53" fmla="*/ 1445273110 h 62"/>
                <a:gd name="T54" fmla="*/ 1164136970 w 67"/>
                <a:gd name="T55" fmla="*/ 1156220188 h 62"/>
                <a:gd name="T56" fmla="*/ 436549231 w 67"/>
                <a:gd name="T57" fmla="*/ 1156220188 h 62"/>
                <a:gd name="T58" fmla="*/ 436549231 w 67"/>
                <a:gd name="T59" fmla="*/ 1445273110 h 62"/>
                <a:gd name="T60" fmla="*/ 1382407321 w 67"/>
                <a:gd name="T61" fmla="*/ 2147483647 h 62"/>
                <a:gd name="T62" fmla="*/ 1164136970 w 67"/>
                <a:gd name="T63" fmla="*/ 1156220188 h 62"/>
                <a:gd name="T64" fmla="*/ 2147483647 w 67"/>
                <a:gd name="T65" fmla="*/ 1156220188 h 62"/>
                <a:gd name="T66" fmla="*/ 2147483647 w 67"/>
                <a:gd name="T67" fmla="*/ 1156220188 h 62"/>
                <a:gd name="T68" fmla="*/ 2147483647 w 67"/>
                <a:gd name="T69" fmla="*/ 2147483647 h 62"/>
                <a:gd name="T70" fmla="*/ 2147483647 w 67"/>
                <a:gd name="T71" fmla="*/ 1445273110 h 62"/>
                <a:gd name="T72" fmla="*/ 2147483647 w 67"/>
                <a:gd name="T73" fmla="*/ 1156220188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5811441" y="3429000"/>
              <a:ext cx="392906" cy="388144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440" tIns="45720" rIns="91440" bIns="45720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8" name="iṧlídê"/>
          <p:cNvSpPr txBox="1"/>
          <p:nvPr/>
        </p:nvSpPr>
        <p:spPr>
          <a:xfrm>
            <a:off x="1588826" y="4027586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iṧlídê"/>
          <p:cNvSpPr txBox="1"/>
          <p:nvPr/>
        </p:nvSpPr>
        <p:spPr>
          <a:xfrm>
            <a:off x="3532341" y="4027586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iṧlídê"/>
          <p:cNvSpPr txBox="1"/>
          <p:nvPr/>
        </p:nvSpPr>
        <p:spPr>
          <a:xfrm>
            <a:off x="5475856" y="4027586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iṧlídê"/>
          <p:cNvSpPr txBox="1"/>
          <p:nvPr/>
        </p:nvSpPr>
        <p:spPr>
          <a:xfrm>
            <a:off x="7419371" y="4027586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iṧlídê"/>
          <p:cNvSpPr txBox="1"/>
          <p:nvPr/>
        </p:nvSpPr>
        <p:spPr>
          <a:xfrm>
            <a:off x="9236697" y="4008105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44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标题 4"/>
          <p:cNvSpPr txBox="1"/>
          <p:nvPr/>
        </p:nvSpPr>
        <p:spPr>
          <a:xfrm>
            <a:off x="1051855" y="395207"/>
            <a:ext cx="1042060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/>
          <p:nvPr/>
        </p:nvSpPr>
        <p:spPr>
          <a:xfrm>
            <a:off x="1645510" y="3731750"/>
            <a:ext cx="8528447" cy="34528"/>
          </a:xfrm>
          <a:prstGeom prst="rect">
            <a:avLst/>
          </a:prstGeom>
          <a:solidFill>
            <a:srgbClr val="4F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3" name="Group 22"/>
          <p:cNvGrpSpPr/>
          <p:nvPr/>
        </p:nvGrpSpPr>
        <p:grpSpPr bwMode="auto">
          <a:xfrm>
            <a:off x="2463469" y="3496006"/>
            <a:ext cx="484584" cy="485775"/>
            <a:chOff x="2495600" y="3102417"/>
            <a:chExt cx="646764" cy="648072"/>
          </a:xfrm>
        </p:grpSpPr>
        <p:grpSp>
          <p:nvGrpSpPr>
            <p:cNvPr id="27" name="组合 26"/>
            <p:cNvGrpSpPr/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9" name="任意多边形 28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4FB9CB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3"/>
          <p:cNvGrpSpPr/>
          <p:nvPr/>
        </p:nvGrpSpPr>
        <p:grpSpPr bwMode="auto">
          <a:xfrm>
            <a:off x="4518488" y="3496006"/>
            <a:ext cx="484584" cy="485775"/>
            <a:chOff x="2495600" y="3102417"/>
            <a:chExt cx="646764" cy="648072"/>
          </a:xfrm>
        </p:grpSpPr>
        <p:grpSp>
          <p:nvGrpSpPr>
            <p:cNvPr id="23" name="组合 22"/>
            <p:cNvGrpSpPr/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5" name="任意多边形 24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4FB9CB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 bwMode="auto">
          <a:xfrm>
            <a:off x="6752101" y="3487672"/>
            <a:ext cx="485775" cy="485775"/>
            <a:chOff x="2495600" y="3102417"/>
            <a:chExt cx="646764" cy="648072"/>
          </a:xfrm>
        </p:grpSpPr>
        <p:grpSp>
          <p:nvGrpSpPr>
            <p:cNvPr id="19" name="组合 18"/>
            <p:cNvGrpSpPr/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1" name="任意多边形 20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4FB9CB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33"/>
          <p:cNvGrpSpPr/>
          <p:nvPr/>
        </p:nvGrpSpPr>
        <p:grpSpPr bwMode="auto">
          <a:xfrm>
            <a:off x="8935707" y="3478147"/>
            <a:ext cx="484584" cy="486966"/>
            <a:chOff x="2495600" y="3102417"/>
            <a:chExt cx="646764" cy="648072"/>
          </a:xfrm>
        </p:grpSpPr>
        <p:grpSp>
          <p:nvGrpSpPr>
            <p:cNvPr id="15" name="组合 14"/>
            <p:cNvGrpSpPr/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7" name="任意多边形 16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en-US" kern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椭圆 15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4FB9CB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eardrop 44"/>
          <p:cNvSpPr/>
          <p:nvPr/>
        </p:nvSpPr>
        <p:spPr>
          <a:xfrm rot="8228570">
            <a:off x="2278922" y="2386344"/>
            <a:ext cx="853679" cy="882253"/>
          </a:xfrm>
          <a:prstGeom prst="teardrop">
            <a:avLst/>
          </a:prstGeom>
          <a:solidFill>
            <a:srgbClr val="F2F2F2"/>
          </a:solidFill>
          <a:ln w="38100">
            <a:solidFill>
              <a:srgbClr val="4FB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8" name="Teardrop 45"/>
          <p:cNvSpPr/>
          <p:nvPr/>
        </p:nvSpPr>
        <p:spPr>
          <a:xfrm rot="8228570">
            <a:off x="4333941" y="2386344"/>
            <a:ext cx="853679" cy="882253"/>
          </a:xfrm>
          <a:prstGeom prst="teardrop">
            <a:avLst/>
          </a:prstGeom>
          <a:solidFill>
            <a:srgbClr val="F2F2F2"/>
          </a:solidFill>
          <a:ln w="38100">
            <a:solidFill>
              <a:srgbClr val="4FB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9" name="Teardrop 46"/>
          <p:cNvSpPr/>
          <p:nvPr/>
        </p:nvSpPr>
        <p:spPr>
          <a:xfrm rot="8228570">
            <a:off x="6567554" y="2385153"/>
            <a:ext cx="854869" cy="882254"/>
          </a:xfrm>
          <a:prstGeom prst="teardrop">
            <a:avLst/>
          </a:prstGeom>
          <a:solidFill>
            <a:srgbClr val="F2F2F2"/>
          </a:solidFill>
          <a:ln w="38100">
            <a:solidFill>
              <a:srgbClr val="4FB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0" name="Teardrop 47"/>
          <p:cNvSpPr/>
          <p:nvPr/>
        </p:nvSpPr>
        <p:spPr>
          <a:xfrm rot="8228570">
            <a:off x="8751160" y="2386344"/>
            <a:ext cx="854869" cy="882253"/>
          </a:xfrm>
          <a:prstGeom prst="teardrop">
            <a:avLst/>
          </a:prstGeom>
          <a:solidFill>
            <a:srgbClr val="F2F2F2"/>
          </a:solidFill>
          <a:ln w="38100">
            <a:solidFill>
              <a:srgbClr val="4FB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1" name="TextBox 51"/>
          <p:cNvSpPr txBox="1"/>
          <p:nvPr/>
        </p:nvSpPr>
        <p:spPr>
          <a:xfrm>
            <a:off x="2442038" y="2699478"/>
            <a:ext cx="83067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Step 1</a:t>
            </a:r>
            <a:endParaRPr lang="vi-VN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4464910" y="2692334"/>
            <a:ext cx="83067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Step 2</a:t>
            </a:r>
            <a:endParaRPr lang="vi-VN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53"/>
          <p:cNvSpPr txBox="1"/>
          <p:nvPr/>
        </p:nvSpPr>
        <p:spPr>
          <a:xfrm>
            <a:off x="6705666" y="2700669"/>
            <a:ext cx="83067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Step 3</a:t>
            </a:r>
            <a:endParaRPr lang="vi-VN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54"/>
          <p:cNvSpPr txBox="1"/>
          <p:nvPr/>
        </p:nvSpPr>
        <p:spPr>
          <a:xfrm>
            <a:off x="8898797" y="2693526"/>
            <a:ext cx="83067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Step 4</a:t>
            </a:r>
            <a:endParaRPr lang="vi-VN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iṧlídê"/>
          <p:cNvSpPr txBox="1"/>
          <p:nvPr/>
        </p:nvSpPr>
        <p:spPr>
          <a:xfrm>
            <a:off x="1747102" y="4252353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iṧlídê"/>
          <p:cNvSpPr txBox="1"/>
          <p:nvPr/>
        </p:nvSpPr>
        <p:spPr>
          <a:xfrm>
            <a:off x="3942557" y="4252353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iṧlídê"/>
          <p:cNvSpPr txBox="1"/>
          <p:nvPr/>
        </p:nvSpPr>
        <p:spPr>
          <a:xfrm>
            <a:off x="6138012" y="4252353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iṧlídê"/>
          <p:cNvSpPr txBox="1"/>
          <p:nvPr/>
        </p:nvSpPr>
        <p:spPr>
          <a:xfrm>
            <a:off x="8333467" y="4252353"/>
            <a:ext cx="1636444" cy="9072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700" b="1" dirty="0" smtClean="0"/>
              <a:t>Theme </a:t>
            </a:r>
            <a:r>
              <a:rPr lang="en-US" altLang="zh-CN" sz="1700" b="1" dirty="0"/>
              <a:t>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36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标题 4"/>
          <p:cNvSpPr txBox="1"/>
          <p:nvPr/>
        </p:nvSpPr>
        <p:spPr>
          <a:xfrm>
            <a:off x="1051855" y="395207"/>
            <a:ext cx="1042060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ślîḑè"/>
          <p:cNvSpPr/>
          <p:nvPr/>
        </p:nvSpPr>
        <p:spPr bwMode="auto">
          <a:xfrm>
            <a:off x="670975" y="2702383"/>
            <a:ext cx="4480025" cy="1870908"/>
          </a:xfrm>
          <a:prstGeom prst="homePlate">
            <a:avLst/>
          </a:prstGeom>
          <a:solidFill>
            <a:srgbClr val="4FB9C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íśḻïďe"/>
          <p:cNvSpPr/>
          <p:nvPr/>
        </p:nvSpPr>
        <p:spPr bwMode="auto">
          <a:xfrm>
            <a:off x="670975" y="2702383"/>
            <a:ext cx="3085025" cy="1870908"/>
          </a:xfrm>
          <a:prstGeom prst="rect">
            <a:avLst/>
          </a:prstGeom>
          <a:solidFill>
            <a:schemeClr val="tx1">
              <a:alpha val="6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8" name="îṩḷïḓé"/>
          <p:cNvSpPr/>
          <p:nvPr/>
        </p:nvSpPr>
        <p:spPr bwMode="auto">
          <a:xfrm>
            <a:off x="680575" y="3538615"/>
            <a:ext cx="352542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800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en-US" altLang="zh-CN" sz="800" dirty="0">
                <a:solidFill>
                  <a:schemeClr val="bg1"/>
                </a:solidFill>
              </a:rPr>
              <a:t>Copy paste fonts. Choose the only option to retain text.</a:t>
            </a:r>
          </a:p>
        </p:txBody>
      </p:sp>
      <p:sp>
        <p:nvSpPr>
          <p:cNvPr id="9" name="íṡḷiďé"/>
          <p:cNvSpPr txBox="1"/>
          <p:nvPr/>
        </p:nvSpPr>
        <p:spPr bwMode="auto">
          <a:xfrm>
            <a:off x="680575" y="3119380"/>
            <a:ext cx="352542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iŝḷîḓe"/>
          <p:cNvSpPr/>
          <p:nvPr/>
        </p:nvSpPr>
        <p:spPr>
          <a:xfrm flipH="1">
            <a:off x="5781000" y="1123950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34" name="ïṧlîḓê"/>
          <p:cNvSpPr/>
          <p:nvPr/>
        </p:nvSpPr>
        <p:spPr>
          <a:xfrm>
            <a:off x="9561000" y="1130098"/>
            <a:ext cx="1960025" cy="858902"/>
          </a:xfrm>
          <a:prstGeom prst="rect">
            <a:avLst/>
          </a:prstGeom>
          <a:blipFill>
            <a:blip r:embed="rId3"/>
            <a:srcRect/>
            <a:stretch>
              <a:fillRect l="3161" t="-22221" r="-3161" b="-25407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32" name="îṩḻídê"/>
          <p:cNvSpPr txBox="1"/>
          <p:nvPr/>
        </p:nvSpPr>
        <p:spPr>
          <a:xfrm>
            <a:off x="6222303" y="1280089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9" name="iş1iḓê"/>
          <p:cNvSpPr/>
          <p:nvPr/>
        </p:nvSpPr>
        <p:spPr>
          <a:xfrm flipH="1">
            <a:off x="5781000" y="2162606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30" name="ïṥ1ïḍè"/>
          <p:cNvSpPr/>
          <p:nvPr/>
        </p:nvSpPr>
        <p:spPr>
          <a:xfrm>
            <a:off x="9561000" y="2168754"/>
            <a:ext cx="1960025" cy="858902"/>
          </a:xfrm>
          <a:prstGeom prst="rect">
            <a:avLst/>
          </a:prstGeom>
          <a:blipFill>
            <a:blip r:embed="rId4"/>
            <a:srcRect/>
            <a:stretch>
              <a:fillRect l="3161" t="-20432" r="-3161" b="-27196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28" name="ïśľîḍê"/>
          <p:cNvSpPr txBox="1"/>
          <p:nvPr/>
        </p:nvSpPr>
        <p:spPr>
          <a:xfrm>
            <a:off x="6222303" y="2318745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5" name="îṧļïďe"/>
          <p:cNvSpPr/>
          <p:nvPr/>
        </p:nvSpPr>
        <p:spPr>
          <a:xfrm flipH="1">
            <a:off x="5781000" y="3201262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26" name="ïşḷïḋè"/>
          <p:cNvSpPr/>
          <p:nvPr/>
        </p:nvSpPr>
        <p:spPr>
          <a:xfrm>
            <a:off x="9561000" y="3207410"/>
            <a:ext cx="1960025" cy="858902"/>
          </a:xfrm>
          <a:prstGeom prst="rect">
            <a:avLst/>
          </a:prstGeom>
          <a:blipFill>
            <a:blip r:embed="rId5"/>
            <a:srcRect/>
            <a:stretch>
              <a:fillRect l="3161" t="-18644" r="-3161" b="-28984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24" name="ïSľïďê"/>
          <p:cNvSpPr txBox="1"/>
          <p:nvPr/>
        </p:nvSpPr>
        <p:spPr>
          <a:xfrm>
            <a:off x="6222303" y="3357401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1" name="î$ḻïḓe"/>
          <p:cNvSpPr/>
          <p:nvPr/>
        </p:nvSpPr>
        <p:spPr>
          <a:xfrm flipH="1">
            <a:off x="5781000" y="4239918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22" name="iSľïďè"/>
          <p:cNvSpPr/>
          <p:nvPr/>
        </p:nvSpPr>
        <p:spPr>
          <a:xfrm>
            <a:off x="9561000" y="4246066"/>
            <a:ext cx="1960025" cy="858902"/>
          </a:xfrm>
          <a:prstGeom prst="rect">
            <a:avLst/>
          </a:prstGeom>
          <a:blipFill>
            <a:blip r:embed="rId6"/>
            <a:srcRect/>
            <a:stretch>
              <a:fillRect l="3161" t="-16856" r="-3161" b="-30772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20" name="íS1iḓè"/>
          <p:cNvSpPr txBox="1"/>
          <p:nvPr/>
        </p:nvSpPr>
        <p:spPr>
          <a:xfrm>
            <a:off x="6222303" y="4396057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7" name="íśḻidê"/>
          <p:cNvSpPr/>
          <p:nvPr/>
        </p:nvSpPr>
        <p:spPr>
          <a:xfrm flipH="1">
            <a:off x="5781000" y="5278575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18" name="íšlîdè"/>
          <p:cNvSpPr/>
          <p:nvPr/>
        </p:nvSpPr>
        <p:spPr>
          <a:xfrm>
            <a:off x="9561000" y="5284723"/>
            <a:ext cx="1960025" cy="858902"/>
          </a:xfrm>
          <a:prstGeom prst="rect">
            <a:avLst/>
          </a:prstGeom>
          <a:blipFill>
            <a:blip r:embed="rId7"/>
            <a:srcRect/>
            <a:stretch>
              <a:fillRect l="3161" t="-15068" r="-3161" b="-32560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16" name="ïšľíḋe"/>
          <p:cNvSpPr txBox="1"/>
          <p:nvPr/>
        </p:nvSpPr>
        <p:spPr>
          <a:xfrm>
            <a:off x="6222303" y="5434714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52766" y="395207"/>
            <a:ext cx="634318" cy="366793"/>
            <a:chOff x="688311" y="486883"/>
            <a:chExt cx="704572" cy="407417"/>
          </a:xfrm>
        </p:grpSpPr>
        <p:sp>
          <p:nvSpPr>
            <p:cNvPr id="31" name="Freeform 9"/>
            <p:cNvSpPr/>
            <p:nvPr/>
          </p:nvSpPr>
          <p:spPr bwMode="auto">
            <a:xfrm>
              <a:off x="688311" y="491575"/>
              <a:ext cx="122773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702387" y="513471"/>
              <a:ext cx="94621" cy="164218"/>
            </a:xfrm>
            <a:custGeom>
              <a:avLst/>
              <a:gdLst>
                <a:gd name="T0" fmla="*/ 101 w 121"/>
                <a:gd name="T1" fmla="*/ 210 h 210"/>
                <a:gd name="T2" fmla="*/ 19 w 121"/>
                <a:gd name="T3" fmla="*/ 210 h 210"/>
                <a:gd name="T4" fmla="*/ 0 w 121"/>
                <a:gd name="T5" fmla="*/ 190 h 210"/>
                <a:gd name="T6" fmla="*/ 0 w 121"/>
                <a:gd name="T7" fmla="*/ 20 h 210"/>
                <a:gd name="T8" fmla="*/ 19 w 121"/>
                <a:gd name="T9" fmla="*/ 0 h 210"/>
                <a:gd name="T10" fmla="*/ 101 w 121"/>
                <a:gd name="T11" fmla="*/ 0 h 210"/>
                <a:gd name="T12" fmla="*/ 121 w 121"/>
                <a:gd name="T13" fmla="*/ 20 h 210"/>
                <a:gd name="T14" fmla="*/ 121 w 121"/>
                <a:gd name="T15" fmla="*/ 190 h 210"/>
                <a:gd name="T16" fmla="*/ 101 w 121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1" y="9"/>
                    <a:pt x="121" y="2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21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702387" y="813755"/>
              <a:ext cx="94621" cy="9384"/>
            </a:xfrm>
            <a:custGeom>
              <a:avLst/>
              <a:gdLst>
                <a:gd name="T0" fmla="*/ 117 w 121"/>
                <a:gd name="T1" fmla="*/ 12 h 12"/>
                <a:gd name="T2" fmla="*/ 4 w 121"/>
                <a:gd name="T3" fmla="*/ 12 h 12"/>
                <a:gd name="T4" fmla="*/ 0 w 121"/>
                <a:gd name="T5" fmla="*/ 8 h 12"/>
                <a:gd name="T6" fmla="*/ 0 w 121"/>
                <a:gd name="T7" fmla="*/ 4 h 12"/>
                <a:gd name="T8" fmla="*/ 4 w 121"/>
                <a:gd name="T9" fmla="*/ 0 h 12"/>
                <a:gd name="T10" fmla="*/ 117 w 121"/>
                <a:gd name="T11" fmla="*/ 0 h 12"/>
                <a:gd name="T12" fmla="*/ 121 w 121"/>
                <a:gd name="T13" fmla="*/ 4 h 12"/>
                <a:gd name="T14" fmla="*/ 121 w 121"/>
                <a:gd name="T15" fmla="*/ 8 h 12"/>
                <a:gd name="T16" fmla="*/ 117 w 1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">
                  <a:moveTo>
                    <a:pt x="117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1"/>
                    <a:pt x="121" y="4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10"/>
                    <a:pt x="119" y="12"/>
                    <a:pt x="117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2"/>
            <p:cNvSpPr/>
            <p:nvPr/>
          </p:nvSpPr>
          <p:spPr bwMode="auto">
            <a:xfrm>
              <a:off x="702387" y="841124"/>
              <a:ext cx="94621" cy="10166"/>
            </a:xfrm>
            <a:custGeom>
              <a:avLst/>
              <a:gdLst>
                <a:gd name="T0" fmla="*/ 117 w 121"/>
                <a:gd name="T1" fmla="*/ 13 h 13"/>
                <a:gd name="T2" fmla="*/ 4 w 121"/>
                <a:gd name="T3" fmla="*/ 13 h 13"/>
                <a:gd name="T4" fmla="*/ 0 w 121"/>
                <a:gd name="T5" fmla="*/ 9 h 13"/>
                <a:gd name="T6" fmla="*/ 0 w 121"/>
                <a:gd name="T7" fmla="*/ 4 h 13"/>
                <a:gd name="T8" fmla="*/ 4 w 121"/>
                <a:gd name="T9" fmla="*/ 0 h 13"/>
                <a:gd name="T10" fmla="*/ 117 w 121"/>
                <a:gd name="T11" fmla="*/ 0 h 13"/>
                <a:gd name="T12" fmla="*/ 121 w 121"/>
                <a:gd name="T13" fmla="*/ 4 h 13"/>
                <a:gd name="T14" fmla="*/ 121 w 121"/>
                <a:gd name="T15" fmla="*/ 9 h 13"/>
                <a:gd name="T16" fmla="*/ 117 w 1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">
                  <a:moveTo>
                    <a:pt x="11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1" y="2"/>
                    <a:pt x="121" y="4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11"/>
                    <a:pt x="119" y="13"/>
                    <a:pt x="117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820467" y="491575"/>
              <a:ext cx="121990" cy="402725"/>
            </a:xfrm>
            <a:custGeom>
              <a:avLst/>
              <a:gdLst>
                <a:gd name="T0" fmla="*/ 130 w 156"/>
                <a:gd name="T1" fmla="*/ 515 h 515"/>
                <a:gd name="T2" fmla="*/ 27 w 156"/>
                <a:gd name="T3" fmla="*/ 515 h 515"/>
                <a:gd name="T4" fmla="*/ 0 w 156"/>
                <a:gd name="T5" fmla="*/ 488 h 515"/>
                <a:gd name="T6" fmla="*/ 0 w 156"/>
                <a:gd name="T7" fmla="*/ 27 h 515"/>
                <a:gd name="T8" fmla="*/ 27 w 156"/>
                <a:gd name="T9" fmla="*/ 0 h 515"/>
                <a:gd name="T10" fmla="*/ 130 w 156"/>
                <a:gd name="T11" fmla="*/ 0 h 515"/>
                <a:gd name="T12" fmla="*/ 156 w 156"/>
                <a:gd name="T13" fmla="*/ 27 h 515"/>
                <a:gd name="T14" fmla="*/ 156 w 156"/>
                <a:gd name="T15" fmla="*/ 488 h 515"/>
                <a:gd name="T16" fmla="*/ 130 w 156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2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4" y="0"/>
                    <a:pt x="156" y="13"/>
                    <a:pt x="156" y="27"/>
                  </a:cubicBezTo>
                  <a:cubicBezTo>
                    <a:pt x="156" y="488"/>
                    <a:pt x="156" y="488"/>
                    <a:pt x="156" y="488"/>
                  </a:cubicBezTo>
                  <a:cubicBezTo>
                    <a:pt x="156" y="503"/>
                    <a:pt x="144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834543" y="513471"/>
              <a:ext cx="93839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9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2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2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834543" y="813755"/>
              <a:ext cx="93839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9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834543" y="841124"/>
              <a:ext cx="93839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9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951841" y="491575"/>
              <a:ext cx="121990" cy="402725"/>
            </a:xfrm>
            <a:custGeom>
              <a:avLst/>
              <a:gdLst>
                <a:gd name="T0" fmla="*/ 130 w 157"/>
                <a:gd name="T1" fmla="*/ 515 h 515"/>
                <a:gd name="T2" fmla="*/ 27 w 157"/>
                <a:gd name="T3" fmla="*/ 515 h 515"/>
                <a:gd name="T4" fmla="*/ 0 w 157"/>
                <a:gd name="T5" fmla="*/ 488 h 515"/>
                <a:gd name="T6" fmla="*/ 0 w 157"/>
                <a:gd name="T7" fmla="*/ 27 h 515"/>
                <a:gd name="T8" fmla="*/ 27 w 157"/>
                <a:gd name="T9" fmla="*/ 0 h 515"/>
                <a:gd name="T10" fmla="*/ 130 w 157"/>
                <a:gd name="T11" fmla="*/ 0 h 515"/>
                <a:gd name="T12" fmla="*/ 157 w 157"/>
                <a:gd name="T13" fmla="*/ 27 h 515"/>
                <a:gd name="T14" fmla="*/ 157 w 157"/>
                <a:gd name="T15" fmla="*/ 488 h 515"/>
                <a:gd name="T16" fmla="*/ 130 w 1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515">
                  <a:moveTo>
                    <a:pt x="130" y="515"/>
                  </a:moveTo>
                  <a:cubicBezTo>
                    <a:pt x="27" y="515"/>
                    <a:pt x="27" y="515"/>
                    <a:pt x="27" y="515"/>
                  </a:cubicBezTo>
                  <a:cubicBezTo>
                    <a:pt x="13" y="515"/>
                    <a:pt x="0" y="503"/>
                    <a:pt x="0" y="48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5" y="0"/>
                    <a:pt x="157" y="13"/>
                    <a:pt x="157" y="27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503"/>
                    <a:pt x="145" y="515"/>
                    <a:pt x="130" y="5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966699" y="513471"/>
              <a:ext cx="93057" cy="164218"/>
            </a:xfrm>
            <a:custGeom>
              <a:avLst/>
              <a:gdLst>
                <a:gd name="T0" fmla="*/ 101 w 120"/>
                <a:gd name="T1" fmla="*/ 210 h 210"/>
                <a:gd name="T2" fmla="*/ 19 w 120"/>
                <a:gd name="T3" fmla="*/ 210 h 210"/>
                <a:gd name="T4" fmla="*/ 0 w 120"/>
                <a:gd name="T5" fmla="*/ 190 h 210"/>
                <a:gd name="T6" fmla="*/ 0 w 120"/>
                <a:gd name="T7" fmla="*/ 20 h 210"/>
                <a:gd name="T8" fmla="*/ 19 w 120"/>
                <a:gd name="T9" fmla="*/ 0 h 210"/>
                <a:gd name="T10" fmla="*/ 101 w 120"/>
                <a:gd name="T11" fmla="*/ 0 h 210"/>
                <a:gd name="T12" fmla="*/ 120 w 120"/>
                <a:gd name="T13" fmla="*/ 20 h 210"/>
                <a:gd name="T14" fmla="*/ 120 w 120"/>
                <a:gd name="T15" fmla="*/ 190 h 210"/>
                <a:gd name="T16" fmla="*/ 101 w 120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10">
                  <a:moveTo>
                    <a:pt x="101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8" y="210"/>
                    <a:pt x="0" y="201"/>
                    <a:pt x="0" y="19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1" y="0"/>
                    <a:pt x="120" y="9"/>
                    <a:pt x="120" y="20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201"/>
                    <a:pt x="111" y="210"/>
                    <a:pt x="101" y="210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966699" y="813755"/>
              <a:ext cx="93057" cy="9384"/>
            </a:xfrm>
            <a:custGeom>
              <a:avLst/>
              <a:gdLst>
                <a:gd name="T0" fmla="*/ 116 w 120"/>
                <a:gd name="T1" fmla="*/ 12 h 12"/>
                <a:gd name="T2" fmla="*/ 4 w 120"/>
                <a:gd name="T3" fmla="*/ 12 h 12"/>
                <a:gd name="T4" fmla="*/ 0 w 120"/>
                <a:gd name="T5" fmla="*/ 8 h 12"/>
                <a:gd name="T6" fmla="*/ 0 w 120"/>
                <a:gd name="T7" fmla="*/ 4 h 12"/>
                <a:gd name="T8" fmla="*/ 4 w 120"/>
                <a:gd name="T9" fmla="*/ 0 h 12"/>
                <a:gd name="T10" fmla="*/ 116 w 120"/>
                <a:gd name="T11" fmla="*/ 0 h 12"/>
                <a:gd name="T12" fmla="*/ 120 w 120"/>
                <a:gd name="T13" fmla="*/ 4 h 12"/>
                <a:gd name="T14" fmla="*/ 120 w 120"/>
                <a:gd name="T15" fmla="*/ 8 h 12"/>
                <a:gd name="T16" fmla="*/ 116 w 1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">
                  <a:moveTo>
                    <a:pt x="116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1"/>
                    <a:pt x="120" y="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18" y="12"/>
                    <a:pt x="116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966699" y="841124"/>
              <a:ext cx="93057" cy="10166"/>
            </a:xfrm>
            <a:custGeom>
              <a:avLst/>
              <a:gdLst>
                <a:gd name="T0" fmla="*/ 116 w 120"/>
                <a:gd name="T1" fmla="*/ 13 h 13"/>
                <a:gd name="T2" fmla="*/ 4 w 120"/>
                <a:gd name="T3" fmla="*/ 13 h 13"/>
                <a:gd name="T4" fmla="*/ 0 w 120"/>
                <a:gd name="T5" fmla="*/ 9 h 13"/>
                <a:gd name="T6" fmla="*/ 0 w 120"/>
                <a:gd name="T7" fmla="*/ 4 h 13"/>
                <a:gd name="T8" fmla="*/ 4 w 120"/>
                <a:gd name="T9" fmla="*/ 0 h 13"/>
                <a:gd name="T10" fmla="*/ 116 w 120"/>
                <a:gd name="T11" fmla="*/ 0 h 13"/>
                <a:gd name="T12" fmla="*/ 120 w 120"/>
                <a:gd name="T13" fmla="*/ 4 h 13"/>
                <a:gd name="T14" fmla="*/ 120 w 120"/>
                <a:gd name="T15" fmla="*/ 9 h 13"/>
                <a:gd name="T16" fmla="*/ 116 w 1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3">
                  <a:moveTo>
                    <a:pt x="116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11"/>
                    <a:pt x="118" y="13"/>
                    <a:pt x="116" y="13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1073831" y="486883"/>
              <a:ext cx="319052" cy="390213"/>
            </a:xfrm>
            <a:custGeom>
              <a:avLst/>
              <a:gdLst>
                <a:gd name="T0" fmla="*/ 393 w 408"/>
                <a:gd name="T1" fmla="*/ 432 h 499"/>
                <a:gd name="T2" fmla="*/ 308 w 408"/>
                <a:gd name="T3" fmla="*/ 490 h 499"/>
                <a:gd name="T4" fmla="*/ 271 w 408"/>
                <a:gd name="T5" fmla="*/ 484 h 499"/>
                <a:gd name="T6" fmla="*/ 9 w 408"/>
                <a:gd name="T7" fmla="*/ 104 h 499"/>
                <a:gd name="T8" fmla="*/ 16 w 408"/>
                <a:gd name="T9" fmla="*/ 67 h 499"/>
                <a:gd name="T10" fmla="*/ 100 w 408"/>
                <a:gd name="T11" fmla="*/ 9 h 499"/>
                <a:gd name="T12" fmla="*/ 138 w 408"/>
                <a:gd name="T13" fmla="*/ 15 h 499"/>
                <a:gd name="T14" fmla="*/ 400 w 408"/>
                <a:gd name="T15" fmla="*/ 395 h 499"/>
                <a:gd name="T16" fmla="*/ 393 w 408"/>
                <a:gd name="T17" fmla="*/ 4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99">
                  <a:moveTo>
                    <a:pt x="393" y="432"/>
                  </a:moveTo>
                  <a:cubicBezTo>
                    <a:pt x="308" y="490"/>
                    <a:pt x="308" y="490"/>
                    <a:pt x="308" y="490"/>
                  </a:cubicBezTo>
                  <a:cubicBezTo>
                    <a:pt x="296" y="499"/>
                    <a:pt x="279" y="496"/>
                    <a:pt x="271" y="48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0" y="92"/>
                    <a:pt x="3" y="76"/>
                    <a:pt x="16" y="67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13" y="0"/>
                    <a:pt x="129" y="3"/>
                    <a:pt x="138" y="15"/>
                  </a:cubicBezTo>
                  <a:cubicBezTo>
                    <a:pt x="400" y="395"/>
                    <a:pt x="400" y="395"/>
                    <a:pt x="400" y="395"/>
                  </a:cubicBezTo>
                  <a:cubicBezTo>
                    <a:pt x="408" y="407"/>
                    <a:pt x="405" y="423"/>
                    <a:pt x="393" y="4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2"/>
            <p:cNvSpPr/>
            <p:nvPr/>
          </p:nvSpPr>
          <p:spPr bwMode="auto">
            <a:xfrm>
              <a:off x="1096509" y="511124"/>
              <a:ext cx="162654" cy="180640"/>
            </a:xfrm>
            <a:custGeom>
              <a:avLst/>
              <a:gdLst>
                <a:gd name="T0" fmla="*/ 197 w 208"/>
                <a:gd name="T1" fmla="*/ 179 h 231"/>
                <a:gd name="T2" fmla="*/ 130 w 208"/>
                <a:gd name="T3" fmla="*/ 225 h 231"/>
                <a:gd name="T4" fmla="*/ 103 w 208"/>
                <a:gd name="T5" fmla="*/ 220 h 231"/>
                <a:gd name="T6" fmla="*/ 6 w 208"/>
                <a:gd name="T7" fmla="*/ 80 h 231"/>
                <a:gd name="T8" fmla="*/ 11 w 208"/>
                <a:gd name="T9" fmla="*/ 53 h 231"/>
                <a:gd name="T10" fmla="*/ 78 w 208"/>
                <a:gd name="T11" fmla="*/ 6 h 231"/>
                <a:gd name="T12" fmla="*/ 105 w 208"/>
                <a:gd name="T13" fmla="*/ 11 h 231"/>
                <a:gd name="T14" fmla="*/ 202 w 208"/>
                <a:gd name="T15" fmla="*/ 152 h 231"/>
                <a:gd name="T16" fmla="*/ 197 w 208"/>
                <a:gd name="T17" fmla="*/ 17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31">
                  <a:moveTo>
                    <a:pt x="197" y="179"/>
                  </a:moveTo>
                  <a:cubicBezTo>
                    <a:pt x="130" y="225"/>
                    <a:pt x="130" y="225"/>
                    <a:pt x="130" y="225"/>
                  </a:cubicBezTo>
                  <a:cubicBezTo>
                    <a:pt x="121" y="231"/>
                    <a:pt x="109" y="229"/>
                    <a:pt x="103" y="22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71"/>
                    <a:pt x="2" y="59"/>
                    <a:pt x="11" y="53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7" y="0"/>
                    <a:pt x="99" y="3"/>
                    <a:pt x="105" y="1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8" y="160"/>
                    <a:pt x="206" y="173"/>
                    <a:pt x="197" y="179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"/>
            <p:cNvSpPr/>
            <p:nvPr/>
          </p:nvSpPr>
          <p:spPr bwMode="auto">
            <a:xfrm>
              <a:off x="1263855" y="755105"/>
              <a:ext cx="81327" cy="60213"/>
            </a:xfrm>
            <a:custGeom>
              <a:avLst/>
              <a:gdLst>
                <a:gd name="T0" fmla="*/ 102 w 104"/>
                <a:gd name="T1" fmla="*/ 11 h 77"/>
                <a:gd name="T2" fmla="*/ 9 w 104"/>
                <a:gd name="T3" fmla="*/ 75 h 77"/>
                <a:gd name="T4" fmla="*/ 4 w 104"/>
                <a:gd name="T5" fmla="*/ 74 h 77"/>
                <a:gd name="T6" fmla="*/ 1 w 104"/>
                <a:gd name="T7" fmla="*/ 71 h 77"/>
                <a:gd name="T8" fmla="*/ 2 w 104"/>
                <a:gd name="T9" fmla="*/ 65 h 77"/>
                <a:gd name="T10" fmla="*/ 95 w 104"/>
                <a:gd name="T11" fmla="*/ 1 h 77"/>
                <a:gd name="T12" fmla="*/ 101 w 104"/>
                <a:gd name="T13" fmla="*/ 2 h 77"/>
                <a:gd name="T14" fmla="*/ 103 w 104"/>
                <a:gd name="T15" fmla="*/ 6 h 77"/>
                <a:gd name="T16" fmla="*/ 102 w 104"/>
                <a:gd name="T17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102" y="11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8" y="77"/>
                    <a:pt x="5" y="76"/>
                    <a:pt x="4" y="7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9"/>
                    <a:pt x="1" y="66"/>
                    <a:pt x="2" y="65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7" y="0"/>
                    <a:pt x="99" y="0"/>
                    <a:pt x="101" y="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8"/>
                    <a:pt x="104" y="10"/>
                    <a:pt x="102" y="11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"/>
            <p:cNvSpPr/>
            <p:nvPr/>
          </p:nvSpPr>
          <p:spPr bwMode="auto">
            <a:xfrm>
              <a:off x="1279495" y="777783"/>
              <a:ext cx="82109" cy="60213"/>
            </a:xfrm>
            <a:custGeom>
              <a:avLst/>
              <a:gdLst>
                <a:gd name="T0" fmla="*/ 102 w 105"/>
                <a:gd name="T1" fmla="*/ 12 h 77"/>
                <a:gd name="T2" fmla="*/ 10 w 105"/>
                <a:gd name="T3" fmla="*/ 76 h 77"/>
                <a:gd name="T4" fmla="*/ 4 w 105"/>
                <a:gd name="T5" fmla="*/ 75 h 77"/>
                <a:gd name="T6" fmla="*/ 2 w 105"/>
                <a:gd name="T7" fmla="*/ 71 h 77"/>
                <a:gd name="T8" fmla="*/ 3 w 105"/>
                <a:gd name="T9" fmla="*/ 66 h 77"/>
                <a:gd name="T10" fmla="*/ 95 w 105"/>
                <a:gd name="T11" fmla="*/ 2 h 77"/>
                <a:gd name="T12" fmla="*/ 101 w 105"/>
                <a:gd name="T13" fmla="*/ 3 h 77"/>
                <a:gd name="T14" fmla="*/ 103 w 105"/>
                <a:gd name="T15" fmla="*/ 6 h 77"/>
                <a:gd name="T16" fmla="*/ 102 w 105"/>
                <a:gd name="T17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7">
                  <a:moveTo>
                    <a:pt x="102" y="12"/>
                  </a:moveTo>
                  <a:cubicBezTo>
                    <a:pt x="10" y="76"/>
                    <a:pt x="10" y="76"/>
                    <a:pt x="10" y="76"/>
                  </a:cubicBezTo>
                  <a:cubicBezTo>
                    <a:pt x="8" y="77"/>
                    <a:pt x="5" y="76"/>
                    <a:pt x="4" y="7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9"/>
                    <a:pt x="1" y="67"/>
                    <a:pt x="3" y="66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3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5" y="8"/>
                    <a:pt x="104" y="10"/>
                    <a:pt x="102" y="12"/>
                  </a:cubicBezTo>
                  <a:close/>
                </a:path>
              </a:pathLst>
            </a:custGeom>
            <a:solidFill>
              <a:srgbClr val="4FB9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标题 4"/>
          <p:cNvSpPr txBox="1"/>
          <p:nvPr/>
        </p:nvSpPr>
        <p:spPr>
          <a:xfrm>
            <a:off x="1051855" y="395207"/>
            <a:ext cx="1042060" cy="44104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86549" y="2952393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61658" y="3488605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61658" y="378078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选题背景</a:t>
            </a:r>
            <a:endParaRPr lang="zh-CN" altLang="en-US" sz="1200" b="1" dirty="0"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50293" y="3780786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latin typeface="Arial" panose="020B0604020202020204"/>
              </a:rPr>
              <a:t>研究意义</a:t>
            </a:r>
          </a:p>
        </p:txBody>
      </p:sp>
      <p:sp>
        <p:nvSpPr>
          <p:cNvPr id="10" name="矩形 9"/>
          <p:cNvSpPr/>
          <p:nvPr/>
        </p:nvSpPr>
        <p:spPr>
          <a:xfrm>
            <a:off x="4838928" y="376897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理论基础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27563" y="3765604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latin typeface="Arial" panose="020B0604020202020204"/>
              </a:rPr>
              <a:t>贡献创新</a:t>
            </a:r>
            <a:endParaRPr lang="zh-CN" altLang="en-US" sz="1200" b="1" dirty="0">
              <a:latin typeface="Arial" panose="020B0604020202020204"/>
            </a:endParaRPr>
          </a:p>
        </p:txBody>
      </p:sp>
      <p:sp>
        <p:nvSpPr>
          <p:cNvPr id="12" name="标题 4"/>
          <p:cNvSpPr txBox="1"/>
          <p:nvPr/>
        </p:nvSpPr>
        <p:spPr>
          <a:xfrm>
            <a:off x="2461658" y="2845221"/>
            <a:ext cx="443250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158e648a-d8c6-4fed-b9fc-70d1c2788f3a"/>
</p:tagLst>
</file>

<file path=ppt/theme/theme1.xml><?xml version="1.0" encoding="utf-8"?>
<a:theme xmlns:a="http://schemas.openxmlformats.org/drawingml/2006/main" name="www.2ppt.com">
  <a:themeElements>
    <a:clrScheme name="沃博联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FB9CB"/>
      </a:accent1>
      <a:accent2>
        <a:srgbClr val="3E76B2"/>
      </a:accent2>
      <a:accent3>
        <a:srgbClr val="DD9A00"/>
      </a:accent3>
      <a:accent4>
        <a:srgbClr val="CA574F"/>
      </a:accent4>
      <a:accent5>
        <a:srgbClr val="6C5449"/>
      </a:accent5>
      <a:accent6>
        <a:srgbClr val="5B616D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3376</Words>
  <Application>Microsoft Office PowerPoint</Application>
  <PresentationFormat>宽屏</PresentationFormat>
  <Paragraphs>487</Paragraphs>
  <Slides>33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Aharoni</vt:lpstr>
      <vt:lpstr>Arial Unicode MS</vt:lpstr>
      <vt:lpstr>Impact MT Std</vt:lpstr>
      <vt:lpstr>Lato Regular</vt:lpstr>
      <vt:lpstr>方正兰亭黑简体</vt:lpstr>
      <vt:lpstr>宋体</vt:lpstr>
      <vt:lpstr>微软雅黑</vt:lpstr>
      <vt:lpstr>微软雅黑 Light</vt:lpstr>
      <vt:lpstr>Arial</vt:lpstr>
      <vt:lpstr>Calibri</vt:lpstr>
      <vt:lpstr>Impact</vt:lpstr>
      <vt:lpstr>Roboto condensed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cp:lastPrinted>2018-03-01T16:00:00Z</cp:lastPrinted>
  <dcterms:created xsi:type="dcterms:W3CDTF">2021-05-18T08:07:52Z</dcterms:created>
  <dcterms:modified xsi:type="dcterms:W3CDTF">2023-01-10T11:02:57Z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2052-11.1.0.10495</vt:lpwstr>
  </property>
  <property fmtid="{D5CDD505-2E9C-101B-9397-08002B2CF9AE}" pid="4" name="ICV">
    <vt:lpwstr>863B8156915E47D98FF7506E3CA1FB8B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