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87" r:id="rId2"/>
    <p:sldId id="797" r:id="rId3"/>
    <p:sldId id="985" r:id="rId4"/>
    <p:sldId id="988" r:id="rId5"/>
    <p:sldId id="990" r:id="rId6"/>
    <p:sldId id="991" r:id="rId7"/>
    <p:sldId id="992" r:id="rId8"/>
    <p:sldId id="993" r:id="rId9"/>
    <p:sldId id="994" r:id="rId10"/>
    <p:sldId id="995" r:id="rId11"/>
    <p:sldId id="996" r:id="rId12"/>
    <p:sldId id="997" r:id="rId13"/>
    <p:sldId id="998" r:id="rId14"/>
    <p:sldId id="999" r:id="rId15"/>
    <p:sldId id="1000" r:id="rId16"/>
    <p:sldId id="1002" r:id="rId17"/>
    <p:sldId id="1003" r:id="rId18"/>
    <p:sldId id="1004" r:id="rId19"/>
    <p:sldId id="1005" r:id="rId20"/>
    <p:sldId id="1006" r:id="rId21"/>
    <p:sldId id="772" r:id="rId2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E05BB8-0831-486F-9D91-962D37AA13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38ECFF-C952-47BE-B8D2-097C23818D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705FD1-4BDD-4989-9CA9-6629F92F15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320064-E53B-4A26-9049-DBF6E336A2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084168" y="112474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4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写作指导妙笔生花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TRAVELLING AROUND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2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Microsoft_Word___7.docx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__8.docx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2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525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5" y="3933056"/>
            <a:ext cx="913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4000" b="1" dirty="0"/>
              <a:t>Section </a:t>
            </a:r>
            <a:r>
              <a:rPr lang="en-US" altLang="zh-CN" sz="4000" b="1" dirty="0" smtClean="0"/>
              <a:t>Ⅴ  Writing</a:t>
            </a:r>
            <a:endParaRPr lang="zh-CN" altLang="zh-CN" sz="4000" dirty="0"/>
          </a:p>
        </p:txBody>
      </p:sp>
      <p:sp>
        <p:nvSpPr>
          <p:cNvPr id="9" name="矩形 8"/>
          <p:cNvSpPr/>
          <p:nvPr/>
        </p:nvSpPr>
        <p:spPr>
          <a:xfrm>
            <a:off x="-11584" y="5661248"/>
            <a:ext cx="915558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4932363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003800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932363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003800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15900" y="1330325"/>
          <a:ext cx="8713788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文档" r:id="rId3" imgW="8716010" imgH="4476115" progId="Word.Document.12">
                  <p:embed/>
                </p:oleObj>
              </mc:Choice>
              <mc:Fallback>
                <p:oleObj name="文档" r:id="rId3" imgW="8716010" imgH="447611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30325"/>
                        <a:ext cx="8713788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250825" y="3030538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文档" r:id="rId5" imgW="11633200" imgH="1511300" progId="Word.Document.12">
                  <p:embed/>
                </p:oleObj>
              </mc:Choice>
              <mc:Fallback>
                <p:oleObj name="文档" r:id="rId5" imgW="11633200" imgH="1511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30538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50825" y="4652963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文档" r:id="rId7" imgW="11633200" imgH="1511300" progId="Word.Document.12">
                  <p:embed/>
                </p:oleObj>
              </mc:Choice>
              <mc:Fallback>
                <p:oleObj name="文档" r:id="rId7" imgW="11633200" imgH="1511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52963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15900" y="1635125"/>
          <a:ext cx="8713788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文档" r:id="rId3" imgW="8716010" imgH="3883025" progId="Word.Document.12">
                  <p:embed/>
                </p:oleObj>
              </mc:Choice>
              <mc:Fallback>
                <p:oleObj name="文档" r:id="rId3" imgW="8716010" imgH="388302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35125"/>
                        <a:ext cx="8713788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22263" y="4365625"/>
          <a:ext cx="871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文档" r:id="rId5" imgW="11633200" imgH="1511300" progId="Word.Document.12">
                  <p:embed/>
                </p:oleObj>
              </mc:Choice>
              <mc:Fallback>
                <p:oleObj name="文档" r:id="rId5" imgW="11633200" imgH="1511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4365625"/>
                        <a:ext cx="87137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430213" y="21336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文档" r:id="rId7" imgW="11633200" imgH="800100" progId="Word.Document.12">
                  <p:embed/>
                </p:oleObj>
              </mc:Choice>
              <mc:Fallback>
                <p:oleObj name="文档" r:id="rId7" imgW="11633200" imgH="80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1336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68313" y="32131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文档" r:id="rId9" imgW="11633200" imgH="800100" progId="Word.Document.12">
                  <p:embed/>
                </p:oleObj>
              </mc:Choice>
              <mc:Fallback>
                <p:oleObj name="文档" r:id="rId9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2047875"/>
          <a:ext cx="8713788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716010" imgH="2764790" progId="Word.Document.12">
                  <p:embed/>
                </p:oleObj>
              </mc:Choice>
              <mc:Fallback>
                <p:oleObj name="文档" r:id="rId3" imgW="8716010" imgH="2764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7875"/>
                        <a:ext cx="8713788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79388" y="3152775"/>
          <a:ext cx="87137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11633200" imgH="2209800" progId="Word.Document.12">
                  <p:embed/>
                </p:oleObj>
              </mc:Choice>
              <mc:Fallback>
                <p:oleObj name="文档" r:id="rId5" imgW="11633200" imgH="220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152775"/>
                        <a:ext cx="871378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15900" y="1784350"/>
          <a:ext cx="8713788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文档" r:id="rId3" imgW="8716010" imgH="3290570" progId="Word.Document.12">
                  <p:embed/>
                </p:oleObj>
              </mc:Choice>
              <mc:Fallback>
                <p:oleObj name="文档" r:id="rId3" imgW="8716010" imgH="329057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84350"/>
                        <a:ext cx="8713788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50825" y="2309813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5" imgW="11633200" imgH="1511300" progId="Word.Document.12">
                  <p:embed/>
                </p:oleObj>
              </mc:Choice>
              <mc:Fallback>
                <p:oleObj name="文档" r:id="rId5" imgW="11633200" imgH="1511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09813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50825" y="3933825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7" imgW="11633200" imgH="1511300" progId="Word.Document.12">
                  <p:embed/>
                </p:oleObj>
              </mc:Choice>
              <mc:Fallback>
                <p:oleObj name="文档" r:id="rId7" imgW="11633200" imgH="1511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933825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768475"/>
          <a:ext cx="8713788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11633200" imgH="5003800" progId="Word.Document.12">
                  <p:embed/>
                </p:oleObj>
              </mc:Choice>
              <mc:Fallback>
                <p:oleObj name="文档" r:id="rId3" imgW="11633200" imgH="5003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68475"/>
                        <a:ext cx="8713788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717675"/>
          <a:ext cx="8713788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11633200" imgH="4572000" progId="Word.Document.12">
                  <p:embed/>
                </p:oleObj>
              </mc:Choice>
              <mc:Fallback>
                <p:oleObj name="文档" r:id="rId3" imgW="11633200" imgH="4572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17675"/>
                        <a:ext cx="8713788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576263"/>
          <a:ext cx="871378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11633200" imgH="7556500" progId="Word.Document.12">
                  <p:embed/>
                </p:oleObj>
              </mc:Choice>
              <mc:Fallback>
                <p:oleObj name="文档" r:id="rId3" imgW="11633200" imgH="7556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76263"/>
                        <a:ext cx="871378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644650"/>
          <a:ext cx="87122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716010" imgH="3570605" progId="Word.Document.12">
                  <p:embed/>
                </p:oleObj>
              </mc:Choice>
              <mc:Fallback>
                <p:oleObj name="文档" r:id="rId3" imgW="8716010" imgH="35706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4650"/>
                        <a:ext cx="87122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2960688"/>
          <a:ext cx="871378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11633200" imgH="3517900" progId="Word.Document.12">
                  <p:embed/>
                </p:oleObj>
              </mc:Choice>
              <mc:Fallback>
                <p:oleObj name="文档" r:id="rId3" imgW="11633200" imgH="3517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960688"/>
                        <a:ext cx="8713788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215900" y="2051050"/>
          <a:ext cx="8712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51050"/>
                        <a:ext cx="8712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E:\2019优化方案英语人教必修5教参3.15（1-190）\图片（变好颜色）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8382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5900" y="1477963"/>
          <a:ext cx="871378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4761230" progId="Word.Document.12">
                  <p:embed/>
                </p:oleObj>
              </mc:Choice>
              <mc:Fallback>
                <p:oleObj name="文档" r:id="rId4" imgW="8716010" imgH="47612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77963"/>
                        <a:ext cx="8713788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758825"/>
          <a:ext cx="8713788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11633200" imgH="7315200" progId="Word.Document.12">
                  <p:embed/>
                </p:oleObj>
              </mc:Choice>
              <mc:Fallback>
                <p:oleObj name="文档" r:id="rId3" imgW="11633200" imgH="7315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58825"/>
                        <a:ext cx="8713788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801" y="2276872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766763"/>
          <a:ext cx="871378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5472430" progId="Word.Document.12">
                  <p:embed/>
                </p:oleObj>
              </mc:Choice>
              <mc:Fallback>
                <p:oleObj name="文档" r:id="rId3" imgW="8716010" imgH="54724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66763"/>
                        <a:ext cx="8713788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938338"/>
          <a:ext cx="8713788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2980690" progId="Word.Document.12">
                  <p:embed/>
                </p:oleObj>
              </mc:Choice>
              <mc:Fallback>
                <p:oleObj name="文档" r:id="rId3" imgW="8716010" imgH="29806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8338"/>
                        <a:ext cx="8713788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165225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716010" imgH="5001895" progId="Word.Document.12">
                  <p:embed/>
                </p:oleObj>
              </mc:Choice>
              <mc:Fallback>
                <p:oleObj name="文档" r:id="rId3" imgW="8716010" imgH="50018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5225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114425"/>
          <a:ext cx="8713788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11633200" imgH="6654800" progId="Word.Document.12">
                  <p:embed/>
                </p:oleObj>
              </mc:Choice>
              <mc:Fallback>
                <p:oleObj name="文档" r:id="rId3" imgW="11633200" imgH="6654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14425"/>
                        <a:ext cx="8713788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15900" y="1671638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71638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076825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076825" y="2781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81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076825" y="33924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3924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003800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003800" y="4581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581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全屏显示(4:3)</PresentationFormat>
  <Paragraphs>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2022-02-11T06:14:41Z</dcterms:created>
  <dcterms:modified xsi:type="dcterms:W3CDTF">2023-01-16T18:21:43Z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5C4FED35C69C40119D047B1122A133DD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