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340"/>
    <a:srgbClr val="EC5357"/>
    <a:srgbClr val="FFB157"/>
    <a:srgbClr val="BF4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91" autoAdjust="0"/>
  </p:normalViewPr>
  <p:slideViewPr>
    <p:cSldViewPr snapToGrid="0">
      <p:cViewPr>
        <p:scale>
          <a:sx n="48" d="100"/>
          <a:sy n="48" d="100"/>
        </p:scale>
        <p:origin x="-486" y="-1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403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E-44A4-8D3F-2ED0A0DF1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B15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E-44A4-8D3F-2ED0A0DF1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C535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E-44A4-8D3F-2ED0A0DF1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724096"/>
        <c:axId val="248738176"/>
      </c:barChart>
      <c:catAx>
        <c:axId val="2487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48738176"/>
        <c:crosses val="autoZero"/>
        <c:auto val="1"/>
        <c:lblAlgn val="ctr"/>
        <c:lblOffset val="100"/>
        <c:noMultiLvlLbl val="0"/>
      </c:catAx>
      <c:valAx>
        <c:axId val="2487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487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C535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C-4108-B816-CD25874485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B15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C-4108-B816-CD25874485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403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C-4108-B816-CD258744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0235520"/>
        <c:axId val="250237312"/>
      </c:barChart>
      <c:catAx>
        <c:axId val="25023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50237312"/>
        <c:crosses val="autoZero"/>
        <c:auto val="1"/>
        <c:lblAlgn val="ctr"/>
        <c:lblOffset val="100"/>
        <c:noMultiLvlLbl val="0"/>
      </c:catAx>
      <c:valAx>
        <c:axId val="25023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502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57072" y="643000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7BBF-24AB-4384-BB1B-6540BAF78D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96DA596-34E0-4BEC-AC58-97011839737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E1F7BBF-24AB-4384-BB1B-6540BAF78D4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981846" y="3007823"/>
            <a:ext cx="3487479" cy="2094614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4" name="文本框 3"/>
          <p:cNvSpPr txBox="1"/>
          <p:nvPr/>
        </p:nvSpPr>
        <p:spPr>
          <a:xfrm>
            <a:off x="2504739" y="2165101"/>
            <a:ext cx="2441694" cy="267150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8800" dirty="0">
                <a:solidFill>
                  <a:srgbClr val="FFB157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人工</a:t>
            </a:r>
            <a:endParaRPr lang="en-US" altLang="zh-CN" sz="8800" dirty="0">
              <a:solidFill>
                <a:srgbClr val="FFB157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8800" dirty="0">
                <a:solidFill>
                  <a:srgbClr val="FFB157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智能</a:t>
            </a:r>
          </a:p>
        </p:txBody>
      </p:sp>
      <p:sp useBgFill="1">
        <p:nvSpPr>
          <p:cNvPr id="5" name="文本框 4"/>
          <p:cNvSpPr txBox="1"/>
          <p:nvPr/>
        </p:nvSpPr>
        <p:spPr>
          <a:xfrm>
            <a:off x="2705916" y="4763559"/>
            <a:ext cx="2300630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ARTIFICIAL</a:t>
            </a:r>
          </a:p>
          <a:p>
            <a:pPr algn="ctr"/>
            <a:r>
              <a:rPr lang="en-US" altLang="zh-CN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INTELLIGENCE</a:t>
            </a:r>
            <a:endParaRPr lang="zh-CN" altLang="en-US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40251" y="1448109"/>
            <a:ext cx="1770667" cy="541425"/>
            <a:chOff x="3236486" y="479833"/>
            <a:chExt cx="1770667" cy="541425"/>
          </a:xfrm>
        </p:grpSpPr>
        <p:sp>
          <p:nvSpPr>
            <p:cNvPr id="7" name="矩形: 圆角 6"/>
            <p:cNvSpPr/>
            <p:nvPr/>
          </p:nvSpPr>
          <p:spPr>
            <a:xfrm>
              <a:off x="3236486" y="479833"/>
              <a:ext cx="1770667" cy="531628"/>
            </a:xfrm>
            <a:prstGeom prst="roundRect">
              <a:avLst>
                <a:gd name="adj" fmla="val 50000"/>
              </a:avLst>
            </a:prstGeom>
            <a:solidFill>
              <a:srgbClr val="EC535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3313745" y="522481"/>
              <a:ext cx="1594883" cy="42506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24805" y="498038"/>
              <a:ext cx="1300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pc="10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2030</a:t>
              </a:r>
              <a:endParaRPr lang="zh-CN" altLang="en-US" sz="2800" spc="1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人工智能的发展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11" y="1323852"/>
            <a:ext cx="9669178" cy="343953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782681" y="5117937"/>
            <a:ext cx="19287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174791" y="5117937"/>
            <a:ext cx="19287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66901" y="5117937"/>
            <a:ext cx="19287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59010" y="5117937"/>
            <a:ext cx="19287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人工智能的发展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3C2BD"/>
              </a:clrFrom>
              <a:clrTo>
                <a:srgbClr val="C3C2B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46451" y="1467293"/>
            <a:ext cx="5718212" cy="53943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989" y="2123062"/>
            <a:ext cx="5218441" cy="867225"/>
            <a:chOff x="-1989" y="1867878"/>
            <a:chExt cx="5218441" cy="867225"/>
          </a:xfrm>
        </p:grpSpPr>
        <p:sp>
          <p:nvSpPr>
            <p:cNvPr id="5" name="箭头: 右 4"/>
            <p:cNvSpPr/>
            <p:nvPr/>
          </p:nvSpPr>
          <p:spPr>
            <a:xfrm>
              <a:off x="-1989" y="1969559"/>
              <a:ext cx="1594884" cy="765544"/>
            </a:xfrm>
            <a:prstGeom prst="rightArrow">
              <a:avLst/>
            </a:prstGeom>
            <a:solidFill>
              <a:srgbClr val="040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00132" y="1867878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1989" y="3412723"/>
            <a:ext cx="5218441" cy="867225"/>
            <a:chOff x="-1989" y="1867878"/>
            <a:chExt cx="5218441" cy="867225"/>
          </a:xfrm>
        </p:grpSpPr>
        <p:sp>
          <p:nvSpPr>
            <p:cNvPr id="32" name="箭头: 右 31"/>
            <p:cNvSpPr/>
            <p:nvPr/>
          </p:nvSpPr>
          <p:spPr>
            <a:xfrm>
              <a:off x="-1989" y="1969559"/>
              <a:ext cx="1594884" cy="765544"/>
            </a:xfrm>
            <a:prstGeom prst="rightArrow">
              <a:avLst/>
            </a:prstGeom>
            <a:solidFill>
              <a:srgbClr val="EC5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00132" y="1867878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989" y="4702384"/>
            <a:ext cx="5218441" cy="867225"/>
            <a:chOff x="-1989" y="1867878"/>
            <a:chExt cx="5218441" cy="867225"/>
          </a:xfrm>
        </p:grpSpPr>
        <p:sp>
          <p:nvSpPr>
            <p:cNvPr id="35" name="箭头: 右 34"/>
            <p:cNvSpPr/>
            <p:nvPr/>
          </p:nvSpPr>
          <p:spPr>
            <a:xfrm>
              <a:off x="-1989" y="1969559"/>
              <a:ext cx="1594884" cy="765544"/>
            </a:xfrm>
            <a:prstGeom prst="rightArrow">
              <a:avLst/>
            </a:prstGeom>
            <a:solidFill>
              <a:srgbClr val="040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00132" y="1867878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人工智能的发展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09" y="1447993"/>
            <a:ext cx="4710441" cy="47527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804802" y="1191511"/>
            <a:ext cx="4201889" cy="969708"/>
            <a:chOff x="5943598" y="1231291"/>
            <a:chExt cx="4201889" cy="969708"/>
          </a:xfrm>
        </p:grpSpPr>
        <p:sp>
          <p:nvSpPr>
            <p:cNvPr id="19" name="文本框 18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90832" y="1231291"/>
              <a:ext cx="295465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4802" y="2430820"/>
            <a:ext cx="4201889" cy="969708"/>
            <a:chOff x="5943598" y="1231291"/>
            <a:chExt cx="4201889" cy="969708"/>
          </a:xfrm>
        </p:grpSpPr>
        <p:sp>
          <p:nvSpPr>
            <p:cNvPr id="33" name="文本框 32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190832" y="1231291"/>
              <a:ext cx="295465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04802" y="3670129"/>
            <a:ext cx="4201889" cy="969708"/>
            <a:chOff x="5943598" y="1231291"/>
            <a:chExt cx="4201889" cy="969708"/>
          </a:xfrm>
        </p:grpSpPr>
        <p:sp>
          <p:nvSpPr>
            <p:cNvPr id="36" name="文本框 35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90832" y="1231291"/>
              <a:ext cx="295465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04802" y="4909439"/>
            <a:ext cx="4201889" cy="969708"/>
            <a:chOff x="5943598" y="1231291"/>
            <a:chExt cx="4201889" cy="969708"/>
          </a:xfrm>
        </p:grpSpPr>
        <p:sp>
          <p:nvSpPr>
            <p:cNvPr id="39" name="文本框 38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90832" y="1231291"/>
              <a:ext cx="295465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</p:txBody>
        </p:sp>
      </p:grp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011649" y="2388049"/>
            <a:ext cx="3730472" cy="2992022"/>
          </a:xfrm>
          <a:prstGeom prst="roundRect">
            <a:avLst/>
          </a:prstGeom>
          <a:noFill/>
          <a:ln w="19050">
            <a:solidFill>
              <a:srgbClr val="EC5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人工智能的发展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 useBgFill="1">
        <p:nvSpPr>
          <p:cNvPr id="18" name="文本框 17"/>
          <p:cNvSpPr txBox="1"/>
          <p:nvPr/>
        </p:nvSpPr>
        <p:spPr>
          <a:xfrm>
            <a:off x="4353084" y="1843402"/>
            <a:ext cx="816634" cy="3653308"/>
          </a:xfrm>
          <a:prstGeom prst="rect">
            <a:avLst/>
          </a:prstGeom>
        </p:spPr>
        <p:txBody>
          <a:bodyPr vert="wordArtVertRtl" wrap="none" rtlCol="0">
            <a:spAutoFit/>
          </a:bodyPr>
          <a:lstStyle/>
          <a:p>
            <a:pPr algn="ctr"/>
            <a:r>
              <a:rPr lang="en-US" altLang="zh-CN" sz="1600" spc="-150" dirty="0">
                <a:solidFill>
                  <a:srgbClr val="040340"/>
                </a:solidFill>
                <a:cs typeface="+mn-ea"/>
                <a:sym typeface="+mn-lt"/>
              </a:rPr>
              <a:t>ARTIFICIAL</a:t>
            </a:r>
          </a:p>
          <a:p>
            <a:pPr algn="ctr"/>
            <a:r>
              <a:rPr lang="en-US" altLang="zh-CN" sz="1600" spc="-150" dirty="0">
                <a:solidFill>
                  <a:srgbClr val="040340"/>
                </a:solidFill>
                <a:cs typeface="+mn-ea"/>
                <a:sym typeface="+mn-lt"/>
              </a:rPr>
              <a:t>INTELLIGENCE</a:t>
            </a:r>
            <a:endParaRPr lang="zh-CN" altLang="en-US" sz="1600" spc="-150" dirty="0">
              <a:solidFill>
                <a:srgbClr val="040340"/>
              </a:solidFill>
              <a:cs typeface="+mn-ea"/>
              <a:sym typeface="+mn-lt"/>
            </a:endParaRPr>
          </a:p>
        </p:txBody>
      </p:sp>
      <p:sp useBgFill="1">
        <p:nvSpPr>
          <p:cNvPr id="19" name="文本框 18"/>
          <p:cNvSpPr txBox="1"/>
          <p:nvPr/>
        </p:nvSpPr>
        <p:spPr>
          <a:xfrm>
            <a:off x="1524938" y="1892433"/>
            <a:ext cx="2364750" cy="7277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 useBgFill="1">
        <p:nvSpPr>
          <p:cNvPr id="31" name="文本框 30"/>
          <p:cNvSpPr txBox="1"/>
          <p:nvPr/>
        </p:nvSpPr>
        <p:spPr>
          <a:xfrm>
            <a:off x="1518734" y="2940627"/>
            <a:ext cx="2364750" cy="7277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 useBgFill="1">
        <p:nvSpPr>
          <p:cNvPr id="32" name="文本框 31"/>
          <p:cNvSpPr txBox="1"/>
          <p:nvPr/>
        </p:nvSpPr>
        <p:spPr>
          <a:xfrm>
            <a:off x="1518733" y="3988821"/>
            <a:ext cx="2364750" cy="7277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 useBgFill="1">
        <p:nvSpPr>
          <p:cNvPr id="33" name="文本框 32"/>
          <p:cNvSpPr txBox="1"/>
          <p:nvPr/>
        </p:nvSpPr>
        <p:spPr>
          <a:xfrm>
            <a:off x="1518733" y="5037015"/>
            <a:ext cx="2364750" cy="72770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人工智能的发展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3822" y="2311469"/>
            <a:ext cx="12195822" cy="454653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76086" y="1973764"/>
            <a:ext cx="2342308" cy="6287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spc="600" dirty="0">
                <a:solidFill>
                  <a:srgbClr val="EC5357"/>
                </a:solidFill>
                <a:cs typeface="+mn-ea"/>
                <a:sym typeface="+mn-lt"/>
              </a:rPr>
              <a:t>ARTIFICIAL</a:t>
            </a:r>
          </a:p>
          <a:p>
            <a:pPr algn="ctr">
              <a:lnSpc>
                <a:spcPts val="2200"/>
              </a:lnSpc>
            </a:pPr>
            <a:r>
              <a:rPr lang="en-US" altLang="zh-CN" sz="1400" spc="600" dirty="0">
                <a:solidFill>
                  <a:srgbClr val="040340"/>
                </a:solidFill>
                <a:cs typeface="+mn-ea"/>
                <a:sym typeface="+mn-lt"/>
              </a:rPr>
              <a:t>INTELLIGENCE</a:t>
            </a:r>
            <a:endParaRPr lang="zh-CN" altLang="en-US" sz="1400" spc="600" dirty="0">
              <a:solidFill>
                <a:srgbClr val="040340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46528" y="1829379"/>
            <a:ext cx="2954655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682734" y="4235754"/>
            <a:ext cx="4509266" cy="688305"/>
            <a:chOff x="7682734" y="1128028"/>
            <a:chExt cx="4509266" cy="688305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9873573" y="-782452"/>
              <a:ext cx="127588" cy="4509266"/>
              <a:chOff x="7272671" y="-1843519"/>
              <a:chExt cx="127588" cy="4509266"/>
            </a:xfrm>
          </p:grpSpPr>
          <p:cxnSp>
            <p:nvCxnSpPr>
              <p:cNvPr id="42" name="直接连接符 41"/>
              <p:cNvCxnSpPr>
                <a:endCxn id="43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rgbClr val="0403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rgbClr val="040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5400000">
              <a:off x="9873573" y="-502094"/>
              <a:ext cx="127588" cy="4509266"/>
              <a:chOff x="7272671" y="-1843519"/>
              <a:chExt cx="127588" cy="4509266"/>
            </a:xfrm>
          </p:grpSpPr>
          <p:cxnSp>
            <p:nvCxnSpPr>
              <p:cNvPr id="40" name="直接连接符 39"/>
              <p:cNvCxnSpPr>
                <a:endCxn id="41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rgbClr val="0403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rgbClr val="040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5400000">
              <a:off x="9873573" y="-1062811"/>
              <a:ext cx="127588" cy="4509266"/>
              <a:chOff x="7272671" y="-1843519"/>
              <a:chExt cx="127588" cy="4509266"/>
            </a:xfrm>
          </p:grpSpPr>
          <p:cxnSp>
            <p:nvCxnSpPr>
              <p:cNvPr id="38" name="直接连接符 37"/>
              <p:cNvCxnSpPr>
                <a:endCxn id="39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rgbClr val="0403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rgbClr val="040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框 1"/>
          <p:cNvSpPr txBox="1"/>
          <p:nvPr/>
        </p:nvSpPr>
        <p:spPr>
          <a:xfrm>
            <a:off x="6401124" y="2123707"/>
            <a:ext cx="3877985" cy="26571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人工智能</a:t>
            </a:r>
            <a:endParaRPr lang="en-US" altLang="zh-CN" sz="7200" dirty="0">
              <a:solidFill>
                <a:srgbClr val="FFB1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技术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73406" y="3285744"/>
            <a:ext cx="417595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chemeClr val="bg1"/>
                </a:solidFill>
                <a:cs typeface="+mn-ea"/>
                <a:sym typeface="+mn-lt"/>
              </a:rPr>
              <a:t>ARTIFICIAL INTELLIGENCE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82734" y="4960526"/>
            <a:ext cx="4509266" cy="688305"/>
            <a:chOff x="7682734" y="1128028"/>
            <a:chExt cx="4509266" cy="688305"/>
          </a:xfrm>
        </p:grpSpPr>
        <p:grpSp>
          <p:nvGrpSpPr>
            <p:cNvPr id="6" name="组合 5"/>
            <p:cNvGrpSpPr/>
            <p:nvPr/>
          </p:nvGrpSpPr>
          <p:grpSpPr>
            <a:xfrm rot="5400000">
              <a:off x="9873573" y="-782452"/>
              <a:ext cx="127588" cy="4509266"/>
              <a:chOff x="7272671" y="-1843519"/>
              <a:chExt cx="127588" cy="4509266"/>
            </a:xfrm>
          </p:grpSpPr>
          <p:cxnSp>
            <p:nvCxnSpPr>
              <p:cNvPr id="19" name="直接连接符 18"/>
              <p:cNvCxnSpPr>
                <a:endCxn id="20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9873573" y="-502094"/>
              <a:ext cx="127588" cy="4509266"/>
              <a:chOff x="7272671" y="-1843519"/>
              <a:chExt cx="127588" cy="4509266"/>
            </a:xfrm>
          </p:grpSpPr>
          <p:cxnSp>
            <p:nvCxnSpPr>
              <p:cNvPr id="23" name="直接连接符 22"/>
              <p:cNvCxnSpPr>
                <a:endCxn id="24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>
              <a:off x="9873573" y="-1062811"/>
              <a:ext cx="127588" cy="4509266"/>
              <a:chOff x="7272671" y="-1843519"/>
              <a:chExt cx="127588" cy="4509266"/>
            </a:xfrm>
          </p:grpSpPr>
          <p:cxnSp>
            <p:nvCxnSpPr>
              <p:cNvPr id="26" name="直接连接符 25"/>
              <p:cNvCxnSpPr>
                <a:endCxn id="27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0009219" y="935931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EC5357"/>
                </a:solidFill>
                <a:cs typeface="+mn-ea"/>
                <a:sym typeface="+mn-lt"/>
              </a:rPr>
              <a:t>3</a:t>
            </a:r>
            <a:endParaRPr lang="zh-CN" altLang="en-US" sz="28700" dirty="0">
              <a:solidFill>
                <a:srgbClr val="EC535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人工智能的技术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78580" y="1220274"/>
            <a:ext cx="4434840" cy="5637726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57901" y="2190148"/>
            <a:ext cx="2800767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4824" y="3343108"/>
            <a:ext cx="3146921" cy="963082"/>
            <a:chOff x="731659" y="3258044"/>
            <a:chExt cx="3146921" cy="963082"/>
          </a:xfrm>
        </p:grpSpPr>
        <p:sp>
          <p:nvSpPr>
            <p:cNvPr id="7" name="矩形: 圆角 6"/>
            <p:cNvSpPr/>
            <p:nvPr/>
          </p:nvSpPr>
          <p:spPr>
            <a:xfrm>
              <a:off x="731659" y="3258044"/>
              <a:ext cx="3146921" cy="963082"/>
            </a:xfrm>
            <a:prstGeom prst="roundRect">
              <a:avLst>
                <a:gd name="adj" fmla="val 38026"/>
              </a:avLst>
            </a:prstGeom>
            <a:solidFill>
              <a:srgbClr val="040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4736" y="3374870"/>
              <a:ext cx="2800767" cy="7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sz="17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sz="17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sz="17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sz="17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957901" y="4729720"/>
            <a:ext cx="2800767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06409" y="2190148"/>
            <a:ext cx="2800767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433332" y="3343108"/>
            <a:ext cx="3146921" cy="963082"/>
            <a:chOff x="731659" y="3258044"/>
            <a:chExt cx="3146921" cy="963082"/>
          </a:xfrm>
        </p:grpSpPr>
        <p:sp>
          <p:nvSpPr>
            <p:cNvPr id="41" name="矩形: 圆角 40"/>
            <p:cNvSpPr/>
            <p:nvPr/>
          </p:nvSpPr>
          <p:spPr>
            <a:xfrm>
              <a:off x="731659" y="3258044"/>
              <a:ext cx="3146921" cy="963082"/>
            </a:xfrm>
            <a:prstGeom prst="roundRect">
              <a:avLst>
                <a:gd name="adj" fmla="val 38026"/>
              </a:avLst>
            </a:prstGeom>
            <a:solidFill>
              <a:srgbClr val="EC5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04736" y="3374870"/>
              <a:ext cx="2800767" cy="7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sz="17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sz="17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sz="17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  <a:endParaRPr lang="en-US" altLang="zh-CN" sz="17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606409" y="4729720"/>
            <a:ext cx="2800767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人工智能的技术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24634" y="1"/>
            <a:ext cx="6567366" cy="68580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82921" y="5266579"/>
            <a:ext cx="2871299" cy="82663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zh-CN" sz="2000" spc="600" dirty="0">
                <a:solidFill>
                  <a:srgbClr val="040340"/>
                </a:solidFill>
                <a:cs typeface="+mn-ea"/>
                <a:sym typeface="+mn-lt"/>
              </a:rPr>
              <a:t>ARTIFICIAL</a:t>
            </a:r>
          </a:p>
          <a:p>
            <a:pPr algn="r">
              <a:lnSpc>
                <a:spcPts val="3000"/>
              </a:lnSpc>
            </a:pPr>
            <a:r>
              <a:rPr lang="en-US" altLang="zh-CN" sz="2000" spc="600" dirty="0">
                <a:solidFill>
                  <a:srgbClr val="EC5357"/>
                </a:solidFill>
                <a:cs typeface="+mn-ea"/>
                <a:sym typeface="+mn-lt"/>
              </a:rPr>
              <a:t>INTELLIGENCE</a:t>
            </a:r>
            <a:endParaRPr lang="zh-CN" altLang="en-US" sz="2000" spc="600" dirty="0">
              <a:solidFill>
                <a:srgbClr val="EC5357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11009" y="1499855"/>
            <a:ext cx="4663554" cy="969708"/>
            <a:chOff x="5943598" y="1231291"/>
            <a:chExt cx="4663554" cy="969708"/>
          </a:xfrm>
        </p:grpSpPr>
        <p:sp>
          <p:nvSpPr>
            <p:cNvPr id="33" name="文本框 32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11009" y="2739164"/>
            <a:ext cx="4663554" cy="969708"/>
            <a:chOff x="5943598" y="1231291"/>
            <a:chExt cx="4663554" cy="969708"/>
          </a:xfrm>
        </p:grpSpPr>
        <p:sp>
          <p:nvSpPr>
            <p:cNvPr id="36" name="文本框 35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211009" y="3978473"/>
            <a:ext cx="4663554" cy="969708"/>
            <a:chOff x="5943598" y="1231291"/>
            <a:chExt cx="4663554" cy="969708"/>
          </a:xfrm>
        </p:grpSpPr>
        <p:sp>
          <p:nvSpPr>
            <p:cNvPr id="39" name="文本框 38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1009" y="5217783"/>
            <a:ext cx="4663554" cy="969708"/>
            <a:chOff x="5943598" y="1231291"/>
            <a:chExt cx="4663554" cy="969708"/>
          </a:xfrm>
        </p:grpSpPr>
        <p:sp>
          <p:nvSpPr>
            <p:cNvPr id="42" name="文本框 41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4285816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人工智能的技术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325856" y="1319263"/>
            <a:ext cx="2698175" cy="1933231"/>
            <a:chOff x="1711841" y="1577473"/>
            <a:chExt cx="2698175" cy="1933231"/>
          </a:xfrm>
        </p:grpSpPr>
        <p:sp>
          <p:nvSpPr>
            <p:cNvPr id="32" name="矩形: 圆角 31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33" name="文本框 32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34" name="文本框 33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30769" y="1319263"/>
            <a:ext cx="2698175" cy="1933231"/>
            <a:chOff x="1711841" y="1577473"/>
            <a:chExt cx="2698175" cy="1933231"/>
          </a:xfrm>
        </p:grpSpPr>
        <p:sp>
          <p:nvSpPr>
            <p:cNvPr id="36" name="矩形: 圆角 35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37" name="文本框 36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38" name="文本框 37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25856" y="3782302"/>
            <a:ext cx="2698175" cy="1933231"/>
            <a:chOff x="1711841" y="1577473"/>
            <a:chExt cx="2698175" cy="1933231"/>
          </a:xfrm>
        </p:grpSpPr>
        <p:sp>
          <p:nvSpPr>
            <p:cNvPr id="40" name="矩形: 圆角 39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41" name="文本框 40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2" name="文本框 41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0769" y="3782302"/>
            <a:ext cx="2698175" cy="1933231"/>
            <a:chOff x="1711841" y="1577473"/>
            <a:chExt cx="2698175" cy="1933231"/>
          </a:xfrm>
        </p:grpSpPr>
        <p:sp>
          <p:nvSpPr>
            <p:cNvPr id="44" name="矩形: 圆角 43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45" name="文本框 44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6" name="文本框 45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人工智能的技术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7709804" y="0"/>
            <a:ext cx="4482196" cy="6858000"/>
          </a:xfrm>
          <a:prstGeom prst="rect">
            <a:avLst/>
          </a:prstGeom>
          <a:solidFill>
            <a:srgbClr val="040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731659" y="2245206"/>
          <a:ext cx="6372093" cy="394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8156013" y="655163"/>
            <a:ext cx="1132361" cy="5547673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algn="ctr"/>
            <a:r>
              <a:rPr lang="en-US" altLang="zh-CN" sz="2400" b="1" spc="-15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ARTIFICIAL</a:t>
            </a:r>
          </a:p>
          <a:p>
            <a:pPr algn="ctr"/>
            <a:r>
              <a:rPr lang="en-US" altLang="zh-CN" sz="2400" b="1" spc="-15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INTELLIGENCE</a:t>
            </a:r>
            <a:endParaRPr lang="zh-CN" altLang="en-US" sz="2400" b="1" spc="-15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23945" y="1533227"/>
            <a:ext cx="1768055" cy="3791545"/>
            <a:chOff x="10414614" y="1500598"/>
            <a:chExt cx="1768055" cy="3791545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11234848" y="680364"/>
              <a:ext cx="127588" cy="1768055"/>
              <a:chOff x="7272671" y="897692"/>
              <a:chExt cx="127588" cy="1768055"/>
            </a:xfrm>
          </p:grpSpPr>
          <p:cxnSp>
            <p:nvCxnSpPr>
              <p:cNvPr id="36" name="直接连接符 35"/>
              <p:cNvCxnSpPr>
                <a:endCxn id="37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400000">
              <a:off x="11234848" y="1203786"/>
              <a:ext cx="127588" cy="1768055"/>
              <a:chOff x="7272671" y="897692"/>
              <a:chExt cx="127588" cy="1768055"/>
            </a:xfrm>
          </p:grpSpPr>
          <p:cxnSp>
            <p:nvCxnSpPr>
              <p:cNvPr id="43" name="直接连接符 42"/>
              <p:cNvCxnSpPr>
                <a:endCxn id="44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5400000">
              <a:off x="11234848" y="1727208"/>
              <a:ext cx="127588" cy="1768055"/>
              <a:chOff x="7272671" y="897692"/>
              <a:chExt cx="127588" cy="1768055"/>
            </a:xfrm>
          </p:grpSpPr>
          <p:cxnSp>
            <p:nvCxnSpPr>
              <p:cNvPr id="46" name="直接连接符 45"/>
              <p:cNvCxnSpPr>
                <a:endCxn id="47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5400000">
              <a:off x="11234848" y="2250630"/>
              <a:ext cx="127588" cy="1768055"/>
              <a:chOff x="7272671" y="897692"/>
              <a:chExt cx="127588" cy="1768055"/>
            </a:xfrm>
          </p:grpSpPr>
          <p:cxnSp>
            <p:nvCxnSpPr>
              <p:cNvPr id="49" name="直接连接符 48"/>
              <p:cNvCxnSpPr>
                <a:endCxn id="50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rot="5400000">
              <a:off x="11234848" y="2774052"/>
              <a:ext cx="127588" cy="1768055"/>
              <a:chOff x="7272671" y="897692"/>
              <a:chExt cx="127588" cy="1768055"/>
            </a:xfrm>
          </p:grpSpPr>
          <p:cxnSp>
            <p:nvCxnSpPr>
              <p:cNvPr id="52" name="直接连接符 51"/>
              <p:cNvCxnSpPr>
                <a:endCxn id="53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5400000">
              <a:off x="11234848" y="3297474"/>
              <a:ext cx="127588" cy="1768055"/>
              <a:chOff x="7272671" y="897692"/>
              <a:chExt cx="127588" cy="1768055"/>
            </a:xfrm>
          </p:grpSpPr>
          <p:cxnSp>
            <p:nvCxnSpPr>
              <p:cNvPr id="55" name="直接连接符 54"/>
              <p:cNvCxnSpPr>
                <a:endCxn id="56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5400000">
              <a:off x="11234848" y="3820896"/>
              <a:ext cx="127588" cy="1768055"/>
              <a:chOff x="7272671" y="897692"/>
              <a:chExt cx="127588" cy="1768055"/>
            </a:xfrm>
          </p:grpSpPr>
          <p:cxnSp>
            <p:nvCxnSpPr>
              <p:cNvPr id="58" name="直接连接符 57"/>
              <p:cNvCxnSpPr>
                <a:endCxn id="59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5400000">
              <a:off x="11234848" y="4344321"/>
              <a:ext cx="127588" cy="1768055"/>
              <a:chOff x="7272671" y="897692"/>
              <a:chExt cx="127588" cy="1768055"/>
            </a:xfrm>
          </p:grpSpPr>
          <p:cxnSp>
            <p:nvCxnSpPr>
              <p:cNvPr id="61" name="直接连接符 60"/>
              <p:cNvCxnSpPr>
                <a:endCxn id="62" idx="0"/>
              </p:cNvCxnSpPr>
              <p:nvPr/>
            </p:nvCxnSpPr>
            <p:spPr>
              <a:xfrm rot="16200000" flipH="1">
                <a:off x="6516232" y="1717926"/>
                <a:ext cx="164046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66307" y="651316"/>
            <a:ext cx="1538883" cy="64109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800" b="1" dirty="0">
                <a:solidFill>
                  <a:srgbClr val="EC5357"/>
                </a:solidFill>
                <a:cs typeface="+mn-ea"/>
                <a:sym typeface="+mn-lt"/>
              </a:rPr>
              <a:t>CONTENTS</a:t>
            </a:r>
            <a:endParaRPr lang="zh-CN" altLang="en-US" sz="8800" b="1" dirty="0">
              <a:solidFill>
                <a:srgbClr val="EC5357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52084" y="1233236"/>
            <a:ext cx="3713614" cy="923330"/>
            <a:chOff x="2190307" y="1658678"/>
            <a:chExt cx="3713614" cy="923330"/>
          </a:xfrm>
        </p:grpSpPr>
        <p:sp>
          <p:nvSpPr>
            <p:cNvPr id="4" name="文本框 3"/>
            <p:cNvSpPr txBox="1"/>
            <p:nvPr/>
          </p:nvSpPr>
          <p:spPr>
            <a:xfrm>
              <a:off x="2190307" y="1658678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1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31829" y="1903229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人工智能的起源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32723" y="1670725"/>
              <a:ext cx="2971198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spc="300" dirty="0">
                  <a:solidFill>
                    <a:srgbClr val="FFB157"/>
                  </a:solidFill>
                  <a:cs typeface="+mn-ea"/>
                  <a:sym typeface="+mn-lt"/>
                </a:rPr>
                <a:t>ARTIFICIAL INTELLIGENCE</a:t>
              </a:r>
              <a:endParaRPr lang="zh-CN" altLang="en-US" sz="1200" spc="300" dirty="0">
                <a:solidFill>
                  <a:srgbClr val="FFB1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084" y="2389301"/>
            <a:ext cx="3713614" cy="923330"/>
            <a:chOff x="2190307" y="1658678"/>
            <a:chExt cx="3713614" cy="923330"/>
          </a:xfrm>
        </p:grpSpPr>
        <p:sp>
          <p:nvSpPr>
            <p:cNvPr id="9" name="文本框 8"/>
            <p:cNvSpPr txBox="1"/>
            <p:nvPr/>
          </p:nvSpPr>
          <p:spPr>
            <a:xfrm>
              <a:off x="2190307" y="1658678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2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31829" y="1903229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人工智能的发展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32723" y="1670725"/>
              <a:ext cx="2971198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spc="300" dirty="0">
                  <a:solidFill>
                    <a:srgbClr val="FFB157"/>
                  </a:solidFill>
                  <a:cs typeface="+mn-ea"/>
                  <a:sym typeface="+mn-lt"/>
                </a:rPr>
                <a:t>ARTIFICIAL INTELLIGENCE</a:t>
              </a:r>
              <a:endParaRPr lang="zh-CN" altLang="en-US" sz="1200" spc="300" dirty="0">
                <a:solidFill>
                  <a:srgbClr val="FFB1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52084" y="3545366"/>
            <a:ext cx="3713614" cy="923330"/>
            <a:chOff x="2190307" y="1658678"/>
            <a:chExt cx="3713614" cy="923330"/>
          </a:xfrm>
        </p:grpSpPr>
        <p:sp>
          <p:nvSpPr>
            <p:cNvPr id="13" name="文本框 12"/>
            <p:cNvSpPr txBox="1"/>
            <p:nvPr/>
          </p:nvSpPr>
          <p:spPr>
            <a:xfrm>
              <a:off x="2190307" y="1658678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3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31829" y="1903229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人工智能的技术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32723" y="1670725"/>
              <a:ext cx="2971198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spc="300" dirty="0">
                  <a:solidFill>
                    <a:srgbClr val="FFB157"/>
                  </a:solidFill>
                  <a:cs typeface="+mn-ea"/>
                  <a:sym typeface="+mn-lt"/>
                </a:rPr>
                <a:t>ARTIFICIAL INTELLIGENCE</a:t>
              </a:r>
              <a:endParaRPr lang="zh-CN" altLang="en-US" sz="1200" spc="300" dirty="0">
                <a:solidFill>
                  <a:srgbClr val="FFB1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52084" y="4701431"/>
            <a:ext cx="3713614" cy="923330"/>
            <a:chOff x="2190307" y="1658678"/>
            <a:chExt cx="3713614" cy="923330"/>
          </a:xfrm>
        </p:grpSpPr>
        <p:sp>
          <p:nvSpPr>
            <p:cNvPr id="17" name="文本框 16"/>
            <p:cNvSpPr txBox="1"/>
            <p:nvPr/>
          </p:nvSpPr>
          <p:spPr>
            <a:xfrm>
              <a:off x="2190307" y="1658678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4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831829" y="1903229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人工智能的前景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32723" y="1670725"/>
              <a:ext cx="2971198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spc="300" dirty="0">
                  <a:solidFill>
                    <a:srgbClr val="FFB157"/>
                  </a:solidFill>
                  <a:cs typeface="+mn-ea"/>
                  <a:sym typeface="+mn-lt"/>
                </a:rPr>
                <a:t>ARTIFICIAL INTELLIGENCE</a:t>
              </a:r>
              <a:endParaRPr lang="zh-CN" altLang="en-US" sz="1200" spc="300" dirty="0">
                <a:solidFill>
                  <a:srgbClr val="FFB1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34970" y="-63794"/>
            <a:ext cx="1615787" cy="2697646"/>
            <a:chOff x="7272671" y="-31899"/>
            <a:chExt cx="1615787" cy="2697646"/>
          </a:xfrm>
        </p:grpSpPr>
        <p:grpSp>
          <p:nvGrpSpPr>
            <p:cNvPr id="25" name="组合 24"/>
            <p:cNvGrpSpPr/>
            <p:nvPr/>
          </p:nvGrpSpPr>
          <p:grpSpPr>
            <a:xfrm>
              <a:off x="727267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22" name="直接连接符 21"/>
              <p:cNvCxnSpPr>
                <a:endCxn id="23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64472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27" name="直接连接符 26"/>
              <p:cNvCxnSpPr>
                <a:endCxn id="28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01677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30" name="直接连接符 29"/>
              <p:cNvCxnSpPr>
                <a:endCxn id="31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38882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33" name="直接连接符 32"/>
              <p:cNvCxnSpPr>
                <a:endCxn id="34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760870" y="-31899"/>
              <a:ext cx="127588" cy="2697646"/>
              <a:chOff x="7272671" y="-31899"/>
              <a:chExt cx="127588" cy="2697646"/>
            </a:xfrm>
          </p:grpSpPr>
          <p:cxnSp>
            <p:nvCxnSpPr>
              <p:cNvPr id="36" name="直接连接符 35"/>
              <p:cNvCxnSpPr>
                <a:endCxn id="37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flipV="1">
            <a:off x="7734970" y="4224149"/>
            <a:ext cx="1615787" cy="2697646"/>
            <a:chOff x="7272671" y="-31899"/>
            <a:chExt cx="1615787" cy="2697646"/>
          </a:xfrm>
        </p:grpSpPr>
        <p:grpSp>
          <p:nvGrpSpPr>
            <p:cNvPr id="40" name="组合 39"/>
            <p:cNvGrpSpPr/>
            <p:nvPr/>
          </p:nvGrpSpPr>
          <p:grpSpPr>
            <a:xfrm>
              <a:off x="727267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53" name="直接连接符 52"/>
              <p:cNvCxnSpPr>
                <a:endCxn id="54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64472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51" name="直接连接符 50"/>
              <p:cNvCxnSpPr>
                <a:endCxn id="52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椭圆 51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01677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49" name="直接连接符 48"/>
              <p:cNvCxnSpPr>
                <a:endCxn id="50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388821" y="-31899"/>
              <a:ext cx="127588" cy="2697646"/>
              <a:chOff x="7272671" y="-31899"/>
              <a:chExt cx="127588" cy="2697646"/>
            </a:xfrm>
          </p:grpSpPr>
          <p:cxnSp>
            <p:nvCxnSpPr>
              <p:cNvPr id="47" name="直接连接符 46"/>
              <p:cNvCxnSpPr>
                <a:endCxn id="48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8760870" y="-31899"/>
              <a:ext cx="127588" cy="2697646"/>
              <a:chOff x="7272671" y="-31899"/>
              <a:chExt cx="127588" cy="2697646"/>
            </a:xfrm>
          </p:grpSpPr>
          <p:cxnSp>
            <p:nvCxnSpPr>
              <p:cNvPr id="45" name="直接连接符 44"/>
              <p:cNvCxnSpPr>
                <a:endCxn id="46" idx="0"/>
              </p:cNvCxnSpPr>
              <p:nvPr/>
            </p:nvCxnSpPr>
            <p:spPr>
              <a:xfrm>
                <a:off x="7336465" y="-31899"/>
                <a:ext cx="0" cy="257005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框 1"/>
          <p:cNvSpPr txBox="1"/>
          <p:nvPr/>
        </p:nvSpPr>
        <p:spPr>
          <a:xfrm>
            <a:off x="6401124" y="2123707"/>
            <a:ext cx="3877985" cy="26571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人工智能</a:t>
            </a:r>
            <a:endParaRPr lang="en-US" altLang="zh-CN" sz="7200" dirty="0">
              <a:solidFill>
                <a:srgbClr val="FFB1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前景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73406" y="3285744"/>
            <a:ext cx="417595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chemeClr val="bg1"/>
                </a:solidFill>
                <a:cs typeface="+mn-ea"/>
                <a:sym typeface="+mn-lt"/>
              </a:rPr>
              <a:t>ARTIFICIAL INTELLIGENCE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82734" y="4960526"/>
            <a:ext cx="4509266" cy="688305"/>
            <a:chOff x="7682734" y="1128028"/>
            <a:chExt cx="4509266" cy="688305"/>
          </a:xfrm>
        </p:grpSpPr>
        <p:grpSp>
          <p:nvGrpSpPr>
            <p:cNvPr id="6" name="组合 5"/>
            <p:cNvGrpSpPr/>
            <p:nvPr/>
          </p:nvGrpSpPr>
          <p:grpSpPr>
            <a:xfrm rot="5400000">
              <a:off x="9873573" y="-782452"/>
              <a:ext cx="127588" cy="4509266"/>
              <a:chOff x="7272671" y="-1843519"/>
              <a:chExt cx="127588" cy="4509266"/>
            </a:xfrm>
          </p:grpSpPr>
          <p:cxnSp>
            <p:nvCxnSpPr>
              <p:cNvPr id="19" name="直接连接符 18"/>
              <p:cNvCxnSpPr>
                <a:endCxn id="20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9873573" y="-502094"/>
              <a:ext cx="127588" cy="4509266"/>
              <a:chOff x="7272671" y="-1843519"/>
              <a:chExt cx="127588" cy="4509266"/>
            </a:xfrm>
          </p:grpSpPr>
          <p:cxnSp>
            <p:nvCxnSpPr>
              <p:cNvPr id="23" name="直接连接符 22"/>
              <p:cNvCxnSpPr>
                <a:endCxn id="24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>
              <a:off x="9873573" y="-1062811"/>
              <a:ext cx="127588" cy="4509266"/>
              <a:chOff x="7272671" y="-1843519"/>
              <a:chExt cx="127588" cy="4509266"/>
            </a:xfrm>
          </p:grpSpPr>
          <p:cxnSp>
            <p:nvCxnSpPr>
              <p:cNvPr id="26" name="直接连接符 25"/>
              <p:cNvCxnSpPr>
                <a:endCxn id="27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0349463" y="935931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EC5357"/>
                </a:solidFill>
                <a:cs typeface="+mn-ea"/>
                <a:sym typeface="+mn-lt"/>
              </a:rPr>
              <a:t>4</a:t>
            </a:r>
            <a:endParaRPr lang="zh-CN" altLang="en-US" sz="28700" dirty="0">
              <a:solidFill>
                <a:srgbClr val="EC535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482196" cy="6858000"/>
          </a:xfrm>
          <a:prstGeom prst="rect">
            <a:avLst/>
          </a:prstGeom>
          <a:solidFill>
            <a:srgbClr val="040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人工智能的前景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-1" y="2115875"/>
            <a:ext cx="9112103" cy="4166222"/>
            <a:chOff x="-1" y="2115875"/>
            <a:chExt cx="9112103" cy="41662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/>
            <a:srcRect l="31495"/>
            <a:stretch>
              <a:fillRect/>
            </a:stretch>
          </p:blipFill>
          <p:spPr>
            <a:xfrm>
              <a:off x="-1" y="2115875"/>
              <a:ext cx="9112103" cy="41662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22774" y="2485479"/>
              <a:ext cx="4804915" cy="3192307"/>
            </a:xfrm>
            <a:prstGeom prst="rect">
              <a:avLst/>
            </a:prstGeom>
          </p:spPr>
        </p:pic>
      </p:grpSp>
      <p:graphicFrame>
        <p:nvGraphicFramePr>
          <p:cNvPr id="13" name="图表 12"/>
          <p:cNvGraphicFramePr/>
          <p:nvPr/>
        </p:nvGraphicFramePr>
        <p:xfrm>
          <a:off x="6104159" y="900745"/>
          <a:ext cx="5356182" cy="48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 advClick="0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人工智能的前景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673902"/>
            <a:ext cx="12192000" cy="26570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76645" y="3683526"/>
            <a:ext cx="2492990" cy="2465356"/>
            <a:chOff x="1500552" y="3682343"/>
            <a:chExt cx="2492990" cy="2465356"/>
          </a:xfrm>
        </p:grpSpPr>
        <p:grpSp>
          <p:nvGrpSpPr>
            <p:cNvPr id="7" name="组合 6"/>
            <p:cNvGrpSpPr/>
            <p:nvPr/>
          </p:nvGrpSpPr>
          <p:grpSpPr>
            <a:xfrm>
              <a:off x="2098461" y="3682343"/>
              <a:ext cx="1297172" cy="1297172"/>
              <a:chOff x="4497572" y="4253023"/>
              <a:chExt cx="1297172" cy="129717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497572" y="4253023"/>
                <a:ext cx="1297172" cy="1297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715592" y="4516889"/>
                <a:ext cx="8611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040340"/>
                    </a:solidFill>
                    <a:cs typeface="+mn-ea"/>
                    <a:sym typeface="+mn-lt"/>
                  </a:rPr>
                  <a:t>01</a:t>
                </a:r>
                <a:endParaRPr lang="zh-CN" altLang="en-US" sz="44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500552" y="4824260"/>
              <a:ext cx="24929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849505" y="3683526"/>
            <a:ext cx="2492990" cy="2465356"/>
            <a:chOff x="1500552" y="3682343"/>
            <a:chExt cx="2492990" cy="2465356"/>
          </a:xfrm>
        </p:grpSpPr>
        <p:grpSp>
          <p:nvGrpSpPr>
            <p:cNvPr id="50" name="组合 49"/>
            <p:cNvGrpSpPr/>
            <p:nvPr/>
          </p:nvGrpSpPr>
          <p:grpSpPr>
            <a:xfrm>
              <a:off x="2098461" y="3682343"/>
              <a:ext cx="1297172" cy="1297172"/>
              <a:chOff x="4497572" y="4253023"/>
              <a:chExt cx="1297172" cy="12971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497572" y="4253023"/>
                <a:ext cx="1297172" cy="1297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715592" y="4516889"/>
                <a:ext cx="8611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EC5357"/>
                    </a:solidFill>
                    <a:cs typeface="+mn-ea"/>
                    <a:sym typeface="+mn-lt"/>
                  </a:rPr>
                  <a:t>02</a:t>
                </a:r>
                <a:endParaRPr lang="zh-CN" altLang="en-US" sz="4400" dirty="0">
                  <a:solidFill>
                    <a:srgbClr val="EC5357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00552" y="4824260"/>
              <a:ext cx="24929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2365" y="3683526"/>
            <a:ext cx="2492990" cy="2465356"/>
            <a:chOff x="1500552" y="3682343"/>
            <a:chExt cx="2492990" cy="2465356"/>
          </a:xfrm>
        </p:grpSpPr>
        <p:grpSp>
          <p:nvGrpSpPr>
            <p:cNvPr id="55" name="组合 54"/>
            <p:cNvGrpSpPr/>
            <p:nvPr/>
          </p:nvGrpSpPr>
          <p:grpSpPr>
            <a:xfrm>
              <a:off x="2098461" y="3682343"/>
              <a:ext cx="1297172" cy="1297172"/>
              <a:chOff x="4497572" y="4253023"/>
              <a:chExt cx="1297172" cy="12971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497572" y="4253023"/>
                <a:ext cx="1297172" cy="1297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4715591" y="4516889"/>
                <a:ext cx="8611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rgbClr val="040340"/>
                    </a:solidFill>
                    <a:cs typeface="+mn-ea"/>
                    <a:sym typeface="+mn-lt"/>
                  </a:rPr>
                  <a:t>03</a:t>
                </a:r>
                <a:endParaRPr lang="zh-CN" altLang="en-US" sz="44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500552" y="4824260"/>
              <a:ext cx="24929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人工智能的前景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1378894"/>
            <a:ext cx="5205995" cy="520599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73610" y="1957055"/>
            <a:ext cx="4663554" cy="969708"/>
            <a:chOff x="5943598" y="1231291"/>
            <a:chExt cx="4663554" cy="969708"/>
          </a:xfrm>
        </p:grpSpPr>
        <p:sp>
          <p:nvSpPr>
            <p:cNvPr id="32" name="文本框 31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73610" y="3378157"/>
            <a:ext cx="4663554" cy="969708"/>
            <a:chOff x="5943598" y="1231291"/>
            <a:chExt cx="4663554" cy="969708"/>
          </a:xfrm>
        </p:grpSpPr>
        <p:sp>
          <p:nvSpPr>
            <p:cNvPr id="35" name="文本框 34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73610" y="4799259"/>
            <a:ext cx="4663554" cy="969708"/>
            <a:chOff x="5943598" y="1231291"/>
            <a:chExt cx="4663554" cy="969708"/>
          </a:xfrm>
        </p:grpSpPr>
        <p:sp>
          <p:nvSpPr>
            <p:cNvPr id="38" name="文本框 37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人工智能的前景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0390" y="1673902"/>
            <a:ext cx="4847996" cy="484799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42312" y="1646539"/>
            <a:ext cx="6251677" cy="865430"/>
            <a:chOff x="5942312" y="1646539"/>
            <a:chExt cx="6251677" cy="865430"/>
          </a:xfrm>
        </p:grpSpPr>
        <p:sp>
          <p:nvSpPr>
            <p:cNvPr id="32" name="箭头: 右 31"/>
            <p:cNvSpPr/>
            <p:nvPr/>
          </p:nvSpPr>
          <p:spPr>
            <a:xfrm flipH="1">
              <a:off x="10599105" y="1730031"/>
              <a:ext cx="1594884" cy="765544"/>
            </a:xfrm>
            <a:prstGeom prst="rightArrow">
              <a:avLst/>
            </a:prstGeom>
            <a:solidFill>
              <a:srgbClr val="EC5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42312" y="1646539"/>
              <a:ext cx="433965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42312" y="3136320"/>
            <a:ext cx="6251677" cy="865430"/>
            <a:chOff x="5942312" y="1646539"/>
            <a:chExt cx="6251677" cy="865430"/>
          </a:xfrm>
        </p:grpSpPr>
        <p:sp>
          <p:nvSpPr>
            <p:cNvPr id="35" name="箭头: 右 34"/>
            <p:cNvSpPr/>
            <p:nvPr/>
          </p:nvSpPr>
          <p:spPr>
            <a:xfrm flipH="1">
              <a:off x="10599105" y="1730031"/>
              <a:ext cx="1594884" cy="765544"/>
            </a:xfrm>
            <a:prstGeom prst="rightArrow">
              <a:avLst/>
            </a:prstGeom>
            <a:solidFill>
              <a:srgbClr val="040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42312" y="1646539"/>
              <a:ext cx="433965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42312" y="4626100"/>
            <a:ext cx="6251677" cy="865430"/>
            <a:chOff x="5942312" y="1646539"/>
            <a:chExt cx="6251677" cy="865430"/>
          </a:xfrm>
        </p:grpSpPr>
        <p:sp>
          <p:nvSpPr>
            <p:cNvPr id="38" name="箭头: 右 37"/>
            <p:cNvSpPr/>
            <p:nvPr/>
          </p:nvSpPr>
          <p:spPr>
            <a:xfrm flipH="1">
              <a:off x="10599105" y="1730031"/>
              <a:ext cx="1594884" cy="765544"/>
            </a:xfrm>
            <a:prstGeom prst="rightArrow">
              <a:avLst/>
            </a:prstGeom>
            <a:solidFill>
              <a:srgbClr val="EC5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942312" y="1646539"/>
              <a:ext cx="433965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点击输入内容点击输入内容点击输入内容</a:t>
              </a:r>
            </a:p>
          </p:txBody>
        </p:sp>
      </p:grp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981846" y="3007823"/>
            <a:ext cx="3487479" cy="2094614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4" name="文本框 3"/>
          <p:cNvSpPr txBox="1"/>
          <p:nvPr/>
        </p:nvSpPr>
        <p:spPr>
          <a:xfrm>
            <a:off x="2504740" y="2145223"/>
            <a:ext cx="2441694" cy="267150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8800" dirty="0">
                <a:solidFill>
                  <a:srgbClr val="FFB157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感谢</a:t>
            </a:r>
            <a:endParaRPr lang="en-US" altLang="zh-CN" sz="8800" dirty="0">
              <a:solidFill>
                <a:srgbClr val="FFB157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8800" dirty="0">
                <a:solidFill>
                  <a:srgbClr val="FFB157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观看</a:t>
            </a:r>
          </a:p>
        </p:txBody>
      </p:sp>
      <p:sp useBgFill="1">
        <p:nvSpPr>
          <p:cNvPr id="5" name="文本框 4"/>
          <p:cNvSpPr txBox="1"/>
          <p:nvPr/>
        </p:nvSpPr>
        <p:spPr>
          <a:xfrm>
            <a:off x="2705916" y="4763559"/>
            <a:ext cx="2300630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ARTIFICIAL</a:t>
            </a:r>
          </a:p>
          <a:p>
            <a:pPr algn="ctr"/>
            <a:r>
              <a:rPr lang="en-US" altLang="zh-CN" spc="3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INTELLIGENCE</a:t>
            </a:r>
            <a:endParaRPr lang="zh-CN" altLang="en-US" spc="3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40251" y="1448109"/>
            <a:ext cx="1770667" cy="531628"/>
            <a:chOff x="3236486" y="479833"/>
            <a:chExt cx="1770667" cy="531628"/>
          </a:xfrm>
        </p:grpSpPr>
        <p:sp>
          <p:nvSpPr>
            <p:cNvPr id="7" name="矩形: 圆角 6"/>
            <p:cNvSpPr/>
            <p:nvPr/>
          </p:nvSpPr>
          <p:spPr>
            <a:xfrm>
              <a:off x="3236486" y="479833"/>
              <a:ext cx="1770667" cy="531628"/>
            </a:xfrm>
            <a:prstGeom prst="roundRect">
              <a:avLst>
                <a:gd name="adj" fmla="val 50000"/>
              </a:avLst>
            </a:prstGeom>
            <a:solidFill>
              <a:srgbClr val="EC535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3313745" y="522481"/>
              <a:ext cx="1594883" cy="42506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68085" y="537794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spc="10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方正细谭黑简体" panose="02000000000000000000" pitchFamily="2" charset="-122"/>
                  <a:cs typeface="+mn-ea"/>
                  <a:sym typeface="+mn-lt"/>
                </a:rPr>
                <a:t>2030</a:t>
              </a:r>
              <a:endParaRPr lang="zh-CN" altLang="en-US" sz="2400" spc="1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框 1"/>
          <p:cNvSpPr txBox="1"/>
          <p:nvPr/>
        </p:nvSpPr>
        <p:spPr>
          <a:xfrm>
            <a:off x="6401124" y="2123707"/>
            <a:ext cx="3877985" cy="26571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人工智能</a:t>
            </a:r>
            <a:endParaRPr lang="en-US" altLang="zh-CN" sz="7200" dirty="0">
              <a:solidFill>
                <a:srgbClr val="FFB1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起源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73406" y="3285744"/>
            <a:ext cx="417595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chemeClr val="bg1"/>
                </a:solidFill>
                <a:cs typeface="+mn-ea"/>
                <a:sym typeface="+mn-lt"/>
              </a:rPr>
              <a:t>ARTIFICIAL INTELLIGENCE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82734" y="4960526"/>
            <a:ext cx="4509266" cy="688305"/>
            <a:chOff x="7682734" y="1128028"/>
            <a:chExt cx="4509266" cy="688305"/>
          </a:xfrm>
        </p:grpSpPr>
        <p:grpSp>
          <p:nvGrpSpPr>
            <p:cNvPr id="6" name="组合 5"/>
            <p:cNvGrpSpPr/>
            <p:nvPr/>
          </p:nvGrpSpPr>
          <p:grpSpPr>
            <a:xfrm rot="5400000">
              <a:off x="9873573" y="-782452"/>
              <a:ext cx="127588" cy="4509266"/>
              <a:chOff x="7272671" y="-1843519"/>
              <a:chExt cx="127588" cy="4509266"/>
            </a:xfrm>
          </p:grpSpPr>
          <p:cxnSp>
            <p:nvCxnSpPr>
              <p:cNvPr id="19" name="直接连接符 18"/>
              <p:cNvCxnSpPr>
                <a:endCxn id="20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9873573" y="-502094"/>
              <a:ext cx="127588" cy="4509266"/>
              <a:chOff x="7272671" y="-1843519"/>
              <a:chExt cx="127588" cy="4509266"/>
            </a:xfrm>
          </p:grpSpPr>
          <p:cxnSp>
            <p:nvCxnSpPr>
              <p:cNvPr id="23" name="直接连接符 22"/>
              <p:cNvCxnSpPr>
                <a:endCxn id="24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>
              <a:off x="9873573" y="-1062811"/>
              <a:ext cx="127588" cy="4509266"/>
              <a:chOff x="7272671" y="-1843519"/>
              <a:chExt cx="127588" cy="4509266"/>
            </a:xfrm>
          </p:grpSpPr>
          <p:cxnSp>
            <p:nvCxnSpPr>
              <p:cNvPr id="26" name="直接连接符 25"/>
              <p:cNvCxnSpPr>
                <a:endCxn id="27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0009219" y="935931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EC5357"/>
                </a:solidFill>
                <a:cs typeface="+mn-ea"/>
                <a:sym typeface="+mn-lt"/>
              </a:rPr>
              <a:t>1</a:t>
            </a:r>
            <a:endParaRPr lang="zh-CN" altLang="en-US" sz="28700" dirty="0">
              <a:solidFill>
                <a:srgbClr val="EC535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人工智能的起源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315792" y="1691405"/>
            <a:ext cx="2698175" cy="1933231"/>
            <a:chOff x="1711841" y="1577473"/>
            <a:chExt cx="2698175" cy="1933231"/>
          </a:xfrm>
        </p:grpSpPr>
        <p:sp>
          <p:nvSpPr>
            <p:cNvPr id="36" name="矩形: 圆角 35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34" name="文本框 33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35" name="文本框 34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46913" y="1691405"/>
            <a:ext cx="2698175" cy="1933231"/>
            <a:chOff x="1711841" y="1577473"/>
            <a:chExt cx="2698175" cy="1933231"/>
          </a:xfrm>
        </p:grpSpPr>
        <p:sp>
          <p:nvSpPr>
            <p:cNvPr id="39" name="矩形: 圆角 38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40" name="文本框 39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1" name="文本框 40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78034" y="1691405"/>
            <a:ext cx="2698175" cy="1933231"/>
            <a:chOff x="1711841" y="1577473"/>
            <a:chExt cx="2698175" cy="1933231"/>
          </a:xfrm>
        </p:grpSpPr>
        <p:sp>
          <p:nvSpPr>
            <p:cNvPr id="43" name="矩形: 圆角 42"/>
            <p:cNvSpPr/>
            <p:nvPr/>
          </p:nvSpPr>
          <p:spPr>
            <a:xfrm>
              <a:off x="1711841" y="1880872"/>
              <a:ext cx="2698175" cy="1277594"/>
            </a:xfrm>
            <a:prstGeom prst="roundRect">
              <a:avLst/>
            </a:prstGeom>
            <a:noFill/>
            <a:ln w="19050">
              <a:solidFill>
                <a:srgbClr val="EC5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44" name="文本框 43"/>
            <p:cNvSpPr txBox="1"/>
            <p:nvPr/>
          </p:nvSpPr>
          <p:spPr>
            <a:xfrm>
              <a:off x="2046791" y="1577473"/>
              <a:ext cx="2093842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40340"/>
                  </a:solidFill>
                  <a:cs typeface="+mn-ea"/>
                  <a:sym typeface="+mn-lt"/>
                </a:rPr>
                <a:t>TITLE HERE</a:t>
              </a:r>
              <a:endParaRPr lang="zh-CN" altLang="en-US" sz="28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5" name="文本框 44"/>
            <p:cNvSpPr txBox="1"/>
            <p:nvPr/>
          </p:nvSpPr>
          <p:spPr>
            <a:xfrm>
              <a:off x="1847217" y="2187265"/>
              <a:ext cx="2492990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  <a:p>
              <a:pPr algn="ct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</a:t>
              </a:r>
            </a:p>
          </p:txBody>
        </p:sp>
      </p:grpSp>
    </p:spTree>
  </p:cSld>
  <p:clrMapOvr>
    <a:masterClrMapping/>
  </p:clrMapOvr>
  <p:transition spd="med" advClick="0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人工智能的起源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55096" y="0"/>
            <a:ext cx="3341451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63238" y="1611565"/>
            <a:ext cx="5326614" cy="1213913"/>
            <a:chOff x="2988850" y="1666931"/>
            <a:chExt cx="5326614" cy="1213913"/>
          </a:xfrm>
        </p:grpSpPr>
        <p:grpSp>
          <p:nvGrpSpPr>
            <p:cNvPr id="37" name="组合 36"/>
            <p:cNvGrpSpPr/>
            <p:nvPr/>
          </p:nvGrpSpPr>
          <p:grpSpPr>
            <a:xfrm>
              <a:off x="7107253" y="1666931"/>
              <a:ext cx="1208211" cy="1213913"/>
              <a:chOff x="793499" y="1263695"/>
              <a:chExt cx="2228412" cy="2228408"/>
            </a:xfrm>
          </p:grpSpPr>
          <p:grpSp>
            <p:nvGrpSpPr>
              <p:cNvPr id="38" name="Group 49"/>
              <p:cNvGrpSpPr/>
              <p:nvPr/>
            </p:nvGrpSpPr>
            <p:grpSpPr>
              <a:xfrm>
                <a:off x="793499" y="1263695"/>
                <a:ext cx="2228412" cy="2228408"/>
                <a:chOff x="953424" y="1486519"/>
                <a:chExt cx="2228412" cy="2228408"/>
              </a:xfrm>
              <a:solidFill>
                <a:schemeClr val="accent1"/>
              </a:solidFill>
            </p:grpSpPr>
            <p:sp>
              <p:nvSpPr>
                <p:cNvPr id="40" name="Freeform 41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6481" tIns="548640" rIns="356481" bIns="436755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48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04034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Freeform 42"/>
              <p:cNvSpPr>
                <a:spLocks noEditPoints="1"/>
              </p:cNvSpPr>
              <p:nvPr/>
            </p:nvSpPr>
            <p:spPr bwMode="auto">
              <a:xfrm>
                <a:off x="1610034" y="2121676"/>
                <a:ext cx="595343" cy="512447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988850" y="1840276"/>
              <a:ext cx="387798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86053" y="2960401"/>
            <a:ext cx="6012676" cy="1575198"/>
            <a:chOff x="1413649" y="3177556"/>
            <a:chExt cx="6012676" cy="1575198"/>
          </a:xfrm>
        </p:grpSpPr>
        <p:grpSp>
          <p:nvGrpSpPr>
            <p:cNvPr id="32" name="组合 31"/>
            <p:cNvGrpSpPr/>
            <p:nvPr/>
          </p:nvGrpSpPr>
          <p:grpSpPr>
            <a:xfrm>
              <a:off x="1413649" y="3177556"/>
              <a:ext cx="1575201" cy="1575198"/>
              <a:chOff x="793499" y="1263695"/>
              <a:chExt cx="2228412" cy="2228408"/>
            </a:xfrm>
          </p:grpSpPr>
          <p:grpSp>
            <p:nvGrpSpPr>
              <p:cNvPr id="33" name="Group 49"/>
              <p:cNvGrpSpPr/>
              <p:nvPr/>
            </p:nvGrpSpPr>
            <p:grpSpPr>
              <a:xfrm>
                <a:off x="793499" y="1263695"/>
                <a:ext cx="2228412" cy="2228408"/>
                <a:chOff x="953424" y="1486519"/>
                <a:chExt cx="2228412" cy="2228408"/>
              </a:xfrm>
              <a:solidFill>
                <a:schemeClr val="accent1"/>
              </a:solidFill>
            </p:grpSpPr>
            <p:sp>
              <p:nvSpPr>
                <p:cNvPr id="35" name="Freeform 41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ED5B5F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6481" tIns="548640" rIns="356481" bIns="436755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Oval 48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ED5B5F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Freeform 42"/>
              <p:cNvSpPr>
                <a:spLocks noEditPoints="1"/>
              </p:cNvSpPr>
              <p:nvPr/>
            </p:nvSpPr>
            <p:spPr bwMode="auto">
              <a:xfrm>
                <a:off x="1610034" y="2121676"/>
                <a:ext cx="595343" cy="512447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3137972" y="3531542"/>
              <a:ext cx="4288353" cy="871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63238" y="4670523"/>
            <a:ext cx="5326614" cy="1213913"/>
            <a:chOff x="2988850" y="1666931"/>
            <a:chExt cx="5326614" cy="1213913"/>
          </a:xfrm>
        </p:grpSpPr>
        <p:grpSp>
          <p:nvGrpSpPr>
            <p:cNvPr id="52" name="组合 51"/>
            <p:cNvGrpSpPr/>
            <p:nvPr/>
          </p:nvGrpSpPr>
          <p:grpSpPr>
            <a:xfrm>
              <a:off x="7107253" y="1666931"/>
              <a:ext cx="1208211" cy="1213913"/>
              <a:chOff x="793499" y="1263695"/>
              <a:chExt cx="2228412" cy="2228408"/>
            </a:xfrm>
          </p:grpSpPr>
          <p:grpSp>
            <p:nvGrpSpPr>
              <p:cNvPr id="54" name="Group 49"/>
              <p:cNvGrpSpPr/>
              <p:nvPr/>
            </p:nvGrpSpPr>
            <p:grpSpPr>
              <a:xfrm>
                <a:off x="793499" y="1263695"/>
                <a:ext cx="2228412" cy="2228408"/>
                <a:chOff x="953424" y="1486519"/>
                <a:chExt cx="2228412" cy="2228408"/>
              </a:xfrm>
              <a:solidFill>
                <a:schemeClr val="accent1"/>
              </a:solidFill>
            </p:grpSpPr>
            <p:sp>
              <p:nvSpPr>
                <p:cNvPr id="56" name="Freeform 41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56481" tIns="548640" rIns="356481" bIns="436755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Oval 48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04034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Freeform 42"/>
              <p:cNvSpPr>
                <a:spLocks noEditPoints="1"/>
              </p:cNvSpPr>
              <p:nvPr/>
            </p:nvSpPr>
            <p:spPr bwMode="auto">
              <a:xfrm>
                <a:off x="1610034" y="2121676"/>
                <a:ext cx="595343" cy="512447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988850" y="1840276"/>
              <a:ext cx="3877985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点击输入内容点击输入内容点击输入</a:t>
              </a:r>
            </a:p>
          </p:txBody>
        </p: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人工智能的起源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859247" y="1784986"/>
            <a:ext cx="5084351" cy="508435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145624" y="1170246"/>
            <a:ext cx="4663554" cy="969708"/>
            <a:chOff x="5943598" y="1231291"/>
            <a:chExt cx="4663554" cy="969708"/>
          </a:xfrm>
        </p:grpSpPr>
        <p:sp>
          <p:nvSpPr>
            <p:cNvPr id="18" name="文本框 17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45624" y="2409555"/>
            <a:ext cx="4663554" cy="969708"/>
            <a:chOff x="5943598" y="1231291"/>
            <a:chExt cx="4663554" cy="969708"/>
          </a:xfrm>
        </p:grpSpPr>
        <p:sp>
          <p:nvSpPr>
            <p:cNvPr id="32" name="文本框 31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45624" y="3648864"/>
            <a:ext cx="4663554" cy="969708"/>
            <a:chOff x="5943598" y="1231291"/>
            <a:chExt cx="4663554" cy="969708"/>
          </a:xfrm>
        </p:grpSpPr>
        <p:sp>
          <p:nvSpPr>
            <p:cNvPr id="35" name="文本框 34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040340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rgbClr val="040340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45624" y="4888174"/>
            <a:ext cx="4663554" cy="969708"/>
            <a:chOff x="5943598" y="1231291"/>
            <a:chExt cx="4663554" cy="969708"/>
          </a:xfrm>
        </p:grpSpPr>
        <p:sp>
          <p:nvSpPr>
            <p:cNvPr id="38" name="文本框 37"/>
            <p:cNvSpPr txBox="1"/>
            <p:nvPr/>
          </p:nvSpPr>
          <p:spPr>
            <a:xfrm>
              <a:off x="5943598" y="1277669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EC5357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rgbClr val="EC5357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190832" y="1231291"/>
              <a:ext cx="3416320" cy="86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2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点击输入内容点击输入内容点击</a:t>
              </a:r>
            </a:p>
          </p:txBody>
        </p:sp>
      </p:grp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rgbClr val="040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人工智能的起源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rgbClr val="040340"/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rgbClr val="04034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31" y="1984942"/>
            <a:ext cx="9919939" cy="3533356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1318626" y="1582449"/>
            <a:ext cx="192873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131633" y="1582449"/>
            <a:ext cx="192873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944641" y="1582449"/>
            <a:ext cx="192873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26093" y="5123496"/>
            <a:ext cx="192873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037176" y="5123496"/>
            <a:ext cx="192873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600"/>
              </a:lnSpc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</a:t>
            </a:r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73608" y="1265273"/>
            <a:ext cx="1871331" cy="5592727"/>
          </a:xfrm>
          <a:prstGeom prst="rect">
            <a:avLst/>
          </a:prstGeom>
          <a:solidFill>
            <a:srgbClr val="EC5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1669" y="0"/>
            <a:ext cx="3533658" cy="1011829"/>
            <a:chOff x="451669" y="0"/>
            <a:chExt cx="3533658" cy="1011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1669" y="0"/>
              <a:ext cx="687568" cy="900745"/>
              <a:chOff x="674952" y="0"/>
              <a:chExt cx="687568" cy="90074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7495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16" name="直接连接符 15"/>
                <p:cNvCxnSpPr>
                  <a:endCxn id="17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95494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1" name="直接连接符 20"/>
                <p:cNvCxnSpPr>
                  <a:endCxn id="22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234932" y="0"/>
                <a:ext cx="127588" cy="900745"/>
                <a:chOff x="7272671" y="1765002"/>
                <a:chExt cx="127588" cy="900745"/>
              </a:xfrm>
              <a:solidFill>
                <a:srgbClr val="EC5357"/>
              </a:solidFill>
            </p:grpSpPr>
            <p:cxnSp>
              <p:nvCxnSpPr>
                <p:cNvPr id="24" name="直接连接符 23"/>
                <p:cNvCxnSpPr>
                  <a:endCxn id="25" idx="0"/>
                </p:cNvCxnSpPr>
                <p:nvPr/>
              </p:nvCxnSpPr>
              <p:spPr>
                <a:xfrm>
                  <a:off x="7336465" y="1765002"/>
                  <a:ext cx="0" cy="773157"/>
                </a:xfrm>
                <a:prstGeom prst="line">
                  <a:avLst/>
                </a:prstGeom>
                <a:grpFill/>
                <a:ln w="28575">
                  <a:solidFill>
                    <a:srgbClr val="EC53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7272671" y="2538159"/>
                  <a:ext cx="127588" cy="127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1168530" y="280164"/>
              <a:ext cx="2816797" cy="731665"/>
              <a:chOff x="1347039" y="301430"/>
              <a:chExt cx="2816797" cy="73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63818" y="509875"/>
                <a:ext cx="2698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C5357"/>
                    </a:solidFill>
                    <a:cs typeface="+mn-ea"/>
                    <a:sym typeface="+mn-lt"/>
                  </a:rPr>
                  <a:t>人工智能的起源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47039" y="301430"/>
                <a:ext cx="2816797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100" spc="3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ARTIFICIAL INTELLIGENCE</a:t>
                </a:r>
                <a:endParaRPr lang="zh-CN" altLang="en-US" sz="1100" spc="3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5106" y="1784986"/>
            <a:ext cx="12197106" cy="380774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657576" y="2639690"/>
            <a:ext cx="2954655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</p:txBody>
      </p:sp>
      <p:sp>
        <p:nvSpPr>
          <p:cNvPr id="5" name="等腰三角形 4"/>
          <p:cNvSpPr/>
          <p:nvPr/>
        </p:nvSpPr>
        <p:spPr>
          <a:xfrm flipV="1">
            <a:off x="9473608" y="1265273"/>
            <a:ext cx="1871331" cy="1073888"/>
          </a:xfrm>
          <a:prstGeom prst="triangle">
            <a:avLst/>
          </a:prstGeom>
          <a:solidFill>
            <a:srgbClr val="EC535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64033" y="4838097"/>
            <a:ext cx="239681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rgbClr val="040340"/>
                </a:solidFill>
                <a:cs typeface="+mn-ea"/>
                <a:sym typeface="+mn-lt"/>
              </a:rPr>
              <a:t>ARTIFICIAL</a:t>
            </a:r>
          </a:p>
          <a:p>
            <a:pPr algn="ctr"/>
            <a:r>
              <a:rPr lang="en-US" altLang="zh-CN" sz="1400" spc="600" dirty="0">
                <a:solidFill>
                  <a:srgbClr val="040340"/>
                </a:solidFill>
                <a:cs typeface="+mn-ea"/>
                <a:sym typeface="+mn-lt"/>
              </a:rPr>
              <a:t>INTELLIGENCE</a:t>
            </a:r>
            <a:endParaRPr lang="zh-CN" altLang="en-US" sz="1400" spc="600" dirty="0">
              <a:solidFill>
                <a:srgbClr val="0403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框 1"/>
          <p:cNvSpPr txBox="1"/>
          <p:nvPr/>
        </p:nvSpPr>
        <p:spPr>
          <a:xfrm>
            <a:off x="6401124" y="2123707"/>
            <a:ext cx="3877985" cy="26571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人工智能</a:t>
            </a:r>
            <a:endParaRPr lang="en-US" altLang="zh-CN" sz="7200" dirty="0">
              <a:solidFill>
                <a:srgbClr val="FFB1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ts val="10000"/>
              </a:lnSpc>
            </a:pPr>
            <a:r>
              <a:rPr lang="zh-CN" altLang="en-US" sz="7200" dirty="0">
                <a:solidFill>
                  <a:srgbClr val="FFB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73406" y="3285744"/>
            <a:ext cx="417595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chemeClr val="bg1"/>
                </a:solidFill>
                <a:cs typeface="+mn-ea"/>
                <a:sym typeface="+mn-lt"/>
              </a:rPr>
              <a:t>ARTIFICIAL INTELLIGENCE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82734" y="4960526"/>
            <a:ext cx="4509266" cy="688305"/>
            <a:chOff x="7682734" y="1128028"/>
            <a:chExt cx="4509266" cy="688305"/>
          </a:xfrm>
        </p:grpSpPr>
        <p:grpSp>
          <p:nvGrpSpPr>
            <p:cNvPr id="6" name="组合 5"/>
            <p:cNvGrpSpPr/>
            <p:nvPr/>
          </p:nvGrpSpPr>
          <p:grpSpPr>
            <a:xfrm rot="5400000">
              <a:off x="9873573" y="-782452"/>
              <a:ext cx="127588" cy="4509266"/>
              <a:chOff x="7272671" y="-1843519"/>
              <a:chExt cx="127588" cy="4509266"/>
            </a:xfrm>
          </p:grpSpPr>
          <p:cxnSp>
            <p:nvCxnSpPr>
              <p:cNvPr id="19" name="直接连接符 18"/>
              <p:cNvCxnSpPr>
                <a:endCxn id="20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9873573" y="-502094"/>
              <a:ext cx="127588" cy="4509266"/>
              <a:chOff x="7272671" y="-1843519"/>
              <a:chExt cx="127588" cy="4509266"/>
            </a:xfrm>
          </p:grpSpPr>
          <p:cxnSp>
            <p:nvCxnSpPr>
              <p:cNvPr id="23" name="直接连接符 22"/>
              <p:cNvCxnSpPr>
                <a:endCxn id="24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5400000">
              <a:off x="9873573" y="-1062811"/>
              <a:ext cx="127588" cy="4509266"/>
              <a:chOff x="7272671" y="-1843519"/>
              <a:chExt cx="127588" cy="4509266"/>
            </a:xfrm>
          </p:grpSpPr>
          <p:cxnSp>
            <p:nvCxnSpPr>
              <p:cNvPr id="26" name="直接连接符 25"/>
              <p:cNvCxnSpPr>
                <a:endCxn id="27" idx="0"/>
              </p:cNvCxnSpPr>
              <p:nvPr/>
            </p:nvCxnSpPr>
            <p:spPr>
              <a:xfrm rot="16200000" flipH="1">
                <a:off x="5145626" y="347320"/>
                <a:ext cx="43816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7272671" y="2538159"/>
                <a:ext cx="127588" cy="127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0009219" y="935931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EC5357"/>
                </a:solidFill>
                <a:cs typeface="+mn-ea"/>
                <a:sym typeface="+mn-lt"/>
              </a:rPr>
              <a:t>2</a:t>
            </a:r>
            <a:endParaRPr lang="zh-CN" altLang="en-US" sz="28700" dirty="0">
              <a:solidFill>
                <a:srgbClr val="EC535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d2sx45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宽屏</PresentationFormat>
  <Paragraphs>240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方正细谭黑简体</vt:lpstr>
      <vt:lpstr>宋体</vt:lpstr>
      <vt:lpstr>微软雅黑</vt:lpstr>
      <vt:lpstr>字魂59号-创粗黑</vt:lpstr>
      <vt:lpstr>Agency FB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2022-03-18T02:40:14Z</dcterms:created>
  <dcterms:modified xsi:type="dcterms:W3CDTF">2023-01-10T05:51:14Z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211F971EBB734A3DB1F4623B27C1CD7C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