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0" r:id="rId2"/>
    <p:sldId id="368" r:id="rId3"/>
    <p:sldId id="359" r:id="rId4"/>
    <p:sldId id="360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61" r:id="rId13"/>
    <p:sldId id="33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tif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61307" y="4843350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648392" y="347509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1674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简单应用</a:t>
            </a: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7470" y="3784600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31476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8755" y="562359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263" y="432927"/>
            <a:ext cx="8892951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我国要达到世界森林覆盖率的平均水平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45234" y="2294290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=9600000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923528" y="4629423"/>
            <a:ext cx="408511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541440(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145234" y="3905250"/>
            <a:ext cx="38821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9600000×20.36%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64073" y="3138373"/>
            <a:ext cx="42279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2496000(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41605" y="5636301"/>
            <a:ext cx="738910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答：还要植树造林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145235" y="3001154"/>
            <a:ext cx="32830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9600000×26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57331" y="4629424"/>
            <a:ext cx="38821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2496000-1954560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780675" y="3862547"/>
            <a:ext cx="422797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=1954560(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55835" y="889361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大约还要多少年的时间才能实现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048917" y="3289422"/>
            <a:ext cx="205233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20263" y="4482933"/>
            <a:ext cx="738910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答：大约还要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年的时间才能实现。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30078" y="3152204"/>
            <a:ext cx="32830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541440÷36576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645507" y="1868999"/>
            <a:ext cx="3857399" cy="4111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878" y="385012"/>
            <a:ext cx="3037915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370586" y="3527288"/>
            <a:ext cx="8351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已知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森林覆盖率及陆地面积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表示单位“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的量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求森林面积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用乘法计算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即森林面积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陆地面积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718" y="1682085"/>
            <a:ext cx="8832263" cy="1353473"/>
            <a:chOff x="548220" y="1682083"/>
            <a:chExt cx="8832263" cy="1353473"/>
          </a:xfrm>
        </p:grpSpPr>
        <p:sp>
          <p:nvSpPr>
            <p:cNvPr id="8" name="矩形 7"/>
            <p:cNvSpPr/>
            <p:nvPr/>
          </p:nvSpPr>
          <p:spPr>
            <a:xfrm>
              <a:off x="548220" y="1828506"/>
              <a:ext cx="88322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6700">
                <a:lnSpc>
                  <a:spcPct val="150000"/>
                </a:lnSpc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森林覆盖率</a:t>
              </a:r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=                  ×</a:t>
              </a:r>
              <a:r>
                <a:rPr lang="en-US" alt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en-US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 </a:t>
              </a:r>
              <a:endParaRPr lang="zh-CN" altLang="zh-CN" sz="36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1"/>
            <p:cNvGrpSpPr/>
            <p:nvPr/>
          </p:nvGrpSpPr>
          <p:grpSpPr>
            <a:xfrm>
              <a:off x="3697952" y="1682083"/>
              <a:ext cx="2111273" cy="1353473"/>
              <a:chOff x="4060208" y="-1151719"/>
              <a:chExt cx="506014" cy="1353473"/>
            </a:xfrm>
          </p:grpSpPr>
          <p:sp>
            <p:nvSpPr>
              <p:cNvPr id="14" name="TextBox 2"/>
              <p:cNvSpPr txBox="1"/>
              <p:nvPr/>
            </p:nvSpPr>
            <p:spPr>
              <a:xfrm>
                <a:off x="4094020" y="-1151719"/>
                <a:ext cx="4722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森林面积</a:t>
                </a:r>
              </a:p>
            </p:txBody>
          </p:sp>
          <p:sp>
            <p:nvSpPr>
              <p:cNvPr id="15" name="TextBox 6"/>
              <p:cNvSpPr txBox="1"/>
              <p:nvPr/>
            </p:nvSpPr>
            <p:spPr>
              <a:xfrm>
                <a:off x="4094020" y="-383021"/>
                <a:ext cx="466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陆地面积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21" y="4158470"/>
            <a:ext cx="3173407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96000" y="325043"/>
            <a:ext cx="42435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“地球之肺”。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25906" y="325043"/>
            <a:ext cx="548239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森林是大自然的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“调度师”。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83" y="1352086"/>
            <a:ext cx="7620000" cy="4286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45447" y="5805665"/>
            <a:ext cx="6999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每年的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定为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世界森林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45109" y="1511837"/>
            <a:ext cx="4738064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我国森林面积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236845" y="3327902"/>
            <a:ext cx="468150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2527" y="5152498"/>
            <a:ext cx="1065023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照上面的情况估计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要实现我国森林覆盖率达到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还要多少年的时间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5" descr="C:\Users\lianxiang\Desktop\解读做ppt图标\问题导入1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5" y="422803"/>
            <a:ext cx="2219028" cy="554757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5881" y="796938"/>
            <a:ext cx="7853903" cy="501937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67993" y="1308705"/>
            <a:ext cx="3308697" cy="17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年年底，我国森林覆盖率达到了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16.55%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97440" y="1290908"/>
            <a:ext cx="3308697" cy="177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年年底，我国森林覆盖率达到了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20.36%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3465" y="3221391"/>
            <a:ext cx="2858417" cy="10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我国陆地面积约是</a:t>
            </a:r>
            <a:r>
              <a:rPr lang="en-US" altLang="zh-CN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万平方千米。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969343" y="4409698"/>
            <a:ext cx="934328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358050" y="1394095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332" y="1591869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141103" y="16569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46233" y="1394095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418923" y="167272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23146" y="1346736"/>
            <a:ext cx="135705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6906" y="2985426"/>
            <a:ext cx="24935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年增加的总面积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89189" y="3183200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09959" y="3248288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03942" y="3282176"/>
            <a:ext cx="97997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165639" y="3230558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75004" y="2938067"/>
            <a:ext cx="267405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01507" y="4287679"/>
            <a:ext cx="249355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森林覆盖率达到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16944" y="4848064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584561" y="477126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89690" y="4287679"/>
            <a:ext cx="177965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年森林覆盖面积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614383" y="4799715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19758" y="4268915"/>
            <a:ext cx="1527916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平均每年增加的面积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202177" y="4404208"/>
            <a:ext cx="934328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endParaRPr lang="zh-CN" altLang="en-US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784607" y="477126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394379" y="4771263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 animBg="1"/>
      <p:bldP spid="17" grpId="0"/>
      <p:bldP spid="19" grpId="0"/>
      <p:bldP spid="22" grpId="0" animBg="1"/>
      <p:bldP spid="23" grpId="0"/>
      <p:bldP spid="24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99973" y="1595443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=9600000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88627" y="4230011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22315" y="3344165"/>
            <a:ext cx="475328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1954560-1588800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91571" y="3326192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48812" y="4239865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32384" y="5593698"/>
            <a:ext cx="986921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答：我国森林面积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92774" y="432926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我国森林面积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年大约增加了多少平方千米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322316" y="2302307"/>
            <a:ext cx="786340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9600000×20.36%-9600000×16.55%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73345" y="1313560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45961" y="1323414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007635" y="1925260"/>
            <a:ext cx="674405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答：平均每年增加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平方千米。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0263" y="432927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968156" y="1179093"/>
            <a:ext cx="254923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365760÷10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54761" y="5228258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75915" y="5220198"/>
            <a:ext cx="528398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925440÷36576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07634" y="5885007"/>
            <a:ext cx="493158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答：还要约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年的时间。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20262" y="2887682"/>
            <a:ext cx="11130455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上面的情况估计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要实现我国森林覆盖率达到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多少年的时间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75394" y="4346959"/>
            <a:ext cx="950914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(9600000×30%-9600000×20.36%)÷36576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165470" y="5188199"/>
            <a:ext cx="56320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92028" y="5180139"/>
            <a:ext cx="16678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26(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8" grpId="0"/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520317" y="1671991"/>
            <a:ext cx="543044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世界森林的覆盖率是多少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85146" y="3046604"/>
            <a:ext cx="5365615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我国要达到世界森林覆盖率的平均水平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还要植树造林多少平方千米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16998" y="5595758"/>
            <a:ext cx="710029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大约还要多少年的时间才能实现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6" descr="C:\Users\lianxiang\Desktop\解读做ppt图标\问题导入2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99" y="395161"/>
            <a:ext cx="2219028" cy="554757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4245" y="344255"/>
            <a:ext cx="7147560" cy="5512221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11763" y="1616205"/>
            <a:ext cx="3057772" cy="12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全球陆地面积约是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14900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29489" y="3682010"/>
            <a:ext cx="2858417" cy="12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全球森林面积约是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38.69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亿公顷。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32" y="446273"/>
            <a:ext cx="1895421" cy="55475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826822" y="1711442"/>
            <a:ext cx="249355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森林覆盖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42360" y="1709259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840951" y="1672723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67287" y="1673811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48934" y="3102657"/>
            <a:ext cx="286108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以世界森林覆盖率为标准计算出我国应有的森林面积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77183" y="3865798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812247" y="390582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25970" y="3399405"/>
            <a:ext cx="2343535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年底的森林面积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968301" y="38690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14851" y="3620668"/>
            <a:ext cx="210501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25777" y="5451750"/>
            <a:ext cx="2193203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还要植树造林面积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877809" y="5672731"/>
            <a:ext cx="93432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19266" y="567273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21985" y="5432660"/>
            <a:ext cx="210211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平均每年增加面积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398083" y="5687920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07857" y="5687920"/>
            <a:ext cx="135705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F5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63131" y="1656957"/>
            <a:ext cx="53087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75954" y="1211006"/>
            <a:ext cx="2493551" cy="1569660"/>
            <a:chOff x="4746231" y="1347203"/>
            <a:chExt cx="2493551" cy="1569660"/>
          </a:xfrm>
        </p:grpSpPr>
        <p:sp>
          <p:nvSpPr>
            <p:cNvPr id="22" name="矩形 21"/>
            <p:cNvSpPr/>
            <p:nvPr/>
          </p:nvSpPr>
          <p:spPr>
            <a:xfrm>
              <a:off x="4746231" y="1347203"/>
              <a:ext cx="2493551" cy="1569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EF5F8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11"/>
            <p:cNvGrpSpPr/>
            <p:nvPr/>
          </p:nvGrpSpPr>
          <p:grpSpPr>
            <a:xfrm>
              <a:off x="5039376" y="1406918"/>
              <a:ext cx="2111273" cy="1353473"/>
              <a:chOff x="4060208" y="-1151719"/>
              <a:chExt cx="506014" cy="1353473"/>
            </a:xfrm>
          </p:grpSpPr>
          <p:sp>
            <p:nvSpPr>
              <p:cNvPr id="46" name="TextBox 2"/>
              <p:cNvSpPr txBox="1"/>
              <p:nvPr/>
            </p:nvSpPr>
            <p:spPr>
              <a:xfrm>
                <a:off x="4094020" y="-1151719"/>
                <a:ext cx="4722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森林面积</a:t>
                </a: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4094020" y="-383021"/>
                <a:ext cx="466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陆地面积</a:t>
                </a:r>
                <a:endParaRPr lang="zh-CN" altLang="en-US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3" grpId="0"/>
      <p:bldP spid="24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  <p:bldP spid="44" grpId="0"/>
      <p:bldP spid="4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33958" y="2152648"/>
            <a:ext cx="68785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38.69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亿公顷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=3869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万平方千米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84333" y="5230559"/>
            <a:ext cx="708012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答：世界森林的覆盖率约是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26.0%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92774" y="432927"/>
            <a:ext cx="889295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世界森林的覆盖率是多少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23405" y="3728296"/>
            <a:ext cx="171599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×100%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29682" y="3734202"/>
            <a:ext cx="16229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26.0%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995707" y="3716229"/>
            <a:ext cx="530876" cy="6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26089" y="3484940"/>
            <a:ext cx="1597315" cy="1073666"/>
            <a:chOff x="4060208" y="-1026830"/>
            <a:chExt cx="506014" cy="1073666"/>
          </a:xfrm>
        </p:grpSpPr>
        <p:sp>
          <p:nvSpPr>
            <p:cNvPr id="21" name="TextBox 2"/>
            <p:cNvSpPr txBox="1"/>
            <p:nvPr/>
          </p:nvSpPr>
          <p:spPr>
            <a:xfrm>
              <a:off x="4148260" y="-1026830"/>
              <a:ext cx="401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3869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4097437" y="-537939"/>
              <a:ext cx="468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14900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060208" y="-478584"/>
              <a:ext cx="5060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宽屏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2019-09-08T03:10:00Z</dcterms:created>
  <dcterms:modified xsi:type="dcterms:W3CDTF">2023-01-16T18:22:12Z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A45F7F47BFFE41F797717EE142DD1715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