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7"/>
  </p:notesMasterIdLst>
  <p:handoutMasterIdLst>
    <p:handoutMasterId r:id="rId28"/>
  </p:handoutMasterIdLst>
  <p:sldIdLst>
    <p:sldId id="439" r:id="rId3"/>
    <p:sldId id="495" r:id="rId4"/>
    <p:sldId id="496" r:id="rId5"/>
    <p:sldId id="389" r:id="rId6"/>
    <p:sldId id="390" r:id="rId7"/>
    <p:sldId id="391" r:id="rId8"/>
    <p:sldId id="410" r:id="rId9"/>
    <p:sldId id="511" r:id="rId10"/>
    <p:sldId id="500" r:id="rId11"/>
    <p:sldId id="396" r:id="rId12"/>
    <p:sldId id="501" r:id="rId13"/>
    <p:sldId id="502" r:id="rId14"/>
    <p:sldId id="411" r:id="rId15"/>
    <p:sldId id="512" r:id="rId16"/>
    <p:sldId id="503" r:id="rId17"/>
    <p:sldId id="507" r:id="rId18"/>
    <p:sldId id="504" r:id="rId19"/>
    <p:sldId id="402" r:id="rId20"/>
    <p:sldId id="505" r:id="rId21"/>
    <p:sldId id="513" r:id="rId22"/>
    <p:sldId id="508" r:id="rId23"/>
    <p:sldId id="506" r:id="rId24"/>
    <p:sldId id="509" r:id="rId25"/>
    <p:sldId id="51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0" autoAdjust="0"/>
  </p:normalViewPr>
  <p:slideViewPr>
    <p:cSldViewPr snapToGrid="0">
      <p:cViewPr>
        <p:scale>
          <a:sx n="75" d="100"/>
          <a:sy n="75" d="100"/>
        </p:scale>
        <p:origin x="-1896" y="-804"/>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945252-7BD9-4F72-8B4A-AED15D0C0792}"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37992B-7158-47B2-9D2F-EDC956F1B28B}"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C023B0B6-E3AE-4967-B7FD-1137E8528188}"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79A2E7EC-2066-4BC0-95BF-AC2DFD2B379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办公资源网: www.bangongziyuan.com">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393E3CB-0262-4A5B-91EA-2331C299E75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1A61F3-9540-4BF4-9B43-86D19F9333B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393E3CB-0262-4A5B-91EA-2331C299E75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1A61F3-9540-4BF4-9B43-86D19F9333B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393E3CB-0262-4A5B-91EA-2331C299E75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1A61F3-9540-4BF4-9B43-86D19F9333B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393E3CB-0262-4A5B-91EA-2331C299E75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1A61F3-9540-4BF4-9B43-86D19F9333BA}"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393E3CB-0262-4A5B-91EA-2331C299E75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1A61F3-9540-4BF4-9B43-86D19F9333BA}"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封面页">
    <p:spTree>
      <p:nvGrpSpPr>
        <p:cNvPr id="1" name=""/>
        <p:cNvGrpSpPr/>
        <p:nvPr/>
      </p:nvGrpSpPr>
      <p:grpSpPr>
        <a:xfrm>
          <a:off x="0" y="0"/>
          <a:ext cx="0" cy="0"/>
          <a:chOff x="0" y="0"/>
          <a:chExt cx="0" cy="0"/>
        </a:xfrm>
      </p:grpSpPr>
    </p:spTree>
  </p:cSld>
  <p:clrMapOvr>
    <a:masterClrMapping/>
  </p:clrMapOvr>
  <p:transition spd="slow" advClick="0" advTm="200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spTree>
  </p:cSld>
  <p:clrMapOvr>
    <a:masterClrMapping/>
  </p:clrMapOvr>
  <p:transition spd="slow" advClick="0" advTm="200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办公资源网: www.bangongziyuan.c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393E3CB-0262-4A5B-91EA-2331C299E75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1A61F3-9540-4BF4-9B43-86D19F9333B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393E3CB-0262-4A5B-91EA-2331C299E75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1A61F3-9540-4BF4-9B43-86D19F9333B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393E3CB-0262-4A5B-91EA-2331C299E75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1A61F3-9540-4BF4-9B43-86D19F9333B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393E3CB-0262-4A5B-91EA-2331C299E75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1A61F3-9540-4BF4-9B43-86D19F9333B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393E3CB-0262-4A5B-91EA-2331C299E758}"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31A61F3-9540-4BF4-9B43-86D19F9333B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393E3CB-0262-4A5B-91EA-2331C299E758}"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31A61F3-9540-4BF4-9B43-86D19F9333BA}" type="slidenum">
              <a:rPr lang="zh-CN" altLang="en-US" smtClean="0"/>
              <a:t>‹#›</a:t>
            </a:fld>
            <a:endParaRPr lang="zh-CN" altLang="en-US"/>
          </a:p>
        </p:txBody>
      </p:sp>
      <p:sp>
        <p:nvSpPr>
          <p:cNvPr id="11" name="TextBox 10"/>
          <p:cNvSpPr txBox="1"/>
          <p:nvPr userDrawn="1"/>
        </p:nvSpPr>
        <p:spPr>
          <a:xfrm>
            <a:off x="1907703" y="65727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393E3CB-0262-4A5B-91EA-2331C299E758}"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31A61F3-9540-4BF4-9B43-86D19F9333B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393E3CB-0262-4A5B-91EA-2331C299E758}"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31A61F3-9540-4BF4-9B43-86D19F9333B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6D6D"/>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C393E3CB-0262-4A5B-91EA-2331C299E758}"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631A61F3-9540-4BF4-9B43-86D19F9333BA}" type="slidenum">
              <a:rPr lang="zh-CN" altLang="en-US" smtClean="0"/>
              <a:t>‹#›</a:t>
            </a:fld>
            <a:endParaRPr lang="zh-CN" altLang="en-US" dirty="0"/>
          </a:p>
        </p:txBody>
      </p:sp>
      <p:sp>
        <p:nvSpPr>
          <p:cNvPr id="7" name="矩形 6"/>
          <p:cNvSpPr/>
          <p:nvPr userDrawn="1"/>
        </p:nvSpPr>
        <p:spPr>
          <a:xfrm>
            <a:off x="609600" y="386080"/>
            <a:ext cx="10972800" cy="6106160"/>
          </a:xfrm>
          <a:prstGeom prst="rect">
            <a:avLst/>
          </a:prstGeom>
          <a:solidFill>
            <a:srgbClr val="FFEFEA"/>
          </a:solidFill>
          <a:ln w="82550">
            <a:solidFill>
              <a:schemeClr val="bg1"/>
            </a:solidFill>
          </a:ln>
          <a:effectLst>
            <a:outerShdw blurRad="1524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2.xml"/><Relationship Id="rId4"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notesSlide" Target="../notesSlides/notesSlide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14.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2.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09600" y="386080"/>
            <a:ext cx="10972800" cy="6106160"/>
          </a:xfrm>
          <a:prstGeom prst="rect">
            <a:avLst/>
          </a:prstGeom>
          <a:solidFill>
            <a:srgbClr val="FFEFEA"/>
          </a:solidFill>
          <a:ln w="82550">
            <a:solidFill>
              <a:schemeClr val="bg1"/>
            </a:solidFill>
          </a:ln>
          <a:effectLst>
            <a:outerShdw blurRad="1524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心形 27"/>
          <p:cNvSpPr/>
          <p:nvPr/>
        </p:nvSpPr>
        <p:spPr>
          <a:xfrm rot="20100000">
            <a:off x="841375" y="1239520"/>
            <a:ext cx="491490" cy="424815"/>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心形 20"/>
          <p:cNvSpPr/>
          <p:nvPr/>
        </p:nvSpPr>
        <p:spPr>
          <a:xfrm rot="3000000">
            <a:off x="10586085" y="5167630"/>
            <a:ext cx="605790" cy="523875"/>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心形 21"/>
          <p:cNvSpPr/>
          <p:nvPr/>
        </p:nvSpPr>
        <p:spPr>
          <a:xfrm rot="3000000">
            <a:off x="10266045" y="5913120"/>
            <a:ext cx="365125" cy="315595"/>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3"/>
          <a:stretch>
            <a:fillRect/>
          </a:stretch>
        </p:blipFill>
        <p:spPr>
          <a:xfrm>
            <a:off x="420709" y="864064"/>
            <a:ext cx="5607856" cy="5607856"/>
          </a:xfrm>
          <a:prstGeom prst="rect">
            <a:avLst/>
          </a:prstGeom>
        </p:spPr>
      </p:pic>
      <p:pic>
        <p:nvPicPr>
          <p:cNvPr id="7" name="图片 6"/>
          <p:cNvPicPr>
            <a:picLocks noChangeAspect="1"/>
          </p:cNvPicPr>
          <p:nvPr/>
        </p:nvPicPr>
        <p:blipFill>
          <a:blip r:embed="rId4" cstate="screen"/>
          <a:stretch>
            <a:fillRect/>
          </a:stretch>
        </p:blipFill>
        <p:spPr>
          <a:xfrm>
            <a:off x="5157582" y="746102"/>
            <a:ext cx="5761582" cy="4539010"/>
          </a:xfrm>
          <a:prstGeom prst="rect">
            <a:avLst/>
          </a:prstGeom>
        </p:spPr>
      </p:pic>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750"/>
                                        <p:tgtEl>
                                          <p:spTgt spid="7"/>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750" fill="hold"/>
                                        <p:tgtEl>
                                          <p:spTgt spid="28"/>
                                        </p:tgtEl>
                                        <p:attrNameLst>
                                          <p:attrName>ppt_x</p:attrName>
                                        </p:attrNameLst>
                                      </p:cBhvr>
                                      <p:tavLst>
                                        <p:tav tm="0">
                                          <p:val>
                                            <p:strVal val="#ppt_x"/>
                                          </p:val>
                                        </p:tav>
                                        <p:tav tm="100000">
                                          <p:val>
                                            <p:strVal val="#ppt_x"/>
                                          </p:val>
                                        </p:tav>
                                      </p:tavLst>
                                    </p:anim>
                                    <p:anim calcmode="lin" valueType="num">
                                      <p:cBhvr additive="base">
                                        <p:cTn id="17" dur="750" fill="hold"/>
                                        <p:tgtEl>
                                          <p:spTgt spid="28"/>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750" fill="hold"/>
                                        <p:tgtEl>
                                          <p:spTgt spid="21"/>
                                        </p:tgtEl>
                                        <p:attrNameLst>
                                          <p:attrName>ppt_x</p:attrName>
                                        </p:attrNameLst>
                                      </p:cBhvr>
                                      <p:tavLst>
                                        <p:tav tm="0">
                                          <p:val>
                                            <p:strVal val="#ppt_x"/>
                                          </p:val>
                                        </p:tav>
                                        <p:tav tm="100000">
                                          <p:val>
                                            <p:strVal val="#ppt_x"/>
                                          </p:val>
                                        </p:tav>
                                      </p:tavLst>
                                    </p:anim>
                                    <p:anim calcmode="lin" valueType="num">
                                      <p:cBhvr additive="base">
                                        <p:cTn id="22" dur="75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750" fill="hold"/>
                                        <p:tgtEl>
                                          <p:spTgt spid="22"/>
                                        </p:tgtEl>
                                        <p:attrNameLst>
                                          <p:attrName>ppt_x</p:attrName>
                                        </p:attrNameLst>
                                      </p:cBhvr>
                                      <p:tavLst>
                                        <p:tav tm="0">
                                          <p:val>
                                            <p:strVal val="#ppt_x"/>
                                          </p:val>
                                        </p:tav>
                                        <p:tav tm="100000">
                                          <p:val>
                                            <p:strVal val="#ppt_x"/>
                                          </p:val>
                                        </p:tav>
                                      </p:tavLst>
                                    </p:anim>
                                    <p:anim calcmode="lin" valueType="num">
                                      <p:cBhvr additive="base">
                                        <p:cTn id="27"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1" grpId="0" bldLvl="0" animBg="1"/>
      <p:bldP spid="2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郑少PPT"/>
          <p:cNvSpPr txBox="1"/>
          <p:nvPr/>
        </p:nvSpPr>
        <p:spPr>
          <a:xfrm>
            <a:off x="1101078" y="2296857"/>
            <a:ext cx="3045868" cy="1061829"/>
          </a:xfrm>
          <a:prstGeom prst="rect">
            <a:avLst/>
          </a:prstGeom>
          <a:noFill/>
        </p:spPr>
        <p:txBody>
          <a:bodyPr wrap="square" rtlCol="0">
            <a:spAutoFit/>
          </a:bodyPr>
          <a:lstStyle/>
          <a:p>
            <a:pPr algn="r">
              <a:lnSpc>
                <a:spcPct val="150000"/>
              </a:lnSpc>
            </a:pPr>
            <a:r>
              <a:rPr lang="zh-CN" altLang="en-US" b="1" dirty="0">
                <a:cs typeface="+mn-ea"/>
                <a:sym typeface="+mn-lt"/>
              </a:rPr>
              <a:t>添加标题</a:t>
            </a:r>
            <a:endParaRPr lang="en-US" altLang="zh-CN" b="1" dirty="0">
              <a:cs typeface="+mn-ea"/>
              <a:sym typeface="+mn-lt"/>
            </a:endParaRPr>
          </a:p>
          <a:p>
            <a:pPr algn="r">
              <a:lnSpc>
                <a:spcPct val="150000"/>
              </a:lnSpc>
            </a:pPr>
            <a:r>
              <a:rPr lang="zh-CN" altLang="en-US" sz="1200" dirty="0">
                <a:solidFill>
                  <a:schemeClr val="tx2"/>
                </a:solidFill>
                <a:cs typeface="+mn-ea"/>
                <a:sym typeface="+mn-lt"/>
              </a:rPr>
              <a:t>点击此处添加标题点击此处添加标题点击此处添加标题</a:t>
            </a:r>
          </a:p>
        </p:txBody>
      </p:sp>
      <p:sp>
        <p:nvSpPr>
          <p:cNvPr id="20" name="郑少PPT"/>
          <p:cNvSpPr txBox="1"/>
          <p:nvPr/>
        </p:nvSpPr>
        <p:spPr>
          <a:xfrm>
            <a:off x="1101078" y="3506452"/>
            <a:ext cx="3045868" cy="1061829"/>
          </a:xfrm>
          <a:prstGeom prst="rect">
            <a:avLst/>
          </a:prstGeom>
          <a:noFill/>
        </p:spPr>
        <p:txBody>
          <a:bodyPr wrap="square" rtlCol="0">
            <a:spAutoFit/>
          </a:bodyPr>
          <a:lstStyle/>
          <a:p>
            <a:pPr algn="r">
              <a:lnSpc>
                <a:spcPct val="150000"/>
              </a:lnSpc>
            </a:pPr>
            <a:r>
              <a:rPr lang="zh-CN" altLang="en-US" b="1" dirty="0">
                <a:cs typeface="+mn-ea"/>
                <a:sym typeface="+mn-lt"/>
              </a:rPr>
              <a:t>添加标题</a:t>
            </a:r>
            <a:endParaRPr lang="en-US" altLang="zh-CN" b="1" dirty="0">
              <a:cs typeface="+mn-ea"/>
              <a:sym typeface="+mn-lt"/>
            </a:endParaRPr>
          </a:p>
          <a:p>
            <a:pPr algn="r">
              <a:lnSpc>
                <a:spcPct val="150000"/>
              </a:lnSpc>
            </a:pPr>
            <a:r>
              <a:rPr lang="zh-CN" altLang="en-US" sz="1200" dirty="0">
                <a:solidFill>
                  <a:schemeClr val="tx2"/>
                </a:solidFill>
                <a:cs typeface="+mn-ea"/>
                <a:sym typeface="+mn-lt"/>
              </a:rPr>
              <a:t>点击此处添加标题点击此处添加标题点击此处添加标题</a:t>
            </a:r>
          </a:p>
        </p:txBody>
      </p:sp>
      <p:sp>
        <p:nvSpPr>
          <p:cNvPr id="21" name="郑少PPT"/>
          <p:cNvSpPr txBox="1"/>
          <p:nvPr/>
        </p:nvSpPr>
        <p:spPr>
          <a:xfrm>
            <a:off x="7893667" y="2330680"/>
            <a:ext cx="3045868" cy="1061829"/>
          </a:xfrm>
          <a:prstGeom prst="rect">
            <a:avLst/>
          </a:prstGeom>
          <a:noFill/>
        </p:spPr>
        <p:txBody>
          <a:bodyPr wrap="square" rtlCol="0">
            <a:spAutoFit/>
          </a:bodyPr>
          <a:lstStyle/>
          <a:p>
            <a:pPr>
              <a:lnSpc>
                <a:spcPct val="150000"/>
              </a:lnSpc>
            </a:pPr>
            <a:r>
              <a:rPr lang="zh-CN" altLang="en-US" b="1" dirty="0">
                <a:cs typeface="+mn-ea"/>
                <a:sym typeface="+mn-lt"/>
              </a:rPr>
              <a:t>添加标题</a:t>
            </a:r>
            <a:endParaRPr lang="en-US" altLang="zh-CN" b="1" dirty="0">
              <a:cs typeface="+mn-ea"/>
              <a:sym typeface="+mn-lt"/>
            </a:endParaRPr>
          </a:p>
          <a:p>
            <a:pPr>
              <a:lnSpc>
                <a:spcPct val="150000"/>
              </a:lnSpc>
            </a:pPr>
            <a:r>
              <a:rPr lang="zh-CN" altLang="en-US" sz="1200" dirty="0">
                <a:solidFill>
                  <a:schemeClr val="tx2"/>
                </a:solidFill>
                <a:cs typeface="+mn-ea"/>
                <a:sym typeface="+mn-lt"/>
              </a:rPr>
              <a:t>点击此处添加标题点击此处添加标题点击此处添加标题</a:t>
            </a:r>
          </a:p>
        </p:txBody>
      </p:sp>
      <p:sp>
        <p:nvSpPr>
          <p:cNvPr id="22" name="郑少PPT"/>
          <p:cNvSpPr txBox="1"/>
          <p:nvPr/>
        </p:nvSpPr>
        <p:spPr>
          <a:xfrm>
            <a:off x="7893667" y="3540275"/>
            <a:ext cx="3045868" cy="1061829"/>
          </a:xfrm>
          <a:prstGeom prst="rect">
            <a:avLst/>
          </a:prstGeom>
          <a:noFill/>
        </p:spPr>
        <p:txBody>
          <a:bodyPr wrap="square" rtlCol="0">
            <a:spAutoFit/>
          </a:bodyPr>
          <a:lstStyle/>
          <a:p>
            <a:pPr>
              <a:lnSpc>
                <a:spcPct val="150000"/>
              </a:lnSpc>
            </a:pPr>
            <a:r>
              <a:rPr lang="zh-CN" altLang="en-US" b="1" dirty="0">
                <a:cs typeface="+mn-ea"/>
                <a:sym typeface="+mn-lt"/>
              </a:rPr>
              <a:t>添加标题</a:t>
            </a:r>
            <a:endParaRPr lang="en-US" altLang="zh-CN" b="1" dirty="0">
              <a:cs typeface="+mn-ea"/>
              <a:sym typeface="+mn-lt"/>
            </a:endParaRPr>
          </a:p>
          <a:p>
            <a:pPr>
              <a:lnSpc>
                <a:spcPct val="150000"/>
              </a:lnSpc>
            </a:pPr>
            <a:r>
              <a:rPr lang="zh-CN" altLang="en-US" sz="1200" dirty="0">
                <a:solidFill>
                  <a:schemeClr val="tx2"/>
                </a:solidFill>
                <a:cs typeface="+mn-ea"/>
                <a:sym typeface="+mn-lt"/>
              </a:rPr>
              <a:t>点击此处添加标题点击此处添加标题点击此处添加标题</a:t>
            </a:r>
          </a:p>
        </p:txBody>
      </p:sp>
      <p:sp>
        <p:nvSpPr>
          <p:cNvPr id="23" name="郑少PPT"/>
          <p:cNvSpPr txBox="1"/>
          <p:nvPr/>
        </p:nvSpPr>
        <p:spPr>
          <a:xfrm>
            <a:off x="1287011" y="5192064"/>
            <a:ext cx="9501138" cy="1061829"/>
          </a:xfrm>
          <a:prstGeom prst="rect">
            <a:avLst/>
          </a:prstGeom>
          <a:noFill/>
        </p:spPr>
        <p:txBody>
          <a:bodyPr wrap="square" rtlCol="0">
            <a:spAutoFit/>
          </a:bodyPr>
          <a:lstStyle/>
          <a:p>
            <a:pPr algn="ctr">
              <a:lnSpc>
                <a:spcPct val="150000"/>
              </a:lnSpc>
            </a:pPr>
            <a:r>
              <a:rPr lang="zh-CN" altLang="en-US" b="1" dirty="0">
                <a:cs typeface="+mn-ea"/>
                <a:sym typeface="+mn-lt"/>
              </a:rPr>
              <a:t>添加标题</a:t>
            </a:r>
            <a:endParaRPr lang="en-US" altLang="zh-CN" b="1" dirty="0">
              <a:cs typeface="+mn-ea"/>
              <a:sym typeface="+mn-lt"/>
            </a:endParaRPr>
          </a:p>
          <a:p>
            <a:pPr algn="ctr">
              <a:lnSpc>
                <a:spcPct val="150000"/>
              </a:lnSpc>
            </a:pPr>
            <a:r>
              <a:rPr lang="zh-CN" altLang="en-US" sz="1200" dirty="0">
                <a:solidFill>
                  <a:schemeClr val="tx2"/>
                </a:solidFill>
                <a:cs typeface="+mn-ea"/>
                <a:sym typeface="+mn-lt"/>
              </a:rPr>
              <a:t>点击此处添加标题点击此处添加标题点击此处添加标题点击此处添加标题点击此处添加标题点击此处添加标题点击此处添加标题点击此处添加标题点击此处添加标题点击此处添加标题点击此处添加标题</a:t>
            </a:r>
            <a:endParaRPr lang="en-US" altLang="zh-CN" sz="1200" dirty="0">
              <a:solidFill>
                <a:schemeClr val="tx2"/>
              </a:solidFill>
              <a:cs typeface="+mn-ea"/>
              <a:sym typeface="+mn-lt"/>
            </a:endParaRPr>
          </a:p>
        </p:txBody>
      </p:sp>
      <p:grpSp>
        <p:nvGrpSpPr>
          <p:cNvPr id="26" name="组合 25"/>
          <p:cNvGrpSpPr/>
          <p:nvPr/>
        </p:nvGrpSpPr>
        <p:grpSpPr>
          <a:xfrm>
            <a:off x="881380" y="614680"/>
            <a:ext cx="4048760" cy="730250"/>
            <a:chOff x="1388" y="968"/>
            <a:chExt cx="6376" cy="1150"/>
          </a:xfrm>
        </p:grpSpPr>
        <p:grpSp>
          <p:nvGrpSpPr>
            <p:cNvPr id="27" name="组合 26"/>
            <p:cNvGrpSpPr/>
            <p:nvPr/>
          </p:nvGrpSpPr>
          <p:grpSpPr>
            <a:xfrm>
              <a:off x="1388" y="1102"/>
              <a:ext cx="1668" cy="1016"/>
              <a:chOff x="1480" y="1008"/>
              <a:chExt cx="1668" cy="1016"/>
            </a:xfrm>
          </p:grpSpPr>
          <p:sp>
            <p:nvSpPr>
              <p:cNvPr id="36" name="KSO_Shape"/>
              <p:cNvSpPr/>
              <p:nvPr>
                <p:custDataLst>
                  <p:tags r:id="rId2"/>
                </p:custDataLst>
              </p:nvPr>
            </p:nvSpPr>
            <p:spPr>
              <a:xfrm flipH="1">
                <a:off x="2142" y="1008"/>
                <a:ext cx="1006" cy="917"/>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28" name="心形 27"/>
              <p:cNvSpPr/>
              <p:nvPr/>
            </p:nvSpPr>
            <p:spPr>
              <a:xfrm rot="20100000">
                <a:off x="1480" y="1016"/>
                <a:ext cx="1166" cy="1008"/>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文本框 44"/>
            <p:cNvSpPr txBox="1">
              <a:spLocks noChangeArrowheads="1"/>
            </p:cNvSpPr>
            <p:nvPr>
              <p:custDataLst>
                <p:tags r:id="rId1"/>
              </p:custDataLst>
            </p:nvPr>
          </p:nvSpPr>
          <p:spPr bwMode="auto">
            <a:xfrm>
              <a:off x="3148" y="968"/>
              <a:ext cx="4617"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输入标题内容</a:t>
              </a:r>
            </a:p>
          </p:txBody>
        </p:sp>
      </p:grpSp>
      <p:grpSp>
        <p:nvGrpSpPr>
          <p:cNvPr id="2" name="组合 1"/>
          <p:cNvGrpSpPr/>
          <p:nvPr/>
        </p:nvGrpSpPr>
        <p:grpSpPr>
          <a:xfrm>
            <a:off x="4146946" y="1065792"/>
            <a:ext cx="3898107" cy="4201837"/>
            <a:chOff x="3526275" y="273680"/>
            <a:chExt cx="5468497" cy="5894587"/>
          </a:xfrm>
        </p:grpSpPr>
        <p:pic>
          <p:nvPicPr>
            <p:cNvPr id="13" name="图片 12"/>
            <p:cNvPicPr>
              <a:picLocks noChangeAspect="1"/>
            </p:cNvPicPr>
            <p:nvPr/>
          </p:nvPicPr>
          <p:blipFill>
            <a:blip r:embed="rId5" cstate="screen"/>
            <a:stretch>
              <a:fillRect/>
            </a:stretch>
          </p:blipFill>
          <p:spPr>
            <a:xfrm>
              <a:off x="3526275" y="699770"/>
              <a:ext cx="5468497" cy="5468497"/>
            </a:xfrm>
            <a:prstGeom prst="rect">
              <a:avLst/>
            </a:prstGeom>
          </p:spPr>
        </p:pic>
        <p:pic>
          <p:nvPicPr>
            <p:cNvPr id="14" name="图片 13"/>
            <p:cNvPicPr>
              <a:picLocks noChangeAspect="1"/>
            </p:cNvPicPr>
            <p:nvPr/>
          </p:nvPicPr>
          <p:blipFill>
            <a:blip r:embed="rId6" cstate="screen"/>
            <a:stretch>
              <a:fillRect/>
            </a:stretch>
          </p:blipFill>
          <p:spPr>
            <a:xfrm>
              <a:off x="5471093" y="273680"/>
              <a:ext cx="1690572" cy="2354933"/>
            </a:xfrm>
            <a:prstGeom prst="rect">
              <a:avLst/>
            </a:prstGeom>
          </p:spPr>
        </p:pic>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881380" y="614680"/>
            <a:ext cx="4048760" cy="730250"/>
            <a:chOff x="1388" y="968"/>
            <a:chExt cx="6376" cy="1150"/>
          </a:xfrm>
        </p:grpSpPr>
        <p:grpSp>
          <p:nvGrpSpPr>
            <p:cNvPr id="27" name="组合 26"/>
            <p:cNvGrpSpPr/>
            <p:nvPr/>
          </p:nvGrpSpPr>
          <p:grpSpPr>
            <a:xfrm>
              <a:off x="1388" y="1102"/>
              <a:ext cx="1668" cy="1016"/>
              <a:chOff x="1480" y="1008"/>
              <a:chExt cx="1668" cy="1016"/>
            </a:xfrm>
          </p:grpSpPr>
          <p:sp>
            <p:nvSpPr>
              <p:cNvPr id="36" name="KSO_Shape"/>
              <p:cNvSpPr/>
              <p:nvPr>
                <p:custDataLst>
                  <p:tags r:id="rId2"/>
                </p:custDataLst>
              </p:nvPr>
            </p:nvSpPr>
            <p:spPr>
              <a:xfrm flipH="1">
                <a:off x="2142" y="1008"/>
                <a:ext cx="1006" cy="917"/>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28" name="心形 27"/>
              <p:cNvSpPr/>
              <p:nvPr/>
            </p:nvSpPr>
            <p:spPr>
              <a:xfrm rot="20100000">
                <a:off x="1480" y="1016"/>
                <a:ext cx="1166" cy="1008"/>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文本框 44"/>
            <p:cNvSpPr txBox="1">
              <a:spLocks noChangeArrowheads="1"/>
            </p:cNvSpPr>
            <p:nvPr>
              <p:custDataLst>
                <p:tags r:id="rId1"/>
              </p:custDataLst>
            </p:nvPr>
          </p:nvSpPr>
          <p:spPr bwMode="auto">
            <a:xfrm>
              <a:off x="3148" y="968"/>
              <a:ext cx="4617"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输入标题内容</a:t>
              </a:r>
            </a:p>
          </p:txBody>
        </p:sp>
      </p:grpSp>
      <p:grpSp>
        <p:nvGrpSpPr>
          <p:cNvPr id="63" name="组合 62"/>
          <p:cNvGrpSpPr/>
          <p:nvPr/>
        </p:nvGrpSpPr>
        <p:grpSpPr>
          <a:xfrm>
            <a:off x="4094055" y="2430146"/>
            <a:ext cx="3856570" cy="2676524"/>
            <a:chOff x="3919576" y="2094706"/>
            <a:chExt cx="4137326" cy="2871375"/>
          </a:xfrm>
        </p:grpSpPr>
        <p:sp>
          <p:nvSpPr>
            <p:cNvPr id="64" name="任意多边形: 形状 19"/>
            <p:cNvSpPr/>
            <p:nvPr/>
          </p:nvSpPr>
          <p:spPr bwMode="gray">
            <a:xfrm>
              <a:off x="3919576" y="2094706"/>
              <a:ext cx="4137326" cy="2871375"/>
            </a:xfrm>
            <a:custGeom>
              <a:avLst/>
              <a:gdLst/>
              <a:ahLst/>
              <a:cxnLst>
                <a:cxn ang="0">
                  <a:pos x="395" y="1131"/>
                </a:cxn>
                <a:cxn ang="0">
                  <a:pos x="222" y="1332"/>
                </a:cxn>
                <a:cxn ang="0">
                  <a:pos x="56" y="1627"/>
                </a:cxn>
                <a:cxn ang="0">
                  <a:pos x="0" y="2029"/>
                </a:cxn>
                <a:cxn ang="0">
                  <a:pos x="102" y="2469"/>
                </a:cxn>
                <a:cxn ang="0">
                  <a:pos x="363" y="2703"/>
                </a:cxn>
                <a:cxn ang="0">
                  <a:pos x="710" y="2745"/>
                </a:cxn>
                <a:cxn ang="0">
                  <a:pos x="1019" y="2710"/>
                </a:cxn>
                <a:cxn ang="0">
                  <a:pos x="1167" y="2665"/>
                </a:cxn>
                <a:cxn ang="0">
                  <a:pos x="1236" y="2701"/>
                </a:cxn>
                <a:cxn ang="0">
                  <a:pos x="1430" y="2733"/>
                </a:cxn>
                <a:cxn ang="0">
                  <a:pos x="1464" y="2766"/>
                </a:cxn>
                <a:cxn ang="0">
                  <a:pos x="1524" y="2935"/>
                </a:cxn>
                <a:cxn ang="0">
                  <a:pos x="1694" y="3025"/>
                </a:cxn>
                <a:cxn ang="0">
                  <a:pos x="1734" y="3054"/>
                </a:cxn>
                <a:cxn ang="0">
                  <a:pos x="1839" y="3192"/>
                </a:cxn>
                <a:cxn ang="0">
                  <a:pos x="2151" y="3343"/>
                </a:cxn>
                <a:cxn ang="0">
                  <a:pos x="2558" y="3346"/>
                </a:cxn>
                <a:cxn ang="0">
                  <a:pos x="2895" y="3264"/>
                </a:cxn>
                <a:cxn ang="0">
                  <a:pos x="3126" y="3129"/>
                </a:cxn>
                <a:cxn ang="0">
                  <a:pos x="3225" y="3063"/>
                </a:cxn>
                <a:cxn ang="0">
                  <a:pos x="3234" y="3196"/>
                </a:cxn>
                <a:cxn ang="0">
                  <a:pos x="3342" y="3445"/>
                </a:cxn>
                <a:cxn ang="0">
                  <a:pos x="3689" y="3669"/>
                </a:cxn>
                <a:cxn ang="0">
                  <a:pos x="4242" y="3756"/>
                </a:cxn>
                <a:cxn ang="0">
                  <a:pos x="4740" y="3600"/>
                </a:cxn>
                <a:cxn ang="0">
                  <a:pos x="5042" y="3276"/>
                </a:cxn>
                <a:cxn ang="0">
                  <a:pos x="5060" y="2968"/>
                </a:cxn>
                <a:cxn ang="0">
                  <a:pos x="4982" y="2764"/>
                </a:cxn>
                <a:cxn ang="0">
                  <a:pos x="4970" y="2710"/>
                </a:cxn>
                <a:cxn ang="0">
                  <a:pos x="5150" y="2629"/>
                </a:cxn>
                <a:cxn ang="0">
                  <a:pos x="5363" y="2406"/>
                </a:cxn>
                <a:cxn ang="0">
                  <a:pos x="5423" y="2068"/>
                </a:cxn>
                <a:cxn ang="0">
                  <a:pos x="5355" y="1681"/>
                </a:cxn>
                <a:cxn ang="0">
                  <a:pos x="5112" y="1261"/>
                </a:cxn>
                <a:cxn ang="0">
                  <a:pos x="4910" y="1063"/>
                </a:cxn>
                <a:cxn ang="0">
                  <a:pos x="4791" y="976"/>
                </a:cxn>
                <a:cxn ang="0">
                  <a:pos x="4760" y="879"/>
                </a:cxn>
                <a:cxn ang="0">
                  <a:pos x="4619" y="609"/>
                </a:cxn>
                <a:cxn ang="0">
                  <a:pos x="4311" y="337"/>
                </a:cxn>
                <a:cxn ang="0">
                  <a:pos x="3959" y="229"/>
                </a:cxn>
                <a:cxn ang="0">
                  <a:pos x="3731" y="217"/>
                </a:cxn>
                <a:cxn ang="0">
                  <a:pos x="3662" y="189"/>
                </a:cxn>
                <a:cxn ang="0">
                  <a:pos x="3443" y="84"/>
                </a:cxn>
                <a:cxn ang="0">
                  <a:pos x="3141" y="3"/>
                </a:cxn>
                <a:cxn ang="0">
                  <a:pos x="2811" y="33"/>
                </a:cxn>
                <a:cxn ang="0">
                  <a:pos x="2567" y="114"/>
                </a:cxn>
                <a:cxn ang="0">
                  <a:pos x="2496" y="133"/>
                </a:cxn>
                <a:cxn ang="0">
                  <a:pos x="2301" y="70"/>
                </a:cxn>
                <a:cxn ang="0">
                  <a:pos x="1952" y="37"/>
                </a:cxn>
                <a:cxn ang="0">
                  <a:pos x="1545" y="142"/>
                </a:cxn>
                <a:cxn ang="0">
                  <a:pos x="1256" y="310"/>
                </a:cxn>
                <a:cxn ang="0">
                  <a:pos x="1134" y="412"/>
                </a:cxn>
                <a:cxn ang="0">
                  <a:pos x="1022" y="435"/>
                </a:cxn>
                <a:cxn ang="0">
                  <a:pos x="746" y="550"/>
                </a:cxn>
                <a:cxn ang="0">
                  <a:pos x="540" y="801"/>
                </a:cxn>
                <a:cxn ang="0">
                  <a:pos x="464" y="1032"/>
                </a:cxn>
              </a:cxnLst>
              <a:rect l="0" t="0" r="r" b="b"/>
              <a:pathLst>
                <a:path w="5423" h="3756">
                  <a:moveTo>
                    <a:pt x="458" y="1071"/>
                  </a:moveTo>
                  <a:lnTo>
                    <a:pt x="455" y="1072"/>
                  </a:lnTo>
                  <a:lnTo>
                    <a:pt x="446" y="1080"/>
                  </a:lnTo>
                  <a:lnTo>
                    <a:pt x="434" y="1092"/>
                  </a:lnTo>
                  <a:lnTo>
                    <a:pt x="416" y="1110"/>
                  </a:lnTo>
                  <a:lnTo>
                    <a:pt x="395" y="1131"/>
                  </a:lnTo>
                  <a:lnTo>
                    <a:pt x="371" y="1155"/>
                  </a:lnTo>
                  <a:lnTo>
                    <a:pt x="344" y="1183"/>
                  </a:lnTo>
                  <a:lnTo>
                    <a:pt x="315" y="1216"/>
                  </a:lnTo>
                  <a:lnTo>
                    <a:pt x="285" y="1252"/>
                  </a:lnTo>
                  <a:lnTo>
                    <a:pt x="254" y="1290"/>
                  </a:lnTo>
                  <a:lnTo>
                    <a:pt x="222" y="1332"/>
                  </a:lnTo>
                  <a:lnTo>
                    <a:pt x="191" y="1375"/>
                  </a:lnTo>
                  <a:lnTo>
                    <a:pt x="159" y="1422"/>
                  </a:lnTo>
                  <a:lnTo>
                    <a:pt x="131" y="1471"/>
                  </a:lnTo>
                  <a:lnTo>
                    <a:pt x="102" y="1521"/>
                  </a:lnTo>
                  <a:lnTo>
                    <a:pt x="78" y="1573"/>
                  </a:lnTo>
                  <a:lnTo>
                    <a:pt x="56" y="1627"/>
                  </a:lnTo>
                  <a:lnTo>
                    <a:pt x="36" y="1681"/>
                  </a:lnTo>
                  <a:lnTo>
                    <a:pt x="23" y="1737"/>
                  </a:lnTo>
                  <a:lnTo>
                    <a:pt x="12" y="1794"/>
                  </a:lnTo>
                  <a:lnTo>
                    <a:pt x="2" y="1894"/>
                  </a:lnTo>
                  <a:lnTo>
                    <a:pt x="0" y="1954"/>
                  </a:lnTo>
                  <a:lnTo>
                    <a:pt x="0" y="2029"/>
                  </a:lnTo>
                  <a:lnTo>
                    <a:pt x="2" y="2085"/>
                  </a:lnTo>
                  <a:lnTo>
                    <a:pt x="11" y="2173"/>
                  </a:lnTo>
                  <a:lnTo>
                    <a:pt x="26" y="2256"/>
                  </a:lnTo>
                  <a:lnTo>
                    <a:pt x="47" y="2334"/>
                  </a:lnTo>
                  <a:lnTo>
                    <a:pt x="72" y="2404"/>
                  </a:lnTo>
                  <a:lnTo>
                    <a:pt x="102" y="2469"/>
                  </a:lnTo>
                  <a:lnTo>
                    <a:pt x="137" y="2527"/>
                  </a:lnTo>
                  <a:lnTo>
                    <a:pt x="174" y="2577"/>
                  </a:lnTo>
                  <a:lnTo>
                    <a:pt x="216" y="2619"/>
                  </a:lnTo>
                  <a:lnTo>
                    <a:pt x="261" y="2653"/>
                  </a:lnTo>
                  <a:lnTo>
                    <a:pt x="311" y="2682"/>
                  </a:lnTo>
                  <a:lnTo>
                    <a:pt x="363" y="2703"/>
                  </a:lnTo>
                  <a:lnTo>
                    <a:pt x="417" y="2721"/>
                  </a:lnTo>
                  <a:lnTo>
                    <a:pt x="474" y="2733"/>
                  </a:lnTo>
                  <a:lnTo>
                    <a:pt x="533" y="2740"/>
                  </a:lnTo>
                  <a:lnTo>
                    <a:pt x="591" y="2745"/>
                  </a:lnTo>
                  <a:lnTo>
                    <a:pt x="651" y="2746"/>
                  </a:lnTo>
                  <a:lnTo>
                    <a:pt x="710" y="2745"/>
                  </a:lnTo>
                  <a:lnTo>
                    <a:pt x="768" y="2742"/>
                  </a:lnTo>
                  <a:lnTo>
                    <a:pt x="824" y="2739"/>
                  </a:lnTo>
                  <a:lnTo>
                    <a:pt x="878" y="2734"/>
                  </a:lnTo>
                  <a:lnTo>
                    <a:pt x="929" y="2727"/>
                  </a:lnTo>
                  <a:lnTo>
                    <a:pt x="975" y="2719"/>
                  </a:lnTo>
                  <a:lnTo>
                    <a:pt x="1019" y="2710"/>
                  </a:lnTo>
                  <a:lnTo>
                    <a:pt x="1056" y="2701"/>
                  </a:lnTo>
                  <a:lnTo>
                    <a:pt x="1091" y="2691"/>
                  </a:lnTo>
                  <a:lnTo>
                    <a:pt x="1118" y="2682"/>
                  </a:lnTo>
                  <a:lnTo>
                    <a:pt x="1140" y="2674"/>
                  </a:lnTo>
                  <a:lnTo>
                    <a:pt x="1157" y="2668"/>
                  </a:lnTo>
                  <a:lnTo>
                    <a:pt x="1167" y="2665"/>
                  </a:lnTo>
                  <a:lnTo>
                    <a:pt x="1170" y="2664"/>
                  </a:lnTo>
                  <a:lnTo>
                    <a:pt x="1173" y="2665"/>
                  </a:lnTo>
                  <a:lnTo>
                    <a:pt x="1181" y="2671"/>
                  </a:lnTo>
                  <a:lnTo>
                    <a:pt x="1194" y="2680"/>
                  </a:lnTo>
                  <a:lnTo>
                    <a:pt x="1212" y="2689"/>
                  </a:lnTo>
                  <a:lnTo>
                    <a:pt x="1236" y="2701"/>
                  </a:lnTo>
                  <a:lnTo>
                    <a:pt x="1265" y="2712"/>
                  </a:lnTo>
                  <a:lnTo>
                    <a:pt x="1301" y="2722"/>
                  </a:lnTo>
                  <a:lnTo>
                    <a:pt x="1337" y="2728"/>
                  </a:lnTo>
                  <a:lnTo>
                    <a:pt x="1371" y="2733"/>
                  </a:lnTo>
                  <a:lnTo>
                    <a:pt x="1403" y="2734"/>
                  </a:lnTo>
                  <a:lnTo>
                    <a:pt x="1430" y="2733"/>
                  </a:lnTo>
                  <a:lnTo>
                    <a:pt x="1449" y="2733"/>
                  </a:lnTo>
                  <a:lnTo>
                    <a:pt x="1463" y="2731"/>
                  </a:lnTo>
                  <a:lnTo>
                    <a:pt x="1467" y="2730"/>
                  </a:lnTo>
                  <a:lnTo>
                    <a:pt x="1467" y="2734"/>
                  </a:lnTo>
                  <a:lnTo>
                    <a:pt x="1466" y="2748"/>
                  </a:lnTo>
                  <a:lnTo>
                    <a:pt x="1464" y="2766"/>
                  </a:lnTo>
                  <a:lnTo>
                    <a:pt x="1464" y="2790"/>
                  </a:lnTo>
                  <a:lnTo>
                    <a:pt x="1467" y="2817"/>
                  </a:lnTo>
                  <a:lnTo>
                    <a:pt x="1473" y="2847"/>
                  </a:lnTo>
                  <a:lnTo>
                    <a:pt x="1485" y="2878"/>
                  </a:lnTo>
                  <a:lnTo>
                    <a:pt x="1502" y="2908"/>
                  </a:lnTo>
                  <a:lnTo>
                    <a:pt x="1524" y="2935"/>
                  </a:lnTo>
                  <a:lnTo>
                    <a:pt x="1553" y="2959"/>
                  </a:lnTo>
                  <a:lnTo>
                    <a:pt x="1583" y="2980"/>
                  </a:lnTo>
                  <a:lnTo>
                    <a:pt x="1614" y="2995"/>
                  </a:lnTo>
                  <a:lnTo>
                    <a:pt x="1643" y="3009"/>
                  </a:lnTo>
                  <a:lnTo>
                    <a:pt x="1671" y="3018"/>
                  </a:lnTo>
                  <a:lnTo>
                    <a:pt x="1694" y="3025"/>
                  </a:lnTo>
                  <a:lnTo>
                    <a:pt x="1713" y="3028"/>
                  </a:lnTo>
                  <a:lnTo>
                    <a:pt x="1725" y="3031"/>
                  </a:lnTo>
                  <a:lnTo>
                    <a:pt x="1730" y="3033"/>
                  </a:lnTo>
                  <a:lnTo>
                    <a:pt x="1730" y="3034"/>
                  </a:lnTo>
                  <a:lnTo>
                    <a:pt x="1731" y="3042"/>
                  </a:lnTo>
                  <a:lnTo>
                    <a:pt x="1734" y="3054"/>
                  </a:lnTo>
                  <a:lnTo>
                    <a:pt x="1740" y="3069"/>
                  </a:lnTo>
                  <a:lnTo>
                    <a:pt x="1749" y="3088"/>
                  </a:lnTo>
                  <a:lnTo>
                    <a:pt x="1763" y="3111"/>
                  </a:lnTo>
                  <a:lnTo>
                    <a:pt x="1782" y="3135"/>
                  </a:lnTo>
                  <a:lnTo>
                    <a:pt x="1808" y="3163"/>
                  </a:lnTo>
                  <a:lnTo>
                    <a:pt x="1839" y="3192"/>
                  </a:lnTo>
                  <a:lnTo>
                    <a:pt x="1880" y="3223"/>
                  </a:lnTo>
                  <a:lnTo>
                    <a:pt x="1928" y="3256"/>
                  </a:lnTo>
                  <a:lnTo>
                    <a:pt x="1985" y="3289"/>
                  </a:lnTo>
                  <a:lnTo>
                    <a:pt x="2034" y="3312"/>
                  </a:lnTo>
                  <a:lnTo>
                    <a:pt x="2090" y="3330"/>
                  </a:lnTo>
                  <a:lnTo>
                    <a:pt x="2151" y="3343"/>
                  </a:lnTo>
                  <a:lnTo>
                    <a:pt x="2214" y="3352"/>
                  </a:lnTo>
                  <a:lnTo>
                    <a:pt x="2282" y="3358"/>
                  </a:lnTo>
                  <a:lnTo>
                    <a:pt x="2349" y="3360"/>
                  </a:lnTo>
                  <a:lnTo>
                    <a:pt x="2420" y="3358"/>
                  </a:lnTo>
                  <a:lnTo>
                    <a:pt x="2489" y="3354"/>
                  </a:lnTo>
                  <a:lnTo>
                    <a:pt x="2558" y="3346"/>
                  </a:lnTo>
                  <a:lnTo>
                    <a:pt x="2624" y="3337"/>
                  </a:lnTo>
                  <a:lnTo>
                    <a:pt x="2688" y="3325"/>
                  </a:lnTo>
                  <a:lnTo>
                    <a:pt x="2748" y="3312"/>
                  </a:lnTo>
                  <a:lnTo>
                    <a:pt x="2804" y="3297"/>
                  </a:lnTo>
                  <a:lnTo>
                    <a:pt x="2853" y="3280"/>
                  </a:lnTo>
                  <a:lnTo>
                    <a:pt x="2895" y="3264"/>
                  </a:lnTo>
                  <a:lnTo>
                    <a:pt x="2931" y="3246"/>
                  </a:lnTo>
                  <a:lnTo>
                    <a:pt x="2976" y="3220"/>
                  </a:lnTo>
                  <a:lnTo>
                    <a:pt x="3018" y="3195"/>
                  </a:lnTo>
                  <a:lnTo>
                    <a:pt x="3057" y="3171"/>
                  </a:lnTo>
                  <a:lnTo>
                    <a:pt x="3093" y="3148"/>
                  </a:lnTo>
                  <a:lnTo>
                    <a:pt x="3126" y="3129"/>
                  </a:lnTo>
                  <a:lnTo>
                    <a:pt x="3155" y="3109"/>
                  </a:lnTo>
                  <a:lnTo>
                    <a:pt x="3180" y="3094"/>
                  </a:lnTo>
                  <a:lnTo>
                    <a:pt x="3200" y="3081"/>
                  </a:lnTo>
                  <a:lnTo>
                    <a:pt x="3213" y="3072"/>
                  </a:lnTo>
                  <a:lnTo>
                    <a:pt x="3222" y="3066"/>
                  </a:lnTo>
                  <a:lnTo>
                    <a:pt x="3225" y="3063"/>
                  </a:lnTo>
                  <a:lnTo>
                    <a:pt x="3225" y="3067"/>
                  </a:lnTo>
                  <a:lnTo>
                    <a:pt x="3225" y="3081"/>
                  </a:lnTo>
                  <a:lnTo>
                    <a:pt x="3225" y="3100"/>
                  </a:lnTo>
                  <a:lnTo>
                    <a:pt x="3227" y="3127"/>
                  </a:lnTo>
                  <a:lnTo>
                    <a:pt x="3230" y="3160"/>
                  </a:lnTo>
                  <a:lnTo>
                    <a:pt x="3234" y="3196"/>
                  </a:lnTo>
                  <a:lnTo>
                    <a:pt x="3242" y="3235"/>
                  </a:lnTo>
                  <a:lnTo>
                    <a:pt x="3252" y="3277"/>
                  </a:lnTo>
                  <a:lnTo>
                    <a:pt x="3267" y="3321"/>
                  </a:lnTo>
                  <a:lnTo>
                    <a:pt x="3287" y="3364"/>
                  </a:lnTo>
                  <a:lnTo>
                    <a:pt x="3311" y="3405"/>
                  </a:lnTo>
                  <a:lnTo>
                    <a:pt x="3342" y="3445"/>
                  </a:lnTo>
                  <a:lnTo>
                    <a:pt x="3383" y="3487"/>
                  </a:lnTo>
                  <a:lnTo>
                    <a:pt x="3432" y="3526"/>
                  </a:lnTo>
                  <a:lnTo>
                    <a:pt x="3486" y="3565"/>
                  </a:lnTo>
                  <a:lnTo>
                    <a:pt x="3548" y="3603"/>
                  </a:lnTo>
                  <a:lnTo>
                    <a:pt x="3615" y="3637"/>
                  </a:lnTo>
                  <a:lnTo>
                    <a:pt x="3689" y="3669"/>
                  </a:lnTo>
                  <a:lnTo>
                    <a:pt x="3765" y="3696"/>
                  </a:lnTo>
                  <a:lnTo>
                    <a:pt x="3846" y="3718"/>
                  </a:lnTo>
                  <a:lnTo>
                    <a:pt x="3932" y="3735"/>
                  </a:lnTo>
                  <a:lnTo>
                    <a:pt x="4034" y="3750"/>
                  </a:lnTo>
                  <a:lnTo>
                    <a:pt x="4119" y="3756"/>
                  </a:lnTo>
                  <a:lnTo>
                    <a:pt x="4242" y="3756"/>
                  </a:lnTo>
                  <a:lnTo>
                    <a:pt x="4320" y="3750"/>
                  </a:lnTo>
                  <a:lnTo>
                    <a:pt x="4409" y="3735"/>
                  </a:lnTo>
                  <a:lnTo>
                    <a:pt x="4496" y="3712"/>
                  </a:lnTo>
                  <a:lnTo>
                    <a:pt x="4578" y="3682"/>
                  </a:lnTo>
                  <a:lnTo>
                    <a:pt x="4661" y="3645"/>
                  </a:lnTo>
                  <a:lnTo>
                    <a:pt x="4740" y="3600"/>
                  </a:lnTo>
                  <a:lnTo>
                    <a:pt x="4814" y="3549"/>
                  </a:lnTo>
                  <a:lnTo>
                    <a:pt x="4877" y="3496"/>
                  </a:lnTo>
                  <a:lnTo>
                    <a:pt x="4932" y="3444"/>
                  </a:lnTo>
                  <a:lnTo>
                    <a:pt x="4977" y="3388"/>
                  </a:lnTo>
                  <a:lnTo>
                    <a:pt x="5013" y="3333"/>
                  </a:lnTo>
                  <a:lnTo>
                    <a:pt x="5042" y="3276"/>
                  </a:lnTo>
                  <a:lnTo>
                    <a:pt x="5061" y="3217"/>
                  </a:lnTo>
                  <a:lnTo>
                    <a:pt x="5072" y="3157"/>
                  </a:lnTo>
                  <a:lnTo>
                    <a:pt x="5076" y="3096"/>
                  </a:lnTo>
                  <a:lnTo>
                    <a:pt x="5073" y="3052"/>
                  </a:lnTo>
                  <a:lnTo>
                    <a:pt x="5069" y="3010"/>
                  </a:lnTo>
                  <a:lnTo>
                    <a:pt x="5060" y="2968"/>
                  </a:lnTo>
                  <a:lnTo>
                    <a:pt x="5048" y="2928"/>
                  </a:lnTo>
                  <a:lnTo>
                    <a:pt x="5036" y="2889"/>
                  </a:lnTo>
                  <a:lnTo>
                    <a:pt x="5022" y="2853"/>
                  </a:lnTo>
                  <a:lnTo>
                    <a:pt x="5007" y="2820"/>
                  </a:lnTo>
                  <a:lnTo>
                    <a:pt x="4994" y="2790"/>
                  </a:lnTo>
                  <a:lnTo>
                    <a:pt x="4982" y="2764"/>
                  </a:lnTo>
                  <a:lnTo>
                    <a:pt x="4970" y="2743"/>
                  </a:lnTo>
                  <a:lnTo>
                    <a:pt x="4961" y="2728"/>
                  </a:lnTo>
                  <a:lnTo>
                    <a:pt x="4955" y="2718"/>
                  </a:lnTo>
                  <a:lnTo>
                    <a:pt x="4953" y="2715"/>
                  </a:lnTo>
                  <a:lnTo>
                    <a:pt x="4958" y="2713"/>
                  </a:lnTo>
                  <a:lnTo>
                    <a:pt x="4970" y="2710"/>
                  </a:lnTo>
                  <a:lnTo>
                    <a:pt x="4988" y="2704"/>
                  </a:lnTo>
                  <a:lnTo>
                    <a:pt x="5013" y="2695"/>
                  </a:lnTo>
                  <a:lnTo>
                    <a:pt x="5042" y="2685"/>
                  </a:lnTo>
                  <a:lnTo>
                    <a:pt x="5076" y="2670"/>
                  </a:lnTo>
                  <a:lnTo>
                    <a:pt x="5112" y="2652"/>
                  </a:lnTo>
                  <a:lnTo>
                    <a:pt x="5150" y="2629"/>
                  </a:lnTo>
                  <a:lnTo>
                    <a:pt x="5189" y="2604"/>
                  </a:lnTo>
                  <a:lnTo>
                    <a:pt x="5228" y="2574"/>
                  </a:lnTo>
                  <a:lnTo>
                    <a:pt x="5265" y="2539"/>
                  </a:lnTo>
                  <a:lnTo>
                    <a:pt x="5301" y="2502"/>
                  </a:lnTo>
                  <a:lnTo>
                    <a:pt x="5336" y="2455"/>
                  </a:lnTo>
                  <a:lnTo>
                    <a:pt x="5363" y="2406"/>
                  </a:lnTo>
                  <a:lnTo>
                    <a:pt x="5385" y="2356"/>
                  </a:lnTo>
                  <a:lnTo>
                    <a:pt x="5400" y="2302"/>
                  </a:lnTo>
                  <a:lnTo>
                    <a:pt x="5412" y="2248"/>
                  </a:lnTo>
                  <a:lnTo>
                    <a:pt x="5420" y="2193"/>
                  </a:lnTo>
                  <a:lnTo>
                    <a:pt x="5423" y="2139"/>
                  </a:lnTo>
                  <a:lnTo>
                    <a:pt x="5423" y="2068"/>
                  </a:lnTo>
                  <a:lnTo>
                    <a:pt x="5420" y="2020"/>
                  </a:lnTo>
                  <a:lnTo>
                    <a:pt x="5415" y="1962"/>
                  </a:lnTo>
                  <a:lnTo>
                    <a:pt x="5411" y="1903"/>
                  </a:lnTo>
                  <a:lnTo>
                    <a:pt x="5399" y="1830"/>
                  </a:lnTo>
                  <a:lnTo>
                    <a:pt x="5381" y="1756"/>
                  </a:lnTo>
                  <a:lnTo>
                    <a:pt x="5355" y="1681"/>
                  </a:lnTo>
                  <a:lnTo>
                    <a:pt x="5324" y="1606"/>
                  </a:lnTo>
                  <a:lnTo>
                    <a:pt x="5289" y="1531"/>
                  </a:lnTo>
                  <a:lnTo>
                    <a:pt x="5249" y="1459"/>
                  </a:lnTo>
                  <a:lnTo>
                    <a:pt x="5205" y="1389"/>
                  </a:lnTo>
                  <a:lnTo>
                    <a:pt x="5160" y="1323"/>
                  </a:lnTo>
                  <a:lnTo>
                    <a:pt x="5112" y="1261"/>
                  </a:lnTo>
                  <a:lnTo>
                    <a:pt x="5078" y="1222"/>
                  </a:lnTo>
                  <a:lnTo>
                    <a:pt x="5043" y="1185"/>
                  </a:lnTo>
                  <a:lnTo>
                    <a:pt x="5009" y="1150"/>
                  </a:lnTo>
                  <a:lnTo>
                    <a:pt x="4974" y="1117"/>
                  </a:lnTo>
                  <a:lnTo>
                    <a:pt x="4941" y="1089"/>
                  </a:lnTo>
                  <a:lnTo>
                    <a:pt x="4910" y="1063"/>
                  </a:lnTo>
                  <a:lnTo>
                    <a:pt x="4881" y="1039"/>
                  </a:lnTo>
                  <a:lnTo>
                    <a:pt x="4856" y="1020"/>
                  </a:lnTo>
                  <a:lnTo>
                    <a:pt x="4833" y="1003"/>
                  </a:lnTo>
                  <a:lnTo>
                    <a:pt x="4814" y="991"/>
                  </a:lnTo>
                  <a:lnTo>
                    <a:pt x="4800" y="981"/>
                  </a:lnTo>
                  <a:lnTo>
                    <a:pt x="4791" y="976"/>
                  </a:lnTo>
                  <a:lnTo>
                    <a:pt x="4788" y="973"/>
                  </a:lnTo>
                  <a:lnTo>
                    <a:pt x="4787" y="969"/>
                  </a:lnTo>
                  <a:lnTo>
                    <a:pt x="4784" y="957"/>
                  </a:lnTo>
                  <a:lnTo>
                    <a:pt x="4779" y="937"/>
                  </a:lnTo>
                  <a:lnTo>
                    <a:pt x="4772" y="910"/>
                  </a:lnTo>
                  <a:lnTo>
                    <a:pt x="4760" y="879"/>
                  </a:lnTo>
                  <a:lnTo>
                    <a:pt x="4746" y="841"/>
                  </a:lnTo>
                  <a:lnTo>
                    <a:pt x="4730" y="801"/>
                  </a:lnTo>
                  <a:lnTo>
                    <a:pt x="4707" y="756"/>
                  </a:lnTo>
                  <a:lnTo>
                    <a:pt x="4683" y="708"/>
                  </a:lnTo>
                  <a:lnTo>
                    <a:pt x="4653" y="660"/>
                  </a:lnTo>
                  <a:lnTo>
                    <a:pt x="4619" y="609"/>
                  </a:lnTo>
                  <a:lnTo>
                    <a:pt x="4578" y="558"/>
                  </a:lnTo>
                  <a:lnTo>
                    <a:pt x="4535" y="508"/>
                  </a:lnTo>
                  <a:lnTo>
                    <a:pt x="4484" y="459"/>
                  </a:lnTo>
                  <a:lnTo>
                    <a:pt x="4428" y="412"/>
                  </a:lnTo>
                  <a:lnTo>
                    <a:pt x="4371" y="372"/>
                  </a:lnTo>
                  <a:lnTo>
                    <a:pt x="4311" y="337"/>
                  </a:lnTo>
                  <a:lnTo>
                    <a:pt x="4251" y="309"/>
                  </a:lnTo>
                  <a:lnTo>
                    <a:pt x="4191" y="285"/>
                  </a:lnTo>
                  <a:lnTo>
                    <a:pt x="4130" y="265"/>
                  </a:lnTo>
                  <a:lnTo>
                    <a:pt x="4071" y="250"/>
                  </a:lnTo>
                  <a:lnTo>
                    <a:pt x="4013" y="238"/>
                  </a:lnTo>
                  <a:lnTo>
                    <a:pt x="3959" y="229"/>
                  </a:lnTo>
                  <a:lnTo>
                    <a:pt x="3908" y="223"/>
                  </a:lnTo>
                  <a:lnTo>
                    <a:pt x="3860" y="219"/>
                  </a:lnTo>
                  <a:lnTo>
                    <a:pt x="3818" y="217"/>
                  </a:lnTo>
                  <a:lnTo>
                    <a:pt x="3782" y="216"/>
                  </a:lnTo>
                  <a:lnTo>
                    <a:pt x="3753" y="217"/>
                  </a:lnTo>
                  <a:lnTo>
                    <a:pt x="3731" y="217"/>
                  </a:lnTo>
                  <a:lnTo>
                    <a:pt x="3717" y="219"/>
                  </a:lnTo>
                  <a:lnTo>
                    <a:pt x="3713" y="219"/>
                  </a:lnTo>
                  <a:lnTo>
                    <a:pt x="3708" y="216"/>
                  </a:lnTo>
                  <a:lnTo>
                    <a:pt x="3699" y="210"/>
                  </a:lnTo>
                  <a:lnTo>
                    <a:pt x="3683" y="201"/>
                  </a:lnTo>
                  <a:lnTo>
                    <a:pt x="3662" y="189"/>
                  </a:lnTo>
                  <a:lnTo>
                    <a:pt x="3635" y="174"/>
                  </a:lnTo>
                  <a:lnTo>
                    <a:pt x="3603" y="157"/>
                  </a:lnTo>
                  <a:lnTo>
                    <a:pt x="3569" y="139"/>
                  </a:lnTo>
                  <a:lnTo>
                    <a:pt x="3530" y="121"/>
                  </a:lnTo>
                  <a:lnTo>
                    <a:pt x="3488" y="102"/>
                  </a:lnTo>
                  <a:lnTo>
                    <a:pt x="3443" y="84"/>
                  </a:lnTo>
                  <a:lnTo>
                    <a:pt x="3395" y="66"/>
                  </a:lnTo>
                  <a:lnTo>
                    <a:pt x="3347" y="48"/>
                  </a:lnTo>
                  <a:lnTo>
                    <a:pt x="3296" y="33"/>
                  </a:lnTo>
                  <a:lnTo>
                    <a:pt x="3245" y="21"/>
                  </a:lnTo>
                  <a:lnTo>
                    <a:pt x="3192" y="10"/>
                  </a:lnTo>
                  <a:lnTo>
                    <a:pt x="3141" y="3"/>
                  </a:lnTo>
                  <a:lnTo>
                    <a:pt x="3090" y="0"/>
                  </a:lnTo>
                  <a:lnTo>
                    <a:pt x="3032" y="0"/>
                  </a:lnTo>
                  <a:lnTo>
                    <a:pt x="2975" y="4"/>
                  </a:lnTo>
                  <a:lnTo>
                    <a:pt x="2919" y="12"/>
                  </a:lnTo>
                  <a:lnTo>
                    <a:pt x="2864" y="21"/>
                  </a:lnTo>
                  <a:lnTo>
                    <a:pt x="2811" y="33"/>
                  </a:lnTo>
                  <a:lnTo>
                    <a:pt x="2762" y="46"/>
                  </a:lnTo>
                  <a:lnTo>
                    <a:pt x="2714" y="60"/>
                  </a:lnTo>
                  <a:lnTo>
                    <a:pt x="2670" y="73"/>
                  </a:lnTo>
                  <a:lnTo>
                    <a:pt x="2631" y="88"/>
                  </a:lnTo>
                  <a:lnTo>
                    <a:pt x="2597" y="102"/>
                  </a:lnTo>
                  <a:lnTo>
                    <a:pt x="2567" y="114"/>
                  </a:lnTo>
                  <a:lnTo>
                    <a:pt x="2543" y="124"/>
                  </a:lnTo>
                  <a:lnTo>
                    <a:pt x="2525" y="132"/>
                  </a:lnTo>
                  <a:lnTo>
                    <a:pt x="2514" y="138"/>
                  </a:lnTo>
                  <a:lnTo>
                    <a:pt x="2511" y="139"/>
                  </a:lnTo>
                  <a:lnTo>
                    <a:pt x="2507" y="138"/>
                  </a:lnTo>
                  <a:lnTo>
                    <a:pt x="2496" y="133"/>
                  </a:lnTo>
                  <a:lnTo>
                    <a:pt x="2478" y="126"/>
                  </a:lnTo>
                  <a:lnTo>
                    <a:pt x="2454" y="115"/>
                  </a:lnTo>
                  <a:lnTo>
                    <a:pt x="2424" y="105"/>
                  </a:lnTo>
                  <a:lnTo>
                    <a:pt x="2388" y="93"/>
                  </a:lnTo>
                  <a:lnTo>
                    <a:pt x="2346" y="81"/>
                  </a:lnTo>
                  <a:lnTo>
                    <a:pt x="2301" y="70"/>
                  </a:lnTo>
                  <a:lnTo>
                    <a:pt x="2252" y="58"/>
                  </a:lnTo>
                  <a:lnTo>
                    <a:pt x="2198" y="49"/>
                  </a:lnTo>
                  <a:lnTo>
                    <a:pt x="2141" y="42"/>
                  </a:lnTo>
                  <a:lnTo>
                    <a:pt x="2081" y="37"/>
                  </a:lnTo>
                  <a:lnTo>
                    <a:pt x="2018" y="36"/>
                  </a:lnTo>
                  <a:lnTo>
                    <a:pt x="1952" y="37"/>
                  </a:lnTo>
                  <a:lnTo>
                    <a:pt x="1886" y="43"/>
                  </a:lnTo>
                  <a:lnTo>
                    <a:pt x="1818" y="54"/>
                  </a:lnTo>
                  <a:lnTo>
                    <a:pt x="1749" y="70"/>
                  </a:lnTo>
                  <a:lnTo>
                    <a:pt x="1677" y="93"/>
                  </a:lnTo>
                  <a:lnTo>
                    <a:pt x="1610" y="117"/>
                  </a:lnTo>
                  <a:lnTo>
                    <a:pt x="1545" y="142"/>
                  </a:lnTo>
                  <a:lnTo>
                    <a:pt x="1487" y="169"/>
                  </a:lnTo>
                  <a:lnTo>
                    <a:pt x="1431" y="198"/>
                  </a:lnTo>
                  <a:lnTo>
                    <a:pt x="1380" y="228"/>
                  </a:lnTo>
                  <a:lnTo>
                    <a:pt x="1334" y="256"/>
                  </a:lnTo>
                  <a:lnTo>
                    <a:pt x="1293" y="283"/>
                  </a:lnTo>
                  <a:lnTo>
                    <a:pt x="1256" y="310"/>
                  </a:lnTo>
                  <a:lnTo>
                    <a:pt x="1223" y="334"/>
                  </a:lnTo>
                  <a:lnTo>
                    <a:pt x="1196" y="357"/>
                  </a:lnTo>
                  <a:lnTo>
                    <a:pt x="1172" y="376"/>
                  </a:lnTo>
                  <a:lnTo>
                    <a:pt x="1155" y="393"/>
                  </a:lnTo>
                  <a:lnTo>
                    <a:pt x="1142" y="405"/>
                  </a:lnTo>
                  <a:lnTo>
                    <a:pt x="1134" y="412"/>
                  </a:lnTo>
                  <a:lnTo>
                    <a:pt x="1131" y="415"/>
                  </a:lnTo>
                  <a:lnTo>
                    <a:pt x="1127" y="415"/>
                  </a:lnTo>
                  <a:lnTo>
                    <a:pt x="1112" y="418"/>
                  </a:lnTo>
                  <a:lnTo>
                    <a:pt x="1088" y="421"/>
                  </a:lnTo>
                  <a:lnTo>
                    <a:pt x="1058" y="427"/>
                  </a:lnTo>
                  <a:lnTo>
                    <a:pt x="1022" y="435"/>
                  </a:lnTo>
                  <a:lnTo>
                    <a:pt x="981" y="447"/>
                  </a:lnTo>
                  <a:lnTo>
                    <a:pt x="936" y="460"/>
                  </a:lnTo>
                  <a:lnTo>
                    <a:pt x="890" y="477"/>
                  </a:lnTo>
                  <a:lnTo>
                    <a:pt x="840" y="498"/>
                  </a:lnTo>
                  <a:lnTo>
                    <a:pt x="792" y="522"/>
                  </a:lnTo>
                  <a:lnTo>
                    <a:pt x="746" y="550"/>
                  </a:lnTo>
                  <a:lnTo>
                    <a:pt x="701" y="583"/>
                  </a:lnTo>
                  <a:lnTo>
                    <a:pt x="660" y="622"/>
                  </a:lnTo>
                  <a:lnTo>
                    <a:pt x="624" y="664"/>
                  </a:lnTo>
                  <a:lnTo>
                    <a:pt x="593" y="709"/>
                  </a:lnTo>
                  <a:lnTo>
                    <a:pt x="564" y="754"/>
                  </a:lnTo>
                  <a:lnTo>
                    <a:pt x="540" y="801"/>
                  </a:lnTo>
                  <a:lnTo>
                    <a:pt x="521" y="847"/>
                  </a:lnTo>
                  <a:lnTo>
                    <a:pt x="504" y="891"/>
                  </a:lnTo>
                  <a:lnTo>
                    <a:pt x="489" y="933"/>
                  </a:lnTo>
                  <a:lnTo>
                    <a:pt x="479" y="970"/>
                  </a:lnTo>
                  <a:lnTo>
                    <a:pt x="470" y="1003"/>
                  </a:lnTo>
                  <a:lnTo>
                    <a:pt x="464" y="1032"/>
                  </a:lnTo>
                  <a:lnTo>
                    <a:pt x="461" y="1053"/>
                  </a:lnTo>
                  <a:lnTo>
                    <a:pt x="458" y="1065"/>
                  </a:lnTo>
                  <a:lnTo>
                    <a:pt x="458" y="1071"/>
                  </a:lnTo>
                  <a:lnTo>
                    <a:pt x="458" y="1071"/>
                  </a:lnTo>
                  <a:close/>
                </a:path>
              </a:pathLst>
            </a:custGeom>
            <a:solidFill>
              <a:schemeClr val="tx2">
                <a:lumMod val="20000"/>
                <a:lumOff val="80000"/>
              </a:schemeClr>
            </a:solidFill>
            <a:ln w="0">
              <a:noFill/>
              <a:prstDash val="solid"/>
              <a:round/>
            </a:ln>
          </p:spPr>
          <p:txBody>
            <a:bodyPr anchor="ctr"/>
            <a:lstStyle/>
            <a:p>
              <a:pPr algn="ctr"/>
              <a:endParaRPr>
                <a:cs typeface="+mn-ea"/>
                <a:sym typeface="+mn-lt"/>
              </a:endParaRPr>
            </a:p>
          </p:txBody>
        </p:sp>
        <p:sp>
          <p:nvSpPr>
            <p:cNvPr id="65" name="任意多边形: 形状 20"/>
            <p:cNvSpPr/>
            <p:nvPr/>
          </p:nvSpPr>
          <p:spPr bwMode="gray">
            <a:xfrm>
              <a:off x="3999698" y="2205555"/>
              <a:ext cx="1787093" cy="1921895"/>
            </a:xfrm>
            <a:custGeom>
              <a:avLst/>
              <a:gdLst/>
              <a:ahLst/>
              <a:cxnLst>
                <a:cxn ang="0">
                  <a:pos x="372" y="1044"/>
                </a:cxn>
                <a:cxn ang="0">
                  <a:pos x="293" y="1112"/>
                </a:cxn>
                <a:cxn ang="0">
                  <a:pos x="185" y="1233"/>
                </a:cxn>
                <a:cxn ang="0">
                  <a:pos x="81" y="1416"/>
                </a:cxn>
                <a:cxn ang="0">
                  <a:pos x="12" y="1662"/>
                </a:cxn>
                <a:cxn ang="0">
                  <a:pos x="11" y="1976"/>
                </a:cxn>
                <a:cxn ang="0">
                  <a:pos x="84" y="2247"/>
                </a:cxn>
                <a:cxn ang="0">
                  <a:pos x="218" y="2406"/>
                </a:cxn>
                <a:cxn ang="0">
                  <a:pos x="390" y="2490"/>
                </a:cxn>
                <a:cxn ang="0">
                  <a:pos x="581" y="2514"/>
                </a:cxn>
                <a:cxn ang="0">
                  <a:pos x="767" y="2501"/>
                </a:cxn>
                <a:cxn ang="0">
                  <a:pos x="927" y="2466"/>
                </a:cxn>
                <a:cxn ang="0">
                  <a:pos x="1038" y="2432"/>
                </a:cxn>
                <a:cxn ang="0">
                  <a:pos x="1082" y="2417"/>
                </a:cxn>
                <a:cxn ang="0">
                  <a:pos x="1026" y="2297"/>
                </a:cxn>
                <a:cxn ang="0">
                  <a:pos x="1053" y="2297"/>
                </a:cxn>
                <a:cxn ang="0">
                  <a:pos x="1101" y="2363"/>
                </a:cxn>
                <a:cxn ang="0">
                  <a:pos x="1137" y="2421"/>
                </a:cxn>
                <a:cxn ang="0">
                  <a:pos x="1163" y="2442"/>
                </a:cxn>
                <a:cxn ang="0">
                  <a:pos x="1253" y="2477"/>
                </a:cxn>
                <a:cxn ang="0">
                  <a:pos x="1398" y="2444"/>
                </a:cxn>
                <a:cxn ang="0">
                  <a:pos x="1538" y="2331"/>
                </a:cxn>
                <a:cxn ang="0">
                  <a:pos x="1698" y="2157"/>
                </a:cxn>
                <a:cxn ang="0">
                  <a:pos x="1833" y="1959"/>
                </a:cxn>
                <a:cxn ang="0">
                  <a:pos x="1899" y="1781"/>
                </a:cxn>
                <a:cxn ang="0">
                  <a:pos x="1863" y="1605"/>
                </a:cxn>
                <a:cxn ang="0">
                  <a:pos x="1761" y="1446"/>
                </a:cxn>
                <a:cxn ang="0">
                  <a:pos x="1658" y="1278"/>
                </a:cxn>
                <a:cxn ang="0">
                  <a:pos x="1604" y="1103"/>
                </a:cxn>
                <a:cxn ang="0">
                  <a:pos x="1586" y="915"/>
                </a:cxn>
                <a:cxn ang="0">
                  <a:pos x="1631" y="734"/>
                </a:cxn>
                <a:cxn ang="0">
                  <a:pos x="1775" y="587"/>
                </a:cxn>
                <a:cxn ang="0">
                  <a:pos x="1977" y="477"/>
                </a:cxn>
                <a:cxn ang="0">
                  <a:pos x="2168" y="374"/>
                </a:cxn>
                <a:cxn ang="0">
                  <a:pos x="2304" y="261"/>
                </a:cxn>
                <a:cxn ang="0">
                  <a:pos x="2339" y="129"/>
                </a:cxn>
                <a:cxn ang="0">
                  <a:pos x="2253" y="44"/>
                </a:cxn>
                <a:cxn ang="0">
                  <a:pos x="2078" y="5"/>
                </a:cxn>
                <a:cxn ang="0">
                  <a:pos x="1857" y="5"/>
                </a:cxn>
                <a:cxn ang="0">
                  <a:pos x="1637" y="36"/>
                </a:cxn>
                <a:cxn ang="0">
                  <a:pos x="1461" y="90"/>
                </a:cxn>
                <a:cxn ang="0">
                  <a:pos x="1290" y="201"/>
                </a:cxn>
                <a:cxn ang="0">
                  <a:pos x="1172" y="305"/>
                </a:cxn>
                <a:cxn ang="0">
                  <a:pos x="1133" y="348"/>
                </a:cxn>
                <a:cxn ang="0">
                  <a:pos x="1190" y="413"/>
                </a:cxn>
                <a:cxn ang="0">
                  <a:pos x="1161" y="426"/>
                </a:cxn>
                <a:cxn ang="0">
                  <a:pos x="1085" y="371"/>
                </a:cxn>
                <a:cxn ang="0">
                  <a:pos x="989" y="378"/>
                </a:cxn>
                <a:cxn ang="0">
                  <a:pos x="821" y="428"/>
                </a:cxn>
                <a:cxn ang="0">
                  <a:pos x="647" y="555"/>
                </a:cxn>
                <a:cxn ang="0">
                  <a:pos x="521" y="753"/>
                </a:cxn>
                <a:cxn ang="0">
                  <a:pos x="462" y="921"/>
                </a:cxn>
                <a:cxn ang="0">
                  <a:pos x="447" y="992"/>
                </a:cxn>
                <a:cxn ang="0">
                  <a:pos x="564" y="1014"/>
                </a:cxn>
                <a:cxn ang="0">
                  <a:pos x="576" y="1022"/>
                </a:cxn>
                <a:cxn ang="0">
                  <a:pos x="564" y="1041"/>
                </a:cxn>
                <a:cxn ang="0">
                  <a:pos x="393" y="1031"/>
                </a:cxn>
              </a:cxnLst>
              <a:rect l="0" t="0" r="r" b="b"/>
              <a:pathLst>
                <a:path w="2342" h="2514">
                  <a:moveTo>
                    <a:pt x="393" y="1031"/>
                  </a:moveTo>
                  <a:lnTo>
                    <a:pt x="392" y="1032"/>
                  </a:lnTo>
                  <a:lnTo>
                    <a:pt x="384" y="1037"/>
                  </a:lnTo>
                  <a:lnTo>
                    <a:pt x="372" y="1044"/>
                  </a:lnTo>
                  <a:lnTo>
                    <a:pt x="357" y="1056"/>
                  </a:lnTo>
                  <a:lnTo>
                    <a:pt x="338" y="1071"/>
                  </a:lnTo>
                  <a:lnTo>
                    <a:pt x="317" y="1089"/>
                  </a:lnTo>
                  <a:lnTo>
                    <a:pt x="293" y="1112"/>
                  </a:lnTo>
                  <a:lnTo>
                    <a:pt x="267" y="1136"/>
                  </a:lnTo>
                  <a:lnTo>
                    <a:pt x="240" y="1166"/>
                  </a:lnTo>
                  <a:lnTo>
                    <a:pt x="213" y="1197"/>
                  </a:lnTo>
                  <a:lnTo>
                    <a:pt x="185" y="1233"/>
                  </a:lnTo>
                  <a:lnTo>
                    <a:pt x="158" y="1274"/>
                  </a:lnTo>
                  <a:lnTo>
                    <a:pt x="131" y="1317"/>
                  </a:lnTo>
                  <a:lnTo>
                    <a:pt x="105" y="1365"/>
                  </a:lnTo>
                  <a:lnTo>
                    <a:pt x="81" y="1416"/>
                  </a:lnTo>
                  <a:lnTo>
                    <a:pt x="59" y="1472"/>
                  </a:lnTo>
                  <a:lnTo>
                    <a:pt x="39" y="1532"/>
                  </a:lnTo>
                  <a:lnTo>
                    <a:pt x="24" y="1595"/>
                  </a:lnTo>
                  <a:lnTo>
                    <a:pt x="12" y="1662"/>
                  </a:lnTo>
                  <a:lnTo>
                    <a:pt x="3" y="1734"/>
                  </a:lnTo>
                  <a:lnTo>
                    <a:pt x="0" y="1811"/>
                  </a:lnTo>
                  <a:lnTo>
                    <a:pt x="3" y="1890"/>
                  </a:lnTo>
                  <a:lnTo>
                    <a:pt x="11" y="1976"/>
                  </a:lnTo>
                  <a:lnTo>
                    <a:pt x="24" y="2064"/>
                  </a:lnTo>
                  <a:lnTo>
                    <a:pt x="39" y="2132"/>
                  </a:lnTo>
                  <a:lnTo>
                    <a:pt x="60" y="2193"/>
                  </a:lnTo>
                  <a:lnTo>
                    <a:pt x="84" y="2247"/>
                  </a:lnTo>
                  <a:lnTo>
                    <a:pt x="113" y="2295"/>
                  </a:lnTo>
                  <a:lnTo>
                    <a:pt x="144" y="2337"/>
                  </a:lnTo>
                  <a:lnTo>
                    <a:pt x="180" y="2375"/>
                  </a:lnTo>
                  <a:lnTo>
                    <a:pt x="218" y="2406"/>
                  </a:lnTo>
                  <a:lnTo>
                    <a:pt x="258" y="2433"/>
                  </a:lnTo>
                  <a:lnTo>
                    <a:pt x="300" y="2457"/>
                  </a:lnTo>
                  <a:lnTo>
                    <a:pt x="344" y="2475"/>
                  </a:lnTo>
                  <a:lnTo>
                    <a:pt x="390" y="2490"/>
                  </a:lnTo>
                  <a:lnTo>
                    <a:pt x="437" y="2501"/>
                  </a:lnTo>
                  <a:lnTo>
                    <a:pt x="485" y="2508"/>
                  </a:lnTo>
                  <a:lnTo>
                    <a:pt x="533" y="2513"/>
                  </a:lnTo>
                  <a:lnTo>
                    <a:pt x="581" y="2514"/>
                  </a:lnTo>
                  <a:lnTo>
                    <a:pt x="629" y="2514"/>
                  </a:lnTo>
                  <a:lnTo>
                    <a:pt x="675" y="2511"/>
                  </a:lnTo>
                  <a:lnTo>
                    <a:pt x="722" y="2507"/>
                  </a:lnTo>
                  <a:lnTo>
                    <a:pt x="767" y="2501"/>
                  </a:lnTo>
                  <a:lnTo>
                    <a:pt x="810" y="2493"/>
                  </a:lnTo>
                  <a:lnTo>
                    <a:pt x="851" y="2484"/>
                  </a:lnTo>
                  <a:lnTo>
                    <a:pt x="890" y="2475"/>
                  </a:lnTo>
                  <a:lnTo>
                    <a:pt x="927" y="2466"/>
                  </a:lnTo>
                  <a:lnTo>
                    <a:pt x="960" y="2457"/>
                  </a:lnTo>
                  <a:lnTo>
                    <a:pt x="990" y="2448"/>
                  </a:lnTo>
                  <a:lnTo>
                    <a:pt x="1017" y="2439"/>
                  </a:lnTo>
                  <a:lnTo>
                    <a:pt x="1038" y="2432"/>
                  </a:lnTo>
                  <a:lnTo>
                    <a:pt x="1056" y="2426"/>
                  </a:lnTo>
                  <a:lnTo>
                    <a:pt x="1070" y="2421"/>
                  </a:lnTo>
                  <a:lnTo>
                    <a:pt x="1079" y="2417"/>
                  </a:lnTo>
                  <a:lnTo>
                    <a:pt x="1082" y="2417"/>
                  </a:lnTo>
                  <a:lnTo>
                    <a:pt x="1026" y="2313"/>
                  </a:lnTo>
                  <a:lnTo>
                    <a:pt x="1026" y="2310"/>
                  </a:lnTo>
                  <a:lnTo>
                    <a:pt x="1025" y="2304"/>
                  </a:lnTo>
                  <a:lnTo>
                    <a:pt x="1026" y="2297"/>
                  </a:lnTo>
                  <a:lnTo>
                    <a:pt x="1031" y="2291"/>
                  </a:lnTo>
                  <a:lnTo>
                    <a:pt x="1038" y="2285"/>
                  </a:lnTo>
                  <a:lnTo>
                    <a:pt x="1044" y="2288"/>
                  </a:lnTo>
                  <a:lnTo>
                    <a:pt x="1053" y="2297"/>
                  </a:lnTo>
                  <a:lnTo>
                    <a:pt x="1065" y="2309"/>
                  </a:lnTo>
                  <a:lnTo>
                    <a:pt x="1077" y="2325"/>
                  </a:lnTo>
                  <a:lnTo>
                    <a:pt x="1089" y="2345"/>
                  </a:lnTo>
                  <a:lnTo>
                    <a:pt x="1101" y="2363"/>
                  </a:lnTo>
                  <a:lnTo>
                    <a:pt x="1113" y="2382"/>
                  </a:lnTo>
                  <a:lnTo>
                    <a:pt x="1124" y="2399"/>
                  </a:lnTo>
                  <a:lnTo>
                    <a:pt x="1133" y="2412"/>
                  </a:lnTo>
                  <a:lnTo>
                    <a:pt x="1137" y="2421"/>
                  </a:lnTo>
                  <a:lnTo>
                    <a:pt x="1140" y="2426"/>
                  </a:lnTo>
                  <a:lnTo>
                    <a:pt x="1142" y="2427"/>
                  </a:lnTo>
                  <a:lnTo>
                    <a:pt x="1149" y="2433"/>
                  </a:lnTo>
                  <a:lnTo>
                    <a:pt x="1163" y="2442"/>
                  </a:lnTo>
                  <a:lnTo>
                    <a:pt x="1179" y="2453"/>
                  </a:lnTo>
                  <a:lnTo>
                    <a:pt x="1200" y="2463"/>
                  </a:lnTo>
                  <a:lnTo>
                    <a:pt x="1224" y="2471"/>
                  </a:lnTo>
                  <a:lnTo>
                    <a:pt x="1253" y="2477"/>
                  </a:lnTo>
                  <a:lnTo>
                    <a:pt x="1286" y="2478"/>
                  </a:lnTo>
                  <a:lnTo>
                    <a:pt x="1320" y="2474"/>
                  </a:lnTo>
                  <a:lnTo>
                    <a:pt x="1358" y="2463"/>
                  </a:lnTo>
                  <a:lnTo>
                    <a:pt x="1398" y="2444"/>
                  </a:lnTo>
                  <a:lnTo>
                    <a:pt x="1430" y="2424"/>
                  </a:lnTo>
                  <a:lnTo>
                    <a:pt x="1463" y="2399"/>
                  </a:lnTo>
                  <a:lnTo>
                    <a:pt x="1500" y="2367"/>
                  </a:lnTo>
                  <a:lnTo>
                    <a:pt x="1538" y="2331"/>
                  </a:lnTo>
                  <a:lnTo>
                    <a:pt x="1578" y="2292"/>
                  </a:lnTo>
                  <a:lnTo>
                    <a:pt x="1619" y="2250"/>
                  </a:lnTo>
                  <a:lnTo>
                    <a:pt x="1659" y="2204"/>
                  </a:lnTo>
                  <a:lnTo>
                    <a:pt x="1698" y="2157"/>
                  </a:lnTo>
                  <a:lnTo>
                    <a:pt x="1736" y="2108"/>
                  </a:lnTo>
                  <a:lnTo>
                    <a:pt x="1772" y="2058"/>
                  </a:lnTo>
                  <a:lnTo>
                    <a:pt x="1803" y="2009"/>
                  </a:lnTo>
                  <a:lnTo>
                    <a:pt x="1833" y="1959"/>
                  </a:lnTo>
                  <a:lnTo>
                    <a:pt x="1857" y="1911"/>
                  </a:lnTo>
                  <a:lnTo>
                    <a:pt x="1877" y="1865"/>
                  </a:lnTo>
                  <a:lnTo>
                    <a:pt x="1892" y="1821"/>
                  </a:lnTo>
                  <a:lnTo>
                    <a:pt x="1899" y="1781"/>
                  </a:lnTo>
                  <a:lnTo>
                    <a:pt x="1899" y="1734"/>
                  </a:lnTo>
                  <a:lnTo>
                    <a:pt x="1893" y="1689"/>
                  </a:lnTo>
                  <a:lnTo>
                    <a:pt x="1881" y="1647"/>
                  </a:lnTo>
                  <a:lnTo>
                    <a:pt x="1863" y="1605"/>
                  </a:lnTo>
                  <a:lnTo>
                    <a:pt x="1842" y="1565"/>
                  </a:lnTo>
                  <a:lnTo>
                    <a:pt x="1817" y="1526"/>
                  </a:lnTo>
                  <a:lnTo>
                    <a:pt x="1790" y="1485"/>
                  </a:lnTo>
                  <a:lnTo>
                    <a:pt x="1761" y="1446"/>
                  </a:lnTo>
                  <a:lnTo>
                    <a:pt x="1733" y="1406"/>
                  </a:lnTo>
                  <a:lnTo>
                    <a:pt x="1706" y="1365"/>
                  </a:lnTo>
                  <a:lnTo>
                    <a:pt x="1680" y="1323"/>
                  </a:lnTo>
                  <a:lnTo>
                    <a:pt x="1658" y="1278"/>
                  </a:lnTo>
                  <a:lnTo>
                    <a:pt x="1640" y="1233"/>
                  </a:lnTo>
                  <a:lnTo>
                    <a:pt x="1626" y="1191"/>
                  </a:lnTo>
                  <a:lnTo>
                    <a:pt x="1614" y="1148"/>
                  </a:lnTo>
                  <a:lnTo>
                    <a:pt x="1604" y="1103"/>
                  </a:lnTo>
                  <a:lnTo>
                    <a:pt x="1595" y="1056"/>
                  </a:lnTo>
                  <a:lnTo>
                    <a:pt x="1589" y="1010"/>
                  </a:lnTo>
                  <a:lnTo>
                    <a:pt x="1584" y="962"/>
                  </a:lnTo>
                  <a:lnTo>
                    <a:pt x="1586" y="915"/>
                  </a:lnTo>
                  <a:lnTo>
                    <a:pt x="1589" y="867"/>
                  </a:lnTo>
                  <a:lnTo>
                    <a:pt x="1598" y="822"/>
                  </a:lnTo>
                  <a:lnTo>
                    <a:pt x="1611" y="777"/>
                  </a:lnTo>
                  <a:lnTo>
                    <a:pt x="1631" y="734"/>
                  </a:lnTo>
                  <a:lnTo>
                    <a:pt x="1656" y="693"/>
                  </a:lnTo>
                  <a:lnTo>
                    <a:pt x="1689" y="654"/>
                  </a:lnTo>
                  <a:lnTo>
                    <a:pt x="1728" y="618"/>
                  </a:lnTo>
                  <a:lnTo>
                    <a:pt x="1775" y="587"/>
                  </a:lnTo>
                  <a:lnTo>
                    <a:pt x="1824" y="558"/>
                  </a:lnTo>
                  <a:lnTo>
                    <a:pt x="1874" y="531"/>
                  </a:lnTo>
                  <a:lnTo>
                    <a:pt x="1925" y="504"/>
                  </a:lnTo>
                  <a:lnTo>
                    <a:pt x="1977" y="477"/>
                  </a:lnTo>
                  <a:lnTo>
                    <a:pt x="2027" y="452"/>
                  </a:lnTo>
                  <a:lnTo>
                    <a:pt x="2076" y="426"/>
                  </a:lnTo>
                  <a:lnTo>
                    <a:pt x="2124" y="401"/>
                  </a:lnTo>
                  <a:lnTo>
                    <a:pt x="2168" y="374"/>
                  </a:lnTo>
                  <a:lnTo>
                    <a:pt x="2210" y="347"/>
                  </a:lnTo>
                  <a:lnTo>
                    <a:pt x="2246" y="320"/>
                  </a:lnTo>
                  <a:lnTo>
                    <a:pt x="2279" y="291"/>
                  </a:lnTo>
                  <a:lnTo>
                    <a:pt x="2304" y="261"/>
                  </a:lnTo>
                  <a:lnTo>
                    <a:pt x="2324" y="231"/>
                  </a:lnTo>
                  <a:lnTo>
                    <a:pt x="2337" y="198"/>
                  </a:lnTo>
                  <a:lnTo>
                    <a:pt x="2342" y="165"/>
                  </a:lnTo>
                  <a:lnTo>
                    <a:pt x="2339" y="129"/>
                  </a:lnTo>
                  <a:lnTo>
                    <a:pt x="2328" y="102"/>
                  </a:lnTo>
                  <a:lnTo>
                    <a:pt x="2310" y="80"/>
                  </a:lnTo>
                  <a:lnTo>
                    <a:pt x="2285" y="60"/>
                  </a:lnTo>
                  <a:lnTo>
                    <a:pt x="2253" y="44"/>
                  </a:lnTo>
                  <a:lnTo>
                    <a:pt x="2216" y="29"/>
                  </a:lnTo>
                  <a:lnTo>
                    <a:pt x="2174" y="18"/>
                  </a:lnTo>
                  <a:lnTo>
                    <a:pt x="2129" y="11"/>
                  </a:lnTo>
                  <a:lnTo>
                    <a:pt x="2078" y="5"/>
                  </a:lnTo>
                  <a:lnTo>
                    <a:pt x="2025" y="0"/>
                  </a:lnTo>
                  <a:lnTo>
                    <a:pt x="1971" y="0"/>
                  </a:lnTo>
                  <a:lnTo>
                    <a:pt x="1914" y="2"/>
                  </a:lnTo>
                  <a:lnTo>
                    <a:pt x="1857" y="5"/>
                  </a:lnTo>
                  <a:lnTo>
                    <a:pt x="1800" y="9"/>
                  </a:lnTo>
                  <a:lnTo>
                    <a:pt x="1745" y="17"/>
                  </a:lnTo>
                  <a:lnTo>
                    <a:pt x="1689" y="26"/>
                  </a:lnTo>
                  <a:lnTo>
                    <a:pt x="1637" y="36"/>
                  </a:lnTo>
                  <a:lnTo>
                    <a:pt x="1587" y="48"/>
                  </a:lnTo>
                  <a:lnTo>
                    <a:pt x="1541" y="60"/>
                  </a:lnTo>
                  <a:lnTo>
                    <a:pt x="1499" y="75"/>
                  </a:lnTo>
                  <a:lnTo>
                    <a:pt x="1461" y="90"/>
                  </a:lnTo>
                  <a:lnTo>
                    <a:pt x="1430" y="107"/>
                  </a:lnTo>
                  <a:lnTo>
                    <a:pt x="1379" y="138"/>
                  </a:lnTo>
                  <a:lnTo>
                    <a:pt x="1332" y="170"/>
                  </a:lnTo>
                  <a:lnTo>
                    <a:pt x="1290" y="201"/>
                  </a:lnTo>
                  <a:lnTo>
                    <a:pt x="1253" y="231"/>
                  </a:lnTo>
                  <a:lnTo>
                    <a:pt x="1221" y="258"/>
                  </a:lnTo>
                  <a:lnTo>
                    <a:pt x="1194" y="284"/>
                  </a:lnTo>
                  <a:lnTo>
                    <a:pt x="1172" y="305"/>
                  </a:lnTo>
                  <a:lnTo>
                    <a:pt x="1155" y="323"/>
                  </a:lnTo>
                  <a:lnTo>
                    <a:pt x="1143" y="336"/>
                  </a:lnTo>
                  <a:lnTo>
                    <a:pt x="1136" y="345"/>
                  </a:lnTo>
                  <a:lnTo>
                    <a:pt x="1133" y="348"/>
                  </a:lnTo>
                  <a:lnTo>
                    <a:pt x="1187" y="399"/>
                  </a:lnTo>
                  <a:lnTo>
                    <a:pt x="1188" y="401"/>
                  </a:lnTo>
                  <a:lnTo>
                    <a:pt x="1190" y="407"/>
                  </a:lnTo>
                  <a:lnTo>
                    <a:pt x="1190" y="413"/>
                  </a:lnTo>
                  <a:lnTo>
                    <a:pt x="1188" y="419"/>
                  </a:lnTo>
                  <a:lnTo>
                    <a:pt x="1182" y="425"/>
                  </a:lnTo>
                  <a:lnTo>
                    <a:pt x="1172" y="426"/>
                  </a:lnTo>
                  <a:lnTo>
                    <a:pt x="1161" y="426"/>
                  </a:lnTo>
                  <a:lnTo>
                    <a:pt x="1154" y="423"/>
                  </a:lnTo>
                  <a:lnTo>
                    <a:pt x="1151" y="422"/>
                  </a:lnTo>
                  <a:lnTo>
                    <a:pt x="1091" y="371"/>
                  </a:lnTo>
                  <a:lnTo>
                    <a:pt x="1085" y="371"/>
                  </a:lnTo>
                  <a:lnTo>
                    <a:pt x="1071" y="371"/>
                  </a:lnTo>
                  <a:lnTo>
                    <a:pt x="1050" y="372"/>
                  </a:lnTo>
                  <a:lnTo>
                    <a:pt x="1023" y="374"/>
                  </a:lnTo>
                  <a:lnTo>
                    <a:pt x="989" y="378"/>
                  </a:lnTo>
                  <a:lnTo>
                    <a:pt x="951" y="386"/>
                  </a:lnTo>
                  <a:lnTo>
                    <a:pt x="909" y="396"/>
                  </a:lnTo>
                  <a:lnTo>
                    <a:pt x="866" y="410"/>
                  </a:lnTo>
                  <a:lnTo>
                    <a:pt x="821" y="428"/>
                  </a:lnTo>
                  <a:lnTo>
                    <a:pt x="774" y="452"/>
                  </a:lnTo>
                  <a:lnTo>
                    <a:pt x="729" y="480"/>
                  </a:lnTo>
                  <a:lnTo>
                    <a:pt x="686" y="515"/>
                  </a:lnTo>
                  <a:lnTo>
                    <a:pt x="647" y="555"/>
                  </a:lnTo>
                  <a:lnTo>
                    <a:pt x="608" y="603"/>
                  </a:lnTo>
                  <a:lnTo>
                    <a:pt x="573" y="654"/>
                  </a:lnTo>
                  <a:lnTo>
                    <a:pt x="545" y="704"/>
                  </a:lnTo>
                  <a:lnTo>
                    <a:pt x="521" y="753"/>
                  </a:lnTo>
                  <a:lnTo>
                    <a:pt x="501" y="801"/>
                  </a:lnTo>
                  <a:lnTo>
                    <a:pt x="485" y="845"/>
                  </a:lnTo>
                  <a:lnTo>
                    <a:pt x="471" y="885"/>
                  </a:lnTo>
                  <a:lnTo>
                    <a:pt x="462" y="921"/>
                  </a:lnTo>
                  <a:lnTo>
                    <a:pt x="455" y="951"/>
                  </a:lnTo>
                  <a:lnTo>
                    <a:pt x="452" y="974"/>
                  </a:lnTo>
                  <a:lnTo>
                    <a:pt x="449" y="987"/>
                  </a:lnTo>
                  <a:lnTo>
                    <a:pt x="447" y="992"/>
                  </a:lnTo>
                  <a:lnTo>
                    <a:pt x="558" y="1013"/>
                  </a:lnTo>
                  <a:lnTo>
                    <a:pt x="560" y="1013"/>
                  </a:lnTo>
                  <a:lnTo>
                    <a:pt x="561" y="1013"/>
                  </a:lnTo>
                  <a:lnTo>
                    <a:pt x="564" y="1014"/>
                  </a:lnTo>
                  <a:lnTo>
                    <a:pt x="567" y="1016"/>
                  </a:lnTo>
                  <a:lnTo>
                    <a:pt x="570" y="1017"/>
                  </a:lnTo>
                  <a:lnTo>
                    <a:pt x="573" y="1020"/>
                  </a:lnTo>
                  <a:lnTo>
                    <a:pt x="576" y="1022"/>
                  </a:lnTo>
                  <a:lnTo>
                    <a:pt x="576" y="1025"/>
                  </a:lnTo>
                  <a:lnTo>
                    <a:pt x="576" y="1029"/>
                  </a:lnTo>
                  <a:lnTo>
                    <a:pt x="575" y="1032"/>
                  </a:lnTo>
                  <a:lnTo>
                    <a:pt x="564" y="1041"/>
                  </a:lnTo>
                  <a:lnTo>
                    <a:pt x="552" y="1046"/>
                  </a:lnTo>
                  <a:lnTo>
                    <a:pt x="545" y="1047"/>
                  </a:lnTo>
                  <a:lnTo>
                    <a:pt x="540" y="1049"/>
                  </a:lnTo>
                  <a:lnTo>
                    <a:pt x="393" y="1031"/>
                  </a:lnTo>
                  <a:close/>
                </a:path>
              </a:pathLst>
            </a:custGeom>
            <a:solidFill>
              <a:srgbClr val="EC6D6D"/>
            </a:solidFill>
            <a:ln w="0">
              <a:noFill/>
              <a:prstDash val="solid"/>
              <a:round/>
            </a:ln>
          </p:spPr>
          <p:txBody>
            <a:bodyPr anchor="ctr"/>
            <a:lstStyle/>
            <a:p>
              <a:pPr algn="ctr"/>
              <a:endParaRPr>
                <a:cs typeface="+mn-ea"/>
                <a:sym typeface="+mn-lt"/>
              </a:endParaRPr>
            </a:p>
          </p:txBody>
        </p:sp>
        <p:sp>
          <p:nvSpPr>
            <p:cNvPr id="66" name="任意多边形: 形状 21"/>
            <p:cNvSpPr/>
            <p:nvPr/>
          </p:nvSpPr>
          <p:spPr bwMode="gray">
            <a:xfrm>
              <a:off x="5267908" y="2205646"/>
              <a:ext cx="2199910" cy="1323309"/>
            </a:xfrm>
            <a:custGeom>
              <a:avLst/>
              <a:gdLst/>
              <a:ahLst/>
              <a:cxnLst>
                <a:cxn ang="0">
                  <a:pos x="744" y="368"/>
                </a:cxn>
                <a:cxn ang="0">
                  <a:pos x="732" y="275"/>
                </a:cxn>
                <a:cxn ang="0">
                  <a:pos x="768" y="161"/>
                </a:cxn>
                <a:cxn ang="0">
                  <a:pos x="915" y="60"/>
                </a:cxn>
                <a:cxn ang="0">
                  <a:pos x="1164" y="5"/>
                </a:cxn>
                <a:cxn ang="0">
                  <a:pos x="1448" y="14"/>
                </a:cxn>
                <a:cxn ang="0">
                  <a:pos x="1686" y="86"/>
                </a:cxn>
                <a:cxn ang="0">
                  <a:pos x="1835" y="171"/>
                </a:cxn>
                <a:cxn ang="0">
                  <a:pos x="1898" y="224"/>
                </a:cxn>
                <a:cxn ang="0">
                  <a:pos x="1893" y="338"/>
                </a:cxn>
                <a:cxn ang="0">
                  <a:pos x="1898" y="350"/>
                </a:cxn>
                <a:cxn ang="0">
                  <a:pos x="1913" y="354"/>
                </a:cxn>
                <a:cxn ang="0">
                  <a:pos x="1937" y="326"/>
                </a:cxn>
                <a:cxn ang="0">
                  <a:pos x="1965" y="221"/>
                </a:cxn>
                <a:cxn ang="0">
                  <a:pos x="2093" y="213"/>
                </a:cxn>
                <a:cxn ang="0">
                  <a:pos x="2298" y="239"/>
                </a:cxn>
                <a:cxn ang="0">
                  <a:pos x="2534" y="342"/>
                </a:cxn>
                <a:cxn ang="0">
                  <a:pos x="2742" y="522"/>
                </a:cxn>
                <a:cxn ang="0">
                  <a:pos x="2859" y="738"/>
                </a:cxn>
                <a:cxn ang="0">
                  <a:pos x="2879" y="1005"/>
                </a:cxn>
                <a:cxn ang="0">
                  <a:pos x="2802" y="1325"/>
                </a:cxn>
                <a:cxn ang="0">
                  <a:pos x="2669" y="1584"/>
                </a:cxn>
                <a:cxn ang="0">
                  <a:pos x="2505" y="1722"/>
                </a:cxn>
                <a:cxn ang="0">
                  <a:pos x="2373" y="1710"/>
                </a:cxn>
                <a:cxn ang="0">
                  <a:pos x="2270" y="1614"/>
                </a:cxn>
                <a:cxn ang="0">
                  <a:pos x="2162" y="1500"/>
                </a:cxn>
                <a:cxn ang="0">
                  <a:pos x="2025" y="1433"/>
                </a:cxn>
                <a:cxn ang="0">
                  <a:pos x="1767" y="1422"/>
                </a:cxn>
                <a:cxn ang="0">
                  <a:pos x="1476" y="1443"/>
                </a:cxn>
                <a:cxn ang="0">
                  <a:pos x="1226" y="1467"/>
                </a:cxn>
                <a:cxn ang="0">
                  <a:pos x="1070" y="1457"/>
                </a:cxn>
                <a:cxn ang="0">
                  <a:pos x="1001" y="1434"/>
                </a:cxn>
                <a:cxn ang="0">
                  <a:pos x="969" y="1293"/>
                </a:cxn>
                <a:cxn ang="0">
                  <a:pos x="950" y="1271"/>
                </a:cxn>
                <a:cxn ang="0">
                  <a:pos x="924" y="1292"/>
                </a:cxn>
                <a:cxn ang="0">
                  <a:pos x="944" y="1445"/>
                </a:cxn>
                <a:cxn ang="0">
                  <a:pos x="905" y="1488"/>
                </a:cxn>
                <a:cxn ang="0">
                  <a:pos x="789" y="1586"/>
                </a:cxn>
                <a:cxn ang="0">
                  <a:pos x="599" y="1677"/>
                </a:cxn>
                <a:cxn ang="0">
                  <a:pos x="426" y="1694"/>
                </a:cxn>
                <a:cxn ang="0">
                  <a:pos x="303" y="1605"/>
                </a:cxn>
                <a:cxn ang="0">
                  <a:pos x="173" y="1448"/>
                </a:cxn>
                <a:cxn ang="0">
                  <a:pos x="65" y="1253"/>
                </a:cxn>
                <a:cxn ang="0">
                  <a:pos x="3" y="1052"/>
                </a:cxn>
                <a:cxn ang="0">
                  <a:pos x="20" y="876"/>
                </a:cxn>
                <a:cxn ang="0">
                  <a:pos x="150" y="722"/>
                </a:cxn>
                <a:cxn ang="0">
                  <a:pos x="342" y="594"/>
                </a:cxn>
                <a:cxn ang="0">
                  <a:pos x="537" y="503"/>
                </a:cxn>
                <a:cxn ang="0">
                  <a:pos x="678" y="452"/>
                </a:cxn>
                <a:cxn ang="0">
                  <a:pos x="893" y="455"/>
                </a:cxn>
                <a:cxn ang="0">
                  <a:pos x="914" y="455"/>
                </a:cxn>
                <a:cxn ang="0">
                  <a:pos x="905" y="413"/>
                </a:cxn>
                <a:cxn ang="0">
                  <a:pos x="753" y="393"/>
                </a:cxn>
              </a:cxnLst>
              <a:rect l="0" t="0" r="r" b="b"/>
              <a:pathLst>
                <a:path w="2883" h="1731">
                  <a:moveTo>
                    <a:pt x="753" y="393"/>
                  </a:moveTo>
                  <a:lnTo>
                    <a:pt x="752" y="390"/>
                  </a:lnTo>
                  <a:lnTo>
                    <a:pt x="749" y="381"/>
                  </a:lnTo>
                  <a:lnTo>
                    <a:pt x="744" y="368"/>
                  </a:lnTo>
                  <a:lnTo>
                    <a:pt x="740" y="350"/>
                  </a:lnTo>
                  <a:lnTo>
                    <a:pt x="735" y="327"/>
                  </a:lnTo>
                  <a:lnTo>
                    <a:pt x="732" y="302"/>
                  </a:lnTo>
                  <a:lnTo>
                    <a:pt x="732" y="275"/>
                  </a:lnTo>
                  <a:lnTo>
                    <a:pt x="734" y="246"/>
                  </a:lnTo>
                  <a:lnTo>
                    <a:pt x="741" y="218"/>
                  </a:lnTo>
                  <a:lnTo>
                    <a:pt x="752" y="189"/>
                  </a:lnTo>
                  <a:lnTo>
                    <a:pt x="768" y="161"/>
                  </a:lnTo>
                  <a:lnTo>
                    <a:pt x="791" y="134"/>
                  </a:lnTo>
                  <a:lnTo>
                    <a:pt x="822" y="108"/>
                  </a:lnTo>
                  <a:lnTo>
                    <a:pt x="866" y="83"/>
                  </a:lnTo>
                  <a:lnTo>
                    <a:pt x="915" y="60"/>
                  </a:lnTo>
                  <a:lnTo>
                    <a:pt x="972" y="41"/>
                  </a:lnTo>
                  <a:lnTo>
                    <a:pt x="1032" y="24"/>
                  </a:lnTo>
                  <a:lnTo>
                    <a:pt x="1097" y="12"/>
                  </a:lnTo>
                  <a:lnTo>
                    <a:pt x="1164" y="5"/>
                  </a:lnTo>
                  <a:lnTo>
                    <a:pt x="1233" y="0"/>
                  </a:lnTo>
                  <a:lnTo>
                    <a:pt x="1305" y="0"/>
                  </a:lnTo>
                  <a:lnTo>
                    <a:pt x="1376" y="5"/>
                  </a:lnTo>
                  <a:lnTo>
                    <a:pt x="1448" y="14"/>
                  </a:lnTo>
                  <a:lnTo>
                    <a:pt x="1518" y="29"/>
                  </a:lnTo>
                  <a:lnTo>
                    <a:pt x="1580" y="45"/>
                  </a:lnTo>
                  <a:lnTo>
                    <a:pt x="1637" y="65"/>
                  </a:lnTo>
                  <a:lnTo>
                    <a:pt x="1686" y="86"/>
                  </a:lnTo>
                  <a:lnTo>
                    <a:pt x="1731" y="107"/>
                  </a:lnTo>
                  <a:lnTo>
                    <a:pt x="1772" y="129"/>
                  </a:lnTo>
                  <a:lnTo>
                    <a:pt x="1806" y="150"/>
                  </a:lnTo>
                  <a:lnTo>
                    <a:pt x="1835" y="171"/>
                  </a:lnTo>
                  <a:lnTo>
                    <a:pt x="1859" y="189"/>
                  </a:lnTo>
                  <a:lnTo>
                    <a:pt x="1877" y="204"/>
                  </a:lnTo>
                  <a:lnTo>
                    <a:pt x="1890" y="216"/>
                  </a:lnTo>
                  <a:lnTo>
                    <a:pt x="1898" y="224"/>
                  </a:lnTo>
                  <a:lnTo>
                    <a:pt x="1901" y="227"/>
                  </a:lnTo>
                  <a:lnTo>
                    <a:pt x="1893" y="335"/>
                  </a:lnTo>
                  <a:lnTo>
                    <a:pt x="1893" y="335"/>
                  </a:lnTo>
                  <a:lnTo>
                    <a:pt x="1893" y="338"/>
                  </a:lnTo>
                  <a:lnTo>
                    <a:pt x="1895" y="339"/>
                  </a:lnTo>
                  <a:lnTo>
                    <a:pt x="1895" y="342"/>
                  </a:lnTo>
                  <a:lnTo>
                    <a:pt x="1896" y="345"/>
                  </a:lnTo>
                  <a:lnTo>
                    <a:pt x="1898" y="350"/>
                  </a:lnTo>
                  <a:lnTo>
                    <a:pt x="1901" y="351"/>
                  </a:lnTo>
                  <a:lnTo>
                    <a:pt x="1904" y="353"/>
                  </a:lnTo>
                  <a:lnTo>
                    <a:pt x="1908" y="354"/>
                  </a:lnTo>
                  <a:lnTo>
                    <a:pt x="1913" y="354"/>
                  </a:lnTo>
                  <a:lnTo>
                    <a:pt x="1922" y="348"/>
                  </a:lnTo>
                  <a:lnTo>
                    <a:pt x="1928" y="341"/>
                  </a:lnTo>
                  <a:lnTo>
                    <a:pt x="1934" y="332"/>
                  </a:lnTo>
                  <a:lnTo>
                    <a:pt x="1937" y="326"/>
                  </a:lnTo>
                  <a:lnTo>
                    <a:pt x="1938" y="323"/>
                  </a:lnTo>
                  <a:lnTo>
                    <a:pt x="1947" y="224"/>
                  </a:lnTo>
                  <a:lnTo>
                    <a:pt x="1952" y="224"/>
                  </a:lnTo>
                  <a:lnTo>
                    <a:pt x="1965" y="221"/>
                  </a:lnTo>
                  <a:lnTo>
                    <a:pt x="1988" y="218"/>
                  </a:lnTo>
                  <a:lnTo>
                    <a:pt x="2016" y="216"/>
                  </a:lnTo>
                  <a:lnTo>
                    <a:pt x="2051" y="213"/>
                  </a:lnTo>
                  <a:lnTo>
                    <a:pt x="2093" y="213"/>
                  </a:lnTo>
                  <a:lnTo>
                    <a:pt x="2138" y="215"/>
                  </a:lnTo>
                  <a:lnTo>
                    <a:pt x="2189" y="219"/>
                  </a:lnTo>
                  <a:lnTo>
                    <a:pt x="2241" y="227"/>
                  </a:lnTo>
                  <a:lnTo>
                    <a:pt x="2298" y="239"/>
                  </a:lnTo>
                  <a:lnTo>
                    <a:pt x="2357" y="255"/>
                  </a:lnTo>
                  <a:lnTo>
                    <a:pt x="2415" y="278"/>
                  </a:lnTo>
                  <a:lnTo>
                    <a:pt x="2475" y="306"/>
                  </a:lnTo>
                  <a:lnTo>
                    <a:pt x="2534" y="342"/>
                  </a:lnTo>
                  <a:lnTo>
                    <a:pt x="2594" y="384"/>
                  </a:lnTo>
                  <a:lnTo>
                    <a:pt x="2649" y="428"/>
                  </a:lnTo>
                  <a:lnTo>
                    <a:pt x="2699" y="474"/>
                  </a:lnTo>
                  <a:lnTo>
                    <a:pt x="2742" y="522"/>
                  </a:lnTo>
                  <a:lnTo>
                    <a:pt x="2780" y="572"/>
                  </a:lnTo>
                  <a:lnTo>
                    <a:pt x="2813" y="624"/>
                  </a:lnTo>
                  <a:lnTo>
                    <a:pt x="2838" y="680"/>
                  </a:lnTo>
                  <a:lnTo>
                    <a:pt x="2859" y="738"/>
                  </a:lnTo>
                  <a:lnTo>
                    <a:pt x="2874" y="798"/>
                  </a:lnTo>
                  <a:lnTo>
                    <a:pt x="2882" y="864"/>
                  </a:lnTo>
                  <a:lnTo>
                    <a:pt x="2883" y="932"/>
                  </a:lnTo>
                  <a:lnTo>
                    <a:pt x="2879" y="1005"/>
                  </a:lnTo>
                  <a:lnTo>
                    <a:pt x="2868" y="1082"/>
                  </a:lnTo>
                  <a:lnTo>
                    <a:pt x="2850" y="1166"/>
                  </a:lnTo>
                  <a:lnTo>
                    <a:pt x="2829" y="1247"/>
                  </a:lnTo>
                  <a:lnTo>
                    <a:pt x="2802" y="1325"/>
                  </a:lnTo>
                  <a:lnTo>
                    <a:pt x="2774" y="1398"/>
                  </a:lnTo>
                  <a:lnTo>
                    <a:pt x="2741" y="1466"/>
                  </a:lnTo>
                  <a:lnTo>
                    <a:pt x="2706" y="1529"/>
                  </a:lnTo>
                  <a:lnTo>
                    <a:pt x="2669" y="1584"/>
                  </a:lnTo>
                  <a:lnTo>
                    <a:pt x="2628" y="1631"/>
                  </a:lnTo>
                  <a:lnTo>
                    <a:pt x="2588" y="1671"/>
                  </a:lnTo>
                  <a:lnTo>
                    <a:pt x="2547" y="1701"/>
                  </a:lnTo>
                  <a:lnTo>
                    <a:pt x="2505" y="1722"/>
                  </a:lnTo>
                  <a:lnTo>
                    <a:pt x="2463" y="1731"/>
                  </a:lnTo>
                  <a:lnTo>
                    <a:pt x="2432" y="1731"/>
                  </a:lnTo>
                  <a:lnTo>
                    <a:pt x="2400" y="1724"/>
                  </a:lnTo>
                  <a:lnTo>
                    <a:pt x="2373" y="1710"/>
                  </a:lnTo>
                  <a:lnTo>
                    <a:pt x="2346" y="1691"/>
                  </a:lnTo>
                  <a:lnTo>
                    <a:pt x="2319" y="1668"/>
                  </a:lnTo>
                  <a:lnTo>
                    <a:pt x="2294" y="1643"/>
                  </a:lnTo>
                  <a:lnTo>
                    <a:pt x="2270" y="1614"/>
                  </a:lnTo>
                  <a:lnTo>
                    <a:pt x="2244" y="1584"/>
                  </a:lnTo>
                  <a:lnTo>
                    <a:pt x="2217" y="1556"/>
                  </a:lnTo>
                  <a:lnTo>
                    <a:pt x="2190" y="1527"/>
                  </a:lnTo>
                  <a:lnTo>
                    <a:pt x="2162" y="1500"/>
                  </a:lnTo>
                  <a:lnTo>
                    <a:pt x="2132" y="1476"/>
                  </a:lnTo>
                  <a:lnTo>
                    <a:pt x="2099" y="1457"/>
                  </a:lnTo>
                  <a:lnTo>
                    <a:pt x="2064" y="1442"/>
                  </a:lnTo>
                  <a:lnTo>
                    <a:pt x="2025" y="1433"/>
                  </a:lnTo>
                  <a:lnTo>
                    <a:pt x="1968" y="1425"/>
                  </a:lnTo>
                  <a:lnTo>
                    <a:pt x="1904" y="1422"/>
                  </a:lnTo>
                  <a:lnTo>
                    <a:pt x="1838" y="1421"/>
                  </a:lnTo>
                  <a:lnTo>
                    <a:pt x="1767" y="1422"/>
                  </a:lnTo>
                  <a:lnTo>
                    <a:pt x="1694" y="1425"/>
                  </a:lnTo>
                  <a:lnTo>
                    <a:pt x="1622" y="1430"/>
                  </a:lnTo>
                  <a:lnTo>
                    <a:pt x="1548" y="1436"/>
                  </a:lnTo>
                  <a:lnTo>
                    <a:pt x="1476" y="1443"/>
                  </a:lnTo>
                  <a:lnTo>
                    <a:pt x="1407" y="1449"/>
                  </a:lnTo>
                  <a:lnTo>
                    <a:pt x="1341" y="1457"/>
                  </a:lnTo>
                  <a:lnTo>
                    <a:pt x="1281" y="1463"/>
                  </a:lnTo>
                  <a:lnTo>
                    <a:pt x="1226" y="1467"/>
                  </a:lnTo>
                  <a:lnTo>
                    <a:pt x="1178" y="1467"/>
                  </a:lnTo>
                  <a:lnTo>
                    <a:pt x="1136" y="1466"/>
                  </a:lnTo>
                  <a:lnTo>
                    <a:pt x="1100" y="1463"/>
                  </a:lnTo>
                  <a:lnTo>
                    <a:pt x="1070" y="1457"/>
                  </a:lnTo>
                  <a:lnTo>
                    <a:pt x="1046" y="1451"/>
                  </a:lnTo>
                  <a:lnTo>
                    <a:pt x="1026" y="1445"/>
                  </a:lnTo>
                  <a:lnTo>
                    <a:pt x="1011" y="1439"/>
                  </a:lnTo>
                  <a:lnTo>
                    <a:pt x="1001" y="1434"/>
                  </a:lnTo>
                  <a:lnTo>
                    <a:pt x="996" y="1431"/>
                  </a:lnTo>
                  <a:lnTo>
                    <a:pt x="993" y="1430"/>
                  </a:lnTo>
                  <a:lnTo>
                    <a:pt x="971" y="1296"/>
                  </a:lnTo>
                  <a:lnTo>
                    <a:pt x="969" y="1293"/>
                  </a:lnTo>
                  <a:lnTo>
                    <a:pt x="968" y="1289"/>
                  </a:lnTo>
                  <a:lnTo>
                    <a:pt x="963" y="1281"/>
                  </a:lnTo>
                  <a:lnTo>
                    <a:pt x="957" y="1275"/>
                  </a:lnTo>
                  <a:lnTo>
                    <a:pt x="950" y="1271"/>
                  </a:lnTo>
                  <a:lnTo>
                    <a:pt x="939" y="1272"/>
                  </a:lnTo>
                  <a:lnTo>
                    <a:pt x="930" y="1277"/>
                  </a:lnTo>
                  <a:lnTo>
                    <a:pt x="926" y="1284"/>
                  </a:lnTo>
                  <a:lnTo>
                    <a:pt x="924" y="1292"/>
                  </a:lnTo>
                  <a:lnTo>
                    <a:pt x="924" y="1298"/>
                  </a:lnTo>
                  <a:lnTo>
                    <a:pt x="924" y="1304"/>
                  </a:lnTo>
                  <a:lnTo>
                    <a:pt x="926" y="1305"/>
                  </a:lnTo>
                  <a:lnTo>
                    <a:pt x="944" y="1445"/>
                  </a:lnTo>
                  <a:lnTo>
                    <a:pt x="942" y="1448"/>
                  </a:lnTo>
                  <a:lnTo>
                    <a:pt x="935" y="1457"/>
                  </a:lnTo>
                  <a:lnTo>
                    <a:pt x="923" y="1470"/>
                  </a:lnTo>
                  <a:lnTo>
                    <a:pt x="905" y="1488"/>
                  </a:lnTo>
                  <a:lnTo>
                    <a:pt x="884" y="1511"/>
                  </a:lnTo>
                  <a:lnTo>
                    <a:pt x="857" y="1535"/>
                  </a:lnTo>
                  <a:lnTo>
                    <a:pt x="825" y="1560"/>
                  </a:lnTo>
                  <a:lnTo>
                    <a:pt x="789" y="1586"/>
                  </a:lnTo>
                  <a:lnTo>
                    <a:pt x="749" y="1611"/>
                  </a:lnTo>
                  <a:lnTo>
                    <a:pt x="704" y="1635"/>
                  </a:lnTo>
                  <a:lnTo>
                    <a:pt x="654" y="1658"/>
                  </a:lnTo>
                  <a:lnTo>
                    <a:pt x="599" y="1677"/>
                  </a:lnTo>
                  <a:lnTo>
                    <a:pt x="540" y="1692"/>
                  </a:lnTo>
                  <a:lnTo>
                    <a:pt x="477" y="1703"/>
                  </a:lnTo>
                  <a:lnTo>
                    <a:pt x="453" y="1701"/>
                  </a:lnTo>
                  <a:lnTo>
                    <a:pt x="426" y="1694"/>
                  </a:lnTo>
                  <a:lnTo>
                    <a:pt x="398" y="1680"/>
                  </a:lnTo>
                  <a:lnTo>
                    <a:pt x="368" y="1661"/>
                  </a:lnTo>
                  <a:lnTo>
                    <a:pt x="335" y="1635"/>
                  </a:lnTo>
                  <a:lnTo>
                    <a:pt x="303" y="1605"/>
                  </a:lnTo>
                  <a:lnTo>
                    <a:pt x="270" y="1571"/>
                  </a:lnTo>
                  <a:lnTo>
                    <a:pt x="237" y="1533"/>
                  </a:lnTo>
                  <a:lnTo>
                    <a:pt x="204" y="1491"/>
                  </a:lnTo>
                  <a:lnTo>
                    <a:pt x="173" y="1448"/>
                  </a:lnTo>
                  <a:lnTo>
                    <a:pt x="143" y="1401"/>
                  </a:lnTo>
                  <a:lnTo>
                    <a:pt x="114" y="1352"/>
                  </a:lnTo>
                  <a:lnTo>
                    <a:pt x="87" y="1302"/>
                  </a:lnTo>
                  <a:lnTo>
                    <a:pt x="65" y="1253"/>
                  </a:lnTo>
                  <a:lnTo>
                    <a:pt x="44" y="1202"/>
                  </a:lnTo>
                  <a:lnTo>
                    <a:pt x="26" y="1151"/>
                  </a:lnTo>
                  <a:lnTo>
                    <a:pt x="12" y="1100"/>
                  </a:lnTo>
                  <a:lnTo>
                    <a:pt x="3" y="1052"/>
                  </a:lnTo>
                  <a:lnTo>
                    <a:pt x="0" y="1004"/>
                  </a:lnTo>
                  <a:lnTo>
                    <a:pt x="0" y="959"/>
                  </a:lnTo>
                  <a:lnTo>
                    <a:pt x="8" y="917"/>
                  </a:lnTo>
                  <a:lnTo>
                    <a:pt x="20" y="876"/>
                  </a:lnTo>
                  <a:lnTo>
                    <a:pt x="39" y="842"/>
                  </a:lnTo>
                  <a:lnTo>
                    <a:pt x="72" y="800"/>
                  </a:lnTo>
                  <a:lnTo>
                    <a:pt x="108" y="759"/>
                  </a:lnTo>
                  <a:lnTo>
                    <a:pt x="150" y="722"/>
                  </a:lnTo>
                  <a:lnTo>
                    <a:pt x="195" y="686"/>
                  </a:lnTo>
                  <a:lnTo>
                    <a:pt x="243" y="653"/>
                  </a:lnTo>
                  <a:lnTo>
                    <a:pt x="293" y="623"/>
                  </a:lnTo>
                  <a:lnTo>
                    <a:pt x="342" y="594"/>
                  </a:lnTo>
                  <a:lnTo>
                    <a:pt x="393" y="567"/>
                  </a:lnTo>
                  <a:lnTo>
                    <a:pt x="443" y="543"/>
                  </a:lnTo>
                  <a:lnTo>
                    <a:pt x="491" y="522"/>
                  </a:lnTo>
                  <a:lnTo>
                    <a:pt x="537" y="503"/>
                  </a:lnTo>
                  <a:lnTo>
                    <a:pt x="579" y="486"/>
                  </a:lnTo>
                  <a:lnTo>
                    <a:pt x="617" y="473"/>
                  </a:lnTo>
                  <a:lnTo>
                    <a:pt x="650" y="461"/>
                  </a:lnTo>
                  <a:lnTo>
                    <a:pt x="678" y="452"/>
                  </a:lnTo>
                  <a:lnTo>
                    <a:pt x="698" y="446"/>
                  </a:lnTo>
                  <a:lnTo>
                    <a:pt x="711" y="443"/>
                  </a:lnTo>
                  <a:lnTo>
                    <a:pt x="716" y="441"/>
                  </a:lnTo>
                  <a:lnTo>
                    <a:pt x="893" y="455"/>
                  </a:lnTo>
                  <a:lnTo>
                    <a:pt x="894" y="455"/>
                  </a:lnTo>
                  <a:lnTo>
                    <a:pt x="900" y="456"/>
                  </a:lnTo>
                  <a:lnTo>
                    <a:pt x="908" y="456"/>
                  </a:lnTo>
                  <a:lnTo>
                    <a:pt x="914" y="455"/>
                  </a:lnTo>
                  <a:lnTo>
                    <a:pt x="918" y="449"/>
                  </a:lnTo>
                  <a:lnTo>
                    <a:pt x="918" y="438"/>
                  </a:lnTo>
                  <a:lnTo>
                    <a:pt x="914" y="425"/>
                  </a:lnTo>
                  <a:lnTo>
                    <a:pt x="905" y="413"/>
                  </a:lnTo>
                  <a:lnTo>
                    <a:pt x="897" y="405"/>
                  </a:lnTo>
                  <a:lnTo>
                    <a:pt x="890" y="401"/>
                  </a:lnTo>
                  <a:lnTo>
                    <a:pt x="888" y="398"/>
                  </a:lnTo>
                  <a:lnTo>
                    <a:pt x="753" y="393"/>
                  </a:lnTo>
                  <a:close/>
                </a:path>
              </a:pathLst>
            </a:custGeom>
            <a:solidFill>
              <a:srgbClr val="EC6D6D"/>
            </a:solidFill>
            <a:ln w="0">
              <a:noFill/>
              <a:prstDash val="solid"/>
              <a:round/>
            </a:ln>
          </p:spPr>
          <p:txBody>
            <a:bodyPr anchor="ctr"/>
            <a:lstStyle/>
            <a:p>
              <a:pPr algn="ctr"/>
              <a:endParaRPr>
                <a:cs typeface="+mn-ea"/>
                <a:sym typeface="+mn-lt"/>
              </a:endParaRPr>
            </a:p>
          </p:txBody>
        </p:sp>
        <p:sp>
          <p:nvSpPr>
            <p:cNvPr id="67" name="任意多边形: 形状 22"/>
            <p:cNvSpPr/>
            <p:nvPr/>
          </p:nvSpPr>
          <p:spPr bwMode="gray">
            <a:xfrm>
              <a:off x="5125978" y="3320162"/>
              <a:ext cx="1872556" cy="1268267"/>
            </a:xfrm>
            <a:custGeom>
              <a:avLst/>
              <a:gdLst/>
              <a:ahLst/>
              <a:cxnLst>
                <a:cxn ang="0">
                  <a:pos x="216" y="1196"/>
                </a:cxn>
                <a:cxn ang="0">
                  <a:pos x="222" y="1184"/>
                </a:cxn>
                <a:cxn ang="0">
                  <a:pos x="243" y="1184"/>
                </a:cxn>
                <a:cxn ang="0">
                  <a:pos x="258" y="1220"/>
                </a:cxn>
                <a:cxn ang="0">
                  <a:pos x="243" y="1386"/>
                </a:cxn>
                <a:cxn ang="0">
                  <a:pos x="317" y="1491"/>
                </a:cxn>
                <a:cxn ang="0">
                  <a:pos x="464" y="1601"/>
                </a:cxn>
                <a:cxn ang="0">
                  <a:pos x="738" y="1659"/>
                </a:cxn>
                <a:cxn ang="0">
                  <a:pos x="1070" y="1617"/>
                </a:cxn>
                <a:cxn ang="0">
                  <a:pos x="1370" y="1493"/>
                </a:cxn>
                <a:cxn ang="0">
                  <a:pos x="1538" y="1388"/>
                </a:cxn>
                <a:cxn ang="0">
                  <a:pos x="1605" y="1332"/>
                </a:cxn>
                <a:cxn ang="0">
                  <a:pos x="1643" y="1337"/>
                </a:cxn>
                <a:cxn ang="0">
                  <a:pos x="1772" y="1364"/>
                </a:cxn>
                <a:cxn ang="0">
                  <a:pos x="1944" y="1386"/>
                </a:cxn>
                <a:cxn ang="0">
                  <a:pos x="2130" y="1389"/>
                </a:cxn>
                <a:cxn ang="0">
                  <a:pos x="2258" y="1353"/>
                </a:cxn>
                <a:cxn ang="0">
                  <a:pos x="2295" y="1250"/>
                </a:cxn>
                <a:cxn ang="0">
                  <a:pos x="2237" y="1140"/>
                </a:cxn>
                <a:cxn ang="0">
                  <a:pos x="2118" y="1083"/>
                </a:cxn>
                <a:cxn ang="0">
                  <a:pos x="2027" y="1071"/>
                </a:cxn>
                <a:cxn ang="0">
                  <a:pos x="1964" y="1173"/>
                </a:cxn>
                <a:cxn ang="0">
                  <a:pos x="1932" y="1175"/>
                </a:cxn>
                <a:cxn ang="0">
                  <a:pos x="1943" y="1119"/>
                </a:cxn>
                <a:cxn ang="0">
                  <a:pos x="1976" y="1050"/>
                </a:cxn>
                <a:cxn ang="0">
                  <a:pos x="1983" y="1019"/>
                </a:cxn>
                <a:cxn ang="0">
                  <a:pos x="1965" y="908"/>
                </a:cxn>
                <a:cxn ang="0">
                  <a:pos x="1881" y="794"/>
                </a:cxn>
                <a:cxn ang="0">
                  <a:pos x="1830" y="762"/>
                </a:cxn>
                <a:cxn ang="0">
                  <a:pos x="1676" y="753"/>
                </a:cxn>
                <a:cxn ang="0">
                  <a:pos x="1676" y="713"/>
                </a:cxn>
                <a:cxn ang="0">
                  <a:pos x="1878" y="708"/>
                </a:cxn>
                <a:cxn ang="0">
                  <a:pos x="1908" y="699"/>
                </a:cxn>
                <a:cxn ang="0">
                  <a:pos x="2012" y="659"/>
                </a:cxn>
                <a:cxn ang="0">
                  <a:pos x="2174" y="585"/>
                </a:cxn>
                <a:cxn ang="0">
                  <a:pos x="2322" y="501"/>
                </a:cxn>
                <a:cxn ang="0">
                  <a:pos x="2429" y="390"/>
                </a:cxn>
                <a:cxn ang="0">
                  <a:pos x="2447" y="242"/>
                </a:cxn>
                <a:cxn ang="0">
                  <a:pos x="2373" y="114"/>
                </a:cxn>
                <a:cxn ang="0">
                  <a:pos x="2220" y="30"/>
                </a:cxn>
                <a:cxn ang="0">
                  <a:pos x="1980" y="0"/>
                </a:cxn>
                <a:cxn ang="0">
                  <a:pos x="1640" y="32"/>
                </a:cxn>
                <a:cxn ang="0">
                  <a:pos x="1185" y="128"/>
                </a:cxn>
                <a:cxn ang="0">
                  <a:pos x="849" y="246"/>
                </a:cxn>
                <a:cxn ang="0">
                  <a:pos x="608" y="390"/>
                </a:cxn>
                <a:cxn ang="0">
                  <a:pos x="498" y="489"/>
                </a:cxn>
                <a:cxn ang="0">
                  <a:pos x="470" y="542"/>
                </a:cxn>
                <a:cxn ang="0">
                  <a:pos x="477" y="560"/>
                </a:cxn>
                <a:cxn ang="0">
                  <a:pos x="587" y="558"/>
                </a:cxn>
                <a:cxn ang="0">
                  <a:pos x="600" y="564"/>
                </a:cxn>
                <a:cxn ang="0">
                  <a:pos x="609" y="575"/>
                </a:cxn>
                <a:cxn ang="0">
                  <a:pos x="582" y="596"/>
                </a:cxn>
                <a:cxn ang="0">
                  <a:pos x="483" y="606"/>
                </a:cxn>
                <a:cxn ang="0">
                  <a:pos x="435" y="639"/>
                </a:cxn>
                <a:cxn ang="0">
                  <a:pos x="321" y="723"/>
                </a:cxn>
                <a:cxn ang="0">
                  <a:pos x="182" y="843"/>
                </a:cxn>
                <a:cxn ang="0">
                  <a:pos x="59" y="980"/>
                </a:cxn>
                <a:cxn ang="0">
                  <a:pos x="0" y="1121"/>
                </a:cxn>
                <a:cxn ang="0">
                  <a:pos x="30" y="1217"/>
                </a:cxn>
                <a:cxn ang="0">
                  <a:pos x="102" y="1274"/>
                </a:cxn>
                <a:cxn ang="0">
                  <a:pos x="170" y="1302"/>
                </a:cxn>
              </a:cxnLst>
              <a:rect l="0" t="0" r="r" b="b"/>
              <a:pathLst>
                <a:path w="2454" h="1659">
                  <a:moveTo>
                    <a:pt x="191" y="1307"/>
                  </a:moveTo>
                  <a:lnTo>
                    <a:pt x="216" y="1199"/>
                  </a:lnTo>
                  <a:lnTo>
                    <a:pt x="216" y="1199"/>
                  </a:lnTo>
                  <a:lnTo>
                    <a:pt x="216" y="1196"/>
                  </a:lnTo>
                  <a:lnTo>
                    <a:pt x="218" y="1193"/>
                  </a:lnTo>
                  <a:lnTo>
                    <a:pt x="219" y="1190"/>
                  </a:lnTo>
                  <a:lnTo>
                    <a:pt x="221" y="1187"/>
                  </a:lnTo>
                  <a:lnTo>
                    <a:pt x="222" y="1184"/>
                  </a:lnTo>
                  <a:lnTo>
                    <a:pt x="225" y="1181"/>
                  </a:lnTo>
                  <a:lnTo>
                    <a:pt x="230" y="1179"/>
                  </a:lnTo>
                  <a:lnTo>
                    <a:pt x="234" y="1179"/>
                  </a:lnTo>
                  <a:lnTo>
                    <a:pt x="243" y="1184"/>
                  </a:lnTo>
                  <a:lnTo>
                    <a:pt x="251" y="1194"/>
                  </a:lnTo>
                  <a:lnTo>
                    <a:pt x="255" y="1206"/>
                  </a:lnTo>
                  <a:lnTo>
                    <a:pt x="258" y="1215"/>
                  </a:lnTo>
                  <a:lnTo>
                    <a:pt x="258" y="1220"/>
                  </a:lnTo>
                  <a:lnTo>
                    <a:pt x="228" y="1355"/>
                  </a:lnTo>
                  <a:lnTo>
                    <a:pt x="230" y="1359"/>
                  </a:lnTo>
                  <a:lnTo>
                    <a:pt x="234" y="1370"/>
                  </a:lnTo>
                  <a:lnTo>
                    <a:pt x="243" y="1386"/>
                  </a:lnTo>
                  <a:lnTo>
                    <a:pt x="255" y="1409"/>
                  </a:lnTo>
                  <a:lnTo>
                    <a:pt x="272" y="1434"/>
                  </a:lnTo>
                  <a:lnTo>
                    <a:pt x="291" y="1463"/>
                  </a:lnTo>
                  <a:lnTo>
                    <a:pt x="317" y="1491"/>
                  </a:lnTo>
                  <a:lnTo>
                    <a:pt x="345" y="1521"/>
                  </a:lnTo>
                  <a:lnTo>
                    <a:pt x="380" y="1550"/>
                  </a:lnTo>
                  <a:lnTo>
                    <a:pt x="419" y="1577"/>
                  </a:lnTo>
                  <a:lnTo>
                    <a:pt x="464" y="1601"/>
                  </a:lnTo>
                  <a:lnTo>
                    <a:pt x="513" y="1620"/>
                  </a:lnTo>
                  <a:lnTo>
                    <a:pt x="585" y="1640"/>
                  </a:lnTo>
                  <a:lnTo>
                    <a:pt x="660" y="1653"/>
                  </a:lnTo>
                  <a:lnTo>
                    <a:pt x="738" y="1659"/>
                  </a:lnTo>
                  <a:lnTo>
                    <a:pt x="819" y="1659"/>
                  </a:lnTo>
                  <a:lnTo>
                    <a:pt x="900" y="1652"/>
                  </a:lnTo>
                  <a:lnTo>
                    <a:pt x="984" y="1638"/>
                  </a:lnTo>
                  <a:lnTo>
                    <a:pt x="1070" y="1617"/>
                  </a:lnTo>
                  <a:lnTo>
                    <a:pt x="1157" y="1589"/>
                  </a:lnTo>
                  <a:lnTo>
                    <a:pt x="1242" y="1554"/>
                  </a:lnTo>
                  <a:lnTo>
                    <a:pt x="1310" y="1523"/>
                  </a:lnTo>
                  <a:lnTo>
                    <a:pt x="1370" y="1493"/>
                  </a:lnTo>
                  <a:lnTo>
                    <a:pt x="1422" y="1463"/>
                  </a:lnTo>
                  <a:lnTo>
                    <a:pt x="1467" y="1436"/>
                  </a:lnTo>
                  <a:lnTo>
                    <a:pt x="1506" y="1410"/>
                  </a:lnTo>
                  <a:lnTo>
                    <a:pt x="1538" y="1388"/>
                  </a:lnTo>
                  <a:lnTo>
                    <a:pt x="1563" y="1368"/>
                  </a:lnTo>
                  <a:lnTo>
                    <a:pt x="1583" y="1352"/>
                  </a:lnTo>
                  <a:lnTo>
                    <a:pt x="1596" y="1340"/>
                  </a:lnTo>
                  <a:lnTo>
                    <a:pt x="1605" y="1332"/>
                  </a:lnTo>
                  <a:lnTo>
                    <a:pt x="1607" y="1329"/>
                  </a:lnTo>
                  <a:lnTo>
                    <a:pt x="1611" y="1331"/>
                  </a:lnTo>
                  <a:lnTo>
                    <a:pt x="1623" y="1334"/>
                  </a:lnTo>
                  <a:lnTo>
                    <a:pt x="1643" y="1337"/>
                  </a:lnTo>
                  <a:lnTo>
                    <a:pt x="1668" y="1343"/>
                  </a:lnTo>
                  <a:lnTo>
                    <a:pt x="1698" y="1349"/>
                  </a:lnTo>
                  <a:lnTo>
                    <a:pt x="1733" y="1356"/>
                  </a:lnTo>
                  <a:lnTo>
                    <a:pt x="1772" y="1364"/>
                  </a:lnTo>
                  <a:lnTo>
                    <a:pt x="1812" y="1370"/>
                  </a:lnTo>
                  <a:lnTo>
                    <a:pt x="1856" y="1376"/>
                  </a:lnTo>
                  <a:lnTo>
                    <a:pt x="1899" y="1382"/>
                  </a:lnTo>
                  <a:lnTo>
                    <a:pt x="1944" y="1386"/>
                  </a:lnTo>
                  <a:lnTo>
                    <a:pt x="1989" y="1389"/>
                  </a:lnTo>
                  <a:lnTo>
                    <a:pt x="2039" y="1392"/>
                  </a:lnTo>
                  <a:lnTo>
                    <a:pt x="2087" y="1392"/>
                  </a:lnTo>
                  <a:lnTo>
                    <a:pt x="2130" y="1389"/>
                  </a:lnTo>
                  <a:lnTo>
                    <a:pt x="2169" y="1385"/>
                  </a:lnTo>
                  <a:lnTo>
                    <a:pt x="2204" y="1377"/>
                  </a:lnTo>
                  <a:lnTo>
                    <a:pt x="2234" y="1367"/>
                  </a:lnTo>
                  <a:lnTo>
                    <a:pt x="2258" y="1353"/>
                  </a:lnTo>
                  <a:lnTo>
                    <a:pt x="2276" y="1335"/>
                  </a:lnTo>
                  <a:lnTo>
                    <a:pt x="2289" y="1313"/>
                  </a:lnTo>
                  <a:lnTo>
                    <a:pt x="2295" y="1286"/>
                  </a:lnTo>
                  <a:lnTo>
                    <a:pt x="2295" y="1250"/>
                  </a:lnTo>
                  <a:lnTo>
                    <a:pt x="2288" y="1217"/>
                  </a:lnTo>
                  <a:lnTo>
                    <a:pt x="2276" y="1188"/>
                  </a:lnTo>
                  <a:lnTo>
                    <a:pt x="2258" y="1163"/>
                  </a:lnTo>
                  <a:lnTo>
                    <a:pt x="2237" y="1140"/>
                  </a:lnTo>
                  <a:lnTo>
                    <a:pt x="2211" y="1121"/>
                  </a:lnTo>
                  <a:lnTo>
                    <a:pt x="2184" y="1106"/>
                  </a:lnTo>
                  <a:lnTo>
                    <a:pt x="2156" y="1095"/>
                  </a:lnTo>
                  <a:lnTo>
                    <a:pt x="2118" y="1083"/>
                  </a:lnTo>
                  <a:lnTo>
                    <a:pt x="2085" y="1077"/>
                  </a:lnTo>
                  <a:lnTo>
                    <a:pt x="2058" y="1073"/>
                  </a:lnTo>
                  <a:lnTo>
                    <a:pt x="2039" y="1071"/>
                  </a:lnTo>
                  <a:lnTo>
                    <a:pt x="2027" y="1071"/>
                  </a:lnTo>
                  <a:lnTo>
                    <a:pt x="2022" y="1071"/>
                  </a:lnTo>
                  <a:lnTo>
                    <a:pt x="1970" y="1166"/>
                  </a:lnTo>
                  <a:lnTo>
                    <a:pt x="1968" y="1169"/>
                  </a:lnTo>
                  <a:lnTo>
                    <a:pt x="1964" y="1173"/>
                  </a:lnTo>
                  <a:lnTo>
                    <a:pt x="1958" y="1178"/>
                  </a:lnTo>
                  <a:lnTo>
                    <a:pt x="1949" y="1181"/>
                  </a:lnTo>
                  <a:lnTo>
                    <a:pt x="1940" y="1181"/>
                  </a:lnTo>
                  <a:lnTo>
                    <a:pt x="1932" y="1175"/>
                  </a:lnTo>
                  <a:lnTo>
                    <a:pt x="1929" y="1167"/>
                  </a:lnTo>
                  <a:lnTo>
                    <a:pt x="1931" y="1154"/>
                  </a:lnTo>
                  <a:lnTo>
                    <a:pt x="1935" y="1137"/>
                  </a:lnTo>
                  <a:lnTo>
                    <a:pt x="1943" y="1119"/>
                  </a:lnTo>
                  <a:lnTo>
                    <a:pt x="1952" y="1100"/>
                  </a:lnTo>
                  <a:lnTo>
                    <a:pt x="1961" y="1080"/>
                  </a:lnTo>
                  <a:lnTo>
                    <a:pt x="1968" y="1064"/>
                  </a:lnTo>
                  <a:lnTo>
                    <a:pt x="1976" y="1050"/>
                  </a:lnTo>
                  <a:lnTo>
                    <a:pt x="1982" y="1041"/>
                  </a:lnTo>
                  <a:lnTo>
                    <a:pt x="1983" y="1038"/>
                  </a:lnTo>
                  <a:lnTo>
                    <a:pt x="1983" y="1032"/>
                  </a:lnTo>
                  <a:lnTo>
                    <a:pt x="1983" y="1019"/>
                  </a:lnTo>
                  <a:lnTo>
                    <a:pt x="1982" y="996"/>
                  </a:lnTo>
                  <a:lnTo>
                    <a:pt x="1980" y="969"/>
                  </a:lnTo>
                  <a:lnTo>
                    <a:pt x="1974" y="939"/>
                  </a:lnTo>
                  <a:lnTo>
                    <a:pt x="1965" y="908"/>
                  </a:lnTo>
                  <a:lnTo>
                    <a:pt x="1952" y="876"/>
                  </a:lnTo>
                  <a:lnTo>
                    <a:pt x="1934" y="848"/>
                  </a:lnTo>
                  <a:lnTo>
                    <a:pt x="1907" y="816"/>
                  </a:lnTo>
                  <a:lnTo>
                    <a:pt x="1881" y="794"/>
                  </a:lnTo>
                  <a:lnTo>
                    <a:pt x="1860" y="779"/>
                  </a:lnTo>
                  <a:lnTo>
                    <a:pt x="1845" y="768"/>
                  </a:lnTo>
                  <a:lnTo>
                    <a:pt x="1835" y="764"/>
                  </a:lnTo>
                  <a:lnTo>
                    <a:pt x="1830" y="762"/>
                  </a:lnTo>
                  <a:lnTo>
                    <a:pt x="1692" y="761"/>
                  </a:lnTo>
                  <a:lnTo>
                    <a:pt x="1689" y="761"/>
                  </a:lnTo>
                  <a:lnTo>
                    <a:pt x="1683" y="758"/>
                  </a:lnTo>
                  <a:lnTo>
                    <a:pt x="1676" y="753"/>
                  </a:lnTo>
                  <a:lnTo>
                    <a:pt x="1670" y="744"/>
                  </a:lnTo>
                  <a:lnTo>
                    <a:pt x="1668" y="734"/>
                  </a:lnTo>
                  <a:lnTo>
                    <a:pt x="1670" y="722"/>
                  </a:lnTo>
                  <a:lnTo>
                    <a:pt x="1676" y="713"/>
                  </a:lnTo>
                  <a:lnTo>
                    <a:pt x="1682" y="707"/>
                  </a:lnTo>
                  <a:lnTo>
                    <a:pt x="1688" y="704"/>
                  </a:lnTo>
                  <a:lnTo>
                    <a:pt x="1689" y="702"/>
                  </a:lnTo>
                  <a:lnTo>
                    <a:pt x="1878" y="708"/>
                  </a:lnTo>
                  <a:lnTo>
                    <a:pt x="1880" y="708"/>
                  </a:lnTo>
                  <a:lnTo>
                    <a:pt x="1886" y="707"/>
                  </a:lnTo>
                  <a:lnTo>
                    <a:pt x="1895" y="704"/>
                  </a:lnTo>
                  <a:lnTo>
                    <a:pt x="1908" y="699"/>
                  </a:lnTo>
                  <a:lnTo>
                    <a:pt x="1926" y="693"/>
                  </a:lnTo>
                  <a:lnTo>
                    <a:pt x="1949" y="684"/>
                  </a:lnTo>
                  <a:lnTo>
                    <a:pt x="1977" y="672"/>
                  </a:lnTo>
                  <a:lnTo>
                    <a:pt x="2012" y="659"/>
                  </a:lnTo>
                  <a:lnTo>
                    <a:pt x="2052" y="641"/>
                  </a:lnTo>
                  <a:lnTo>
                    <a:pt x="2099" y="620"/>
                  </a:lnTo>
                  <a:lnTo>
                    <a:pt x="2135" y="603"/>
                  </a:lnTo>
                  <a:lnTo>
                    <a:pt x="2174" y="585"/>
                  </a:lnTo>
                  <a:lnTo>
                    <a:pt x="2211" y="566"/>
                  </a:lnTo>
                  <a:lnTo>
                    <a:pt x="2249" y="546"/>
                  </a:lnTo>
                  <a:lnTo>
                    <a:pt x="2286" y="525"/>
                  </a:lnTo>
                  <a:lnTo>
                    <a:pt x="2322" y="501"/>
                  </a:lnTo>
                  <a:lnTo>
                    <a:pt x="2354" y="477"/>
                  </a:lnTo>
                  <a:lnTo>
                    <a:pt x="2384" y="450"/>
                  </a:lnTo>
                  <a:lnTo>
                    <a:pt x="2409" y="422"/>
                  </a:lnTo>
                  <a:lnTo>
                    <a:pt x="2429" y="390"/>
                  </a:lnTo>
                  <a:lnTo>
                    <a:pt x="2444" y="357"/>
                  </a:lnTo>
                  <a:lnTo>
                    <a:pt x="2453" y="321"/>
                  </a:lnTo>
                  <a:lnTo>
                    <a:pt x="2454" y="284"/>
                  </a:lnTo>
                  <a:lnTo>
                    <a:pt x="2447" y="242"/>
                  </a:lnTo>
                  <a:lnTo>
                    <a:pt x="2435" y="207"/>
                  </a:lnTo>
                  <a:lnTo>
                    <a:pt x="2418" y="173"/>
                  </a:lnTo>
                  <a:lnTo>
                    <a:pt x="2399" y="141"/>
                  </a:lnTo>
                  <a:lnTo>
                    <a:pt x="2373" y="114"/>
                  </a:lnTo>
                  <a:lnTo>
                    <a:pt x="2343" y="89"/>
                  </a:lnTo>
                  <a:lnTo>
                    <a:pt x="2307" y="66"/>
                  </a:lnTo>
                  <a:lnTo>
                    <a:pt x="2267" y="47"/>
                  </a:lnTo>
                  <a:lnTo>
                    <a:pt x="2220" y="30"/>
                  </a:lnTo>
                  <a:lnTo>
                    <a:pt x="2169" y="17"/>
                  </a:lnTo>
                  <a:lnTo>
                    <a:pt x="2112" y="8"/>
                  </a:lnTo>
                  <a:lnTo>
                    <a:pt x="2049" y="2"/>
                  </a:lnTo>
                  <a:lnTo>
                    <a:pt x="1980" y="0"/>
                  </a:lnTo>
                  <a:lnTo>
                    <a:pt x="1905" y="2"/>
                  </a:lnTo>
                  <a:lnTo>
                    <a:pt x="1823" y="8"/>
                  </a:lnTo>
                  <a:lnTo>
                    <a:pt x="1736" y="17"/>
                  </a:lnTo>
                  <a:lnTo>
                    <a:pt x="1640" y="32"/>
                  </a:lnTo>
                  <a:lnTo>
                    <a:pt x="1514" y="54"/>
                  </a:lnTo>
                  <a:lnTo>
                    <a:pt x="1397" y="78"/>
                  </a:lnTo>
                  <a:lnTo>
                    <a:pt x="1287" y="102"/>
                  </a:lnTo>
                  <a:lnTo>
                    <a:pt x="1185" y="128"/>
                  </a:lnTo>
                  <a:lnTo>
                    <a:pt x="1091" y="156"/>
                  </a:lnTo>
                  <a:lnTo>
                    <a:pt x="1004" y="185"/>
                  </a:lnTo>
                  <a:lnTo>
                    <a:pt x="923" y="215"/>
                  </a:lnTo>
                  <a:lnTo>
                    <a:pt x="849" y="246"/>
                  </a:lnTo>
                  <a:lnTo>
                    <a:pt x="780" y="279"/>
                  </a:lnTo>
                  <a:lnTo>
                    <a:pt x="719" y="314"/>
                  </a:lnTo>
                  <a:lnTo>
                    <a:pt x="660" y="351"/>
                  </a:lnTo>
                  <a:lnTo>
                    <a:pt x="608" y="390"/>
                  </a:lnTo>
                  <a:lnTo>
                    <a:pt x="570" y="420"/>
                  </a:lnTo>
                  <a:lnTo>
                    <a:pt x="540" y="446"/>
                  </a:lnTo>
                  <a:lnTo>
                    <a:pt x="516" y="470"/>
                  </a:lnTo>
                  <a:lnTo>
                    <a:pt x="498" y="489"/>
                  </a:lnTo>
                  <a:lnTo>
                    <a:pt x="486" y="506"/>
                  </a:lnTo>
                  <a:lnTo>
                    <a:pt x="477" y="521"/>
                  </a:lnTo>
                  <a:lnTo>
                    <a:pt x="471" y="531"/>
                  </a:lnTo>
                  <a:lnTo>
                    <a:pt x="470" y="542"/>
                  </a:lnTo>
                  <a:lnTo>
                    <a:pt x="470" y="549"/>
                  </a:lnTo>
                  <a:lnTo>
                    <a:pt x="471" y="554"/>
                  </a:lnTo>
                  <a:lnTo>
                    <a:pt x="474" y="558"/>
                  </a:lnTo>
                  <a:lnTo>
                    <a:pt x="477" y="560"/>
                  </a:lnTo>
                  <a:lnTo>
                    <a:pt x="479" y="561"/>
                  </a:lnTo>
                  <a:lnTo>
                    <a:pt x="480" y="563"/>
                  </a:lnTo>
                  <a:lnTo>
                    <a:pt x="587" y="558"/>
                  </a:lnTo>
                  <a:lnTo>
                    <a:pt x="587" y="558"/>
                  </a:lnTo>
                  <a:lnTo>
                    <a:pt x="590" y="560"/>
                  </a:lnTo>
                  <a:lnTo>
                    <a:pt x="593" y="560"/>
                  </a:lnTo>
                  <a:lnTo>
                    <a:pt x="596" y="561"/>
                  </a:lnTo>
                  <a:lnTo>
                    <a:pt x="600" y="564"/>
                  </a:lnTo>
                  <a:lnTo>
                    <a:pt x="603" y="566"/>
                  </a:lnTo>
                  <a:lnTo>
                    <a:pt x="606" y="569"/>
                  </a:lnTo>
                  <a:lnTo>
                    <a:pt x="608" y="572"/>
                  </a:lnTo>
                  <a:lnTo>
                    <a:pt x="609" y="575"/>
                  </a:lnTo>
                  <a:lnTo>
                    <a:pt x="608" y="578"/>
                  </a:lnTo>
                  <a:lnTo>
                    <a:pt x="605" y="582"/>
                  </a:lnTo>
                  <a:lnTo>
                    <a:pt x="594" y="590"/>
                  </a:lnTo>
                  <a:lnTo>
                    <a:pt x="582" y="596"/>
                  </a:lnTo>
                  <a:lnTo>
                    <a:pt x="572" y="600"/>
                  </a:lnTo>
                  <a:lnTo>
                    <a:pt x="566" y="603"/>
                  </a:lnTo>
                  <a:lnTo>
                    <a:pt x="563" y="605"/>
                  </a:lnTo>
                  <a:lnTo>
                    <a:pt x="483" y="606"/>
                  </a:lnTo>
                  <a:lnTo>
                    <a:pt x="480" y="609"/>
                  </a:lnTo>
                  <a:lnTo>
                    <a:pt x="471" y="615"/>
                  </a:lnTo>
                  <a:lnTo>
                    <a:pt x="456" y="626"/>
                  </a:lnTo>
                  <a:lnTo>
                    <a:pt x="435" y="639"/>
                  </a:lnTo>
                  <a:lnTo>
                    <a:pt x="411" y="656"/>
                  </a:lnTo>
                  <a:lnTo>
                    <a:pt x="384" y="677"/>
                  </a:lnTo>
                  <a:lnTo>
                    <a:pt x="353" y="699"/>
                  </a:lnTo>
                  <a:lnTo>
                    <a:pt x="321" y="723"/>
                  </a:lnTo>
                  <a:lnTo>
                    <a:pt x="287" y="752"/>
                  </a:lnTo>
                  <a:lnTo>
                    <a:pt x="251" y="780"/>
                  </a:lnTo>
                  <a:lnTo>
                    <a:pt x="216" y="812"/>
                  </a:lnTo>
                  <a:lnTo>
                    <a:pt x="182" y="843"/>
                  </a:lnTo>
                  <a:lnTo>
                    <a:pt x="147" y="876"/>
                  </a:lnTo>
                  <a:lnTo>
                    <a:pt x="116" y="911"/>
                  </a:lnTo>
                  <a:lnTo>
                    <a:pt x="86" y="945"/>
                  </a:lnTo>
                  <a:lnTo>
                    <a:pt x="59" y="980"/>
                  </a:lnTo>
                  <a:lnTo>
                    <a:pt x="33" y="1019"/>
                  </a:lnTo>
                  <a:lnTo>
                    <a:pt x="15" y="1056"/>
                  </a:lnTo>
                  <a:lnTo>
                    <a:pt x="5" y="1089"/>
                  </a:lnTo>
                  <a:lnTo>
                    <a:pt x="0" y="1121"/>
                  </a:lnTo>
                  <a:lnTo>
                    <a:pt x="2" y="1148"/>
                  </a:lnTo>
                  <a:lnTo>
                    <a:pt x="6" y="1173"/>
                  </a:lnTo>
                  <a:lnTo>
                    <a:pt x="17" y="1196"/>
                  </a:lnTo>
                  <a:lnTo>
                    <a:pt x="30" y="1217"/>
                  </a:lnTo>
                  <a:lnTo>
                    <a:pt x="45" y="1235"/>
                  </a:lnTo>
                  <a:lnTo>
                    <a:pt x="63" y="1250"/>
                  </a:lnTo>
                  <a:lnTo>
                    <a:pt x="83" y="1263"/>
                  </a:lnTo>
                  <a:lnTo>
                    <a:pt x="102" y="1274"/>
                  </a:lnTo>
                  <a:lnTo>
                    <a:pt x="122" y="1284"/>
                  </a:lnTo>
                  <a:lnTo>
                    <a:pt x="140" y="1292"/>
                  </a:lnTo>
                  <a:lnTo>
                    <a:pt x="156" y="1298"/>
                  </a:lnTo>
                  <a:lnTo>
                    <a:pt x="170" y="1302"/>
                  </a:lnTo>
                  <a:lnTo>
                    <a:pt x="182" y="1305"/>
                  </a:lnTo>
                  <a:lnTo>
                    <a:pt x="188" y="1307"/>
                  </a:lnTo>
                  <a:lnTo>
                    <a:pt x="191" y="1307"/>
                  </a:lnTo>
                  <a:close/>
                </a:path>
              </a:pathLst>
            </a:custGeom>
            <a:solidFill>
              <a:srgbClr val="EC6D6D"/>
            </a:solidFill>
            <a:ln w="0">
              <a:noFill/>
              <a:prstDash val="solid"/>
              <a:round/>
            </a:ln>
          </p:spPr>
          <p:txBody>
            <a:bodyPr anchor="ctr"/>
            <a:lstStyle/>
            <a:p>
              <a:pPr algn="ctr"/>
              <a:endParaRPr>
                <a:cs typeface="+mn-ea"/>
                <a:sym typeface="+mn-lt"/>
              </a:endParaRPr>
            </a:p>
          </p:txBody>
        </p:sp>
        <p:sp>
          <p:nvSpPr>
            <p:cNvPr id="68" name="任意多边形: 形状 23"/>
            <p:cNvSpPr/>
            <p:nvPr/>
          </p:nvSpPr>
          <p:spPr bwMode="gray">
            <a:xfrm>
              <a:off x="6663549" y="2963916"/>
              <a:ext cx="1310179" cy="1247626"/>
            </a:xfrm>
            <a:custGeom>
              <a:avLst/>
              <a:gdLst/>
              <a:ahLst/>
              <a:cxnLst>
                <a:cxn ang="0">
                  <a:pos x="508" y="813"/>
                </a:cxn>
                <a:cxn ang="0">
                  <a:pos x="487" y="880"/>
                </a:cxn>
                <a:cxn ang="0">
                  <a:pos x="438" y="972"/>
                </a:cxn>
                <a:cxn ang="0">
                  <a:pos x="349" y="1051"/>
                </a:cxn>
                <a:cxn ang="0">
                  <a:pos x="253" y="1092"/>
                </a:cxn>
                <a:cxn ang="0">
                  <a:pos x="154" y="1122"/>
                </a:cxn>
                <a:cxn ang="0">
                  <a:pos x="67" y="1158"/>
                </a:cxn>
                <a:cxn ang="0">
                  <a:pos x="12" y="1212"/>
                </a:cxn>
                <a:cxn ang="0">
                  <a:pos x="3" y="1302"/>
                </a:cxn>
                <a:cxn ang="0">
                  <a:pos x="49" y="1405"/>
                </a:cxn>
                <a:cxn ang="0">
                  <a:pos x="162" y="1498"/>
                </a:cxn>
                <a:cxn ang="0">
                  <a:pos x="345" y="1576"/>
                </a:cxn>
                <a:cxn ang="0">
                  <a:pos x="577" y="1627"/>
                </a:cxn>
                <a:cxn ang="0">
                  <a:pos x="751" y="1626"/>
                </a:cxn>
                <a:cxn ang="0">
                  <a:pos x="886" y="1588"/>
                </a:cxn>
                <a:cxn ang="0">
                  <a:pos x="984" y="1537"/>
                </a:cxn>
                <a:cxn ang="0">
                  <a:pos x="1041" y="1492"/>
                </a:cxn>
                <a:cxn ang="0">
                  <a:pos x="1060" y="1473"/>
                </a:cxn>
                <a:cxn ang="0">
                  <a:pos x="1135" y="1353"/>
                </a:cxn>
                <a:cxn ang="0">
                  <a:pos x="1155" y="1347"/>
                </a:cxn>
                <a:cxn ang="0">
                  <a:pos x="1167" y="1377"/>
                </a:cxn>
                <a:cxn ang="0">
                  <a:pos x="1114" y="1485"/>
                </a:cxn>
                <a:cxn ang="0">
                  <a:pos x="1152" y="1491"/>
                </a:cxn>
                <a:cxn ang="0">
                  <a:pos x="1248" y="1492"/>
                </a:cxn>
                <a:cxn ang="0">
                  <a:pos x="1386" y="1465"/>
                </a:cxn>
                <a:cxn ang="0">
                  <a:pos x="1534" y="1392"/>
                </a:cxn>
                <a:cxn ang="0">
                  <a:pos x="1639" y="1264"/>
                </a:cxn>
                <a:cxn ang="0">
                  <a:pos x="1699" y="1084"/>
                </a:cxn>
                <a:cxn ang="0">
                  <a:pos x="1717" y="876"/>
                </a:cxn>
                <a:cxn ang="0">
                  <a:pos x="1680" y="679"/>
                </a:cxn>
                <a:cxn ang="0">
                  <a:pos x="1597" y="471"/>
                </a:cxn>
                <a:cxn ang="0">
                  <a:pos x="1486" y="277"/>
                </a:cxn>
                <a:cxn ang="0">
                  <a:pos x="1366" y="121"/>
                </a:cxn>
                <a:cxn ang="0">
                  <a:pos x="1263" y="31"/>
                </a:cxn>
                <a:cxn ang="0">
                  <a:pos x="1195" y="0"/>
                </a:cxn>
                <a:cxn ang="0">
                  <a:pos x="1149" y="12"/>
                </a:cxn>
                <a:cxn ang="0">
                  <a:pos x="1119" y="55"/>
                </a:cxn>
                <a:cxn ang="0">
                  <a:pos x="1099" y="118"/>
                </a:cxn>
                <a:cxn ang="0">
                  <a:pos x="1078" y="208"/>
                </a:cxn>
                <a:cxn ang="0">
                  <a:pos x="1039" y="349"/>
                </a:cxn>
                <a:cxn ang="0">
                  <a:pos x="979" y="498"/>
                </a:cxn>
                <a:cxn ang="0">
                  <a:pos x="882" y="628"/>
                </a:cxn>
                <a:cxn ang="0">
                  <a:pos x="768" y="708"/>
                </a:cxn>
                <a:cxn ang="0">
                  <a:pos x="646" y="760"/>
                </a:cxn>
                <a:cxn ang="0">
                  <a:pos x="550" y="789"/>
                </a:cxn>
                <a:cxn ang="0">
                  <a:pos x="511" y="796"/>
                </a:cxn>
              </a:cxnLst>
              <a:rect l="0" t="0" r="r" b="b"/>
              <a:pathLst>
                <a:path w="1717" h="1632">
                  <a:moveTo>
                    <a:pt x="511" y="796"/>
                  </a:moveTo>
                  <a:lnTo>
                    <a:pt x="511" y="801"/>
                  </a:lnTo>
                  <a:lnTo>
                    <a:pt x="508" y="813"/>
                  </a:lnTo>
                  <a:lnTo>
                    <a:pt x="504" y="831"/>
                  </a:lnTo>
                  <a:lnTo>
                    <a:pt x="498" y="855"/>
                  </a:lnTo>
                  <a:lnTo>
                    <a:pt x="487" y="880"/>
                  </a:lnTo>
                  <a:lnTo>
                    <a:pt x="475" y="910"/>
                  </a:lnTo>
                  <a:lnTo>
                    <a:pt x="459" y="942"/>
                  </a:lnTo>
                  <a:lnTo>
                    <a:pt x="438" y="972"/>
                  </a:lnTo>
                  <a:lnTo>
                    <a:pt x="414" y="1002"/>
                  </a:lnTo>
                  <a:lnTo>
                    <a:pt x="384" y="1029"/>
                  </a:lnTo>
                  <a:lnTo>
                    <a:pt x="349" y="1051"/>
                  </a:lnTo>
                  <a:lnTo>
                    <a:pt x="318" y="1068"/>
                  </a:lnTo>
                  <a:lnTo>
                    <a:pt x="286" y="1080"/>
                  </a:lnTo>
                  <a:lnTo>
                    <a:pt x="253" y="1092"/>
                  </a:lnTo>
                  <a:lnTo>
                    <a:pt x="220" y="1102"/>
                  </a:lnTo>
                  <a:lnTo>
                    <a:pt x="186" y="1113"/>
                  </a:lnTo>
                  <a:lnTo>
                    <a:pt x="154" y="1122"/>
                  </a:lnTo>
                  <a:lnTo>
                    <a:pt x="123" y="1132"/>
                  </a:lnTo>
                  <a:lnTo>
                    <a:pt x="94" y="1144"/>
                  </a:lnTo>
                  <a:lnTo>
                    <a:pt x="67" y="1158"/>
                  </a:lnTo>
                  <a:lnTo>
                    <a:pt x="45" y="1173"/>
                  </a:lnTo>
                  <a:lnTo>
                    <a:pt x="27" y="1191"/>
                  </a:lnTo>
                  <a:lnTo>
                    <a:pt x="12" y="1212"/>
                  </a:lnTo>
                  <a:lnTo>
                    <a:pt x="3" y="1236"/>
                  </a:lnTo>
                  <a:lnTo>
                    <a:pt x="0" y="1266"/>
                  </a:lnTo>
                  <a:lnTo>
                    <a:pt x="3" y="1302"/>
                  </a:lnTo>
                  <a:lnTo>
                    <a:pt x="12" y="1338"/>
                  </a:lnTo>
                  <a:lnTo>
                    <a:pt x="27" y="1372"/>
                  </a:lnTo>
                  <a:lnTo>
                    <a:pt x="49" y="1405"/>
                  </a:lnTo>
                  <a:lnTo>
                    <a:pt x="79" y="1438"/>
                  </a:lnTo>
                  <a:lnTo>
                    <a:pt x="117" y="1470"/>
                  </a:lnTo>
                  <a:lnTo>
                    <a:pt x="162" y="1498"/>
                  </a:lnTo>
                  <a:lnTo>
                    <a:pt x="214" y="1527"/>
                  </a:lnTo>
                  <a:lnTo>
                    <a:pt x="276" y="1552"/>
                  </a:lnTo>
                  <a:lnTo>
                    <a:pt x="345" y="1576"/>
                  </a:lnTo>
                  <a:lnTo>
                    <a:pt x="423" y="1599"/>
                  </a:lnTo>
                  <a:lnTo>
                    <a:pt x="511" y="1618"/>
                  </a:lnTo>
                  <a:lnTo>
                    <a:pt x="577" y="1627"/>
                  </a:lnTo>
                  <a:lnTo>
                    <a:pt x="639" y="1632"/>
                  </a:lnTo>
                  <a:lnTo>
                    <a:pt x="697" y="1630"/>
                  </a:lnTo>
                  <a:lnTo>
                    <a:pt x="751" y="1626"/>
                  </a:lnTo>
                  <a:lnTo>
                    <a:pt x="801" y="1615"/>
                  </a:lnTo>
                  <a:lnTo>
                    <a:pt x="846" y="1603"/>
                  </a:lnTo>
                  <a:lnTo>
                    <a:pt x="886" y="1588"/>
                  </a:lnTo>
                  <a:lnTo>
                    <a:pt x="922" y="1572"/>
                  </a:lnTo>
                  <a:lnTo>
                    <a:pt x="955" y="1555"/>
                  </a:lnTo>
                  <a:lnTo>
                    <a:pt x="984" y="1537"/>
                  </a:lnTo>
                  <a:lnTo>
                    <a:pt x="1006" y="1521"/>
                  </a:lnTo>
                  <a:lnTo>
                    <a:pt x="1026" y="1506"/>
                  </a:lnTo>
                  <a:lnTo>
                    <a:pt x="1041" y="1492"/>
                  </a:lnTo>
                  <a:lnTo>
                    <a:pt x="1051" y="1482"/>
                  </a:lnTo>
                  <a:lnTo>
                    <a:pt x="1059" y="1476"/>
                  </a:lnTo>
                  <a:lnTo>
                    <a:pt x="1060" y="1473"/>
                  </a:lnTo>
                  <a:lnTo>
                    <a:pt x="1129" y="1359"/>
                  </a:lnTo>
                  <a:lnTo>
                    <a:pt x="1131" y="1357"/>
                  </a:lnTo>
                  <a:lnTo>
                    <a:pt x="1135" y="1353"/>
                  </a:lnTo>
                  <a:lnTo>
                    <a:pt x="1141" y="1350"/>
                  </a:lnTo>
                  <a:lnTo>
                    <a:pt x="1149" y="1347"/>
                  </a:lnTo>
                  <a:lnTo>
                    <a:pt x="1155" y="1347"/>
                  </a:lnTo>
                  <a:lnTo>
                    <a:pt x="1161" y="1353"/>
                  </a:lnTo>
                  <a:lnTo>
                    <a:pt x="1165" y="1365"/>
                  </a:lnTo>
                  <a:lnTo>
                    <a:pt x="1167" y="1377"/>
                  </a:lnTo>
                  <a:lnTo>
                    <a:pt x="1165" y="1386"/>
                  </a:lnTo>
                  <a:lnTo>
                    <a:pt x="1165" y="1389"/>
                  </a:lnTo>
                  <a:lnTo>
                    <a:pt x="1114" y="1485"/>
                  </a:lnTo>
                  <a:lnTo>
                    <a:pt x="1119" y="1485"/>
                  </a:lnTo>
                  <a:lnTo>
                    <a:pt x="1132" y="1488"/>
                  </a:lnTo>
                  <a:lnTo>
                    <a:pt x="1152" y="1491"/>
                  </a:lnTo>
                  <a:lnTo>
                    <a:pt x="1177" y="1492"/>
                  </a:lnTo>
                  <a:lnTo>
                    <a:pt x="1210" y="1494"/>
                  </a:lnTo>
                  <a:lnTo>
                    <a:pt x="1248" y="1492"/>
                  </a:lnTo>
                  <a:lnTo>
                    <a:pt x="1290" y="1488"/>
                  </a:lnTo>
                  <a:lnTo>
                    <a:pt x="1336" y="1479"/>
                  </a:lnTo>
                  <a:lnTo>
                    <a:pt x="1386" y="1465"/>
                  </a:lnTo>
                  <a:lnTo>
                    <a:pt x="1438" y="1447"/>
                  </a:lnTo>
                  <a:lnTo>
                    <a:pt x="1489" y="1422"/>
                  </a:lnTo>
                  <a:lnTo>
                    <a:pt x="1534" y="1392"/>
                  </a:lnTo>
                  <a:lnTo>
                    <a:pt x="1575" y="1356"/>
                  </a:lnTo>
                  <a:lnTo>
                    <a:pt x="1609" y="1312"/>
                  </a:lnTo>
                  <a:lnTo>
                    <a:pt x="1639" y="1264"/>
                  </a:lnTo>
                  <a:lnTo>
                    <a:pt x="1663" y="1210"/>
                  </a:lnTo>
                  <a:lnTo>
                    <a:pt x="1684" y="1150"/>
                  </a:lnTo>
                  <a:lnTo>
                    <a:pt x="1699" y="1084"/>
                  </a:lnTo>
                  <a:lnTo>
                    <a:pt x="1711" y="1014"/>
                  </a:lnTo>
                  <a:lnTo>
                    <a:pt x="1717" y="936"/>
                  </a:lnTo>
                  <a:lnTo>
                    <a:pt x="1717" y="876"/>
                  </a:lnTo>
                  <a:lnTo>
                    <a:pt x="1711" y="813"/>
                  </a:lnTo>
                  <a:lnTo>
                    <a:pt x="1698" y="747"/>
                  </a:lnTo>
                  <a:lnTo>
                    <a:pt x="1680" y="679"/>
                  </a:lnTo>
                  <a:lnTo>
                    <a:pt x="1656" y="609"/>
                  </a:lnTo>
                  <a:lnTo>
                    <a:pt x="1629" y="540"/>
                  </a:lnTo>
                  <a:lnTo>
                    <a:pt x="1597" y="471"/>
                  </a:lnTo>
                  <a:lnTo>
                    <a:pt x="1563" y="403"/>
                  </a:lnTo>
                  <a:lnTo>
                    <a:pt x="1525" y="339"/>
                  </a:lnTo>
                  <a:lnTo>
                    <a:pt x="1486" y="277"/>
                  </a:lnTo>
                  <a:lnTo>
                    <a:pt x="1447" y="219"/>
                  </a:lnTo>
                  <a:lnTo>
                    <a:pt x="1407" y="166"/>
                  </a:lnTo>
                  <a:lnTo>
                    <a:pt x="1366" y="121"/>
                  </a:lnTo>
                  <a:lnTo>
                    <a:pt x="1326" y="81"/>
                  </a:lnTo>
                  <a:lnTo>
                    <a:pt x="1293" y="52"/>
                  </a:lnTo>
                  <a:lnTo>
                    <a:pt x="1263" y="31"/>
                  </a:lnTo>
                  <a:lnTo>
                    <a:pt x="1237" y="15"/>
                  </a:lnTo>
                  <a:lnTo>
                    <a:pt x="1215" y="6"/>
                  </a:lnTo>
                  <a:lnTo>
                    <a:pt x="1195" y="0"/>
                  </a:lnTo>
                  <a:lnTo>
                    <a:pt x="1177" y="0"/>
                  </a:lnTo>
                  <a:lnTo>
                    <a:pt x="1162" y="4"/>
                  </a:lnTo>
                  <a:lnTo>
                    <a:pt x="1149" y="12"/>
                  </a:lnTo>
                  <a:lnTo>
                    <a:pt x="1137" y="24"/>
                  </a:lnTo>
                  <a:lnTo>
                    <a:pt x="1128" y="39"/>
                  </a:lnTo>
                  <a:lnTo>
                    <a:pt x="1119" y="55"/>
                  </a:lnTo>
                  <a:lnTo>
                    <a:pt x="1111" y="75"/>
                  </a:lnTo>
                  <a:lnTo>
                    <a:pt x="1105" y="96"/>
                  </a:lnTo>
                  <a:lnTo>
                    <a:pt x="1099" y="118"/>
                  </a:lnTo>
                  <a:lnTo>
                    <a:pt x="1093" y="142"/>
                  </a:lnTo>
                  <a:lnTo>
                    <a:pt x="1087" y="166"/>
                  </a:lnTo>
                  <a:lnTo>
                    <a:pt x="1078" y="208"/>
                  </a:lnTo>
                  <a:lnTo>
                    <a:pt x="1066" y="253"/>
                  </a:lnTo>
                  <a:lnTo>
                    <a:pt x="1054" y="300"/>
                  </a:lnTo>
                  <a:lnTo>
                    <a:pt x="1039" y="349"/>
                  </a:lnTo>
                  <a:lnTo>
                    <a:pt x="1023" y="399"/>
                  </a:lnTo>
                  <a:lnTo>
                    <a:pt x="1003" y="448"/>
                  </a:lnTo>
                  <a:lnTo>
                    <a:pt x="979" y="498"/>
                  </a:lnTo>
                  <a:lnTo>
                    <a:pt x="951" y="544"/>
                  </a:lnTo>
                  <a:lnTo>
                    <a:pt x="919" y="588"/>
                  </a:lnTo>
                  <a:lnTo>
                    <a:pt x="882" y="628"/>
                  </a:lnTo>
                  <a:lnTo>
                    <a:pt x="846" y="658"/>
                  </a:lnTo>
                  <a:lnTo>
                    <a:pt x="808" y="684"/>
                  </a:lnTo>
                  <a:lnTo>
                    <a:pt x="768" y="708"/>
                  </a:lnTo>
                  <a:lnTo>
                    <a:pt x="726" y="727"/>
                  </a:lnTo>
                  <a:lnTo>
                    <a:pt x="685" y="745"/>
                  </a:lnTo>
                  <a:lnTo>
                    <a:pt x="646" y="760"/>
                  </a:lnTo>
                  <a:lnTo>
                    <a:pt x="610" y="772"/>
                  </a:lnTo>
                  <a:lnTo>
                    <a:pt x="579" y="781"/>
                  </a:lnTo>
                  <a:lnTo>
                    <a:pt x="550" y="789"/>
                  </a:lnTo>
                  <a:lnTo>
                    <a:pt x="531" y="793"/>
                  </a:lnTo>
                  <a:lnTo>
                    <a:pt x="517" y="796"/>
                  </a:lnTo>
                  <a:lnTo>
                    <a:pt x="511" y="796"/>
                  </a:lnTo>
                  <a:close/>
                </a:path>
              </a:pathLst>
            </a:custGeom>
            <a:solidFill>
              <a:srgbClr val="EC6D6D"/>
            </a:solidFill>
            <a:ln w="0">
              <a:noFill/>
              <a:prstDash val="solid"/>
              <a:round/>
            </a:ln>
          </p:spPr>
          <p:txBody>
            <a:bodyPr anchor="ctr"/>
            <a:lstStyle/>
            <a:p>
              <a:pPr algn="ctr"/>
              <a:endParaRPr>
                <a:cs typeface="+mn-ea"/>
                <a:sym typeface="+mn-lt"/>
              </a:endParaRPr>
            </a:p>
          </p:txBody>
        </p:sp>
        <p:sp>
          <p:nvSpPr>
            <p:cNvPr id="69" name="任意多边形: 形状 24"/>
            <p:cNvSpPr/>
            <p:nvPr/>
          </p:nvSpPr>
          <p:spPr bwMode="gray">
            <a:xfrm>
              <a:off x="6452944" y="4161851"/>
              <a:ext cx="1248371" cy="736191"/>
            </a:xfrm>
            <a:custGeom>
              <a:avLst/>
              <a:gdLst/>
              <a:ahLst/>
              <a:cxnLst>
                <a:cxn ang="0">
                  <a:pos x="13" y="348"/>
                </a:cxn>
                <a:cxn ang="0">
                  <a:pos x="42" y="359"/>
                </a:cxn>
                <a:cxn ang="0">
                  <a:pos x="96" y="374"/>
                </a:cxn>
                <a:cxn ang="0">
                  <a:pos x="174" y="389"/>
                </a:cxn>
                <a:cxn ang="0">
                  <a:pos x="268" y="398"/>
                </a:cxn>
                <a:cxn ang="0">
                  <a:pos x="378" y="396"/>
                </a:cxn>
                <a:cxn ang="0">
                  <a:pos x="481" y="380"/>
                </a:cxn>
                <a:cxn ang="0">
                  <a:pos x="546" y="356"/>
                </a:cxn>
                <a:cxn ang="0">
                  <a:pos x="586" y="326"/>
                </a:cxn>
                <a:cxn ang="0">
                  <a:pos x="610" y="290"/>
                </a:cxn>
                <a:cxn ang="0">
                  <a:pos x="628" y="254"/>
                </a:cxn>
                <a:cxn ang="0">
                  <a:pos x="646" y="218"/>
                </a:cxn>
                <a:cxn ang="0">
                  <a:pos x="675" y="186"/>
                </a:cxn>
                <a:cxn ang="0">
                  <a:pos x="723" y="159"/>
                </a:cxn>
                <a:cxn ang="0">
                  <a:pos x="813" y="140"/>
                </a:cxn>
                <a:cxn ang="0">
                  <a:pos x="909" y="138"/>
                </a:cxn>
                <a:cxn ang="0">
                  <a:pos x="1011" y="140"/>
                </a:cxn>
                <a:cxn ang="0">
                  <a:pos x="1116" y="131"/>
                </a:cxn>
                <a:cxn ang="0">
                  <a:pos x="1227" y="98"/>
                </a:cxn>
                <a:cxn ang="0">
                  <a:pos x="1339" y="51"/>
                </a:cxn>
                <a:cxn ang="0">
                  <a:pos x="1426" y="23"/>
                </a:cxn>
                <a:cxn ang="0">
                  <a:pos x="1486" y="6"/>
                </a:cxn>
                <a:cxn ang="0">
                  <a:pos x="1518" y="2"/>
                </a:cxn>
                <a:cxn ang="0">
                  <a:pos x="1524" y="3"/>
                </a:cxn>
                <a:cxn ang="0">
                  <a:pos x="1540" y="29"/>
                </a:cxn>
                <a:cxn ang="0">
                  <a:pos x="1567" y="77"/>
                </a:cxn>
                <a:cxn ang="0">
                  <a:pos x="1597" y="146"/>
                </a:cxn>
                <a:cxn ang="0">
                  <a:pos x="1623" y="233"/>
                </a:cxn>
                <a:cxn ang="0">
                  <a:pos x="1636" y="335"/>
                </a:cxn>
                <a:cxn ang="0">
                  <a:pos x="1632" y="444"/>
                </a:cxn>
                <a:cxn ang="0">
                  <a:pos x="1615" y="540"/>
                </a:cxn>
                <a:cxn ang="0">
                  <a:pos x="1585" y="620"/>
                </a:cxn>
                <a:cxn ang="0">
                  <a:pos x="1533" y="690"/>
                </a:cxn>
                <a:cxn ang="0">
                  <a:pos x="1456" y="758"/>
                </a:cxn>
                <a:cxn ang="0">
                  <a:pos x="1350" y="825"/>
                </a:cxn>
                <a:cxn ang="0">
                  <a:pos x="1206" y="897"/>
                </a:cxn>
                <a:cxn ang="0">
                  <a:pos x="1047" y="945"/>
                </a:cxn>
                <a:cxn ang="0">
                  <a:pos x="885" y="963"/>
                </a:cxn>
                <a:cxn ang="0">
                  <a:pos x="721" y="956"/>
                </a:cxn>
                <a:cxn ang="0">
                  <a:pos x="559" y="924"/>
                </a:cxn>
                <a:cxn ang="0">
                  <a:pos x="402" y="875"/>
                </a:cxn>
                <a:cxn ang="0">
                  <a:pos x="274" y="818"/>
                </a:cxn>
                <a:cxn ang="0">
                  <a:pos x="178" y="755"/>
                </a:cxn>
                <a:cxn ang="0">
                  <a:pos x="108" y="689"/>
                </a:cxn>
                <a:cxn ang="0">
                  <a:pos x="58" y="623"/>
                </a:cxn>
                <a:cxn ang="0">
                  <a:pos x="27" y="561"/>
                </a:cxn>
                <a:cxn ang="0">
                  <a:pos x="10" y="507"/>
                </a:cxn>
                <a:cxn ang="0">
                  <a:pos x="0" y="434"/>
                </a:cxn>
                <a:cxn ang="0">
                  <a:pos x="3" y="380"/>
                </a:cxn>
                <a:cxn ang="0">
                  <a:pos x="7" y="351"/>
                </a:cxn>
              </a:cxnLst>
              <a:rect l="0" t="0" r="r" b="b"/>
              <a:pathLst>
                <a:path w="1636" h="963">
                  <a:moveTo>
                    <a:pt x="9" y="347"/>
                  </a:moveTo>
                  <a:lnTo>
                    <a:pt x="13" y="348"/>
                  </a:lnTo>
                  <a:lnTo>
                    <a:pt x="24" y="353"/>
                  </a:lnTo>
                  <a:lnTo>
                    <a:pt x="42" y="359"/>
                  </a:lnTo>
                  <a:lnTo>
                    <a:pt x="66" y="366"/>
                  </a:lnTo>
                  <a:lnTo>
                    <a:pt x="96" y="374"/>
                  </a:lnTo>
                  <a:lnTo>
                    <a:pt x="132" y="381"/>
                  </a:lnTo>
                  <a:lnTo>
                    <a:pt x="174" y="389"/>
                  </a:lnTo>
                  <a:lnTo>
                    <a:pt x="219" y="395"/>
                  </a:lnTo>
                  <a:lnTo>
                    <a:pt x="268" y="398"/>
                  </a:lnTo>
                  <a:lnTo>
                    <a:pt x="321" y="398"/>
                  </a:lnTo>
                  <a:lnTo>
                    <a:pt x="378" y="396"/>
                  </a:lnTo>
                  <a:lnTo>
                    <a:pt x="438" y="389"/>
                  </a:lnTo>
                  <a:lnTo>
                    <a:pt x="481" y="380"/>
                  </a:lnTo>
                  <a:lnTo>
                    <a:pt x="517" y="369"/>
                  </a:lnTo>
                  <a:lnTo>
                    <a:pt x="546" y="356"/>
                  </a:lnTo>
                  <a:lnTo>
                    <a:pt x="568" y="341"/>
                  </a:lnTo>
                  <a:lnTo>
                    <a:pt x="586" y="326"/>
                  </a:lnTo>
                  <a:lnTo>
                    <a:pt x="600" y="308"/>
                  </a:lnTo>
                  <a:lnTo>
                    <a:pt x="610" y="290"/>
                  </a:lnTo>
                  <a:lnTo>
                    <a:pt x="619" y="272"/>
                  </a:lnTo>
                  <a:lnTo>
                    <a:pt x="628" y="254"/>
                  </a:lnTo>
                  <a:lnTo>
                    <a:pt x="636" y="236"/>
                  </a:lnTo>
                  <a:lnTo>
                    <a:pt x="646" y="218"/>
                  </a:lnTo>
                  <a:lnTo>
                    <a:pt x="660" y="201"/>
                  </a:lnTo>
                  <a:lnTo>
                    <a:pt x="675" y="186"/>
                  </a:lnTo>
                  <a:lnTo>
                    <a:pt x="696" y="171"/>
                  </a:lnTo>
                  <a:lnTo>
                    <a:pt x="723" y="159"/>
                  </a:lnTo>
                  <a:lnTo>
                    <a:pt x="766" y="146"/>
                  </a:lnTo>
                  <a:lnTo>
                    <a:pt x="813" y="140"/>
                  </a:lnTo>
                  <a:lnTo>
                    <a:pt x="861" y="137"/>
                  </a:lnTo>
                  <a:lnTo>
                    <a:pt x="909" y="138"/>
                  </a:lnTo>
                  <a:lnTo>
                    <a:pt x="960" y="140"/>
                  </a:lnTo>
                  <a:lnTo>
                    <a:pt x="1011" y="140"/>
                  </a:lnTo>
                  <a:lnTo>
                    <a:pt x="1062" y="138"/>
                  </a:lnTo>
                  <a:lnTo>
                    <a:pt x="1116" y="131"/>
                  </a:lnTo>
                  <a:lnTo>
                    <a:pt x="1170" y="119"/>
                  </a:lnTo>
                  <a:lnTo>
                    <a:pt x="1227" y="98"/>
                  </a:lnTo>
                  <a:lnTo>
                    <a:pt x="1285" y="72"/>
                  </a:lnTo>
                  <a:lnTo>
                    <a:pt x="1339" y="51"/>
                  </a:lnTo>
                  <a:lnTo>
                    <a:pt x="1386" y="35"/>
                  </a:lnTo>
                  <a:lnTo>
                    <a:pt x="1426" y="23"/>
                  </a:lnTo>
                  <a:lnTo>
                    <a:pt x="1459" y="14"/>
                  </a:lnTo>
                  <a:lnTo>
                    <a:pt x="1486" y="6"/>
                  </a:lnTo>
                  <a:lnTo>
                    <a:pt x="1506" y="3"/>
                  </a:lnTo>
                  <a:lnTo>
                    <a:pt x="1518" y="2"/>
                  </a:lnTo>
                  <a:lnTo>
                    <a:pt x="1521" y="0"/>
                  </a:lnTo>
                  <a:lnTo>
                    <a:pt x="1524" y="3"/>
                  </a:lnTo>
                  <a:lnTo>
                    <a:pt x="1531" y="14"/>
                  </a:lnTo>
                  <a:lnTo>
                    <a:pt x="1540" y="29"/>
                  </a:lnTo>
                  <a:lnTo>
                    <a:pt x="1554" y="51"/>
                  </a:lnTo>
                  <a:lnTo>
                    <a:pt x="1567" y="77"/>
                  </a:lnTo>
                  <a:lnTo>
                    <a:pt x="1582" y="110"/>
                  </a:lnTo>
                  <a:lnTo>
                    <a:pt x="1597" y="146"/>
                  </a:lnTo>
                  <a:lnTo>
                    <a:pt x="1611" y="188"/>
                  </a:lnTo>
                  <a:lnTo>
                    <a:pt x="1623" y="233"/>
                  </a:lnTo>
                  <a:lnTo>
                    <a:pt x="1632" y="282"/>
                  </a:lnTo>
                  <a:lnTo>
                    <a:pt x="1636" y="335"/>
                  </a:lnTo>
                  <a:lnTo>
                    <a:pt x="1636" y="390"/>
                  </a:lnTo>
                  <a:lnTo>
                    <a:pt x="1632" y="444"/>
                  </a:lnTo>
                  <a:lnTo>
                    <a:pt x="1626" y="494"/>
                  </a:lnTo>
                  <a:lnTo>
                    <a:pt x="1615" y="540"/>
                  </a:lnTo>
                  <a:lnTo>
                    <a:pt x="1602" y="581"/>
                  </a:lnTo>
                  <a:lnTo>
                    <a:pt x="1585" y="620"/>
                  </a:lnTo>
                  <a:lnTo>
                    <a:pt x="1561" y="656"/>
                  </a:lnTo>
                  <a:lnTo>
                    <a:pt x="1533" y="690"/>
                  </a:lnTo>
                  <a:lnTo>
                    <a:pt x="1498" y="725"/>
                  </a:lnTo>
                  <a:lnTo>
                    <a:pt x="1456" y="758"/>
                  </a:lnTo>
                  <a:lnTo>
                    <a:pt x="1407" y="791"/>
                  </a:lnTo>
                  <a:lnTo>
                    <a:pt x="1350" y="825"/>
                  </a:lnTo>
                  <a:lnTo>
                    <a:pt x="1284" y="861"/>
                  </a:lnTo>
                  <a:lnTo>
                    <a:pt x="1206" y="897"/>
                  </a:lnTo>
                  <a:lnTo>
                    <a:pt x="1126" y="924"/>
                  </a:lnTo>
                  <a:lnTo>
                    <a:pt x="1047" y="945"/>
                  </a:lnTo>
                  <a:lnTo>
                    <a:pt x="966" y="957"/>
                  </a:lnTo>
                  <a:lnTo>
                    <a:pt x="885" y="963"/>
                  </a:lnTo>
                  <a:lnTo>
                    <a:pt x="802" y="962"/>
                  </a:lnTo>
                  <a:lnTo>
                    <a:pt x="721" y="956"/>
                  </a:lnTo>
                  <a:lnTo>
                    <a:pt x="640" y="942"/>
                  </a:lnTo>
                  <a:lnTo>
                    <a:pt x="559" y="924"/>
                  </a:lnTo>
                  <a:lnTo>
                    <a:pt x="480" y="902"/>
                  </a:lnTo>
                  <a:lnTo>
                    <a:pt x="402" y="875"/>
                  </a:lnTo>
                  <a:lnTo>
                    <a:pt x="334" y="848"/>
                  </a:lnTo>
                  <a:lnTo>
                    <a:pt x="274" y="818"/>
                  </a:lnTo>
                  <a:lnTo>
                    <a:pt x="223" y="786"/>
                  </a:lnTo>
                  <a:lnTo>
                    <a:pt x="178" y="755"/>
                  </a:lnTo>
                  <a:lnTo>
                    <a:pt x="139" y="722"/>
                  </a:lnTo>
                  <a:lnTo>
                    <a:pt x="108" y="689"/>
                  </a:lnTo>
                  <a:lnTo>
                    <a:pt x="81" y="656"/>
                  </a:lnTo>
                  <a:lnTo>
                    <a:pt x="58" y="623"/>
                  </a:lnTo>
                  <a:lnTo>
                    <a:pt x="40" y="591"/>
                  </a:lnTo>
                  <a:lnTo>
                    <a:pt x="27" y="561"/>
                  </a:lnTo>
                  <a:lnTo>
                    <a:pt x="18" y="533"/>
                  </a:lnTo>
                  <a:lnTo>
                    <a:pt x="10" y="507"/>
                  </a:lnTo>
                  <a:lnTo>
                    <a:pt x="3" y="468"/>
                  </a:lnTo>
                  <a:lnTo>
                    <a:pt x="0" y="434"/>
                  </a:lnTo>
                  <a:lnTo>
                    <a:pt x="0" y="404"/>
                  </a:lnTo>
                  <a:lnTo>
                    <a:pt x="3" y="380"/>
                  </a:lnTo>
                  <a:lnTo>
                    <a:pt x="6" y="362"/>
                  </a:lnTo>
                  <a:lnTo>
                    <a:pt x="7" y="351"/>
                  </a:lnTo>
                  <a:lnTo>
                    <a:pt x="9" y="347"/>
                  </a:lnTo>
                  <a:close/>
                </a:path>
              </a:pathLst>
            </a:custGeom>
            <a:solidFill>
              <a:srgbClr val="EC6D6D"/>
            </a:solidFill>
            <a:ln w="0">
              <a:noFill/>
              <a:prstDash val="solid"/>
              <a:round/>
            </a:ln>
          </p:spPr>
          <p:txBody>
            <a:bodyPr anchor="ctr"/>
            <a:lstStyle/>
            <a:p>
              <a:pPr algn="ctr"/>
              <a:endParaRPr>
                <a:cs typeface="+mn-ea"/>
                <a:sym typeface="+mn-lt"/>
              </a:endParaRPr>
            </a:p>
          </p:txBody>
        </p:sp>
      </p:grpSp>
      <p:grpSp>
        <p:nvGrpSpPr>
          <p:cNvPr id="70" name="组合 69"/>
          <p:cNvGrpSpPr/>
          <p:nvPr/>
        </p:nvGrpSpPr>
        <p:grpSpPr>
          <a:xfrm>
            <a:off x="7916636" y="2319515"/>
            <a:ext cx="2965476" cy="720396"/>
            <a:chOff x="8386922" y="2192795"/>
            <a:chExt cx="2965476" cy="720396"/>
          </a:xfrm>
        </p:grpSpPr>
        <p:sp>
          <p:nvSpPr>
            <p:cNvPr id="71" name="矩形 70"/>
            <p:cNvSpPr/>
            <p:nvPr/>
          </p:nvSpPr>
          <p:spPr>
            <a:xfrm>
              <a:off x="8386922" y="2192795"/>
              <a:ext cx="2501951"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标题文字添加</a:t>
              </a:r>
            </a:p>
          </p:txBody>
        </p:sp>
        <p:sp>
          <p:nvSpPr>
            <p:cNvPr id="72" name="文本框 71"/>
            <p:cNvSpPr txBox="1"/>
            <p:nvPr/>
          </p:nvSpPr>
          <p:spPr>
            <a:xfrm>
              <a:off x="8386922" y="2542351"/>
              <a:ext cx="2965476" cy="370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bg1">
                      <a:lumMod val="50000"/>
                    </a:schemeClr>
                  </a:solidFill>
                  <a:cs typeface="+mn-ea"/>
                  <a:sym typeface="+mn-lt"/>
                </a:rPr>
                <a:t>单击输入标题内容单击输入标题内容单击输入标题内容单击输入标题内容单击输入标题内容单击输入标题内容</a:t>
              </a:r>
            </a:p>
          </p:txBody>
        </p:sp>
      </p:grpSp>
      <p:grpSp>
        <p:nvGrpSpPr>
          <p:cNvPr id="73" name="组合 72"/>
          <p:cNvGrpSpPr/>
          <p:nvPr/>
        </p:nvGrpSpPr>
        <p:grpSpPr>
          <a:xfrm>
            <a:off x="7916636" y="4524636"/>
            <a:ext cx="2965476" cy="720396"/>
            <a:chOff x="8386922" y="2192795"/>
            <a:chExt cx="2965476" cy="720396"/>
          </a:xfrm>
        </p:grpSpPr>
        <p:sp>
          <p:nvSpPr>
            <p:cNvPr id="74" name="矩形 73"/>
            <p:cNvSpPr/>
            <p:nvPr/>
          </p:nvSpPr>
          <p:spPr>
            <a:xfrm>
              <a:off x="8386922" y="2192795"/>
              <a:ext cx="2501951"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标题文字添加</a:t>
              </a:r>
            </a:p>
          </p:txBody>
        </p:sp>
        <p:sp>
          <p:nvSpPr>
            <p:cNvPr id="75" name="文本框 74"/>
            <p:cNvSpPr txBox="1"/>
            <p:nvPr/>
          </p:nvSpPr>
          <p:spPr>
            <a:xfrm>
              <a:off x="8386922" y="2542351"/>
              <a:ext cx="2965476" cy="370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bg1">
                      <a:lumMod val="50000"/>
                    </a:schemeClr>
                  </a:solidFill>
                  <a:cs typeface="+mn-ea"/>
                  <a:sym typeface="+mn-lt"/>
                </a:rPr>
                <a:t>单击输入标题内容单击输入标题内容单击输入标题内容单击输入标题内容单击输入标题内容单击输入标题内容</a:t>
              </a:r>
            </a:p>
          </p:txBody>
        </p:sp>
      </p:grpSp>
      <p:grpSp>
        <p:nvGrpSpPr>
          <p:cNvPr id="76" name="组合 75"/>
          <p:cNvGrpSpPr/>
          <p:nvPr/>
        </p:nvGrpSpPr>
        <p:grpSpPr>
          <a:xfrm>
            <a:off x="1162011" y="2319515"/>
            <a:ext cx="2965476" cy="720396"/>
            <a:chOff x="8386922" y="2192795"/>
            <a:chExt cx="2965476" cy="720396"/>
          </a:xfrm>
        </p:grpSpPr>
        <p:sp>
          <p:nvSpPr>
            <p:cNvPr id="77" name="矩形 76"/>
            <p:cNvSpPr/>
            <p:nvPr/>
          </p:nvSpPr>
          <p:spPr>
            <a:xfrm>
              <a:off x="8850447" y="2192795"/>
              <a:ext cx="2501951"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cs typeface="+mn-ea"/>
                  <a:sym typeface="+mn-lt"/>
                </a:rPr>
                <a:t>标题文字添加</a:t>
              </a:r>
            </a:p>
          </p:txBody>
        </p:sp>
        <p:sp>
          <p:nvSpPr>
            <p:cNvPr id="78" name="文本框 77"/>
            <p:cNvSpPr txBox="1"/>
            <p:nvPr/>
          </p:nvSpPr>
          <p:spPr>
            <a:xfrm>
              <a:off x="8386922" y="2542351"/>
              <a:ext cx="2965476" cy="370840"/>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800" dirty="0">
                  <a:solidFill>
                    <a:schemeClr val="bg1">
                      <a:lumMod val="50000"/>
                    </a:schemeClr>
                  </a:solidFill>
                  <a:cs typeface="+mn-ea"/>
                  <a:sym typeface="+mn-lt"/>
                </a:rPr>
                <a:t>单击输入标题内容单击输入标题内容单击输入标题内容单击输入标题内容单击输入标题内容单击输入标题内容</a:t>
              </a:r>
            </a:p>
          </p:txBody>
        </p:sp>
      </p:grpSp>
      <p:grpSp>
        <p:nvGrpSpPr>
          <p:cNvPr id="79" name="组合 78"/>
          <p:cNvGrpSpPr/>
          <p:nvPr/>
        </p:nvGrpSpPr>
        <p:grpSpPr>
          <a:xfrm>
            <a:off x="1162011" y="4524636"/>
            <a:ext cx="2965476" cy="720396"/>
            <a:chOff x="8386922" y="2192795"/>
            <a:chExt cx="2965476" cy="720396"/>
          </a:xfrm>
        </p:grpSpPr>
        <p:sp>
          <p:nvSpPr>
            <p:cNvPr id="80" name="矩形 79"/>
            <p:cNvSpPr/>
            <p:nvPr/>
          </p:nvSpPr>
          <p:spPr>
            <a:xfrm>
              <a:off x="8850447" y="2192795"/>
              <a:ext cx="2501951"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cs typeface="+mn-ea"/>
                  <a:sym typeface="+mn-lt"/>
                </a:rPr>
                <a:t>标题文字添加</a:t>
              </a:r>
            </a:p>
          </p:txBody>
        </p:sp>
        <p:sp>
          <p:nvSpPr>
            <p:cNvPr id="81" name="文本框 80"/>
            <p:cNvSpPr txBox="1"/>
            <p:nvPr/>
          </p:nvSpPr>
          <p:spPr>
            <a:xfrm>
              <a:off x="8386922" y="2542351"/>
              <a:ext cx="2965476" cy="370840"/>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800" dirty="0">
                  <a:solidFill>
                    <a:schemeClr val="bg1">
                      <a:lumMod val="50000"/>
                    </a:schemeClr>
                  </a:solidFill>
                  <a:cs typeface="+mn-ea"/>
                  <a:sym typeface="+mn-lt"/>
                </a:rPr>
                <a:t>单击输入标题内容单击输入标题内容单击输入标题内容单击输入标题内容单击输入标题内容单击输入标题内容</a:t>
              </a:r>
            </a:p>
          </p:txBody>
        </p:sp>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0-#ppt_w/2"/>
                                          </p:val>
                                        </p:tav>
                                        <p:tav tm="100000">
                                          <p:val>
                                            <p:strVal val="#ppt_x"/>
                                          </p:val>
                                        </p:tav>
                                      </p:tavLst>
                                    </p:anim>
                                    <p:anim calcmode="lin" valueType="num">
                                      <p:cBhvr additive="base">
                                        <p:cTn id="14" dur="500" fill="hold"/>
                                        <p:tgtEl>
                                          <p:spTgt spid="7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additive="base">
                                        <p:cTn id="17" dur="500" fill="hold"/>
                                        <p:tgtEl>
                                          <p:spTgt spid="79"/>
                                        </p:tgtEl>
                                        <p:attrNameLst>
                                          <p:attrName>ppt_x</p:attrName>
                                        </p:attrNameLst>
                                      </p:cBhvr>
                                      <p:tavLst>
                                        <p:tav tm="0">
                                          <p:val>
                                            <p:strVal val="0-#ppt_w/2"/>
                                          </p:val>
                                        </p:tav>
                                        <p:tav tm="100000">
                                          <p:val>
                                            <p:strVal val="#ppt_x"/>
                                          </p:val>
                                        </p:tav>
                                      </p:tavLst>
                                    </p:anim>
                                    <p:anim calcmode="lin" valueType="num">
                                      <p:cBhvr additive="base">
                                        <p:cTn id="18" dur="500" fill="hold"/>
                                        <p:tgtEl>
                                          <p:spTgt spid="7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500" fill="hold"/>
                                        <p:tgtEl>
                                          <p:spTgt spid="70"/>
                                        </p:tgtEl>
                                        <p:attrNameLst>
                                          <p:attrName>ppt_x</p:attrName>
                                        </p:attrNameLst>
                                      </p:cBhvr>
                                      <p:tavLst>
                                        <p:tav tm="0">
                                          <p:val>
                                            <p:strVal val="1+#ppt_w/2"/>
                                          </p:val>
                                        </p:tav>
                                        <p:tav tm="100000">
                                          <p:val>
                                            <p:strVal val="#ppt_x"/>
                                          </p:val>
                                        </p:tav>
                                      </p:tavLst>
                                    </p:anim>
                                    <p:anim calcmode="lin" valueType="num">
                                      <p:cBhvr additive="base">
                                        <p:cTn id="22" dur="5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additive="base">
                                        <p:cTn id="25" dur="500" fill="hold"/>
                                        <p:tgtEl>
                                          <p:spTgt spid="73"/>
                                        </p:tgtEl>
                                        <p:attrNameLst>
                                          <p:attrName>ppt_x</p:attrName>
                                        </p:attrNameLst>
                                      </p:cBhvr>
                                      <p:tavLst>
                                        <p:tav tm="0">
                                          <p:val>
                                            <p:strVal val="1+#ppt_w/2"/>
                                          </p:val>
                                        </p:tav>
                                        <p:tav tm="100000">
                                          <p:val>
                                            <p:strVal val="#ppt_x"/>
                                          </p:val>
                                        </p:tav>
                                      </p:tavLst>
                                    </p:anim>
                                    <p:anim calcmode="lin" valueType="num">
                                      <p:cBhvr additive="base">
                                        <p:cTn id="26"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881380" y="614680"/>
            <a:ext cx="4049395" cy="730250"/>
            <a:chOff x="1388" y="968"/>
            <a:chExt cx="6377" cy="1150"/>
          </a:xfrm>
        </p:grpSpPr>
        <p:grpSp>
          <p:nvGrpSpPr>
            <p:cNvPr id="27" name="组合 26"/>
            <p:cNvGrpSpPr/>
            <p:nvPr/>
          </p:nvGrpSpPr>
          <p:grpSpPr>
            <a:xfrm>
              <a:off x="1388" y="1102"/>
              <a:ext cx="1668" cy="1016"/>
              <a:chOff x="1480" y="1008"/>
              <a:chExt cx="1668" cy="1016"/>
            </a:xfrm>
          </p:grpSpPr>
          <p:sp>
            <p:nvSpPr>
              <p:cNvPr id="36" name="KSO_Shape"/>
              <p:cNvSpPr/>
              <p:nvPr>
                <p:custDataLst>
                  <p:tags r:id="rId3"/>
                </p:custDataLst>
              </p:nvPr>
            </p:nvSpPr>
            <p:spPr>
              <a:xfrm flipH="1">
                <a:off x="2142" y="1008"/>
                <a:ext cx="1006" cy="917"/>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28" name="心形 27"/>
              <p:cNvSpPr/>
              <p:nvPr/>
            </p:nvSpPr>
            <p:spPr>
              <a:xfrm rot="20100000">
                <a:off x="1480" y="1016"/>
                <a:ext cx="1166" cy="1008"/>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文本框 44"/>
            <p:cNvSpPr txBox="1">
              <a:spLocks noChangeArrowheads="1"/>
            </p:cNvSpPr>
            <p:nvPr>
              <p:custDataLst>
                <p:tags r:id="rId2"/>
              </p:custDataLst>
            </p:nvPr>
          </p:nvSpPr>
          <p:spPr bwMode="auto">
            <a:xfrm>
              <a:off x="3148" y="968"/>
              <a:ext cx="4617"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输入标题内容</a:t>
              </a:r>
            </a:p>
          </p:txBody>
        </p:sp>
      </p:grpSp>
      <p:grpSp>
        <p:nvGrpSpPr>
          <p:cNvPr id="21" name="562f4693-34fc-4622-bfca-43fd35292efa" descr="OQAAAB+LCAAAAAAABACrVlIpqSxIVbJSCs5NLCpxyUxML0rM9SxJzVXSUfJMUbLKK83J0VFyysxLycxLdy/KLy0oVrKKjq0FALpUkis5AAAA" title="iSlide™ 版权声明  COPYRIGHT NOTICE"/>
          <p:cNvGrpSpPr>
            <a:grpSpLocks noChangeAspect="1"/>
          </p:cNvGrpSpPr>
          <p:nvPr>
            <p:custDataLst>
              <p:tags r:id="rId1"/>
            </p:custDataLst>
          </p:nvPr>
        </p:nvGrpSpPr>
        <p:grpSpPr>
          <a:xfrm>
            <a:off x="1893517" y="1964253"/>
            <a:ext cx="8495084" cy="3195198"/>
            <a:chOff x="866776" y="1484784"/>
            <a:chExt cx="10446965" cy="3929346"/>
          </a:xfrm>
        </p:grpSpPr>
        <p:grpSp>
          <p:nvGrpSpPr>
            <p:cNvPr id="22" name="îSľïḍe"/>
            <p:cNvGrpSpPr/>
            <p:nvPr/>
          </p:nvGrpSpPr>
          <p:grpSpPr>
            <a:xfrm>
              <a:off x="866776" y="1484784"/>
              <a:ext cx="10446965" cy="2626967"/>
              <a:chOff x="866776" y="1754227"/>
              <a:chExt cx="10446965" cy="2626967"/>
            </a:xfrm>
          </p:grpSpPr>
          <p:sp>
            <p:nvSpPr>
              <p:cNvPr id="23" name="ïs1íḍe"/>
              <p:cNvSpPr/>
              <p:nvPr/>
            </p:nvSpPr>
            <p:spPr>
              <a:xfrm>
                <a:off x="6504711" y="2182579"/>
                <a:ext cx="1772290" cy="1770259"/>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scene3d>
                  <a:camera prst="orthographicFront"/>
                  <a:lightRig rig="threePt" dir="t"/>
                </a:scene3d>
                <a:sp3d contourW="12700"/>
              </a:bodyPr>
              <a:lstStyle/>
              <a:p>
                <a:pPr algn="ctr">
                  <a:defRPr/>
                </a:pPr>
                <a:r>
                  <a:rPr lang="zh-CN" altLang="en-US" sz="2000">
                    <a:solidFill>
                      <a:schemeClr val="bg1"/>
                    </a:solidFill>
                    <a:cs typeface="+mn-ea"/>
                    <a:sym typeface="+mn-lt"/>
                  </a:rPr>
                  <a:t>关键词</a:t>
                </a:r>
                <a:endParaRPr lang="zh-CN" altLang="en-US" sz="2000" dirty="0">
                  <a:solidFill>
                    <a:schemeClr val="bg1"/>
                  </a:solidFill>
                  <a:cs typeface="+mn-ea"/>
                  <a:sym typeface="+mn-lt"/>
                </a:endParaRPr>
              </a:p>
            </p:txBody>
          </p:sp>
          <p:sp>
            <p:nvSpPr>
              <p:cNvPr id="24" name="íṩľîḓé"/>
              <p:cNvSpPr/>
              <p:nvPr/>
            </p:nvSpPr>
            <p:spPr>
              <a:xfrm>
                <a:off x="3883525" y="2182579"/>
                <a:ext cx="1772289" cy="1770259"/>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scene3d>
                  <a:camera prst="orthographicFront"/>
                  <a:lightRig rig="threePt" dir="t"/>
                </a:scene3d>
                <a:sp3d contourW="12700"/>
              </a:bodyPr>
              <a:lstStyle/>
              <a:p>
                <a:pPr algn="ctr">
                  <a:defRPr/>
                </a:pPr>
                <a:r>
                  <a:rPr lang="zh-CN" altLang="en-US" sz="2000">
                    <a:solidFill>
                      <a:schemeClr val="bg1"/>
                    </a:solidFill>
                    <a:cs typeface="+mn-ea"/>
                    <a:sym typeface="+mn-lt"/>
                  </a:rPr>
                  <a:t>关键词</a:t>
                </a:r>
                <a:endParaRPr lang="zh-CN" altLang="en-US" sz="2000" dirty="0">
                  <a:solidFill>
                    <a:schemeClr val="bg1"/>
                  </a:solidFill>
                  <a:cs typeface="+mn-ea"/>
                  <a:sym typeface="+mn-lt"/>
                </a:endParaRPr>
              </a:p>
            </p:txBody>
          </p:sp>
          <p:sp>
            <p:nvSpPr>
              <p:cNvPr id="25" name="îsļîḑê"/>
              <p:cNvSpPr/>
              <p:nvPr/>
            </p:nvSpPr>
            <p:spPr>
              <a:xfrm>
                <a:off x="1270767" y="2166338"/>
                <a:ext cx="1770259" cy="1770259"/>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scene3d>
                  <a:camera prst="orthographicFront"/>
                  <a:lightRig rig="threePt" dir="t"/>
                </a:scene3d>
                <a:sp3d contourW="12700"/>
              </a:bodyPr>
              <a:lstStyle/>
              <a:p>
                <a:pPr algn="ctr">
                  <a:defRPr/>
                </a:pPr>
                <a:r>
                  <a:rPr lang="zh-CN" altLang="en-US" sz="2000">
                    <a:solidFill>
                      <a:schemeClr val="bg1"/>
                    </a:solidFill>
                    <a:cs typeface="+mn-ea"/>
                    <a:sym typeface="+mn-lt"/>
                  </a:rPr>
                  <a:t>关键词</a:t>
                </a:r>
                <a:endParaRPr lang="zh-CN" altLang="en-US" sz="2000" dirty="0">
                  <a:solidFill>
                    <a:schemeClr val="bg1"/>
                  </a:solidFill>
                  <a:cs typeface="+mn-ea"/>
                  <a:sym typeface="+mn-lt"/>
                </a:endParaRPr>
              </a:p>
            </p:txBody>
          </p:sp>
          <p:sp>
            <p:nvSpPr>
              <p:cNvPr id="2" name="îšḷïḓè"/>
              <p:cNvSpPr/>
              <p:nvPr/>
            </p:nvSpPr>
            <p:spPr bwMode="auto">
              <a:xfrm>
                <a:off x="866776" y="1760315"/>
                <a:ext cx="4998140" cy="2608697"/>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bg1">
                    <a:lumMod val="85000"/>
                  </a:schemeClr>
                </a:solidFill>
                <a:prstDash val="solid"/>
                <a:round/>
              </a:ln>
              <a:effectLst/>
            </p:spPr>
            <p:txBody>
              <a:bodyPr anchor="ctr">
                <a:scene3d>
                  <a:camera prst="orthographicFront"/>
                  <a:lightRig rig="threePt" dir="t"/>
                </a:scene3d>
                <a:sp3d contourW="12700"/>
              </a:bodyPr>
              <a:lstStyle/>
              <a:p>
                <a:pPr algn="ctr"/>
                <a:endParaRPr>
                  <a:solidFill>
                    <a:schemeClr val="bg2">
                      <a:lumMod val="50000"/>
                    </a:schemeClr>
                  </a:solidFill>
                  <a:cs typeface="+mn-ea"/>
                  <a:sym typeface="+mn-lt"/>
                </a:endParaRPr>
              </a:p>
            </p:txBody>
          </p:sp>
          <p:sp>
            <p:nvSpPr>
              <p:cNvPr id="3" name="ïsļïďê"/>
              <p:cNvSpPr/>
              <p:nvPr/>
            </p:nvSpPr>
            <p:spPr>
              <a:xfrm>
                <a:off x="1985367" y="2306417"/>
                <a:ext cx="332939" cy="332939"/>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algn="ctr">
                  <a:defRPr/>
                </a:pPr>
                <a:r>
                  <a:rPr lang="en-US" altLang="zh-CN" sz="1200" dirty="0">
                    <a:solidFill>
                      <a:schemeClr val="bg2">
                        <a:lumMod val="50000"/>
                      </a:schemeClr>
                    </a:solidFill>
                    <a:cs typeface="+mn-ea"/>
                    <a:sym typeface="+mn-lt"/>
                  </a:rPr>
                  <a:t>1</a:t>
                </a:r>
              </a:p>
            </p:txBody>
          </p:sp>
          <p:sp>
            <p:nvSpPr>
              <p:cNvPr id="29" name="ïšliḍe"/>
              <p:cNvSpPr/>
              <p:nvPr/>
            </p:nvSpPr>
            <p:spPr>
              <a:xfrm>
                <a:off x="4602185" y="2322658"/>
                <a:ext cx="334968" cy="332939"/>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algn="ctr">
                  <a:defRPr/>
                </a:pPr>
                <a:r>
                  <a:rPr lang="en-US" altLang="zh-CN" sz="1200">
                    <a:solidFill>
                      <a:schemeClr val="bg2">
                        <a:lumMod val="50000"/>
                      </a:schemeClr>
                    </a:solidFill>
                    <a:cs typeface="+mn-ea"/>
                    <a:sym typeface="+mn-lt"/>
                  </a:rPr>
                  <a:t>2</a:t>
                </a:r>
                <a:endParaRPr lang="en-US" altLang="zh-CN" sz="1200" dirty="0">
                  <a:solidFill>
                    <a:schemeClr val="bg2">
                      <a:lumMod val="50000"/>
                    </a:schemeClr>
                  </a:solidFill>
                  <a:cs typeface="+mn-ea"/>
                  <a:sym typeface="+mn-lt"/>
                </a:endParaRPr>
              </a:p>
            </p:txBody>
          </p:sp>
          <p:sp>
            <p:nvSpPr>
              <p:cNvPr id="30" name="íSlïḋê"/>
              <p:cNvSpPr/>
              <p:nvPr/>
            </p:nvSpPr>
            <p:spPr>
              <a:xfrm>
                <a:off x="7225091" y="2322658"/>
                <a:ext cx="332939" cy="332939"/>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algn="ctr">
                  <a:defRPr/>
                </a:pPr>
                <a:r>
                  <a:rPr lang="en-US" altLang="zh-CN" sz="1200">
                    <a:solidFill>
                      <a:schemeClr val="bg2">
                        <a:lumMod val="50000"/>
                      </a:schemeClr>
                    </a:solidFill>
                    <a:cs typeface="+mn-ea"/>
                    <a:sym typeface="+mn-lt"/>
                  </a:rPr>
                  <a:t>3</a:t>
                </a:r>
                <a:endParaRPr lang="en-US" altLang="zh-CN" sz="1200" dirty="0">
                  <a:solidFill>
                    <a:schemeClr val="bg2">
                      <a:lumMod val="50000"/>
                    </a:schemeClr>
                  </a:solidFill>
                  <a:cs typeface="+mn-ea"/>
                  <a:sym typeface="+mn-lt"/>
                </a:endParaRPr>
              </a:p>
            </p:txBody>
          </p:sp>
          <p:sp>
            <p:nvSpPr>
              <p:cNvPr id="31" name="íŝḻîḍe"/>
              <p:cNvSpPr/>
              <p:nvPr/>
            </p:nvSpPr>
            <p:spPr>
              <a:xfrm>
                <a:off x="3684573" y="1754227"/>
                <a:ext cx="4797158" cy="2626967"/>
              </a:xfrm>
              <a:custGeom>
                <a:avLst/>
                <a:gdLst>
                  <a:gd name="connsiteX0" fmla="*/ 0 w 3902075"/>
                  <a:gd name="connsiteY0" fmla="*/ 1047871 h 2096659"/>
                  <a:gd name="connsiteX1" fmla="*/ 1019175 w 3902075"/>
                  <a:gd name="connsiteY1" fmla="*/ 2067046 h 2096659"/>
                  <a:gd name="connsiteX2" fmla="*/ 3063875 w 3902075"/>
                  <a:gd name="connsiteY2" fmla="*/ 25521 h 2096659"/>
                  <a:gd name="connsiteX3" fmla="*/ 3902075 w 3902075"/>
                  <a:gd name="connsiteY3" fmla="*/ 866896 h 2096659"/>
                  <a:gd name="connsiteX4" fmla="*/ 3902075 w 3902075"/>
                  <a:gd name="connsiteY4" fmla="*/ 866896 h 2096659"/>
                  <a:gd name="connsiteX0-1" fmla="*/ 0 w 3902075"/>
                  <a:gd name="connsiteY0-2" fmla="*/ 1047871 h 2096659"/>
                  <a:gd name="connsiteX1-3" fmla="*/ 1019175 w 3902075"/>
                  <a:gd name="connsiteY1-4" fmla="*/ 2067046 h 2096659"/>
                  <a:gd name="connsiteX2-5" fmla="*/ 3063875 w 3902075"/>
                  <a:gd name="connsiteY2-6" fmla="*/ 25521 h 2096659"/>
                  <a:gd name="connsiteX3-7" fmla="*/ 3902075 w 3902075"/>
                  <a:gd name="connsiteY3-8" fmla="*/ 866896 h 2096659"/>
                  <a:gd name="connsiteX4-9" fmla="*/ 3902075 w 3902075"/>
                  <a:gd name="connsiteY4-10" fmla="*/ 866896 h 2096659"/>
                  <a:gd name="connsiteX0-11" fmla="*/ 0 w 3902075"/>
                  <a:gd name="connsiteY0-12" fmla="*/ 1047871 h 2067046"/>
                  <a:gd name="connsiteX1-13" fmla="*/ 1019175 w 3902075"/>
                  <a:gd name="connsiteY1-14" fmla="*/ 2067046 h 2067046"/>
                  <a:gd name="connsiteX2-15" fmla="*/ 3063875 w 3902075"/>
                  <a:gd name="connsiteY2-16" fmla="*/ 25521 h 2067046"/>
                  <a:gd name="connsiteX3-17" fmla="*/ 3902075 w 3902075"/>
                  <a:gd name="connsiteY3-18" fmla="*/ 866896 h 2067046"/>
                  <a:gd name="connsiteX4-19" fmla="*/ 3902075 w 3902075"/>
                  <a:gd name="connsiteY4-20" fmla="*/ 866896 h 2067046"/>
                  <a:gd name="connsiteX0-21" fmla="*/ 0 w 3902075"/>
                  <a:gd name="connsiteY0-22" fmla="*/ 1047871 h 2067046"/>
                  <a:gd name="connsiteX1-23" fmla="*/ 1019175 w 3902075"/>
                  <a:gd name="connsiteY1-24" fmla="*/ 2067046 h 2067046"/>
                  <a:gd name="connsiteX2-25" fmla="*/ 3063875 w 3902075"/>
                  <a:gd name="connsiteY2-26" fmla="*/ 25521 h 2067046"/>
                  <a:gd name="connsiteX3-27" fmla="*/ 3902075 w 3902075"/>
                  <a:gd name="connsiteY3-28" fmla="*/ 866896 h 2067046"/>
                  <a:gd name="connsiteX4-29" fmla="*/ 3902075 w 3902075"/>
                  <a:gd name="connsiteY4-30" fmla="*/ 866896 h 2067046"/>
                  <a:gd name="connsiteX0-31" fmla="*/ 0 w 3902075"/>
                  <a:gd name="connsiteY0-32" fmla="*/ 1047871 h 2067046"/>
                  <a:gd name="connsiteX1-33" fmla="*/ 1019175 w 3902075"/>
                  <a:gd name="connsiteY1-34" fmla="*/ 2067046 h 2067046"/>
                  <a:gd name="connsiteX2-35" fmla="*/ 3063875 w 3902075"/>
                  <a:gd name="connsiteY2-36" fmla="*/ 25521 h 2067046"/>
                  <a:gd name="connsiteX3-37" fmla="*/ 3902075 w 3902075"/>
                  <a:gd name="connsiteY3-38" fmla="*/ 866896 h 2067046"/>
                  <a:gd name="connsiteX4-39" fmla="*/ 3902075 w 3902075"/>
                  <a:gd name="connsiteY4-40" fmla="*/ 866896 h 2067046"/>
                  <a:gd name="connsiteX0-41" fmla="*/ 0 w 3902075"/>
                  <a:gd name="connsiteY0-42" fmla="*/ 1047871 h 2067046"/>
                  <a:gd name="connsiteX1-43" fmla="*/ 1019175 w 3902075"/>
                  <a:gd name="connsiteY1-44" fmla="*/ 2067046 h 2067046"/>
                  <a:gd name="connsiteX2-45" fmla="*/ 3063875 w 3902075"/>
                  <a:gd name="connsiteY2-46" fmla="*/ 25521 h 2067046"/>
                  <a:gd name="connsiteX3-47" fmla="*/ 3902075 w 3902075"/>
                  <a:gd name="connsiteY3-48" fmla="*/ 866896 h 2067046"/>
                  <a:gd name="connsiteX4-49" fmla="*/ 3902075 w 3902075"/>
                  <a:gd name="connsiteY4-50" fmla="*/ 866896 h 2067046"/>
                  <a:gd name="connsiteX0-51" fmla="*/ 0 w 3902075"/>
                  <a:gd name="connsiteY0-52" fmla="*/ 1047871 h 2067046"/>
                  <a:gd name="connsiteX1-53" fmla="*/ 1019175 w 3902075"/>
                  <a:gd name="connsiteY1-54" fmla="*/ 2067046 h 2067046"/>
                  <a:gd name="connsiteX2-55" fmla="*/ 3063875 w 3902075"/>
                  <a:gd name="connsiteY2-56" fmla="*/ 25521 h 2067046"/>
                  <a:gd name="connsiteX3-57" fmla="*/ 3902075 w 3902075"/>
                  <a:gd name="connsiteY3-58" fmla="*/ 866896 h 2067046"/>
                  <a:gd name="connsiteX4-59" fmla="*/ 3902075 w 3902075"/>
                  <a:gd name="connsiteY4-60" fmla="*/ 866896 h 2067046"/>
                  <a:gd name="connsiteX0-61" fmla="*/ 0 w 3902075"/>
                  <a:gd name="connsiteY0-62" fmla="*/ 1047871 h 2067046"/>
                  <a:gd name="connsiteX1-63" fmla="*/ 1019175 w 3902075"/>
                  <a:gd name="connsiteY1-64" fmla="*/ 2067046 h 2067046"/>
                  <a:gd name="connsiteX2-65" fmla="*/ 3063875 w 3902075"/>
                  <a:gd name="connsiteY2-66" fmla="*/ 25521 h 2067046"/>
                  <a:gd name="connsiteX3-67" fmla="*/ 3902075 w 3902075"/>
                  <a:gd name="connsiteY3-68" fmla="*/ 866896 h 2067046"/>
                  <a:gd name="connsiteX4-69" fmla="*/ 3902075 w 3902075"/>
                  <a:gd name="connsiteY4-70" fmla="*/ 866896 h 2067046"/>
                  <a:gd name="connsiteX0-71" fmla="*/ 0 w 3902075"/>
                  <a:gd name="connsiteY0-72" fmla="*/ 1022350 h 2041525"/>
                  <a:gd name="connsiteX1-73" fmla="*/ 1019175 w 3902075"/>
                  <a:gd name="connsiteY1-74" fmla="*/ 2041525 h 2041525"/>
                  <a:gd name="connsiteX2-75" fmla="*/ 3063875 w 3902075"/>
                  <a:gd name="connsiteY2-76" fmla="*/ 0 h 2041525"/>
                  <a:gd name="connsiteX3-77" fmla="*/ 3902075 w 3902075"/>
                  <a:gd name="connsiteY3-78" fmla="*/ 841375 h 2041525"/>
                  <a:gd name="connsiteX4-79" fmla="*/ 3902075 w 3902075"/>
                  <a:gd name="connsiteY4-80" fmla="*/ 841375 h 2041525"/>
                  <a:gd name="connsiteX0-81" fmla="*/ 0 w 3902075"/>
                  <a:gd name="connsiteY0-82" fmla="*/ 1022350 h 1879600"/>
                  <a:gd name="connsiteX1-83" fmla="*/ 847725 w 3902075"/>
                  <a:gd name="connsiteY1-84" fmla="*/ 1879600 h 1879600"/>
                  <a:gd name="connsiteX2-85" fmla="*/ 3063875 w 3902075"/>
                  <a:gd name="connsiteY2-86" fmla="*/ 0 h 1879600"/>
                  <a:gd name="connsiteX3-87" fmla="*/ 3902075 w 3902075"/>
                  <a:gd name="connsiteY3-88" fmla="*/ 841375 h 1879600"/>
                  <a:gd name="connsiteX4-89" fmla="*/ 3902075 w 3902075"/>
                  <a:gd name="connsiteY4-90" fmla="*/ 841375 h 1879600"/>
                  <a:gd name="connsiteX0-91" fmla="*/ 0 w 3902075"/>
                  <a:gd name="connsiteY0-92" fmla="*/ 1196975 h 2054225"/>
                  <a:gd name="connsiteX1-93" fmla="*/ 847725 w 3902075"/>
                  <a:gd name="connsiteY1-94" fmla="*/ 2054225 h 2054225"/>
                  <a:gd name="connsiteX2-95" fmla="*/ 2895600 w 3902075"/>
                  <a:gd name="connsiteY2-96" fmla="*/ 0 h 2054225"/>
                  <a:gd name="connsiteX3-97" fmla="*/ 3902075 w 3902075"/>
                  <a:gd name="connsiteY3-98" fmla="*/ 1016000 h 2054225"/>
                  <a:gd name="connsiteX4-99" fmla="*/ 3902075 w 3902075"/>
                  <a:gd name="connsiteY4-100" fmla="*/ 1016000 h 2054225"/>
                  <a:gd name="connsiteX0-101" fmla="*/ 0 w 3902075"/>
                  <a:gd name="connsiteY0-102" fmla="*/ 1196975 h 2054225"/>
                  <a:gd name="connsiteX1-103" fmla="*/ 847725 w 3902075"/>
                  <a:gd name="connsiteY1-104" fmla="*/ 2054225 h 2054225"/>
                  <a:gd name="connsiteX2-105" fmla="*/ 2895600 w 3902075"/>
                  <a:gd name="connsiteY2-106" fmla="*/ 0 h 2054225"/>
                  <a:gd name="connsiteX3-107" fmla="*/ 3751060 w 3902075"/>
                  <a:gd name="connsiteY3-108" fmla="*/ 864864 h 2054225"/>
                  <a:gd name="connsiteX4-109" fmla="*/ 3902075 w 3902075"/>
                  <a:gd name="connsiteY4-110" fmla="*/ 1016000 h 2054225"/>
                  <a:gd name="connsiteX5" fmla="*/ 3902075 w 3902075"/>
                  <a:gd name="connsiteY5" fmla="*/ 1016000 h 2054225"/>
                  <a:gd name="connsiteX0-111" fmla="*/ 0 w 3902075"/>
                  <a:gd name="connsiteY0-112" fmla="*/ 1196975 h 2054225"/>
                  <a:gd name="connsiteX1-113" fmla="*/ 847725 w 3902075"/>
                  <a:gd name="connsiteY1-114" fmla="*/ 2054225 h 2054225"/>
                  <a:gd name="connsiteX2-115" fmla="*/ 2895600 w 3902075"/>
                  <a:gd name="connsiteY2-116" fmla="*/ 0 h 2054225"/>
                  <a:gd name="connsiteX3-117" fmla="*/ 3751060 w 3902075"/>
                  <a:gd name="connsiteY3-118" fmla="*/ 864864 h 2054225"/>
                  <a:gd name="connsiteX4-119" fmla="*/ 3902075 w 3902075"/>
                  <a:gd name="connsiteY4-120" fmla="*/ 1016000 h 2054225"/>
                  <a:gd name="connsiteX0-121" fmla="*/ 0 w 3751060"/>
                  <a:gd name="connsiteY0-122" fmla="*/ 1196975 h 2054225"/>
                  <a:gd name="connsiteX1-123" fmla="*/ 847725 w 3751060"/>
                  <a:gd name="connsiteY1-124" fmla="*/ 2054225 h 2054225"/>
                  <a:gd name="connsiteX2-125" fmla="*/ 2895600 w 3751060"/>
                  <a:gd name="connsiteY2-126" fmla="*/ 0 h 2054225"/>
                  <a:gd name="connsiteX3-127" fmla="*/ 3751060 w 3751060"/>
                  <a:gd name="connsiteY3-128" fmla="*/ 864864 h 2054225"/>
                </a:gdLst>
                <a:ahLst/>
                <a:cxnLst>
                  <a:cxn ang="0">
                    <a:pos x="connsiteX0-1" y="connsiteY0-2"/>
                  </a:cxn>
                  <a:cxn ang="0">
                    <a:pos x="connsiteX1-3" y="connsiteY1-4"/>
                  </a:cxn>
                  <a:cxn ang="0">
                    <a:pos x="connsiteX2-5" y="connsiteY2-6"/>
                  </a:cxn>
                  <a:cxn ang="0">
                    <a:pos x="connsiteX3-7" y="connsiteY3-8"/>
                  </a:cxn>
                </a:cxnLst>
                <a:rect l="l" t="t" r="r" b="b"/>
                <a:pathLst>
                  <a:path w="3751060" h="2054225">
                    <a:moveTo>
                      <a:pt x="0" y="1196975"/>
                    </a:moveTo>
                    <a:cubicBezTo>
                      <a:pt x="339725" y="1536700"/>
                      <a:pt x="508000" y="1714500"/>
                      <a:pt x="847725" y="2054225"/>
                    </a:cubicBezTo>
                    <a:lnTo>
                      <a:pt x="2895600" y="0"/>
                    </a:lnTo>
                    <a:lnTo>
                      <a:pt x="3751060" y="864864"/>
                    </a:lnTo>
                  </a:path>
                </a:pathLst>
              </a:cu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solidFill>
                    <a:schemeClr val="bg2">
                      <a:lumMod val="50000"/>
                    </a:schemeClr>
                  </a:solidFill>
                  <a:cs typeface="+mn-ea"/>
                  <a:sym typeface="+mn-lt"/>
                </a:endParaRPr>
              </a:p>
            </p:txBody>
          </p:sp>
          <p:sp>
            <p:nvSpPr>
              <p:cNvPr id="4" name="ï$ļíḓe"/>
              <p:cNvSpPr/>
              <p:nvPr/>
            </p:nvSpPr>
            <p:spPr bwMode="auto">
              <a:xfrm flipH="1" flipV="1">
                <a:off x="6315601" y="1766408"/>
                <a:ext cx="4998140" cy="2610727"/>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bg1">
                    <a:lumMod val="85000"/>
                  </a:schemeClr>
                </a:solidFill>
                <a:prstDash val="solid"/>
                <a:round/>
              </a:ln>
              <a:effectLst/>
            </p:spPr>
            <p:txBody>
              <a:bodyPr anchor="ctr">
                <a:scene3d>
                  <a:camera prst="orthographicFront"/>
                  <a:lightRig rig="threePt" dir="t"/>
                </a:scene3d>
                <a:sp3d contourW="12700"/>
              </a:bodyPr>
              <a:lstStyle/>
              <a:p>
                <a:pPr algn="ctr"/>
                <a:endParaRPr>
                  <a:solidFill>
                    <a:schemeClr val="bg2">
                      <a:lumMod val="50000"/>
                    </a:schemeClr>
                  </a:solidFill>
                  <a:cs typeface="+mn-ea"/>
                  <a:sym typeface="+mn-lt"/>
                </a:endParaRPr>
              </a:p>
            </p:txBody>
          </p:sp>
          <p:sp>
            <p:nvSpPr>
              <p:cNvPr id="33" name="ïSľîḍè"/>
              <p:cNvSpPr/>
              <p:nvPr/>
            </p:nvSpPr>
            <p:spPr>
              <a:xfrm>
                <a:off x="9157760" y="2182579"/>
                <a:ext cx="1772289" cy="1770259"/>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scene3d>
                  <a:camera prst="orthographicFront"/>
                  <a:lightRig rig="threePt" dir="t"/>
                </a:scene3d>
                <a:sp3d contourW="12700"/>
              </a:bodyPr>
              <a:lstStyle/>
              <a:p>
                <a:pPr algn="ctr" defTabSz="913765">
                  <a:defRPr/>
                </a:pPr>
                <a:r>
                  <a:rPr lang="zh-CN" altLang="en-US" sz="2000">
                    <a:solidFill>
                      <a:schemeClr val="bg1"/>
                    </a:solidFill>
                    <a:cs typeface="+mn-ea"/>
                    <a:sym typeface="+mn-lt"/>
                  </a:rPr>
                  <a:t>关键词</a:t>
                </a:r>
                <a:endParaRPr lang="zh-CN" altLang="en-US" sz="2000" dirty="0">
                  <a:solidFill>
                    <a:schemeClr val="bg1"/>
                  </a:solidFill>
                  <a:cs typeface="+mn-ea"/>
                  <a:sym typeface="+mn-lt"/>
                </a:endParaRPr>
              </a:p>
            </p:txBody>
          </p:sp>
          <p:sp>
            <p:nvSpPr>
              <p:cNvPr id="34" name="íṡļîḑê"/>
              <p:cNvSpPr/>
              <p:nvPr/>
            </p:nvSpPr>
            <p:spPr>
              <a:xfrm>
                <a:off x="9868300" y="2322658"/>
                <a:ext cx="334968" cy="332939"/>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algn="ctr">
                  <a:defRPr/>
                </a:pPr>
                <a:r>
                  <a:rPr lang="en-US" altLang="zh-CN" sz="1200">
                    <a:solidFill>
                      <a:schemeClr val="bg2">
                        <a:lumMod val="50000"/>
                      </a:schemeClr>
                    </a:solidFill>
                    <a:cs typeface="+mn-ea"/>
                    <a:sym typeface="+mn-lt"/>
                  </a:rPr>
                  <a:t>4</a:t>
                </a:r>
                <a:endParaRPr lang="en-US" altLang="zh-CN" sz="1200" dirty="0">
                  <a:solidFill>
                    <a:schemeClr val="bg2">
                      <a:lumMod val="50000"/>
                    </a:schemeClr>
                  </a:solidFill>
                  <a:cs typeface="+mn-ea"/>
                  <a:sym typeface="+mn-lt"/>
                </a:endParaRPr>
              </a:p>
            </p:txBody>
          </p:sp>
        </p:grpSp>
        <p:cxnSp>
          <p:nvCxnSpPr>
            <p:cNvPr id="35" name="直接连接符 34"/>
            <p:cNvCxnSpPr/>
            <p:nvPr/>
          </p:nvCxnSpPr>
          <p:spPr>
            <a:xfrm>
              <a:off x="3503712" y="4505592"/>
              <a:ext cx="0" cy="90853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96000" y="4505592"/>
              <a:ext cx="0" cy="90853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756904" y="4505592"/>
              <a:ext cx="0" cy="90853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1951600" y="4273372"/>
            <a:ext cx="1973762" cy="1060212"/>
            <a:chOff x="2197445" y="2412894"/>
            <a:chExt cx="1973762" cy="1060212"/>
          </a:xfrm>
        </p:grpSpPr>
        <p:sp>
          <p:nvSpPr>
            <p:cNvPr id="52" name="文本框 51"/>
            <p:cNvSpPr txBox="1"/>
            <p:nvPr/>
          </p:nvSpPr>
          <p:spPr>
            <a:xfrm>
              <a:off x="2273643" y="2412894"/>
              <a:ext cx="1821364"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rgbClr val="EC6D6D"/>
                  </a:solidFill>
                  <a:cs typeface="+mn-ea"/>
                  <a:sym typeface="+mn-lt"/>
                </a:rPr>
                <a:t>标题文字添加</a:t>
              </a:r>
            </a:p>
          </p:txBody>
        </p:sp>
        <p:sp>
          <p:nvSpPr>
            <p:cNvPr id="53" name="文本框 52"/>
            <p:cNvSpPr txBox="1"/>
            <p:nvPr/>
          </p:nvSpPr>
          <p:spPr>
            <a:xfrm>
              <a:off x="2197445" y="2801276"/>
              <a:ext cx="1973762" cy="671830"/>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050" dirty="0">
                  <a:solidFill>
                    <a:schemeClr val="bg2">
                      <a:lumMod val="50000"/>
                    </a:schemeClr>
                  </a:solidFill>
                  <a:cs typeface="+mn-ea"/>
                  <a:sym typeface="+mn-lt"/>
                </a:rPr>
                <a:t>用户可以在投影仪或者计算机上进行演示也可以将演示文稿打印出来制作成胶片</a:t>
              </a:r>
            </a:p>
          </p:txBody>
        </p:sp>
      </p:grpSp>
      <p:grpSp>
        <p:nvGrpSpPr>
          <p:cNvPr id="54" name="组合 53"/>
          <p:cNvGrpSpPr/>
          <p:nvPr/>
        </p:nvGrpSpPr>
        <p:grpSpPr>
          <a:xfrm>
            <a:off x="4076974" y="4273372"/>
            <a:ext cx="1973762" cy="1060212"/>
            <a:chOff x="2197445" y="2412894"/>
            <a:chExt cx="1973762" cy="1060212"/>
          </a:xfrm>
        </p:grpSpPr>
        <p:sp>
          <p:nvSpPr>
            <p:cNvPr id="55" name="文本框 54"/>
            <p:cNvSpPr txBox="1"/>
            <p:nvPr/>
          </p:nvSpPr>
          <p:spPr>
            <a:xfrm>
              <a:off x="2273643" y="2412894"/>
              <a:ext cx="1821364"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rgbClr val="EC6D6D"/>
                  </a:solidFill>
                  <a:cs typeface="+mn-ea"/>
                  <a:sym typeface="+mn-lt"/>
                </a:rPr>
                <a:t>标题文字添加</a:t>
              </a:r>
            </a:p>
          </p:txBody>
        </p:sp>
        <p:sp>
          <p:nvSpPr>
            <p:cNvPr id="56" name="文本框 55"/>
            <p:cNvSpPr txBox="1"/>
            <p:nvPr/>
          </p:nvSpPr>
          <p:spPr>
            <a:xfrm>
              <a:off x="2197445" y="2801276"/>
              <a:ext cx="1973762" cy="671830"/>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050" dirty="0">
                  <a:solidFill>
                    <a:schemeClr val="bg2">
                      <a:lumMod val="50000"/>
                    </a:schemeClr>
                  </a:solidFill>
                  <a:cs typeface="+mn-ea"/>
                  <a:sym typeface="+mn-lt"/>
                </a:rPr>
                <a:t>用户可以在投影仪或者计算机上进行演示也可以将演示文稿打印出来制作成胶片</a:t>
              </a:r>
            </a:p>
          </p:txBody>
        </p:sp>
      </p:grpSp>
      <p:grpSp>
        <p:nvGrpSpPr>
          <p:cNvPr id="57" name="组合 56"/>
          <p:cNvGrpSpPr/>
          <p:nvPr/>
        </p:nvGrpSpPr>
        <p:grpSpPr>
          <a:xfrm>
            <a:off x="6212349" y="4273372"/>
            <a:ext cx="1973762" cy="1060212"/>
            <a:chOff x="2197445" y="2412894"/>
            <a:chExt cx="1973762" cy="1060212"/>
          </a:xfrm>
        </p:grpSpPr>
        <p:sp>
          <p:nvSpPr>
            <p:cNvPr id="58" name="文本框 57"/>
            <p:cNvSpPr txBox="1"/>
            <p:nvPr/>
          </p:nvSpPr>
          <p:spPr>
            <a:xfrm>
              <a:off x="2273643" y="2412894"/>
              <a:ext cx="1821364"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rgbClr val="EC6D6D"/>
                  </a:solidFill>
                  <a:cs typeface="+mn-ea"/>
                  <a:sym typeface="+mn-lt"/>
                </a:rPr>
                <a:t>标题文字添加</a:t>
              </a:r>
            </a:p>
          </p:txBody>
        </p:sp>
        <p:sp>
          <p:nvSpPr>
            <p:cNvPr id="59" name="文本框 58"/>
            <p:cNvSpPr txBox="1"/>
            <p:nvPr/>
          </p:nvSpPr>
          <p:spPr>
            <a:xfrm>
              <a:off x="2197445" y="2801276"/>
              <a:ext cx="1973762" cy="671830"/>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050" dirty="0">
                  <a:solidFill>
                    <a:schemeClr val="bg2">
                      <a:lumMod val="50000"/>
                    </a:schemeClr>
                  </a:solidFill>
                  <a:cs typeface="+mn-ea"/>
                  <a:sym typeface="+mn-lt"/>
                </a:rPr>
                <a:t>用户可以在投影仪或者计算机上进行演示也可以将演示文稿打印出来制作成胶片</a:t>
              </a:r>
            </a:p>
          </p:txBody>
        </p:sp>
      </p:grpSp>
      <p:grpSp>
        <p:nvGrpSpPr>
          <p:cNvPr id="60" name="组合 59"/>
          <p:cNvGrpSpPr/>
          <p:nvPr/>
        </p:nvGrpSpPr>
        <p:grpSpPr>
          <a:xfrm>
            <a:off x="8347724" y="4273372"/>
            <a:ext cx="1973762" cy="1060212"/>
            <a:chOff x="2197445" y="2412894"/>
            <a:chExt cx="1973762" cy="1060212"/>
          </a:xfrm>
        </p:grpSpPr>
        <p:sp>
          <p:nvSpPr>
            <p:cNvPr id="61" name="文本框 60"/>
            <p:cNvSpPr txBox="1"/>
            <p:nvPr/>
          </p:nvSpPr>
          <p:spPr>
            <a:xfrm>
              <a:off x="2273643" y="2412894"/>
              <a:ext cx="1821364"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rgbClr val="EC6D6D"/>
                  </a:solidFill>
                  <a:cs typeface="+mn-ea"/>
                  <a:sym typeface="+mn-lt"/>
                </a:rPr>
                <a:t>标题文字添加</a:t>
              </a:r>
            </a:p>
          </p:txBody>
        </p:sp>
        <p:sp>
          <p:nvSpPr>
            <p:cNvPr id="62" name="文本框 61"/>
            <p:cNvSpPr txBox="1"/>
            <p:nvPr/>
          </p:nvSpPr>
          <p:spPr>
            <a:xfrm>
              <a:off x="2197445" y="2801276"/>
              <a:ext cx="1973762" cy="671830"/>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050" dirty="0">
                  <a:solidFill>
                    <a:schemeClr val="bg2">
                      <a:lumMod val="50000"/>
                    </a:schemeClr>
                  </a:solidFill>
                  <a:cs typeface="+mn-ea"/>
                  <a:sym typeface="+mn-lt"/>
                </a:rPr>
                <a:t>用户可以在投影仪或者计算机上进行演示也可以将演示文稿打印出来制作成胶片</a:t>
              </a:r>
            </a:p>
          </p:txBody>
        </p:sp>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Effect transition="in" filter="fade">
                                      <p:cBhvr>
                                        <p:cTn id="15" dur="500"/>
                                        <p:tgtEl>
                                          <p:spTgt spid="51"/>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617566" y="3867415"/>
            <a:ext cx="1455174" cy="1455174"/>
            <a:chOff x="2617566" y="3867415"/>
            <a:chExt cx="1455174" cy="1455174"/>
          </a:xfrm>
        </p:grpSpPr>
        <p:sp>
          <p:nvSpPr>
            <p:cNvPr id="5" name="涙形 8"/>
            <p:cNvSpPr/>
            <p:nvPr/>
          </p:nvSpPr>
          <p:spPr>
            <a:xfrm rot="1800000">
              <a:off x="2617566" y="3867415"/>
              <a:ext cx="1455174" cy="1455174"/>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noAutofit/>
            </a:bodyPr>
            <a:lstStyle/>
            <a:p>
              <a:pPr algn="ctr"/>
              <a:endParaRPr kumimoji="1" lang="ja-JP" altLang="en-US" sz="1200">
                <a:cs typeface="+mn-ea"/>
                <a:sym typeface="+mn-lt"/>
              </a:endParaRPr>
            </a:p>
          </p:txBody>
        </p:sp>
        <p:grpSp>
          <p:nvGrpSpPr>
            <p:cNvPr id="6" name="Group 75"/>
            <p:cNvGrpSpPr/>
            <p:nvPr/>
          </p:nvGrpSpPr>
          <p:grpSpPr>
            <a:xfrm>
              <a:off x="3118636" y="4374220"/>
              <a:ext cx="453035" cy="441565"/>
              <a:chOff x="4080141" y="798258"/>
              <a:chExt cx="328062" cy="319755"/>
            </a:xfrm>
            <a:solidFill>
              <a:srgbClr val="FFFFFF"/>
            </a:solidFill>
          </p:grpSpPr>
          <p:sp>
            <p:nvSpPr>
              <p:cNvPr id="7" name="Freeform 76"/>
              <p:cNvSpPr/>
              <p:nvPr/>
            </p:nvSpPr>
            <p:spPr bwMode="auto">
              <a:xfrm>
                <a:off x="4080141" y="823174"/>
                <a:ext cx="294839" cy="294839"/>
              </a:xfrm>
              <a:custGeom>
                <a:avLst/>
                <a:gdLst/>
                <a:ahLst/>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l="0" t="0" r="r" b="b"/>
                <a:pathLst>
                  <a:path w="284" h="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grpFill/>
              <a:ln w="9525">
                <a:noFill/>
                <a:round/>
              </a:ln>
            </p:spPr>
            <p:txBody>
              <a:bodyPr vert="horz" wrap="square" lIns="121920" tIns="60960" rIns="121920" bIns="60960" numCol="1" anchor="t" anchorCtr="0" compatLnSpc="1"/>
              <a:lstStyle/>
              <a:p>
                <a:endParaRPr lang="en-US" sz="2400" dirty="0">
                  <a:cs typeface="+mn-ea"/>
                  <a:sym typeface="+mn-lt"/>
                </a:endParaRPr>
              </a:p>
            </p:txBody>
          </p:sp>
          <p:sp>
            <p:nvSpPr>
              <p:cNvPr id="8" name="Freeform 77"/>
              <p:cNvSpPr/>
              <p:nvPr/>
            </p:nvSpPr>
            <p:spPr bwMode="auto">
              <a:xfrm>
                <a:off x="4260783" y="798258"/>
                <a:ext cx="147420" cy="147420"/>
              </a:xfrm>
              <a:custGeom>
                <a:avLst/>
                <a:gdLst/>
                <a:ahLst/>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l="0" t="0" r="r" b="b"/>
                <a:pathLst>
                  <a:path w="141" h="142">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grpFill/>
              <a:ln w="9525">
                <a:noFill/>
                <a:round/>
              </a:ln>
            </p:spPr>
            <p:txBody>
              <a:bodyPr vert="horz" wrap="square" lIns="121920" tIns="60960" rIns="121920" bIns="60960" numCol="1" anchor="t" anchorCtr="0" compatLnSpc="1"/>
              <a:lstStyle/>
              <a:p>
                <a:endParaRPr lang="en-US" sz="2400" dirty="0">
                  <a:cs typeface="+mn-ea"/>
                  <a:sym typeface="+mn-lt"/>
                </a:endParaRPr>
              </a:p>
            </p:txBody>
          </p:sp>
        </p:grpSp>
      </p:grpSp>
      <p:grpSp>
        <p:nvGrpSpPr>
          <p:cNvPr id="9" name="组合 8"/>
          <p:cNvGrpSpPr/>
          <p:nvPr/>
        </p:nvGrpSpPr>
        <p:grpSpPr>
          <a:xfrm>
            <a:off x="8140687" y="4138958"/>
            <a:ext cx="1455174" cy="1455174"/>
            <a:chOff x="8140687" y="4138958"/>
            <a:chExt cx="1455174" cy="1455174"/>
          </a:xfrm>
        </p:grpSpPr>
        <p:sp>
          <p:nvSpPr>
            <p:cNvPr id="10" name="涙形 9"/>
            <p:cNvSpPr/>
            <p:nvPr/>
          </p:nvSpPr>
          <p:spPr>
            <a:xfrm rot="14265780">
              <a:off x="8140687" y="4138958"/>
              <a:ext cx="1455174" cy="1455174"/>
            </a:xfrm>
            <a:prstGeom prst="teardrop">
              <a:avLst/>
            </a:prstGeom>
            <a:solidFill>
              <a:schemeClr val="accent4"/>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noAutofit/>
            </a:bodyPr>
            <a:lstStyle/>
            <a:p>
              <a:pPr algn="ctr"/>
              <a:endParaRPr kumimoji="1" lang="ja-JP" altLang="en-US" sz="1200">
                <a:cs typeface="+mn-ea"/>
                <a:sym typeface="+mn-lt"/>
              </a:endParaRPr>
            </a:p>
          </p:txBody>
        </p:sp>
        <p:grpSp>
          <p:nvGrpSpPr>
            <p:cNvPr id="11" name="Group 77"/>
            <p:cNvGrpSpPr/>
            <p:nvPr/>
          </p:nvGrpSpPr>
          <p:grpSpPr>
            <a:xfrm>
              <a:off x="8617386" y="4674436"/>
              <a:ext cx="501777" cy="384218"/>
              <a:chOff x="5552261" y="1554043"/>
              <a:chExt cx="363359" cy="278229"/>
            </a:xfrm>
            <a:solidFill>
              <a:srgbClr val="FFFFFF"/>
            </a:solidFill>
          </p:grpSpPr>
          <p:sp>
            <p:nvSpPr>
              <p:cNvPr id="12"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21920" tIns="60960" rIns="121920" bIns="60960" numCol="1" anchor="t" anchorCtr="0" compatLnSpc="1"/>
              <a:lstStyle/>
              <a:p>
                <a:endParaRPr lang="en-US" sz="2400" dirty="0">
                  <a:cs typeface="+mn-ea"/>
                  <a:sym typeface="+mn-lt"/>
                </a:endParaRPr>
              </a:p>
            </p:txBody>
          </p:sp>
          <p:sp>
            <p:nvSpPr>
              <p:cNvPr id="13"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21920" tIns="60960" rIns="121920" bIns="60960" numCol="1" anchor="t" anchorCtr="0" compatLnSpc="1"/>
              <a:lstStyle/>
              <a:p>
                <a:endParaRPr lang="en-US" sz="2400" dirty="0">
                  <a:cs typeface="+mn-ea"/>
                  <a:sym typeface="+mn-lt"/>
                </a:endParaRPr>
              </a:p>
            </p:txBody>
          </p:sp>
          <p:sp>
            <p:nvSpPr>
              <p:cNvPr id="14"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21920" tIns="60960" rIns="121920" bIns="60960" numCol="1" anchor="t" anchorCtr="0" compatLnSpc="1"/>
              <a:lstStyle/>
              <a:p>
                <a:endParaRPr lang="en-US" sz="2400" dirty="0">
                  <a:cs typeface="+mn-ea"/>
                  <a:sym typeface="+mn-lt"/>
                </a:endParaRPr>
              </a:p>
            </p:txBody>
          </p:sp>
        </p:grpSp>
      </p:grpSp>
      <p:grpSp>
        <p:nvGrpSpPr>
          <p:cNvPr id="15" name="组合 14"/>
          <p:cNvGrpSpPr/>
          <p:nvPr/>
        </p:nvGrpSpPr>
        <p:grpSpPr>
          <a:xfrm>
            <a:off x="7502715" y="1799666"/>
            <a:ext cx="1455174" cy="1455174"/>
            <a:chOff x="7502715" y="1799666"/>
            <a:chExt cx="1455174" cy="1455174"/>
          </a:xfrm>
        </p:grpSpPr>
        <p:sp>
          <p:nvSpPr>
            <p:cNvPr id="16" name="涙形 7"/>
            <p:cNvSpPr/>
            <p:nvPr/>
          </p:nvSpPr>
          <p:spPr>
            <a:xfrm rot="11130698">
              <a:off x="7502715" y="1799666"/>
              <a:ext cx="1455174" cy="1455174"/>
            </a:xfrm>
            <a:prstGeom prst="teardrop">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noAutofit/>
            </a:bodyPr>
            <a:lstStyle/>
            <a:p>
              <a:pPr algn="ctr"/>
              <a:endParaRPr kumimoji="1" lang="ja-JP" altLang="en-US" sz="1200">
                <a:cs typeface="+mn-ea"/>
                <a:sym typeface="+mn-lt"/>
              </a:endParaRPr>
            </a:p>
          </p:txBody>
        </p:sp>
        <p:grpSp>
          <p:nvGrpSpPr>
            <p:cNvPr id="17" name="Group 76"/>
            <p:cNvGrpSpPr/>
            <p:nvPr/>
          </p:nvGrpSpPr>
          <p:grpSpPr>
            <a:xfrm>
              <a:off x="7953608" y="2335144"/>
              <a:ext cx="553390" cy="384221"/>
              <a:chOff x="5533573" y="812792"/>
              <a:chExt cx="400733" cy="278229"/>
            </a:xfrm>
            <a:solidFill>
              <a:srgbClr val="FFFFFF"/>
            </a:solidFill>
          </p:grpSpPr>
          <p:sp>
            <p:nvSpPr>
              <p:cNvPr id="18" name="Freeform 101"/>
              <p:cNvSpPr/>
              <p:nvPr/>
            </p:nvSpPr>
            <p:spPr bwMode="auto">
              <a:xfrm>
                <a:off x="5730826" y="962288"/>
                <a:ext cx="93436" cy="128733"/>
              </a:xfrm>
              <a:custGeom>
                <a:avLst/>
                <a:gdLst/>
                <a:ahLst/>
                <a:cxnLst>
                  <a:cxn ang="0">
                    <a:pos x="0" y="34"/>
                  </a:cxn>
                  <a:cxn ang="0">
                    <a:pos x="0" y="34"/>
                  </a:cxn>
                  <a:cxn ang="0">
                    <a:pos x="14" y="52"/>
                  </a:cxn>
                  <a:cxn ang="0">
                    <a:pos x="23" y="74"/>
                  </a:cxn>
                  <a:cxn ang="0">
                    <a:pos x="30" y="96"/>
                  </a:cxn>
                  <a:cxn ang="0">
                    <a:pos x="30" y="109"/>
                  </a:cxn>
                  <a:cxn ang="0">
                    <a:pos x="32" y="120"/>
                  </a:cxn>
                  <a:cxn ang="0">
                    <a:pos x="32" y="120"/>
                  </a:cxn>
                  <a:cxn ang="0">
                    <a:pos x="32" y="123"/>
                  </a:cxn>
                  <a:cxn ang="0">
                    <a:pos x="32" y="123"/>
                  </a:cxn>
                  <a:cxn ang="0">
                    <a:pos x="34" y="123"/>
                  </a:cxn>
                  <a:cxn ang="0">
                    <a:pos x="87" y="123"/>
                  </a:cxn>
                  <a:cxn ang="0">
                    <a:pos x="87" y="123"/>
                  </a:cxn>
                  <a:cxn ang="0">
                    <a:pos x="88" y="121"/>
                  </a:cxn>
                  <a:cxn ang="0">
                    <a:pos x="90" y="120"/>
                  </a:cxn>
                  <a:cxn ang="0">
                    <a:pos x="90" y="120"/>
                  </a:cxn>
                  <a:cxn ang="0">
                    <a:pos x="88" y="103"/>
                  </a:cxn>
                  <a:cxn ang="0">
                    <a:pos x="87" y="87"/>
                  </a:cxn>
                  <a:cxn ang="0">
                    <a:pos x="83" y="71"/>
                  </a:cxn>
                  <a:cxn ang="0">
                    <a:pos x="78" y="54"/>
                  </a:cxn>
                  <a:cxn ang="0">
                    <a:pos x="72" y="40"/>
                  </a:cxn>
                  <a:cxn ang="0">
                    <a:pos x="65" y="25"/>
                  </a:cxn>
                  <a:cxn ang="0">
                    <a:pos x="56" y="13"/>
                  </a:cxn>
                  <a:cxn ang="0">
                    <a:pos x="47" y="0"/>
                  </a:cxn>
                  <a:cxn ang="0">
                    <a:pos x="47" y="0"/>
                  </a:cxn>
                  <a:cxn ang="0">
                    <a:pos x="34" y="5"/>
                  </a:cxn>
                  <a:cxn ang="0">
                    <a:pos x="21" y="14"/>
                  </a:cxn>
                  <a:cxn ang="0">
                    <a:pos x="10" y="23"/>
                  </a:cxn>
                  <a:cxn ang="0">
                    <a:pos x="0" y="34"/>
                  </a:cxn>
                  <a:cxn ang="0">
                    <a:pos x="0" y="34"/>
                  </a:cxn>
                </a:cxnLst>
                <a:rect l="0" t="0" r="r" b="b"/>
                <a:pathLst>
                  <a:path w="90" h="123">
                    <a:moveTo>
                      <a:pt x="0" y="34"/>
                    </a:moveTo>
                    <a:lnTo>
                      <a:pt x="0" y="34"/>
                    </a:lnTo>
                    <a:lnTo>
                      <a:pt x="14" y="52"/>
                    </a:lnTo>
                    <a:lnTo>
                      <a:pt x="23" y="74"/>
                    </a:lnTo>
                    <a:lnTo>
                      <a:pt x="30" y="96"/>
                    </a:lnTo>
                    <a:lnTo>
                      <a:pt x="30" y="109"/>
                    </a:lnTo>
                    <a:lnTo>
                      <a:pt x="32" y="120"/>
                    </a:lnTo>
                    <a:lnTo>
                      <a:pt x="32" y="120"/>
                    </a:lnTo>
                    <a:lnTo>
                      <a:pt x="32" y="123"/>
                    </a:lnTo>
                    <a:lnTo>
                      <a:pt x="32" y="123"/>
                    </a:lnTo>
                    <a:lnTo>
                      <a:pt x="34" y="123"/>
                    </a:lnTo>
                    <a:lnTo>
                      <a:pt x="87" y="123"/>
                    </a:lnTo>
                    <a:lnTo>
                      <a:pt x="87" y="123"/>
                    </a:lnTo>
                    <a:lnTo>
                      <a:pt x="88" y="121"/>
                    </a:lnTo>
                    <a:lnTo>
                      <a:pt x="90" y="120"/>
                    </a:lnTo>
                    <a:lnTo>
                      <a:pt x="90" y="120"/>
                    </a:lnTo>
                    <a:lnTo>
                      <a:pt x="88" y="103"/>
                    </a:lnTo>
                    <a:lnTo>
                      <a:pt x="87" y="87"/>
                    </a:lnTo>
                    <a:lnTo>
                      <a:pt x="83" y="71"/>
                    </a:lnTo>
                    <a:lnTo>
                      <a:pt x="78" y="54"/>
                    </a:lnTo>
                    <a:lnTo>
                      <a:pt x="72" y="40"/>
                    </a:lnTo>
                    <a:lnTo>
                      <a:pt x="65" y="25"/>
                    </a:lnTo>
                    <a:lnTo>
                      <a:pt x="56" y="13"/>
                    </a:lnTo>
                    <a:lnTo>
                      <a:pt x="47" y="0"/>
                    </a:lnTo>
                    <a:lnTo>
                      <a:pt x="47" y="0"/>
                    </a:lnTo>
                    <a:lnTo>
                      <a:pt x="34" y="5"/>
                    </a:lnTo>
                    <a:lnTo>
                      <a:pt x="21" y="14"/>
                    </a:lnTo>
                    <a:lnTo>
                      <a:pt x="10" y="23"/>
                    </a:lnTo>
                    <a:lnTo>
                      <a:pt x="0" y="34"/>
                    </a:lnTo>
                    <a:lnTo>
                      <a:pt x="0" y="34"/>
                    </a:lnTo>
                    <a:close/>
                  </a:path>
                </a:pathLst>
              </a:custGeom>
              <a:grpFill/>
              <a:ln w="9525">
                <a:noFill/>
                <a:round/>
              </a:ln>
            </p:spPr>
            <p:txBody>
              <a:bodyPr vert="horz" wrap="square" lIns="121920" tIns="60960" rIns="121920" bIns="60960" numCol="1" anchor="t" anchorCtr="0" compatLnSpc="1"/>
              <a:lstStyle/>
              <a:p>
                <a:endParaRPr lang="en-US" sz="2400" dirty="0">
                  <a:cs typeface="+mn-ea"/>
                  <a:sym typeface="+mn-lt"/>
                </a:endParaRPr>
              </a:p>
            </p:txBody>
          </p:sp>
          <p:sp>
            <p:nvSpPr>
              <p:cNvPr id="19" name="Freeform 102"/>
              <p:cNvSpPr/>
              <p:nvPr/>
            </p:nvSpPr>
            <p:spPr bwMode="auto">
              <a:xfrm>
                <a:off x="5533573" y="814869"/>
                <a:ext cx="182717" cy="151573"/>
              </a:xfrm>
              <a:custGeom>
                <a:avLst/>
                <a:gdLst/>
                <a:ahLst/>
                <a:cxnLst>
                  <a:cxn ang="0">
                    <a:pos x="178" y="71"/>
                  </a:cxn>
                  <a:cxn ang="0">
                    <a:pos x="178" y="71"/>
                  </a:cxn>
                  <a:cxn ang="0">
                    <a:pos x="154" y="58"/>
                  </a:cxn>
                  <a:cxn ang="0">
                    <a:pos x="131" y="49"/>
                  </a:cxn>
                  <a:cxn ang="0">
                    <a:pos x="104" y="44"/>
                  </a:cxn>
                  <a:cxn ang="0">
                    <a:pos x="76" y="42"/>
                  </a:cxn>
                  <a:cxn ang="0">
                    <a:pos x="76" y="2"/>
                  </a:cxn>
                  <a:cxn ang="0">
                    <a:pos x="76" y="2"/>
                  </a:cxn>
                  <a:cxn ang="0">
                    <a:pos x="75" y="0"/>
                  </a:cxn>
                  <a:cxn ang="0">
                    <a:pos x="75" y="0"/>
                  </a:cxn>
                  <a:cxn ang="0">
                    <a:pos x="73" y="0"/>
                  </a:cxn>
                  <a:cxn ang="0">
                    <a:pos x="2" y="71"/>
                  </a:cxn>
                  <a:cxn ang="0">
                    <a:pos x="2" y="71"/>
                  </a:cxn>
                  <a:cxn ang="0">
                    <a:pos x="0" y="73"/>
                  </a:cxn>
                  <a:cxn ang="0">
                    <a:pos x="2" y="75"/>
                  </a:cxn>
                  <a:cxn ang="0">
                    <a:pos x="73" y="145"/>
                  </a:cxn>
                  <a:cxn ang="0">
                    <a:pos x="73" y="145"/>
                  </a:cxn>
                  <a:cxn ang="0">
                    <a:pos x="75" y="145"/>
                  </a:cxn>
                  <a:cxn ang="0">
                    <a:pos x="75" y="145"/>
                  </a:cxn>
                  <a:cxn ang="0">
                    <a:pos x="76" y="144"/>
                  </a:cxn>
                  <a:cxn ang="0">
                    <a:pos x="76" y="100"/>
                  </a:cxn>
                  <a:cxn ang="0">
                    <a:pos x="76" y="100"/>
                  </a:cxn>
                  <a:cxn ang="0">
                    <a:pos x="91" y="100"/>
                  </a:cxn>
                  <a:cxn ang="0">
                    <a:pos x="105" y="102"/>
                  </a:cxn>
                  <a:cxn ang="0">
                    <a:pos x="118" y="107"/>
                  </a:cxn>
                  <a:cxn ang="0">
                    <a:pos x="133" y="113"/>
                  </a:cxn>
                  <a:cxn ang="0">
                    <a:pos x="133" y="113"/>
                  </a:cxn>
                  <a:cxn ang="0">
                    <a:pos x="142" y="100"/>
                  </a:cxn>
                  <a:cxn ang="0">
                    <a:pos x="153" y="89"/>
                  </a:cxn>
                  <a:cxn ang="0">
                    <a:pos x="165" y="80"/>
                  </a:cxn>
                  <a:cxn ang="0">
                    <a:pos x="178" y="71"/>
                  </a:cxn>
                  <a:cxn ang="0">
                    <a:pos x="178" y="71"/>
                  </a:cxn>
                </a:cxnLst>
                <a:rect l="0" t="0" r="r" b="b"/>
                <a:pathLst>
                  <a:path w="178" h="145">
                    <a:moveTo>
                      <a:pt x="178" y="71"/>
                    </a:moveTo>
                    <a:lnTo>
                      <a:pt x="178" y="71"/>
                    </a:lnTo>
                    <a:lnTo>
                      <a:pt x="154" y="58"/>
                    </a:lnTo>
                    <a:lnTo>
                      <a:pt x="131" y="49"/>
                    </a:lnTo>
                    <a:lnTo>
                      <a:pt x="104" y="44"/>
                    </a:lnTo>
                    <a:lnTo>
                      <a:pt x="76" y="42"/>
                    </a:lnTo>
                    <a:lnTo>
                      <a:pt x="76" y="2"/>
                    </a:lnTo>
                    <a:lnTo>
                      <a:pt x="76" y="2"/>
                    </a:lnTo>
                    <a:lnTo>
                      <a:pt x="75" y="0"/>
                    </a:lnTo>
                    <a:lnTo>
                      <a:pt x="75" y="0"/>
                    </a:lnTo>
                    <a:lnTo>
                      <a:pt x="73" y="0"/>
                    </a:lnTo>
                    <a:lnTo>
                      <a:pt x="2" y="71"/>
                    </a:lnTo>
                    <a:lnTo>
                      <a:pt x="2" y="71"/>
                    </a:lnTo>
                    <a:lnTo>
                      <a:pt x="0" y="73"/>
                    </a:lnTo>
                    <a:lnTo>
                      <a:pt x="2" y="75"/>
                    </a:lnTo>
                    <a:lnTo>
                      <a:pt x="73" y="145"/>
                    </a:lnTo>
                    <a:lnTo>
                      <a:pt x="73" y="145"/>
                    </a:lnTo>
                    <a:lnTo>
                      <a:pt x="75" y="145"/>
                    </a:lnTo>
                    <a:lnTo>
                      <a:pt x="75" y="145"/>
                    </a:lnTo>
                    <a:lnTo>
                      <a:pt x="76" y="144"/>
                    </a:lnTo>
                    <a:lnTo>
                      <a:pt x="76" y="100"/>
                    </a:lnTo>
                    <a:lnTo>
                      <a:pt x="76" y="100"/>
                    </a:lnTo>
                    <a:lnTo>
                      <a:pt x="91" y="100"/>
                    </a:lnTo>
                    <a:lnTo>
                      <a:pt x="105" y="102"/>
                    </a:lnTo>
                    <a:lnTo>
                      <a:pt x="118" y="107"/>
                    </a:lnTo>
                    <a:lnTo>
                      <a:pt x="133" y="113"/>
                    </a:lnTo>
                    <a:lnTo>
                      <a:pt x="133" y="113"/>
                    </a:lnTo>
                    <a:lnTo>
                      <a:pt x="142" y="100"/>
                    </a:lnTo>
                    <a:lnTo>
                      <a:pt x="153" y="89"/>
                    </a:lnTo>
                    <a:lnTo>
                      <a:pt x="165" y="80"/>
                    </a:lnTo>
                    <a:lnTo>
                      <a:pt x="178" y="71"/>
                    </a:lnTo>
                    <a:lnTo>
                      <a:pt x="178" y="71"/>
                    </a:lnTo>
                    <a:close/>
                  </a:path>
                </a:pathLst>
              </a:custGeom>
              <a:grpFill/>
              <a:ln w="9525">
                <a:noFill/>
                <a:round/>
              </a:ln>
            </p:spPr>
            <p:txBody>
              <a:bodyPr vert="horz" wrap="square" lIns="121920" tIns="60960" rIns="121920" bIns="60960" numCol="1" anchor="t" anchorCtr="0" compatLnSpc="1"/>
              <a:lstStyle/>
              <a:p>
                <a:endParaRPr lang="en-US" sz="2400" dirty="0">
                  <a:cs typeface="+mn-ea"/>
                  <a:sym typeface="+mn-lt"/>
                </a:endParaRPr>
              </a:p>
            </p:txBody>
          </p:sp>
          <p:sp>
            <p:nvSpPr>
              <p:cNvPr id="20" name="Freeform 103"/>
              <p:cNvSpPr/>
              <p:nvPr/>
            </p:nvSpPr>
            <p:spPr bwMode="auto">
              <a:xfrm>
                <a:off x="5620779" y="812792"/>
                <a:ext cx="313527" cy="278228"/>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grpFill/>
              <a:ln w="9525">
                <a:noFill/>
                <a:round/>
              </a:ln>
            </p:spPr>
            <p:txBody>
              <a:bodyPr vert="horz" wrap="square" lIns="121920" tIns="60960" rIns="121920" bIns="60960" numCol="1" anchor="t" anchorCtr="0" compatLnSpc="1"/>
              <a:lstStyle/>
              <a:p>
                <a:endParaRPr lang="en-US" sz="2400" dirty="0">
                  <a:cs typeface="+mn-ea"/>
                  <a:sym typeface="+mn-lt"/>
                </a:endParaRPr>
              </a:p>
            </p:txBody>
          </p:sp>
        </p:grpSp>
      </p:grpSp>
      <p:grpSp>
        <p:nvGrpSpPr>
          <p:cNvPr id="21" name="组合 20"/>
          <p:cNvGrpSpPr/>
          <p:nvPr/>
        </p:nvGrpSpPr>
        <p:grpSpPr>
          <a:xfrm>
            <a:off x="3570278" y="1584093"/>
            <a:ext cx="1455174" cy="1455174"/>
            <a:chOff x="3570278" y="1584093"/>
            <a:chExt cx="1455174" cy="1455174"/>
          </a:xfrm>
        </p:grpSpPr>
        <p:sp>
          <p:nvSpPr>
            <p:cNvPr id="22" name="涙形 6"/>
            <p:cNvSpPr/>
            <p:nvPr/>
          </p:nvSpPr>
          <p:spPr>
            <a:xfrm rot="5226544">
              <a:off x="3570278" y="1584093"/>
              <a:ext cx="1455174" cy="1455174"/>
            </a:xfrm>
            <a:prstGeom prst="teardrop">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noAutofit/>
            </a:bodyPr>
            <a:lstStyle/>
            <a:p>
              <a:pPr algn="ctr"/>
              <a:endParaRPr kumimoji="1" lang="ja-JP" altLang="en-US" sz="1200">
                <a:cs typeface="+mn-ea"/>
                <a:sym typeface="+mn-lt"/>
              </a:endParaRPr>
            </a:p>
          </p:txBody>
        </p:sp>
        <p:sp>
          <p:nvSpPr>
            <p:cNvPr id="23" name="Freeform 110"/>
            <p:cNvSpPr>
              <a:spLocks noEditPoints="1"/>
            </p:cNvSpPr>
            <p:nvPr/>
          </p:nvSpPr>
          <p:spPr bwMode="auto">
            <a:xfrm>
              <a:off x="4054147" y="2072261"/>
              <a:ext cx="487439" cy="478839"/>
            </a:xfrm>
            <a:custGeom>
              <a:avLst/>
              <a:gdLst/>
              <a:ahLst/>
              <a:cxnLst>
                <a:cxn ang="0">
                  <a:pos x="284" y="107"/>
                </a:cxn>
                <a:cxn ang="0">
                  <a:pos x="295" y="86"/>
                </a:cxn>
                <a:cxn ang="0">
                  <a:pos x="302" y="60"/>
                </a:cxn>
                <a:cxn ang="0">
                  <a:pos x="277" y="35"/>
                </a:cxn>
                <a:cxn ang="0">
                  <a:pos x="252" y="44"/>
                </a:cxn>
                <a:cxn ang="0">
                  <a:pos x="208" y="46"/>
                </a:cxn>
                <a:cxn ang="0">
                  <a:pos x="199" y="22"/>
                </a:cxn>
                <a:cxn ang="0">
                  <a:pos x="188" y="0"/>
                </a:cxn>
                <a:cxn ang="0">
                  <a:pos x="150" y="0"/>
                </a:cxn>
                <a:cxn ang="0">
                  <a:pos x="139" y="22"/>
                </a:cxn>
                <a:cxn ang="0">
                  <a:pos x="110" y="55"/>
                </a:cxn>
                <a:cxn ang="0">
                  <a:pos x="87" y="44"/>
                </a:cxn>
                <a:cxn ang="0">
                  <a:pos x="61" y="37"/>
                </a:cxn>
                <a:cxn ang="0">
                  <a:pos x="36" y="62"/>
                </a:cxn>
                <a:cxn ang="0">
                  <a:pos x="45" y="86"/>
                </a:cxn>
                <a:cxn ang="0">
                  <a:pos x="45" y="129"/>
                </a:cxn>
                <a:cxn ang="0">
                  <a:pos x="23" y="138"/>
                </a:cxn>
                <a:cxn ang="0">
                  <a:pos x="0" y="149"/>
                </a:cxn>
                <a:cxn ang="0">
                  <a:pos x="0" y="185"/>
                </a:cxn>
                <a:cxn ang="0">
                  <a:pos x="23" y="196"/>
                </a:cxn>
                <a:cxn ang="0">
                  <a:pos x="54" y="225"/>
                </a:cxn>
                <a:cxn ang="0">
                  <a:pos x="45" y="249"/>
                </a:cxn>
                <a:cxn ang="0">
                  <a:pos x="36" y="272"/>
                </a:cxn>
                <a:cxn ang="0">
                  <a:pos x="63" y="298"/>
                </a:cxn>
                <a:cxn ang="0">
                  <a:pos x="87" y="291"/>
                </a:cxn>
                <a:cxn ang="0">
                  <a:pos x="130" y="289"/>
                </a:cxn>
                <a:cxn ang="0">
                  <a:pos x="141" y="310"/>
                </a:cxn>
                <a:cxn ang="0">
                  <a:pos x="152" y="334"/>
                </a:cxn>
                <a:cxn ang="0">
                  <a:pos x="188" y="334"/>
                </a:cxn>
                <a:cxn ang="0">
                  <a:pos x="199" y="310"/>
                </a:cxn>
                <a:cxn ang="0">
                  <a:pos x="230" y="280"/>
                </a:cxn>
                <a:cxn ang="0">
                  <a:pos x="253" y="289"/>
                </a:cxn>
                <a:cxn ang="0">
                  <a:pos x="277" y="298"/>
                </a:cxn>
                <a:cxn ang="0">
                  <a:pos x="304" y="271"/>
                </a:cxn>
                <a:cxn ang="0">
                  <a:pos x="295" y="247"/>
                </a:cxn>
                <a:cxn ang="0">
                  <a:pos x="293" y="205"/>
                </a:cxn>
                <a:cxn ang="0">
                  <a:pos x="317" y="196"/>
                </a:cxn>
                <a:cxn ang="0">
                  <a:pos x="340" y="184"/>
                </a:cxn>
                <a:cxn ang="0">
                  <a:pos x="340" y="147"/>
                </a:cxn>
                <a:cxn ang="0">
                  <a:pos x="317" y="136"/>
                </a:cxn>
                <a:cxn ang="0">
                  <a:pos x="293" y="129"/>
                </a:cxn>
                <a:cxn ang="0">
                  <a:pos x="224" y="167"/>
                </a:cxn>
                <a:cxn ang="0">
                  <a:pos x="219" y="187"/>
                </a:cxn>
                <a:cxn ang="0">
                  <a:pos x="208" y="205"/>
                </a:cxn>
                <a:cxn ang="0">
                  <a:pos x="190" y="216"/>
                </a:cxn>
                <a:cxn ang="0">
                  <a:pos x="170" y="220"/>
                </a:cxn>
                <a:cxn ang="0">
                  <a:pos x="159" y="220"/>
                </a:cxn>
                <a:cxn ang="0">
                  <a:pos x="139" y="211"/>
                </a:cxn>
                <a:cxn ang="0">
                  <a:pos x="125" y="196"/>
                </a:cxn>
                <a:cxn ang="0">
                  <a:pos x="116" y="178"/>
                </a:cxn>
                <a:cxn ang="0">
                  <a:pos x="116" y="167"/>
                </a:cxn>
                <a:cxn ang="0">
                  <a:pos x="119" y="145"/>
                </a:cxn>
                <a:cxn ang="0">
                  <a:pos x="130" y="129"/>
                </a:cxn>
                <a:cxn ang="0">
                  <a:pos x="148" y="118"/>
                </a:cxn>
                <a:cxn ang="0">
                  <a:pos x="170" y="113"/>
                </a:cxn>
                <a:cxn ang="0">
                  <a:pos x="181" y="115"/>
                </a:cxn>
                <a:cxn ang="0">
                  <a:pos x="201" y="122"/>
                </a:cxn>
                <a:cxn ang="0">
                  <a:pos x="215" y="136"/>
                </a:cxn>
                <a:cxn ang="0">
                  <a:pos x="223" y="156"/>
                </a:cxn>
                <a:cxn ang="0">
                  <a:pos x="224" y="167"/>
                </a:cxn>
              </a:cxnLst>
              <a:rect l="0" t="0" r="r" b="b"/>
              <a:pathLst>
                <a:path w="340" h="334">
                  <a:moveTo>
                    <a:pt x="293" y="129"/>
                  </a:moveTo>
                  <a:lnTo>
                    <a:pt x="284" y="107"/>
                  </a:lnTo>
                  <a:lnTo>
                    <a:pt x="284" y="107"/>
                  </a:lnTo>
                  <a:lnTo>
                    <a:pt x="295" y="86"/>
                  </a:lnTo>
                  <a:lnTo>
                    <a:pt x="300" y="69"/>
                  </a:lnTo>
                  <a:lnTo>
                    <a:pt x="302" y="60"/>
                  </a:lnTo>
                  <a:lnTo>
                    <a:pt x="277" y="35"/>
                  </a:lnTo>
                  <a:lnTo>
                    <a:pt x="277" y="35"/>
                  </a:lnTo>
                  <a:lnTo>
                    <a:pt x="268" y="37"/>
                  </a:lnTo>
                  <a:lnTo>
                    <a:pt x="252" y="44"/>
                  </a:lnTo>
                  <a:lnTo>
                    <a:pt x="230" y="55"/>
                  </a:lnTo>
                  <a:lnTo>
                    <a:pt x="208" y="46"/>
                  </a:lnTo>
                  <a:lnTo>
                    <a:pt x="208" y="46"/>
                  </a:lnTo>
                  <a:lnTo>
                    <a:pt x="199" y="22"/>
                  </a:lnTo>
                  <a:lnTo>
                    <a:pt x="192" y="8"/>
                  </a:lnTo>
                  <a:lnTo>
                    <a:pt x="188" y="0"/>
                  </a:lnTo>
                  <a:lnTo>
                    <a:pt x="150" y="0"/>
                  </a:lnTo>
                  <a:lnTo>
                    <a:pt x="150" y="0"/>
                  </a:lnTo>
                  <a:lnTo>
                    <a:pt x="146" y="8"/>
                  </a:lnTo>
                  <a:lnTo>
                    <a:pt x="139" y="22"/>
                  </a:lnTo>
                  <a:lnTo>
                    <a:pt x="130" y="46"/>
                  </a:lnTo>
                  <a:lnTo>
                    <a:pt x="110" y="55"/>
                  </a:lnTo>
                  <a:lnTo>
                    <a:pt x="110" y="55"/>
                  </a:lnTo>
                  <a:lnTo>
                    <a:pt x="87" y="44"/>
                  </a:lnTo>
                  <a:lnTo>
                    <a:pt x="70" y="39"/>
                  </a:lnTo>
                  <a:lnTo>
                    <a:pt x="61" y="37"/>
                  </a:lnTo>
                  <a:lnTo>
                    <a:pt x="36" y="62"/>
                  </a:lnTo>
                  <a:lnTo>
                    <a:pt x="36" y="62"/>
                  </a:lnTo>
                  <a:lnTo>
                    <a:pt x="38" y="71"/>
                  </a:lnTo>
                  <a:lnTo>
                    <a:pt x="45" y="86"/>
                  </a:lnTo>
                  <a:lnTo>
                    <a:pt x="54" y="109"/>
                  </a:lnTo>
                  <a:lnTo>
                    <a:pt x="45" y="129"/>
                  </a:lnTo>
                  <a:lnTo>
                    <a:pt x="45" y="129"/>
                  </a:lnTo>
                  <a:lnTo>
                    <a:pt x="23" y="138"/>
                  </a:lnTo>
                  <a:lnTo>
                    <a:pt x="7" y="145"/>
                  </a:lnTo>
                  <a:lnTo>
                    <a:pt x="0" y="149"/>
                  </a:lnTo>
                  <a:lnTo>
                    <a:pt x="0" y="185"/>
                  </a:lnTo>
                  <a:lnTo>
                    <a:pt x="0" y="185"/>
                  </a:lnTo>
                  <a:lnTo>
                    <a:pt x="7" y="191"/>
                  </a:lnTo>
                  <a:lnTo>
                    <a:pt x="23" y="196"/>
                  </a:lnTo>
                  <a:lnTo>
                    <a:pt x="47" y="205"/>
                  </a:lnTo>
                  <a:lnTo>
                    <a:pt x="54" y="225"/>
                  </a:lnTo>
                  <a:lnTo>
                    <a:pt x="54" y="225"/>
                  </a:lnTo>
                  <a:lnTo>
                    <a:pt x="45" y="249"/>
                  </a:lnTo>
                  <a:lnTo>
                    <a:pt x="38" y="265"/>
                  </a:lnTo>
                  <a:lnTo>
                    <a:pt x="36" y="272"/>
                  </a:lnTo>
                  <a:lnTo>
                    <a:pt x="63" y="298"/>
                  </a:lnTo>
                  <a:lnTo>
                    <a:pt x="63" y="298"/>
                  </a:lnTo>
                  <a:lnTo>
                    <a:pt x="70" y="296"/>
                  </a:lnTo>
                  <a:lnTo>
                    <a:pt x="87" y="291"/>
                  </a:lnTo>
                  <a:lnTo>
                    <a:pt x="110" y="280"/>
                  </a:lnTo>
                  <a:lnTo>
                    <a:pt x="130" y="289"/>
                  </a:lnTo>
                  <a:lnTo>
                    <a:pt x="130" y="289"/>
                  </a:lnTo>
                  <a:lnTo>
                    <a:pt x="141" y="310"/>
                  </a:lnTo>
                  <a:lnTo>
                    <a:pt x="146" y="327"/>
                  </a:lnTo>
                  <a:lnTo>
                    <a:pt x="152" y="334"/>
                  </a:lnTo>
                  <a:lnTo>
                    <a:pt x="188" y="334"/>
                  </a:lnTo>
                  <a:lnTo>
                    <a:pt x="188" y="334"/>
                  </a:lnTo>
                  <a:lnTo>
                    <a:pt x="194" y="327"/>
                  </a:lnTo>
                  <a:lnTo>
                    <a:pt x="199" y="310"/>
                  </a:lnTo>
                  <a:lnTo>
                    <a:pt x="208" y="289"/>
                  </a:lnTo>
                  <a:lnTo>
                    <a:pt x="230" y="280"/>
                  </a:lnTo>
                  <a:lnTo>
                    <a:pt x="230" y="280"/>
                  </a:lnTo>
                  <a:lnTo>
                    <a:pt x="253" y="289"/>
                  </a:lnTo>
                  <a:lnTo>
                    <a:pt x="270" y="296"/>
                  </a:lnTo>
                  <a:lnTo>
                    <a:pt x="277" y="298"/>
                  </a:lnTo>
                  <a:lnTo>
                    <a:pt x="304" y="271"/>
                  </a:lnTo>
                  <a:lnTo>
                    <a:pt x="304" y="271"/>
                  </a:lnTo>
                  <a:lnTo>
                    <a:pt x="302" y="263"/>
                  </a:lnTo>
                  <a:lnTo>
                    <a:pt x="295" y="247"/>
                  </a:lnTo>
                  <a:lnTo>
                    <a:pt x="284" y="225"/>
                  </a:lnTo>
                  <a:lnTo>
                    <a:pt x="293" y="205"/>
                  </a:lnTo>
                  <a:lnTo>
                    <a:pt x="293" y="205"/>
                  </a:lnTo>
                  <a:lnTo>
                    <a:pt x="317" y="196"/>
                  </a:lnTo>
                  <a:lnTo>
                    <a:pt x="333" y="189"/>
                  </a:lnTo>
                  <a:lnTo>
                    <a:pt x="340" y="184"/>
                  </a:lnTo>
                  <a:lnTo>
                    <a:pt x="340" y="147"/>
                  </a:lnTo>
                  <a:lnTo>
                    <a:pt x="340" y="147"/>
                  </a:lnTo>
                  <a:lnTo>
                    <a:pt x="333" y="144"/>
                  </a:lnTo>
                  <a:lnTo>
                    <a:pt x="317" y="136"/>
                  </a:lnTo>
                  <a:lnTo>
                    <a:pt x="293" y="129"/>
                  </a:lnTo>
                  <a:lnTo>
                    <a:pt x="293" y="129"/>
                  </a:lnTo>
                  <a:close/>
                  <a:moveTo>
                    <a:pt x="224" y="167"/>
                  </a:moveTo>
                  <a:lnTo>
                    <a:pt x="224" y="167"/>
                  </a:lnTo>
                  <a:lnTo>
                    <a:pt x="223" y="178"/>
                  </a:lnTo>
                  <a:lnTo>
                    <a:pt x="219" y="187"/>
                  </a:lnTo>
                  <a:lnTo>
                    <a:pt x="215" y="196"/>
                  </a:lnTo>
                  <a:lnTo>
                    <a:pt x="208" y="205"/>
                  </a:lnTo>
                  <a:lnTo>
                    <a:pt x="201" y="211"/>
                  </a:lnTo>
                  <a:lnTo>
                    <a:pt x="190" y="216"/>
                  </a:lnTo>
                  <a:lnTo>
                    <a:pt x="181" y="220"/>
                  </a:lnTo>
                  <a:lnTo>
                    <a:pt x="170" y="220"/>
                  </a:lnTo>
                  <a:lnTo>
                    <a:pt x="170" y="220"/>
                  </a:lnTo>
                  <a:lnTo>
                    <a:pt x="159" y="220"/>
                  </a:lnTo>
                  <a:lnTo>
                    <a:pt x="148" y="216"/>
                  </a:lnTo>
                  <a:lnTo>
                    <a:pt x="139" y="211"/>
                  </a:lnTo>
                  <a:lnTo>
                    <a:pt x="130" y="205"/>
                  </a:lnTo>
                  <a:lnTo>
                    <a:pt x="125" y="196"/>
                  </a:lnTo>
                  <a:lnTo>
                    <a:pt x="119" y="187"/>
                  </a:lnTo>
                  <a:lnTo>
                    <a:pt x="116" y="178"/>
                  </a:lnTo>
                  <a:lnTo>
                    <a:pt x="116" y="167"/>
                  </a:lnTo>
                  <a:lnTo>
                    <a:pt x="116" y="167"/>
                  </a:lnTo>
                  <a:lnTo>
                    <a:pt x="116" y="156"/>
                  </a:lnTo>
                  <a:lnTo>
                    <a:pt x="119" y="145"/>
                  </a:lnTo>
                  <a:lnTo>
                    <a:pt x="125" y="136"/>
                  </a:lnTo>
                  <a:lnTo>
                    <a:pt x="130" y="129"/>
                  </a:lnTo>
                  <a:lnTo>
                    <a:pt x="139" y="122"/>
                  </a:lnTo>
                  <a:lnTo>
                    <a:pt x="148" y="118"/>
                  </a:lnTo>
                  <a:lnTo>
                    <a:pt x="159" y="115"/>
                  </a:lnTo>
                  <a:lnTo>
                    <a:pt x="170" y="113"/>
                  </a:lnTo>
                  <a:lnTo>
                    <a:pt x="170" y="113"/>
                  </a:lnTo>
                  <a:lnTo>
                    <a:pt x="181" y="115"/>
                  </a:lnTo>
                  <a:lnTo>
                    <a:pt x="190" y="118"/>
                  </a:lnTo>
                  <a:lnTo>
                    <a:pt x="201" y="122"/>
                  </a:lnTo>
                  <a:lnTo>
                    <a:pt x="208" y="129"/>
                  </a:lnTo>
                  <a:lnTo>
                    <a:pt x="215" y="136"/>
                  </a:lnTo>
                  <a:lnTo>
                    <a:pt x="219" y="145"/>
                  </a:lnTo>
                  <a:lnTo>
                    <a:pt x="223" y="156"/>
                  </a:lnTo>
                  <a:lnTo>
                    <a:pt x="224" y="167"/>
                  </a:lnTo>
                  <a:lnTo>
                    <a:pt x="224" y="167"/>
                  </a:lnTo>
                  <a:close/>
                </a:path>
              </a:pathLst>
            </a:custGeom>
            <a:solidFill>
              <a:srgbClr val="FFFFFF"/>
            </a:solidFill>
            <a:ln w="9525">
              <a:noFill/>
              <a:round/>
            </a:ln>
          </p:spPr>
          <p:txBody>
            <a:bodyPr vert="horz" wrap="square" lIns="121920" tIns="60960" rIns="121920" bIns="60960" numCol="1" anchor="t" anchorCtr="0" compatLnSpc="1"/>
            <a:lstStyle/>
            <a:p>
              <a:endParaRPr lang="en-US" sz="2400" dirty="0">
                <a:cs typeface="+mn-ea"/>
                <a:sym typeface="+mn-lt"/>
              </a:endParaRPr>
            </a:p>
          </p:txBody>
        </p:sp>
      </p:grpSp>
      <p:sp>
        <p:nvSpPr>
          <p:cNvPr id="24" name="郑少PPT"/>
          <p:cNvSpPr txBox="1"/>
          <p:nvPr/>
        </p:nvSpPr>
        <p:spPr>
          <a:xfrm>
            <a:off x="436961" y="3884754"/>
            <a:ext cx="2055914" cy="1615827"/>
          </a:xfrm>
          <a:prstGeom prst="rect">
            <a:avLst/>
          </a:prstGeom>
          <a:noFill/>
        </p:spPr>
        <p:txBody>
          <a:bodyPr wrap="square" rtlCol="0">
            <a:spAutoFit/>
          </a:bodyPr>
          <a:lstStyle/>
          <a:p>
            <a:pPr algn="r">
              <a:lnSpc>
                <a:spcPct val="150000"/>
              </a:lnSpc>
            </a:pPr>
            <a:r>
              <a:rPr lang="zh-CN" altLang="en-US" b="1" dirty="0">
                <a:cs typeface="+mn-ea"/>
                <a:sym typeface="+mn-lt"/>
              </a:rPr>
              <a:t>添加标题</a:t>
            </a:r>
            <a:endParaRPr lang="en-US" altLang="zh-CN" b="1" dirty="0">
              <a:cs typeface="+mn-ea"/>
              <a:sym typeface="+mn-lt"/>
            </a:endParaRPr>
          </a:p>
          <a:p>
            <a:pPr algn="r">
              <a:lnSpc>
                <a:spcPct val="150000"/>
              </a:lnSpc>
            </a:pPr>
            <a:r>
              <a:rPr lang="zh-CN" altLang="en-US" sz="1200" dirty="0">
                <a:solidFill>
                  <a:schemeClr val="tx2"/>
                </a:solidFill>
                <a:cs typeface="+mn-ea"/>
                <a:sym typeface="+mn-lt"/>
              </a:rPr>
              <a:t>点击此处添加标题点击此处添加标题点击此处添加标题点击此处添加标题添加标题添加标题</a:t>
            </a:r>
            <a:endParaRPr lang="en-US" altLang="zh-CN" sz="1200" dirty="0">
              <a:solidFill>
                <a:schemeClr val="tx2"/>
              </a:solidFill>
              <a:cs typeface="+mn-ea"/>
              <a:sym typeface="+mn-lt"/>
            </a:endParaRPr>
          </a:p>
        </p:txBody>
      </p:sp>
      <p:sp>
        <p:nvSpPr>
          <p:cNvPr id="25" name="郑少PPT"/>
          <p:cNvSpPr txBox="1"/>
          <p:nvPr/>
        </p:nvSpPr>
        <p:spPr>
          <a:xfrm>
            <a:off x="1239439" y="1682944"/>
            <a:ext cx="2055914" cy="1338828"/>
          </a:xfrm>
          <a:prstGeom prst="rect">
            <a:avLst/>
          </a:prstGeom>
          <a:noFill/>
        </p:spPr>
        <p:txBody>
          <a:bodyPr wrap="square" rtlCol="0">
            <a:spAutoFit/>
          </a:bodyPr>
          <a:lstStyle/>
          <a:p>
            <a:pPr algn="r">
              <a:lnSpc>
                <a:spcPct val="150000"/>
              </a:lnSpc>
            </a:pPr>
            <a:r>
              <a:rPr lang="zh-CN" altLang="en-US" b="1" dirty="0">
                <a:cs typeface="+mn-ea"/>
                <a:sym typeface="+mn-lt"/>
              </a:rPr>
              <a:t>添加标题</a:t>
            </a:r>
            <a:endParaRPr lang="en-US" altLang="zh-CN" b="1" dirty="0">
              <a:cs typeface="+mn-ea"/>
              <a:sym typeface="+mn-lt"/>
            </a:endParaRPr>
          </a:p>
          <a:p>
            <a:pPr algn="r">
              <a:lnSpc>
                <a:spcPct val="150000"/>
              </a:lnSpc>
            </a:pPr>
            <a:r>
              <a:rPr lang="zh-CN" altLang="en-US" sz="1200" dirty="0">
                <a:solidFill>
                  <a:schemeClr val="tx2"/>
                </a:solidFill>
                <a:cs typeface="+mn-ea"/>
                <a:sym typeface="+mn-lt"/>
              </a:rPr>
              <a:t>点击此处添加标题点击此处添加标题点击此处添加标题点击此处添加标题添加标题</a:t>
            </a:r>
            <a:endParaRPr lang="en-US" altLang="zh-CN" sz="1200" dirty="0">
              <a:solidFill>
                <a:schemeClr val="tx2"/>
              </a:solidFill>
              <a:cs typeface="+mn-ea"/>
              <a:sym typeface="+mn-lt"/>
            </a:endParaRPr>
          </a:p>
        </p:txBody>
      </p:sp>
      <p:sp>
        <p:nvSpPr>
          <p:cNvPr id="26" name="郑少PPT"/>
          <p:cNvSpPr txBox="1"/>
          <p:nvPr/>
        </p:nvSpPr>
        <p:spPr>
          <a:xfrm>
            <a:off x="9024410" y="1682944"/>
            <a:ext cx="2034486" cy="1615827"/>
          </a:xfrm>
          <a:prstGeom prst="rect">
            <a:avLst/>
          </a:prstGeom>
          <a:noFill/>
        </p:spPr>
        <p:txBody>
          <a:bodyPr wrap="square" rtlCol="0">
            <a:spAutoFit/>
          </a:bodyPr>
          <a:lstStyle/>
          <a:p>
            <a:pPr>
              <a:lnSpc>
                <a:spcPct val="150000"/>
              </a:lnSpc>
            </a:pPr>
            <a:r>
              <a:rPr lang="zh-CN" altLang="en-US" b="1" dirty="0">
                <a:cs typeface="+mn-ea"/>
                <a:sym typeface="+mn-lt"/>
              </a:rPr>
              <a:t>添加标题</a:t>
            </a:r>
            <a:endParaRPr lang="en-US" altLang="zh-CN" b="1" dirty="0">
              <a:cs typeface="+mn-ea"/>
              <a:sym typeface="+mn-lt"/>
            </a:endParaRPr>
          </a:p>
          <a:p>
            <a:pPr>
              <a:lnSpc>
                <a:spcPct val="150000"/>
              </a:lnSpc>
            </a:pPr>
            <a:r>
              <a:rPr lang="zh-CN" altLang="en-US" sz="1200" dirty="0">
                <a:solidFill>
                  <a:schemeClr val="tx2"/>
                </a:solidFill>
                <a:cs typeface="+mn-ea"/>
                <a:sym typeface="+mn-lt"/>
              </a:rPr>
              <a:t>点击此处添加标题点击此处添加标题点击此处添加标题点击此处添加标题添加标题添加标题</a:t>
            </a:r>
            <a:endParaRPr lang="en-US" altLang="zh-CN" sz="1200" dirty="0">
              <a:solidFill>
                <a:schemeClr val="tx2"/>
              </a:solidFill>
              <a:cs typeface="+mn-ea"/>
              <a:sym typeface="+mn-lt"/>
            </a:endParaRPr>
          </a:p>
        </p:txBody>
      </p:sp>
      <p:sp>
        <p:nvSpPr>
          <p:cNvPr id="27" name="郑少PPT"/>
          <p:cNvSpPr txBox="1"/>
          <p:nvPr/>
        </p:nvSpPr>
        <p:spPr>
          <a:xfrm>
            <a:off x="9720553" y="4092457"/>
            <a:ext cx="2034486" cy="1615827"/>
          </a:xfrm>
          <a:prstGeom prst="rect">
            <a:avLst/>
          </a:prstGeom>
          <a:noFill/>
        </p:spPr>
        <p:txBody>
          <a:bodyPr wrap="square" rtlCol="0">
            <a:spAutoFit/>
          </a:bodyPr>
          <a:lstStyle/>
          <a:p>
            <a:pPr>
              <a:lnSpc>
                <a:spcPct val="150000"/>
              </a:lnSpc>
            </a:pPr>
            <a:r>
              <a:rPr lang="zh-CN" altLang="en-US" b="1" dirty="0">
                <a:cs typeface="+mn-ea"/>
                <a:sym typeface="+mn-lt"/>
              </a:rPr>
              <a:t>添加标题</a:t>
            </a:r>
            <a:endParaRPr lang="en-US" altLang="zh-CN" b="1" dirty="0">
              <a:cs typeface="+mn-ea"/>
              <a:sym typeface="+mn-lt"/>
            </a:endParaRPr>
          </a:p>
          <a:p>
            <a:pPr>
              <a:lnSpc>
                <a:spcPct val="150000"/>
              </a:lnSpc>
            </a:pPr>
            <a:r>
              <a:rPr lang="zh-CN" altLang="en-US" sz="1200" dirty="0">
                <a:solidFill>
                  <a:schemeClr val="tx2"/>
                </a:solidFill>
                <a:cs typeface="+mn-ea"/>
                <a:sym typeface="+mn-lt"/>
              </a:rPr>
              <a:t>点击此处添加标题点击此处添加标题点击此处添加标题点击此处添加标题添加标题添加标题</a:t>
            </a:r>
            <a:endParaRPr lang="en-US" altLang="zh-CN" sz="1200" dirty="0">
              <a:solidFill>
                <a:schemeClr val="tx2"/>
              </a:solidFill>
              <a:cs typeface="+mn-ea"/>
              <a:sym typeface="+mn-lt"/>
            </a:endParaRPr>
          </a:p>
        </p:txBody>
      </p:sp>
      <p:grpSp>
        <p:nvGrpSpPr>
          <p:cNvPr id="3" name="组合 2"/>
          <p:cNvGrpSpPr/>
          <p:nvPr/>
        </p:nvGrpSpPr>
        <p:grpSpPr>
          <a:xfrm>
            <a:off x="881380" y="614680"/>
            <a:ext cx="4048760" cy="730250"/>
            <a:chOff x="1388" y="968"/>
            <a:chExt cx="6376" cy="1150"/>
          </a:xfrm>
        </p:grpSpPr>
        <p:grpSp>
          <p:nvGrpSpPr>
            <p:cNvPr id="28" name="组合 27"/>
            <p:cNvGrpSpPr/>
            <p:nvPr/>
          </p:nvGrpSpPr>
          <p:grpSpPr>
            <a:xfrm>
              <a:off x="1388" y="1102"/>
              <a:ext cx="1668" cy="1016"/>
              <a:chOff x="1480" y="1008"/>
              <a:chExt cx="1668" cy="1016"/>
            </a:xfrm>
          </p:grpSpPr>
          <p:sp>
            <p:nvSpPr>
              <p:cNvPr id="36" name="KSO_Shape"/>
              <p:cNvSpPr/>
              <p:nvPr>
                <p:custDataLst>
                  <p:tags r:id="rId2"/>
                </p:custDataLst>
              </p:nvPr>
            </p:nvSpPr>
            <p:spPr>
              <a:xfrm flipH="1">
                <a:off x="2142" y="1008"/>
                <a:ext cx="1006" cy="917"/>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30" name="心形 29"/>
              <p:cNvSpPr/>
              <p:nvPr/>
            </p:nvSpPr>
            <p:spPr>
              <a:xfrm rot="20100000">
                <a:off x="1480" y="1016"/>
                <a:ext cx="1166" cy="1008"/>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文本框 44"/>
            <p:cNvSpPr txBox="1">
              <a:spLocks noChangeArrowheads="1"/>
            </p:cNvSpPr>
            <p:nvPr>
              <p:custDataLst>
                <p:tags r:id="rId1"/>
              </p:custDataLst>
            </p:nvPr>
          </p:nvSpPr>
          <p:spPr bwMode="auto">
            <a:xfrm>
              <a:off x="3148" y="968"/>
              <a:ext cx="4617"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输入标题内容</a:t>
              </a:r>
            </a:p>
          </p:txBody>
        </p:sp>
      </p:grpSp>
      <p:pic>
        <p:nvPicPr>
          <p:cNvPr id="31" name="图片 30" descr="400277780"/>
          <p:cNvPicPr>
            <a:picLocks noChangeAspect="1"/>
          </p:cNvPicPr>
          <p:nvPr/>
        </p:nvPicPr>
        <p:blipFill>
          <a:blip r:embed="rId5" cstate="screen"/>
          <a:srcRect/>
          <a:stretch>
            <a:fillRect/>
          </a:stretch>
        </p:blipFill>
        <p:spPr>
          <a:xfrm>
            <a:off x="4672330" y="614680"/>
            <a:ext cx="3061970" cy="5383530"/>
          </a:xfrm>
          <a:prstGeom prst="rect">
            <a:avLst/>
          </a:prstGeom>
        </p:spPr>
      </p:pic>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09600" y="386080"/>
            <a:ext cx="10972800" cy="6106160"/>
          </a:xfrm>
          <a:prstGeom prst="rect">
            <a:avLst/>
          </a:prstGeom>
          <a:solidFill>
            <a:srgbClr val="FFEFEA"/>
          </a:solidFill>
          <a:ln w="82550">
            <a:solidFill>
              <a:schemeClr val="bg1"/>
            </a:solidFill>
          </a:ln>
          <a:effectLst>
            <a:outerShdw blurRad="1524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心形 27"/>
          <p:cNvSpPr/>
          <p:nvPr/>
        </p:nvSpPr>
        <p:spPr>
          <a:xfrm rot="1500000" flipH="1">
            <a:off x="10475595" y="1163320"/>
            <a:ext cx="491490" cy="424815"/>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心形 20"/>
          <p:cNvSpPr/>
          <p:nvPr/>
        </p:nvSpPr>
        <p:spPr>
          <a:xfrm rot="20100000">
            <a:off x="1480185" y="1232535"/>
            <a:ext cx="749300" cy="647700"/>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心形 21"/>
          <p:cNvSpPr/>
          <p:nvPr/>
        </p:nvSpPr>
        <p:spPr>
          <a:xfrm rot="19440000">
            <a:off x="2283460" y="2205355"/>
            <a:ext cx="365125" cy="322580"/>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1809675" y="3203042"/>
            <a:ext cx="4416594" cy="938719"/>
          </a:xfrm>
          <a:prstGeom prst="rect">
            <a:avLst/>
          </a:prstGeom>
          <a:noFill/>
        </p:spPr>
        <p:txBody>
          <a:bodyPr wrap="none">
            <a:spAutoFit/>
          </a:bodyPr>
          <a:lstStyle/>
          <a:p>
            <a:pPr lvl="0"/>
            <a:r>
              <a:rPr lang="zh-CN" altLang="en-US" sz="5500" dirty="0">
                <a:solidFill>
                  <a:srgbClr val="EC6D6D"/>
                </a:solidFill>
                <a:cs typeface="+mn-ea"/>
                <a:sym typeface="+mn-lt"/>
              </a:rPr>
              <a:t>活动内容构成</a:t>
            </a:r>
            <a:endParaRPr lang="en-US" altLang="zh-CN" sz="5500" dirty="0">
              <a:solidFill>
                <a:srgbClr val="EC6D6D"/>
              </a:solidFill>
              <a:cs typeface="+mn-ea"/>
              <a:sym typeface="+mn-lt"/>
            </a:endParaRPr>
          </a:p>
        </p:txBody>
      </p:sp>
      <p:sp>
        <p:nvSpPr>
          <p:cNvPr id="13" name="矩形 12"/>
          <p:cNvSpPr/>
          <p:nvPr/>
        </p:nvSpPr>
        <p:spPr>
          <a:xfrm>
            <a:off x="2560676" y="2007554"/>
            <a:ext cx="3183179" cy="1015663"/>
          </a:xfrm>
          <a:prstGeom prst="rect">
            <a:avLst/>
          </a:prstGeom>
          <a:noFill/>
        </p:spPr>
        <p:txBody>
          <a:bodyPr wrap="none">
            <a:spAutoFit/>
          </a:bodyPr>
          <a:lstStyle/>
          <a:p>
            <a:pPr lvl="0" algn="ctr"/>
            <a:r>
              <a:rPr lang="en-US" altLang="zh-CN" sz="6000" dirty="0">
                <a:solidFill>
                  <a:srgbClr val="EC6D6D"/>
                </a:solidFill>
                <a:cs typeface="+mn-ea"/>
                <a:sym typeface="+mn-lt"/>
              </a:rPr>
              <a:t>PART 03</a:t>
            </a:r>
          </a:p>
        </p:txBody>
      </p:sp>
      <p:sp>
        <p:nvSpPr>
          <p:cNvPr id="26" name="矩形 25"/>
          <p:cNvSpPr/>
          <p:nvPr/>
        </p:nvSpPr>
        <p:spPr>
          <a:xfrm>
            <a:off x="1932789" y="4218032"/>
            <a:ext cx="4176859" cy="787523"/>
          </a:xfrm>
          <a:prstGeom prst="rect">
            <a:avLst/>
          </a:prstGeom>
        </p:spPr>
        <p:txBody>
          <a:bodyPr wrap="square">
            <a:spAutoFit/>
          </a:bodyPr>
          <a:lstStyle/>
          <a:p>
            <a:pPr lvl="0" algn="ctr">
              <a:lnSpc>
                <a:spcPct val="150000"/>
              </a:lnSpc>
            </a:pPr>
            <a:r>
              <a:rPr lang="zh-CN" altLang="en-US" sz="1600" dirty="0">
                <a:cs typeface="+mn-ea"/>
                <a:sym typeface="+mn-lt"/>
              </a:rPr>
              <a:t>想和你走过十里长街，想和你度过往后余生，想让我的世界里都是你。</a:t>
            </a:r>
            <a:endParaRPr kumimoji="0" lang="zh-CN" altLang="en-US" sz="1600" b="0" i="0" u="none" strike="noStrike" kern="1200" cap="none" spc="0" normalizeH="0" baseline="0" noProof="0" dirty="0">
              <a:ln w="3175">
                <a:noFill/>
              </a:ln>
              <a:solidFill>
                <a:srgbClr val="90B6B6"/>
              </a:solidFill>
              <a:effectLst/>
              <a:uLnTx/>
              <a:uFillTx/>
              <a:cs typeface="+mn-ea"/>
              <a:sym typeface="+mn-lt"/>
            </a:endParaRPr>
          </a:p>
        </p:txBody>
      </p:sp>
      <p:grpSp>
        <p:nvGrpSpPr>
          <p:cNvPr id="2" name="组合 1"/>
          <p:cNvGrpSpPr/>
          <p:nvPr/>
        </p:nvGrpSpPr>
        <p:grpSpPr>
          <a:xfrm>
            <a:off x="6330950" y="437974"/>
            <a:ext cx="5607856" cy="6033946"/>
            <a:chOff x="6330950" y="437974"/>
            <a:chExt cx="5607856" cy="6033946"/>
          </a:xfrm>
        </p:grpSpPr>
        <p:pic>
          <p:nvPicPr>
            <p:cNvPr id="12" name="图片 11"/>
            <p:cNvPicPr>
              <a:picLocks noChangeAspect="1"/>
            </p:cNvPicPr>
            <p:nvPr/>
          </p:nvPicPr>
          <p:blipFill>
            <a:blip r:embed="rId3"/>
            <a:stretch>
              <a:fillRect/>
            </a:stretch>
          </p:blipFill>
          <p:spPr>
            <a:xfrm>
              <a:off x="6330950" y="864064"/>
              <a:ext cx="5607856" cy="5607856"/>
            </a:xfrm>
            <a:prstGeom prst="rect">
              <a:avLst/>
            </a:prstGeom>
          </p:spPr>
        </p:pic>
        <p:pic>
          <p:nvPicPr>
            <p:cNvPr id="10" name="图片 9"/>
            <p:cNvPicPr>
              <a:picLocks noChangeAspect="1"/>
            </p:cNvPicPr>
            <p:nvPr/>
          </p:nvPicPr>
          <p:blipFill>
            <a:blip r:embed="rId4" cstate="screen"/>
            <a:stretch>
              <a:fillRect/>
            </a:stretch>
          </p:blipFill>
          <p:spPr>
            <a:xfrm>
              <a:off x="8275768" y="437974"/>
              <a:ext cx="1733654" cy="2414946"/>
            </a:xfrm>
            <a:prstGeom prst="rect">
              <a:avLst/>
            </a:prstGeom>
          </p:spPr>
        </p:pic>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ppt_x"/>
                                          </p:val>
                                        </p:tav>
                                        <p:tav tm="100000">
                                          <p:val>
                                            <p:strVal val="#ppt_x"/>
                                          </p:val>
                                        </p:tav>
                                      </p:tavLst>
                                    </p:anim>
                                    <p:anim calcmode="lin" valueType="num">
                                      <p:cBhvr additive="base">
                                        <p:cTn id="8" dur="75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750" fill="hold"/>
                                        <p:tgtEl>
                                          <p:spTgt spid="21"/>
                                        </p:tgtEl>
                                        <p:attrNameLst>
                                          <p:attrName>ppt_x</p:attrName>
                                        </p:attrNameLst>
                                      </p:cBhvr>
                                      <p:tavLst>
                                        <p:tav tm="0">
                                          <p:val>
                                            <p:strVal val="#ppt_x"/>
                                          </p:val>
                                        </p:tav>
                                        <p:tav tm="100000">
                                          <p:val>
                                            <p:strVal val="#ppt_x"/>
                                          </p:val>
                                        </p:tav>
                                      </p:tavLst>
                                    </p:anim>
                                    <p:anim calcmode="lin" valueType="num">
                                      <p:cBhvr additive="base">
                                        <p:cTn id="13" dur="75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750" fill="hold"/>
                                        <p:tgtEl>
                                          <p:spTgt spid="22"/>
                                        </p:tgtEl>
                                        <p:attrNameLst>
                                          <p:attrName>ppt_x</p:attrName>
                                        </p:attrNameLst>
                                      </p:cBhvr>
                                      <p:tavLst>
                                        <p:tav tm="0">
                                          <p:val>
                                            <p:strVal val="#ppt_x"/>
                                          </p:val>
                                        </p:tav>
                                        <p:tav tm="100000">
                                          <p:val>
                                            <p:strVal val="#ppt_x"/>
                                          </p:val>
                                        </p:tav>
                                      </p:tavLst>
                                    </p:anim>
                                    <p:anim calcmode="lin" valueType="num">
                                      <p:cBhvr additive="base">
                                        <p:cTn id="18"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47"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750"/>
                                        <p:tgtEl>
                                          <p:spTgt spid="26"/>
                                        </p:tgtEl>
                                      </p:cBhvr>
                                    </p:animEffect>
                                    <p:anim calcmode="lin" valueType="num">
                                      <p:cBhvr>
                                        <p:cTn id="35" dur="750" fill="hold"/>
                                        <p:tgtEl>
                                          <p:spTgt spid="26"/>
                                        </p:tgtEl>
                                        <p:attrNameLst>
                                          <p:attrName>ppt_x</p:attrName>
                                        </p:attrNameLst>
                                      </p:cBhvr>
                                      <p:tavLst>
                                        <p:tav tm="0">
                                          <p:val>
                                            <p:strVal val="#ppt_x"/>
                                          </p:val>
                                        </p:tav>
                                        <p:tav tm="100000">
                                          <p:val>
                                            <p:strVal val="#ppt_x"/>
                                          </p:val>
                                        </p:tav>
                                      </p:tavLst>
                                    </p:anim>
                                    <p:anim calcmode="lin" valueType="num">
                                      <p:cBhvr>
                                        <p:cTn id="36"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1" grpId="0" bldLvl="0" animBg="1"/>
      <p:bldP spid="22" grpId="0" bldLvl="0" animBg="1"/>
      <p:bldP spid="11" grpId="0"/>
      <p:bldP spid="13"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881380" y="614680"/>
            <a:ext cx="4048760" cy="730250"/>
            <a:chOff x="1388" y="968"/>
            <a:chExt cx="6376" cy="1150"/>
          </a:xfrm>
        </p:grpSpPr>
        <p:grpSp>
          <p:nvGrpSpPr>
            <p:cNvPr id="27" name="组合 26"/>
            <p:cNvGrpSpPr/>
            <p:nvPr/>
          </p:nvGrpSpPr>
          <p:grpSpPr>
            <a:xfrm>
              <a:off x="1388" y="1102"/>
              <a:ext cx="1668" cy="1016"/>
              <a:chOff x="1480" y="1008"/>
              <a:chExt cx="1668" cy="1016"/>
            </a:xfrm>
          </p:grpSpPr>
          <p:sp>
            <p:nvSpPr>
              <p:cNvPr id="36" name="KSO_Shape"/>
              <p:cNvSpPr/>
              <p:nvPr>
                <p:custDataLst>
                  <p:tags r:id="rId2"/>
                </p:custDataLst>
              </p:nvPr>
            </p:nvSpPr>
            <p:spPr>
              <a:xfrm flipH="1">
                <a:off x="2142" y="1008"/>
                <a:ext cx="1006" cy="917"/>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28" name="心形 27"/>
              <p:cNvSpPr/>
              <p:nvPr/>
            </p:nvSpPr>
            <p:spPr>
              <a:xfrm rot="20100000">
                <a:off x="1480" y="1016"/>
                <a:ext cx="1166" cy="1008"/>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文本框 44"/>
            <p:cNvSpPr txBox="1">
              <a:spLocks noChangeArrowheads="1"/>
            </p:cNvSpPr>
            <p:nvPr>
              <p:custDataLst>
                <p:tags r:id="rId1"/>
              </p:custDataLst>
            </p:nvPr>
          </p:nvSpPr>
          <p:spPr bwMode="auto">
            <a:xfrm>
              <a:off x="3148" y="968"/>
              <a:ext cx="4617"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输入标题内容</a:t>
              </a:r>
            </a:p>
          </p:txBody>
        </p:sp>
      </p:grpSp>
      <p:grpSp>
        <p:nvGrpSpPr>
          <p:cNvPr id="5" name="组合 4"/>
          <p:cNvGrpSpPr/>
          <p:nvPr/>
        </p:nvGrpSpPr>
        <p:grpSpPr>
          <a:xfrm>
            <a:off x="2281474" y="1805391"/>
            <a:ext cx="8187108" cy="1573620"/>
            <a:chOff x="2296714" y="1889846"/>
            <a:chExt cx="8187108" cy="1573620"/>
          </a:xfrm>
        </p:grpSpPr>
        <p:grpSp>
          <p:nvGrpSpPr>
            <p:cNvPr id="42" name="组合 41"/>
            <p:cNvGrpSpPr/>
            <p:nvPr/>
          </p:nvGrpSpPr>
          <p:grpSpPr>
            <a:xfrm>
              <a:off x="3784919" y="2355595"/>
              <a:ext cx="749145" cy="642125"/>
              <a:chOff x="3619819" y="2253995"/>
              <a:chExt cx="749145" cy="642125"/>
            </a:xfrm>
          </p:grpSpPr>
          <p:sp>
            <p:nvSpPr>
              <p:cNvPr id="25" name="任意多边形: 形状 17"/>
              <p:cNvSpPr/>
              <p:nvPr/>
            </p:nvSpPr>
            <p:spPr>
              <a:xfrm>
                <a:off x="3619819" y="2253995"/>
                <a:ext cx="749145" cy="642125"/>
              </a:xfrm>
              <a:custGeom>
                <a:avLst/>
                <a:gdLst/>
                <a:ahLst/>
                <a:cxnLst/>
                <a:rect l="l" t="t" r="r" b="b"/>
                <a:pathLst>
                  <a:path w="228600" h="195943">
                    <a:moveTo>
                      <a:pt x="97972" y="114300"/>
                    </a:moveTo>
                    <a:lnTo>
                      <a:pt x="130629" y="114300"/>
                    </a:lnTo>
                    <a:lnTo>
                      <a:pt x="130629" y="130629"/>
                    </a:lnTo>
                    <a:lnTo>
                      <a:pt x="97972" y="130629"/>
                    </a:lnTo>
                    <a:close/>
                    <a:moveTo>
                      <a:pt x="0" y="114300"/>
                    </a:moveTo>
                    <a:lnTo>
                      <a:pt x="85725" y="114300"/>
                    </a:lnTo>
                    <a:lnTo>
                      <a:pt x="85725" y="134711"/>
                    </a:lnTo>
                    <a:cubicBezTo>
                      <a:pt x="85725" y="136922"/>
                      <a:pt x="86533" y="138836"/>
                      <a:pt x="88149" y="140452"/>
                    </a:cubicBezTo>
                    <a:cubicBezTo>
                      <a:pt x="89765" y="142067"/>
                      <a:pt x="91678" y="142875"/>
                      <a:pt x="93889" y="142875"/>
                    </a:cubicBezTo>
                    <a:lnTo>
                      <a:pt x="134711" y="142875"/>
                    </a:lnTo>
                    <a:cubicBezTo>
                      <a:pt x="136922" y="142875"/>
                      <a:pt x="138836" y="142067"/>
                      <a:pt x="140451" y="140452"/>
                    </a:cubicBezTo>
                    <a:cubicBezTo>
                      <a:pt x="142067" y="138836"/>
                      <a:pt x="142875" y="136922"/>
                      <a:pt x="142875" y="134711"/>
                    </a:cubicBezTo>
                    <a:lnTo>
                      <a:pt x="142875" y="114300"/>
                    </a:lnTo>
                    <a:lnTo>
                      <a:pt x="228600" y="114300"/>
                    </a:lnTo>
                    <a:lnTo>
                      <a:pt x="228600" y="175532"/>
                    </a:lnTo>
                    <a:cubicBezTo>
                      <a:pt x="228600" y="181145"/>
                      <a:pt x="226602" y="185950"/>
                      <a:pt x="222604" y="189947"/>
                    </a:cubicBezTo>
                    <a:cubicBezTo>
                      <a:pt x="218607" y="193945"/>
                      <a:pt x="213802" y="195943"/>
                      <a:pt x="208189" y="195943"/>
                    </a:cubicBezTo>
                    <a:lnTo>
                      <a:pt x="20411" y="195943"/>
                    </a:lnTo>
                    <a:cubicBezTo>
                      <a:pt x="14798" y="195943"/>
                      <a:pt x="9993" y="193945"/>
                      <a:pt x="5996" y="189947"/>
                    </a:cubicBezTo>
                    <a:cubicBezTo>
                      <a:pt x="1999" y="185950"/>
                      <a:pt x="0" y="181145"/>
                      <a:pt x="0" y="175532"/>
                    </a:cubicBezTo>
                    <a:close/>
                    <a:moveTo>
                      <a:pt x="81643" y="16329"/>
                    </a:moveTo>
                    <a:lnTo>
                      <a:pt x="81643" y="32657"/>
                    </a:lnTo>
                    <a:lnTo>
                      <a:pt x="146957" y="32657"/>
                    </a:lnTo>
                    <a:lnTo>
                      <a:pt x="146957" y="16329"/>
                    </a:lnTo>
                    <a:close/>
                    <a:moveTo>
                      <a:pt x="77561" y="0"/>
                    </a:moveTo>
                    <a:lnTo>
                      <a:pt x="151039" y="0"/>
                    </a:lnTo>
                    <a:cubicBezTo>
                      <a:pt x="154441" y="0"/>
                      <a:pt x="157333" y="1191"/>
                      <a:pt x="159714" y="3572"/>
                    </a:cubicBezTo>
                    <a:cubicBezTo>
                      <a:pt x="162095" y="5953"/>
                      <a:pt x="163286" y="8845"/>
                      <a:pt x="163286" y="12247"/>
                    </a:cubicBezTo>
                    <a:lnTo>
                      <a:pt x="163286" y="32657"/>
                    </a:lnTo>
                    <a:lnTo>
                      <a:pt x="208189" y="32657"/>
                    </a:lnTo>
                    <a:cubicBezTo>
                      <a:pt x="213802" y="32657"/>
                      <a:pt x="218607" y="34656"/>
                      <a:pt x="222604" y="38653"/>
                    </a:cubicBezTo>
                    <a:cubicBezTo>
                      <a:pt x="226602" y="42650"/>
                      <a:pt x="228600" y="47455"/>
                      <a:pt x="228600" y="53068"/>
                    </a:cubicBezTo>
                    <a:lnTo>
                      <a:pt x="228600" y="102054"/>
                    </a:lnTo>
                    <a:lnTo>
                      <a:pt x="0" y="102054"/>
                    </a:lnTo>
                    <a:lnTo>
                      <a:pt x="0" y="53068"/>
                    </a:lnTo>
                    <a:cubicBezTo>
                      <a:pt x="0" y="47455"/>
                      <a:pt x="1999" y="42650"/>
                      <a:pt x="5996" y="38653"/>
                    </a:cubicBezTo>
                    <a:cubicBezTo>
                      <a:pt x="9993" y="34656"/>
                      <a:pt x="14798" y="32657"/>
                      <a:pt x="20411" y="32657"/>
                    </a:cubicBezTo>
                    <a:lnTo>
                      <a:pt x="65314" y="32657"/>
                    </a:lnTo>
                    <a:lnTo>
                      <a:pt x="65314" y="12247"/>
                    </a:lnTo>
                    <a:cubicBezTo>
                      <a:pt x="65314" y="8845"/>
                      <a:pt x="66505" y="5953"/>
                      <a:pt x="68886" y="3572"/>
                    </a:cubicBezTo>
                    <a:cubicBezTo>
                      <a:pt x="71268" y="1191"/>
                      <a:pt x="74159" y="0"/>
                      <a:pt x="77561"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2">
                      <a:lumMod val="50000"/>
                    </a:schemeClr>
                  </a:solidFill>
                  <a:cs typeface="+mn-ea"/>
                  <a:sym typeface="+mn-lt"/>
                </a:endParaRPr>
              </a:p>
            </p:txBody>
          </p:sp>
          <p:sp>
            <p:nvSpPr>
              <p:cNvPr id="6" name="任意多边形: 形状 16"/>
              <p:cNvSpPr/>
              <p:nvPr/>
            </p:nvSpPr>
            <p:spPr>
              <a:xfrm>
                <a:off x="3619819" y="2502717"/>
                <a:ext cx="749145" cy="393403"/>
              </a:xfrm>
              <a:custGeom>
                <a:avLst/>
                <a:gdLst>
                  <a:gd name="connsiteX0" fmla="*/ 321064 w 749145"/>
                  <a:gd name="connsiteY0" fmla="*/ 125851 h 393403"/>
                  <a:gd name="connsiteX1" fmla="*/ 428084 w 749145"/>
                  <a:gd name="connsiteY1" fmla="*/ 125851 h 393403"/>
                  <a:gd name="connsiteX2" fmla="*/ 428084 w 749145"/>
                  <a:gd name="connsiteY2" fmla="*/ 179363 h 393403"/>
                  <a:gd name="connsiteX3" fmla="*/ 321064 w 749145"/>
                  <a:gd name="connsiteY3" fmla="*/ 179363 h 393403"/>
                  <a:gd name="connsiteX4" fmla="*/ 0 w 749145"/>
                  <a:gd name="connsiteY4" fmla="*/ 125851 h 393403"/>
                  <a:gd name="connsiteX5" fmla="*/ 280930 w 749145"/>
                  <a:gd name="connsiteY5" fmla="*/ 125851 h 393403"/>
                  <a:gd name="connsiteX6" fmla="*/ 280930 w 749145"/>
                  <a:gd name="connsiteY6" fmla="*/ 192740 h 393403"/>
                  <a:gd name="connsiteX7" fmla="*/ 288873 w 749145"/>
                  <a:gd name="connsiteY7" fmla="*/ 211554 h 393403"/>
                  <a:gd name="connsiteX8" fmla="*/ 307684 w 749145"/>
                  <a:gd name="connsiteY8" fmla="*/ 219494 h 393403"/>
                  <a:gd name="connsiteX9" fmla="*/ 441462 w 749145"/>
                  <a:gd name="connsiteY9" fmla="*/ 219494 h 393403"/>
                  <a:gd name="connsiteX10" fmla="*/ 460272 w 749145"/>
                  <a:gd name="connsiteY10" fmla="*/ 211554 h 393403"/>
                  <a:gd name="connsiteX11" fmla="*/ 468216 w 749145"/>
                  <a:gd name="connsiteY11" fmla="*/ 192740 h 393403"/>
                  <a:gd name="connsiteX12" fmla="*/ 468216 w 749145"/>
                  <a:gd name="connsiteY12" fmla="*/ 125851 h 393403"/>
                  <a:gd name="connsiteX13" fmla="*/ 749145 w 749145"/>
                  <a:gd name="connsiteY13" fmla="*/ 125851 h 393403"/>
                  <a:gd name="connsiteX14" fmla="*/ 749145 w 749145"/>
                  <a:gd name="connsiteY14" fmla="*/ 326514 h 393403"/>
                  <a:gd name="connsiteX15" fmla="*/ 729496 w 749145"/>
                  <a:gd name="connsiteY15" fmla="*/ 373754 h 393403"/>
                  <a:gd name="connsiteX16" fmla="*/ 682256 w 749145"/>
                  <a:gd name="connsiteY16" fmla="*/ 393403 h 393403"/>
                  <a:gd name="connsiteX17" fmla="*/ 66889 w 749145"/>
                  <a:gd name="connsiteY17" fmla="*/ 393403 h 393403"/>
                  <a:gd name="connsiteX18" fmla="*/ 19650 w 749145"/>
                  <a:gd name="connsiteY18" fmla="*/ 373754 h 393403"/>
                  <a:gd name="connsiteX19" fmla="*/ 0 w 749145"/>
                  <a:gd name="connsiteY19" fmla="*/ 326514 h 393403"/>
                  <a:gd name="connsiteX20" fmla="*/ 0 w 749145"/>
                  <a:gd name="connsiteY20" fmla="*/ 0 h 393403"/>
                  <a:gd name="connsiteX21" fmla="*/ 749145 w 749145"/>
                  <a:gd name="connsiteY21" fmla="*/ 0 h 393403"/>
                  <a:gd name="connsiteX22" fmla="*/ 749145 w 749145"/>
                  <a:gd name="connsiteY22" fmla="*/ 85719 h 393403"/>
                  <a:gd name="connsiteX23" fmla="*/ 0 w 749145"/>
                  <a:gd name="connsiteY23" fmla="*/ 85719 h 39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9145" h="393403">
                    <a:moveTo>
                      <a:pt x="321064" y="125851"/>
                    </a:moveTo>
                    <a:lnTo>
                      <a:pt x="428084" y="125851"/>
                    </a:lnTo>
                    <a:lnTo>
                      <a:pt x="428084" y="179363"/>
                    </a:lnTo>
                    <a:lnTo>
                      <a:pt x="321064" y="179363"/>
                    </a:lnTo>
                    <a:close/>
                    <a:moveTo>
                      <a:pt x="0" y="125851"/>
                    </a:moveTo>
                    <a:lnTo>
                      <a:pt x="280930" y="125851"/>
                    </a:lnTo>
                    <a:lnTo>
                      <a:pt x="280930" y="192740"/>
                    </a:lnTo>
                    <a:cubicBezTo>
                      <a:pt x="280930" y="199985"/>
                      <a:pt x="283577" y="206258"/>
                      <a:pt x="288873" y="211554"/>
                    </a:cubicBezTo>
                    <a:cubicBezTo>
                      <a:pt x="294169" y="216846"/>
                      <a:pt x="300438" y="219494"/>
                      <a:pt x="307684" y="219494"/>
                    </a:cubicBezTo>
                    <a:lnTo>
                      <a:pt x="441462" y="219494"/>
                    </a:lnTo>
                    <a:cubicBezTo>
                      <a:pt x="448707" y="219494"/>
                      <a:pt x="454980" y="216846"/>
                      <a:pt x="460272" y="211554"/>
                    </a:cubicBezTo>
                    <a:cubicBezTo>
                      <a:pt x="465568" y="206258"/>
                      <a:pt x="468216" y="199985"/>
                      <a:pt x="468216" y="192740"/>
                    </a:cubicBezTo>
                    <a:lnTo>
                      <a:pt x="468216" y="125851"/>
                    </a:lnTo>
                    <a:lnTo>
                      <a:pt x="749145" y="125851"/>
                    </a:lnTo>
                    <a:lnTo>
                      <a:pt x="749145" y="326514"/>
                    </a:lnTo>
                    <a:cubicBezTo>
                      <a:pt x="749145" y="344909"/>
                      <a:pt x="742598" y="360655"/>
                      <a:pt x="729496" y="373754"/>
                    </a:cubicBezTo>
                    <a:cubicBezTo>
                      <a:pt x="716397" y="386856"/>
                      <a:pt x="700651" y="393403"/>
                      <a:pt x="682256" y="393403"/>
                    </a:cubicBezTo>
                    <a:lnTo>
                      <a:pt x="66889" y="393403"/>
                    </a:lnTo>
                    <a:cubicBezTo>
                      <a:pt x="48495" y="393403"/>
                      <a:pt x="32748" y="386856"/>
                      <a:pt x="19650" y="373754"/>
                    </a:cubicBezTo>
                    <a:cubicBezTo>
                      <a:pt x="6551" y="360655"/>
                      <a:pt x="0" y="344909"/>
                      <a:pt x="0" y="326514"/>
                    </a:cubicBezTo>
                    <a:close/>
                    <a:moveTo>
                      <a:pt x="0" y="0"/>
                    </a:moveTo>
                    <a:lnTo>
                      <a:pt x="749145" y="0"/>
                    </a:lnTo>
                    <a:lnTo>
                      <a:pt x="749145" y="85719"/>
                    </a:lnTo>
                    <a:lnTo>
                      <a:pt x="0" y="85719"/>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2">
                      <a:lumMod val="50000"/>
                    </a:schemeClr>
                  </a:solidFill>
                  <a:cs typeface="+mn-ea"/>
                  <a:sym typeface="+mn-lt"/>
                </a:endParaRPr>
              </a:p>
            </p:txBody>
          </p:sp>
        </p:grpSp>
        <p:sp>
          <p:nvSpPr>
            <p:cNvPr id="7" name="椭圆 6"/>
            <p:cNvSpPr/>
            <p:nvPr/>
          </p:nvSpPr>
          <p:spPr>
            <a:xfrm>
              <a:off x="3372681" y="1889847"/>
              <a:ext cx="1573619" cy="1573619"/>
            </a:xfrm>
            <a:prstGeom prst="ellipse">
              <a:avLst/>
            </a:prstGeom>
            <a:noFill/>
            <a:ln w="1016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50000"/>
                  </a:schemeClr>
                </a:solidFill>
                <a:cs typeface="+mn-ea"/>
                <a:sym typeface="+mn-lt"/>
              </a:endParaRPr>
            </a:p>
          </p:txBody>
        </p:sp>
        <p:sp>
          <p:nvSpPr>
            <p:cNvPr id="8" name="弧形 7"/>
            <p:cNvSpPr/>
            <p:nvPr/>
          </p:nvSpPr>
          <p:spPr>
            <a:xfrm>
              <a:off x="3372680" y="1889846"/>
              <a:ext cx="1573619" cy="1573619"/>
            </a:xfrm>
            <a:prstGeom prst="arc">
              <a:avLst>
                <a:gd name="adj1" fmla="val 477211"/>
                <a:gd name="adj2" fmla="val 2885092"/>
              </a:avLst>
            </a:prstGeom>
            <a:noFill/>
            <a:ln w="101600" cap="rnd">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50000"/>
                  </a:schemeClr>
                </a:solidFill>
                <a:cs typeface="+mn-ea"/>
                <a:sym typeface="+mn-lt"/>
              </a:endParaRPr>
            </a:p>
          </p:txBody>
        </p:sp>
        <p:sp>
          <p:nvSpPr>
            <p:cNvPr id="29" name="弧形 28"/>
            <p:cNvSpPr/>
            <p:nvPr/>
          </p:nvSpPr>
          <p:spPr>
            <a:xfrm>
              <a:off x="3372680" y="1889846"/>
              <a:ext cx="1573619" cy="1573619"/>
            </a:xfrm>
            <a:prstGeom prst="arc">
              <a:avLst>
                <a:gd name="adj1" fmla="val 2844938"/>
                <a:gd name="adj2" fmla="val 17452842"/>
              </a:avLst>
            </a:prstGeom>
            <a:noFill/>
            <a:ln w="1016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50000"/>
                  </a:schemeClr>
                </a:solidFill>
                <a:cs typeface="+mn-ea"/>
                <a:sym typeface="+mn-lt"/>
              </a:endParaRPr>
            </a:p>
          </p:txBody>
        </p:sp>
        <p:cxnSp>
          <p:nvCxnSpPr>
            <p:cNvPr id="30" name="直接连接符 29"/>
            <p:cNvCxnSpPr/>
            <p:nvPr/>
          </p:nvCxnSpPr>
          <p:spPr>
            <a:xfrm>
              <a:off x="4988831" y="2577735"/>
              <a:ext cx="843080" cy="0"/>
            </a:xfrm>
            <a:prstGeom prst="line">
              <a:avLst/>
            </a:prstGeom>
            <a:ln>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1" name="文本框 10"/>
            <p:cNvSpPr txBox="1"/>
            <p:nvPr/>
          </p:nvSpPr>
          <p:spPr>
            <a:xfrm>
              <a:off x="5321266" y="2170303"/>
              <a:ext cx="583814" cy="369332"/>
            </a:xfrm>
            <a:prstGeom prst="rect">
              <a:avLst/>
            </a:prstGeom>
            <a:noFill/>
          </p:spPr>
          <p:txBody>
            <a:bodyPr wrap="none">
              <a:normAutofit/>
            </a:bodyPr>
            <a:lstStyle/>
            <a:p>
              <a:r>
                <a:rPr lang="en-US" dirty="0">
                  <a:solidFill>
                    <a:schemeClr val="bg2">
                      <a:lumMod val="50000"/>
                    </a:schemeClr>
                  </a:solidFill>
                  <a:cs typeface="+mn-ea"/>
                  <a:sym typeface="+mn-lt"/>
                </a:rPr>
                <a:t>45%</a:t>
              </a:r>
            </a:p>
          </p:txBody>
        </p:sp>
        <p:cxnSp>
          <p:nvCxnSpPr>
            <p:cNvPr id="2" name="直接连接符 1"/>
            <p:cNvCxnSpPr/>
            <p:nvPr/>
          </p:nvCxnSpPr>
          <p:spPr>
            <a:xfrm>
              <a:off x="4712385" y="3311382"/>
              <a:ext cx="843080" cy="0"/>
            </a:xfrm>
            <a:prstGeom prst="line">
              <a:avLst/>
            </a:prstGeom>
            <a:ln>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3" name="文本框 26"/>
            <p:cNvSpPr txBox="1"/>
            <p:nvPr/>
          </p:nvSpPr>
          <p:spPr>
            <a:xfrm>
              <a:off x="5030562" y="2931675"/>
              <a:ext cx="590226" cy="369332"/>
            </a:xfrm>
            <a:prstGeom prst="rect">
              <a:avLst/>
            </a:prstGeom>
            <a:noFill/>
          </p:spPr>
          <p:txBody>
            <a:bodyPr wrap="none">
              <a:normAutofit/>
            </a:bodyPr>
            <a:lstStyle/>
            <a:p>
              <a:r>
                <a:rPr lang="en-US" dirty="0">
                  <a:solidFill>
                    <a:schemeClr val="bg2">
                      <a:lumMod val="50000"/>
                    </a:schemeClr>
                  </a:solidFill>
                  <a:cs typeface="+mn-ea"/>
                  <a:sym typeface="+mn-lt"/>
                </a:rPr>
                <a:t>30%</a:t>
              </a:r>
            </a:p>
          </p:txBody>
        </p:sp>
        <p:sp>
          <p:nvSpPr>
            <p:cNvPr id="35" name="椭圆 34"/>
            <p:cNvSpPr/>
            <p:nvPr/>
          </p:nvSpPr>
          <p:spPr>
            <a:xfrm>
              <a:off x="2989813" y="2586278"/>
              <a:ext cx="180753" cy="18075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2">
                    <a:lumMod val="50000"/>
                  </a:schemeClr>
                </a:solidFill>
                <a:cs typeface="+mn-ea"/>
                <a:sym typeface="+mn-lt"/>
              </a:endParaRPr>
            </a:p>
          </p:txBody>
        </p:sp>
        <p:cxnSp>
          <p:nvCxnSpPr>
            <p:cNvPr id="3" name="直接连接符 2"/>
            <p:cNvCxnSpPr/>
            <p:nvPr/>
          </p:nvCxnSpPr>
          <p:spPr>
            <a:xfrm>
              <a:off x="2409274" y="2676654"/>
              <a:ext cx="548640" cy="0"/>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39" name="文本框 60"/>
            <p:cNvSpPr txBox="1"/>
            <p:nvPr/>
          </p:nvSpPr>
          <p:spPr>
            <a:xfrm>
              <a:off x="2296714" y="2244862"/>
              <a:ext cx="575461" cy="328716"/>
            </a:xfrm>
            <a:prstGeom prst="rect">
              <a:avLst/>
            </a:prstGeom>
            <a:noFill/>
          </p:spPr>
          <p:txBody>
            <a:bodyPr wrap="none" lIns="0" tIns="0" rIns="0" bIns="0">
              <a:normAutofit/>
            </a:bodyPr>
            <a:lstStyle/>
            <a:p>
              <a:r>
                <a:rPr lang="en-US" altLang="zh-CN">
                  <a:solidFill>
                    <a:schemeClr val="bg2">
                      <a:lumMod val="50000"/>
                    </a:schemeClr>
                  </a:solidFill>
                  <a:cs typeface="+mn-ea"/>
                  <a:sym typeface="+mn-lt"/>
                </a:rPr>
                <a:t>85%</a:t>
              </a:r>
            </a:p>
          </p:txBody>
        </p:sp>
        <p:grpSp>
          <p:nvGrpSpPr>
            <p:cNvPr id="34" name="组合 33"/>
            <p:cNvGrpSpPr/>
            <p:nvPr/>
          </p:nvGrpSpPr>
          <p:grpSpPr>
            <a:xfrm>
              <a:off x="6280046" y="2242101"/>
              <a:ext cx="4203776" cy="869105"/>
              <a:chOff x="874712" y="3344238"/>
              <a:chExt cx="4203776" cy="869105"/>
            </a:xfrm>
          </p:grpSpPr>
          <p:sp>
            <p:nvSpPr>
              <p:cNvPr id="37" name="矩形 36"/>
              <p:cNvSpPr/>
              <p:nvPr/>
            </p:nvSpPr>
            <p:spPr>
              <a:xfrm>
                <a:off x="874712" y="3677812"/>
                <a:ext cx="4203776"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2">
                        <a:lumMod val="50000"/>
                      </a:schemeClr>
                    </a:solidFill>
                    <a:cs typeface="+mn-ea"/>
                    <a:sym typeface="+mn-lt"/>
                  </a:rPr>
                  <a:t>用户可以在投影仪或者计算机上进行演示也可以将演示文稿打印出来制作成胶片以便应用到更广泛的领域中</a:t>
                </a:r>
              </a:p>
            </p:txBody>
          </p:sp>
          <p:sp>
            <p:nvSpPr>
              <p:cNvPr id="38" name="矩形 37"/>
              <p:cNvSpPr/>
              <p:nvPr/>
            </p:nvSpPr>
            <p:spPr>
              <a:xfrm>
                <a:off x="874712" y="3344238"/>
                <a:ext cx="2241974"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rgbClr val="EC6D6D"/>
                    </a:solidFill>
                    <a:cs typeface="+mn-ea"/>
                    <a:sym typeface="+mn-lt"/>
                  </a:rPr>
                  <a:t>标题文字添加</a:t>
                </a:r>
              </a:p>
            </p:txBody>
          </p:sp>
        </p:grpSp>
      </p:grpSp>
      <p:grpSp>
        <p:nvGrpSpPr>
          <p:cNvPr id="9" name="组合 8"/>
          <p:cNvGrpSpPr/>
          <p:nvPr/>
        </p:nvGrpSpPr>
        <p:grpSpPr>
          <a:xfrm>
            <a:off x="1679447" y="3682326"/>
            <a:ext cx="8091758" cy="1843993"/>
            <a:chOff x="1694687" y="3766781"/>
            <a:chExt cx="8091758" cy="1843993"/>
          </a:xfrm>
        </p:grpSpPr>
        <p:grpSp>
          <p:nvGrpSpPr>
            <p:cNvPr id="43" name="组合 42"/>
            <p:cNvGrpSpPr/>
            <p:nvPr/>
          </p:nvGrpSpPr>
          <p:grpSpPr>
            <a:xfrm>
              <a:off x="7954689" y="4502900"/>
              <a:ext cx="740913" cy="642125"/>
              <a:chOff x="7789589" y="4401300"/>
              <a:chExt cx="740913" cy="642125"/>
            </a:xfrm>
          </p:grpSpPr>
          <p:sp>
            <p:nvSpPr>
              <p:cNvPr id="10" name="任意多边形: 形状 42"/>
              <p:cNvSpPr/>
              <p:nvPr/>
            </p:nvSpPr>
            <p:spPr>
              <a:xfrm>
                <a:off x="7789589" y="4401300"/>
                <a:ext cx="740913" cy="642125"/>
              </a:xfrm>
              <a:custGeom>
                <a:avLst/>
                <a:gdLst/>
                <a:ahLst/>
                <a:cxnLst/>
                <a:rect l="l" t="t" r="r" b="b"/>
                <a:pathLst>
                  <a:path w="244929" h="212272">
                    <a:moveTo>
                      <a:pt x="122465" y="85725"/>
                    </a:moveTo>
                    <a:cubicBezTo>
                      <a:pt x="132585" y="85725"/>
                      <a:pt x="141238" y="89318"/>
                      <a:pt x="148424" y="96505"/>
                    </a:cubicBezTo>
                    <a:cubicBezTo>
                      <a:pt x="155611" y="103691"/>
                      <a:pt x="159204" y="112344"/>
                      <a:pt x="159204" y="122465"/>
                    </a:cubicBezTo>
                    <a:cubicBezTo>
                      <a:pt x="159204" y="132585"/>
                      <a:pt x="155611" y="141238"/>
                      <a:pt x="148424" y="148424"/>
                    </a:cubicBezTo>
                    <a:cubicBezTo>
                      <a:pt x="141238" y="155611"/>
                      <a:pt x="132585" y="159204"/>
                      <a:pt x="122465" y="159204"/>
                    </a:cubicBezTo>
                    <a:cubicBezTo>
                      <a:pt x="112344" y="159204"/>
                      <a:pt x="103691" y="155611"/>
                      <a:pt x="96505" y="148424"/>
                    </a:cubicBezTo>
                    <a:cubicBezTo>
                      <a:pt x="89318" y="141238"/>
                      <a:pt x="85725" y="132585"/>
                      <a:pt x="85725" y="122465"/>
                    </a:cubicBezTo>
                    <a:cubicBezTo>
                      <a:pt x="85725" y="112344"/>
                      <a:pt x="89318" y="103691"/>
                      <a:pt x="96505" y="96505"/>
                    </a:cubicBezTo>
                    <a:cubicBezTo>
                      <a:pt x="103691" y="89318"/>
                      <a:pt x="112344" y="85725"/>
                      <a:pt x="122465" y="85725"/>
                    </a:cubicBezTo>
                    <a:close/>
                    <a:moveTo>
                      <a:pt x="122465" y="65315"/>
                    </a:moveTo>
                    <a:cubicBezTo>
                      <a:pt x="106731" y="65315"/>
                      <a:pt x="93273" y="70906"/>
                      <a:pt x="82090" y="82090"/>
                    </a:cubicBezTo>
                    <a:cubicBezTo>
                      <a:pt x="70906" y="93273"/>
                      <a:pt x="65315" y="106731"/>
                      <a:pt x="65315" y="122465"/>
                    </a:cubicBezTo>
                    <a:cubicBezTo>
                      <a:pt x="65315" y="138198"/>
                      <a:pt x="70906" y="151656"/>
                      <a:pt x="82090" y="162840"/>
                    </a:cubicBezTo>
                    <a:cubicBezTo>
                      <a:pt x="93273" y="174023"/>
                      <a:pt x="106731" y="179615"/>
                      <a:pt x="122465" y="179615"/>
                    </a:cubicBezTo>
                    <a:cubicBezTo>
                      <a:pt x="138198" y="179615"/>
                      <a:pt x="151656" y="174023"/>
                      <a:pt x="162839" y="162840"/>
                    </a:cubicBezTo>
                    <a:cubicBezTo>
                      <a:pt x="174023" y="151656"/>
                      <a:pt x="179615" y="138198"/>
                      <a:pt x="179615" y="122465"/>
                    </a:cubicBezTo>
                    <a:cubicBezTo>
                      <a:pt x="179615" y="106731"/>
                      <a:pt x="174023" y="93273"/>
                      <a:pt x="162839" y="82090"/>
                    </a:cubicBezTo>
                    <a:cubicBezTo>
                      <a:pt x="151656" y="70906"/>
                      <a:pt x="138198" y="65315"/>
                      <a:pt x="122465" y="65315"/>
                    </a:cubicBezTo>
                    <a:close/>
                    <a:moveTo>
                      <a:pt x="89807" y="0"/>
                    </a:moveTo>
                    <a:lnTo>
                      <a:pt x="155122" y="0"/>
                    </a:lnTo>
                    <a:cubicBezTo>
                      <a:pt x="159629" y="0"/>
                      <a:pt x="164030" y="1510"/>
                      <a:pt x="168325" y="4529"/>
                    </a:cubicBezTo>
                    <a:cubicBezTo>
                      <a:pt x="172620" y="7548"/>
                      <a:pt x="175575" y="11141"/>
                      <a:pt x="177191" y="15308"/>
                    </a:cubicBezTo>
                    <a:lnTo>
                      <a:pt x="183697" y="32657"/>
                    </a:lnTo>
                    <a:lnTo>
                      <a:pt x="212272" y="32657"/>
                    </a:lnTo>
                    <a:cubicBezTo>
                      <a:pt x="221286" y="32657"/>
                      <a:pt x="228983" y="35847"/>
                      <a:pt x="235361" y="42225"/>
                    </a:cubicBezTo>
                    <a:cubicBezTo>
                      <a:pt x="241740" y="48603"/>
                      <a:pt x="244929" y="56300"/>
                      <a:pt x="244929" y="65315"/>
                    </a:cubicBezTo>
                    <a:lnTo>
                      <a:pt x="244929" y="179615"/>
                    </a:lnTo>
                    <a:cubicBezTo>
                      <a:pt x="244929" y="188629"/>
                      <a:pt x="241740" y="196326"/>
                      <a:pt x="235361" y="202704"/>
                    </a:cubicBezTo>
                    <a:cubicBezTo>
                      <a:pt x="228983" y="209083"/>
                      <a:pt x="221286" y="212272"/>
                      <a:pt x="212272" y="212272"/>
                    </a:cubicBezTo>
                    <a:lnTo>
                      <a:pt x="32657" y="212272"/>
                    </a:lnTo>
                    <a:cubicBezTo>
                      <a:pt x="23643" y="212272"/>
                      <a:pt x="15946" y="209083"/>
                      <a:pt x="9568" y="202704"/>
                    </a:cubicBezTo>
                    <a:cubicBezTo>
                      <a:pt x="3189" y="196326"/>
                      <a:pt x="0" y="188629"/>
                      <a:pt x="0" y="179615"/>
                    </a:cubicBezTo>
                    <a:lnTo>
                      <a:pt x="0" y="65315"/>
                    </a:lnTo>
                    <a:cubicBezTo>
                      <a:pt x="0" y="56300"/>
                      <a:pt x="3189" y="48603"/>
                      <a:pt x="9568" y="42225"/>
                    </a:cubicBezTo>
                    <a:cubicBezTo>
                      <a:pt x="15946" y="35847"/>
                      <a:pt x="23643" y="32657"/>
                      <a:pt x="32657" y="32657"/>
                    </a:cubicBezTo>
                    <a:lnTo>
                      <a:pt x="61232" y="32657"/>
                    </a:lnTo>
                    <a:lnTo>
                      <a:pt x="67738" y="15308"/>
                    </a:lnTo>
                    <a:cubicBezTo>
                      <a:pt x="69354" y="11141"/>
                      <a:pt x="72309" y="7548"/>
                      <a:pt x="76604" y="4529"/>
                    </a:cubicBezTo>
                    <a:cubicBezTo>
                      <a:pt x="80899" y="1510"/>
                      <a:pt x="85300" y="0"/>
                      <a:pt x="89807" y="0"/>
                    </a:cubicBezTo>
                    <a:close/>
                  </a:path>
                </a:pathLst>
              </a:custGeom>
              <a:solidFill>
                <a:srgbClr val="EC6D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2">
                      <a:lumMod val="50000"/>
                    </a:schemeClr>
                  </a:solidFill>
                  <a:cs typeface="+mn-ea"/>
                  <a:sym typeface="+mn-lt"/>
                </a:endParaRPr>
              </a:p>
            </p:txBody>
          </p:sp>
          <p:sp>
            <p:nvSpPr>
              <p:cNvPr id="23" name="任意多边形: 形状 41"/>
              <p:cNvSpPr/>
              <p:nvPr/>
            </p:nvSpPr>
            <p:spPr>
              <a:xfrm>
                <a:off x="7789589" y="4722362"/>
                <a:ext cx="740913" cy="321063"/>
              </a:xfrm>
              <a:custGeom>
                <a:avLst/>
                <a:gdLst>
                  <a:gd name="connsiteX0" fmla="*/ 272101 w 740913"/>
                  <a:gd name="connsiteY0" fmla="*/ 0 h 321063"/>
                  <a:gd name="connsiteX1" fmla="*/ 468813 w 740913"/>
                  <a:gd name="connsiteY1" fmla="*/ 0 h 321063"/>
                  <a:gd name="connsiteX2" fmla="*/ 473442 w 740913"/>
                  <a:gd name="connsiteY2" fmla="*/ 6802 h 321063"/>
                  <a:gd name="connsiteX3" fmla="*/ 481594 w 740913"/>
                  <a:gd name="connsiteY3" fmla="*/ 49396 h 321063"/>
                  <a:gd name="connsiteX4" fmla="*/ 448985 w 740913"/>
                  <a:gd name="connsiteY4" fmla="*/ 127922 h 321063"/>
                  <a:gd name="connsiteX5" fmla="*/ 370458 w 740913"/>
                  <a:gd name="connsiteY5" fmla="*/ 160532 h 321063"/>
                  <a:gd name="connsiteX6" fmla="*/ 291929 w 740913"/>
                  <a:gd name="connsiteY6" fmla="*/ 127922 h 321063"/>
                  <a:gd name="connsiteX7" fmla="*/ 259319 w 740913"/>
                  <a:gd name="connsiteY7" fmla="*/ 49396 h 321063"/>
                  <a:gd name="connsiteX8" fmla="*/ 267471 w 740913"/>
                  <a:gd name="connsiteY8" fmla="*/ 6802 h 321063"/>
                  <a:gd name="connsiteX9" fmla="*/ 0 w 740913"/>
                  <a:gd name="connsiteY9" fmla="*/ 0 h 321063"/>
                  <a:gd name="connsiteX10" fmla="*/ 207040 w 740913"/>
                  <a:gd name="connsiteY10" fmla="*/ 0 h 321063"/>
                  <a:gd name="connsiteX11" fmla="*/ 197579 w 740913"/>
                  <a:gd name="connsiteY11" fmla="*/ 49396 h 321063"/>
                  <a:gd name="connsiteX12" fmla="*/ 248323 w 740913"/>
                  <a:gd name="connsiteY12" fmla="*/ 171531 h 321063"/>
                  <a:gd name="connsiteX13" fmla="*/ 370458 w 740913"/>
                  <a:gd name="connsiteY13" fmla="*/ 222275 h 321063"/>
                  <a:gd name="connsiteX14" fmla="*/ 492590 w 740913"/>
                  <a:gd name="connsiteY14" fmla="*/ 171531 h 321063"/>
                  <a:gd name="connsiteX15" fmla="*/ 543338 w 740913"/>
                  <a:gd name="connsiteY15" fmla="*/ 49396 h 321063"/>
                  <a:gd name="connsiteX16" fmla="*/ 533876 w 740913"/>
                  <a:gd name="connsiteY16" fmla="*/ 0 h 321063"/>
                  <a:gd name="connsiteX17" fmla="*/ 740913 w 740913"/>
                  <a:gd name="connsiteY17" fmla="*/ 0 h 321063"/>
                  <a:gd name="connsiteX18" fmla="*/ 740913 w 740913"/>
                  <a:gd name="connsiteY18" fmla="*/ 222275 h 321063"/>
                  <a:gd name="connsiteX19" fmla="*/ 711970 w 740913"/>
                  <a:gd name="connsiteY19" fmla="*/ 292120 h 321063"/>
                  <a:gd name="connsiteX20" fmla="*/ 642125 w 740913"/>
                  <a:gd name="connsiteY20" fmla="*/ 321063 h 321063"/>
                  <a:gd name="connsiteX21" fmla="*/ 98788 w 740913"/>
                  <a:gd name="connsiteY21" fmla="*/ 321063 h 321063"/>
                  <a:gd name="connsiteX22" fmla="*/ 28944 w 740913"/>
                  <a:gd name="connsiteY22" fmla="*/ 292120 h 321063"/>
                  <a:gd name="connsiteX23" fmla="*/ 0 w 740913"/>
                  <a:gd name="connsiteY23" fmla="*/ 222275 h 32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0913" h="321063">
                    <a:moveTo>
                      <a:pt x="272101" y="0"/>
                    </a:moveTo>
                    <a:lnTo>
                      <a:pt x="468813" y="0"/>
                    </a:lnTo>
                    <a:lnTo>
                      <a:pt x="473442" y="6802"/>
                    </a:lnTo>
                    <a:cubicBezTo>
                      <a:pt x="478877" y="19890"/>
                      <a:pt x="481594" y="34088"/>
                      <a:pt x="481594" y="49396"/>
                    </a:cubicBezTo>
                    <a:cubicBezTo>
                      <a:pt x="481594" y="80009"/>
                      <a:pt x="470725" y="106185"/>
                      <a:pt x="448985" y="127922"/>
                    </a:cubicBezTo>
                    <a:cubicBezTo>
                      <a:pt x="427247" y="149663"/>
                      <a:pt x="401071" y="160532"/>
                      <a:pt x="370458" y="160532"/>
                    </a:cubicBezTo>
                    <a:cubicBezTo>
                      <a:pt x="339842" y="160532"/>
                      <a:pt x="313667" y="149663"/>
                      <a:pt x="291929" y="127922"/>
                    </a:cubicBezTo>
                    <a:cubicBezTo>
                      <a:pt x="270188" y="106185"/>
                      <a:pt x="259319" y="80009"/>
                      <a:pt x="259319" y="49396"/>
                    </a:cubicBezTo>
                    <a:cubicBezTo>
                      <a:pt x="259319" y="34088"/>
                      <a:pt x="262037" y="19890"/>
                      <a:pt x="267471" y="6802"/>
                    </a:cubicBezTo>
                    <a:close/>
                    <a:moveTo>
                      <a:pt x="0" y="0"/>
                    </a:moveTo>
                    <a:lnTo>
                      <a:pt x="207040" y="0"/>
                    </a:lnTo>
                    <a:lnTo>
                      <a:pt x="197579" y="49396"/>
                    </a:lnTo>
                    <a:cubicBezTo>
                      <a:pt x="197579" y="96989"/>
                      <a:pt x="214492" y="137699"/>
                      <a:pt x="248323" y="171531"/>
                    </a:cubicBezTo>
                    <a:cubicBezTo>
                      <a:pt x="282152" y="205360"/>
                      <a:pt x="322863" y="222275"/>
                      <a:pt x="370458" y="222275"/>
                    </a:cubicBezTo>
                    <a:cubicBezTo>
                      <a:pt x="418051" y="222275"/>
                      <a:pt x="458761" y="205360"/>
                      <a:pt x="492590" y="171531"/>
                    </a:cubicBezTo>
                    <a:cubicBezTo>
                      <a:pt x="526422" y="137699"/>
                      <a:pt x="543338" y="96989"/>
                      <a:pt x="543338" y="49396"/>
                    </a:cubicBezTo>
                    <a:lnTo>
                      <a:pt x="533876" y="0"/>
                    </a:lnTo>
                    <a:lnTo>
                      <a:pt x="740913" y="0"/>
                    </a:lnTo>
                    <a:lnTo>
                      <a:pt x="740913" y="222275"/>
                    </a:lnTo>
                    <a:cubicBezTo>
                      <a:pt x="740913" y="249543"/>
                      <a:pt x="731266" y="272826"/>
                      <a:pt x="711970" y="292120"/>
                    </a:cubicBezTo>
                    <a:cubicBezTo>
                      <a:pt x="692676" y="311416"/>
                      <a:pt x="669393" y="321063"/>
                      <a:pt x="642125" y="321063"/>
                    </a:cubicBezTo>
                    <a:lnTo>
                      <a:pt x="98788" y="321063"/>
                    </a:lnTo>
                    <a:cubicBezTo>
                      <a:pt x="71521" y="321063"/>
                      <a:pt x="48237" y="311416"/>
                      <a:pt x="28944" y="292120"/>
                    </a:cubicBezTo>
                    <a:cubicBezTo>
                      <a:pt x="9647" y="272826"/>
                      <a:pt x="0" y="249543"/>
                      <a:pt x="0" y="222275"/>
                    </a:cubicBezTo>
                    <a:close/>
                  </a:path>
                </a:pathLst>
              </a:custGeom>
              <a:solidFill>
                <a:srgbClr val="EC6D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2">
                      <a:lumMod val="50000"/>
                    </a:schemeClr>
                  </a:solidFill>
                  <a:cs typeface="+mn-ea"/>
                  <a:sym typeface="+mn-lt"/>
                </a:endParaRPr>
              </a:p>
            </p:txBody>
          </p:sp>
        </p:grpSp>
        <p:sp>
          <p:nvSpPr>
            <p:cNvPr id="24" name="椭圆 23"/>
            <p:cNvSpPr/>
            <p:nvPr/>
          </p:nvSpPr>
          <p:spPr>
            <a:xfrm>
              <a:off x="7538338" y="4037155"/>
              <a:ext cx="1573619" cy="1573619"/>
            </a:xfrm>
            <a:prstGeom prst="ellipse">
              <a:avLst/>
            </a:prstGeom>
            <a:noFill/>
            <a:ln w="1016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50000"/>
                  </a:schemeClr>
                </a:solidFill>
                <a:cs typeface="+mn-ea"/>
                <a:sym typeface="+mn-lt"/>
              </a:endParaRPr>
            </a:p>
          </p:txBody>
        </p:sp>
        <p:sp>
          <p:nvSpPr>
            <p:cNvPr id="40" name="弧形 39"/>
            <p:cNvSpPr/>
            <p:nvPr/>
          </p:nvSpPr>
          <p:spPr>
            <a:xfrm>
              <a:off x="7538337" y="4037154"/>
              <a:ext cx="1573619" cy="1573619"/>
            </a:xfrm>
            <a:prstGeom prst="arc">
              <a:avLst>
                <a:gd name="adj1" fmla="val 20892080"/>
                <a:gd name="adj2" fmla="val 4149906"/>
              </a:avLst>
            </a:prstGeom>
            <a:noFill/>
            <a:ln w="1016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50000"/>
                  </a:schemeClr>
                </a:solidFill>
                <a:cs typeface="+mn-ea"/>
                <a:sym typeface="+mn-lt"/>
              </a:endParaRPr>
            </a:p>
          </p:txBody>
        </p:sp>
        <p:sp>
          <p:nvSpPr>
            <p:cNvPr id="41" name="弧形 40"/>
            <p:cNvSpPr/>
            <p:nvPr/>
          </p:nvSpPr>
          <p:spPr>
            <a:xfrm>
              <a:off x="7538337" y="4037154"/>
              <a:ext cx="1573619" cy="1573619"/>
            </a:xfrm>
            <a:prstGeom prst="arc">
              <a:avLst>
                <a:gd name="adj1" fmla="val 3949982"/>
                <a:gd name="adj2" fmla="val 17600475"/>
              </a:avLst>
            </a:prstGeom>
            <a:noFill/>
            <a:ln w="1016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50000"/>
                  </a:schemeClr>
                </a:solidFill>
                <a:cs typeface="+mn-ea"/>
                <a:sym typeface="+mn-lt"/>
              </a:endParaRPr>
            </a:p>
          </p:txBody>
        </p:sp>
        <p:cxnSp>
          <p:nvCxnSpPr>
            <p:cNvPr id="44" name="直接连接符 43"/>
            <p:cNvCxnSpPr/>
            <p:nvPr/>
          </p:nvCxnSpPr>
          <p:spPr>
            <a:xfrm>
              <a:off x="8860542" y="4161513"/>
              <a:ext cx="843080" cy="0"/>
            </a:xfrm>
            <a:prstGeom prst="line">
              <a:avLst/>
            </a:prstGeom>
            <a:ln>
              <a:solidFill>
                <a:schemeClr val="bg2">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5" name="文本框 47"/>
            <p:cNvSpPr txBox="1"/>
            <p:nvPr/>
          </p:nvSpPr>
          <p:spPr>
            <a:xfrm>
              <a:off x="9192977" y="3766781"/>
              <a:ext cx="556563" cy="369332"/>
            </a:xfrm>
            <a:prstGeom prst="rect">
              <a:avLst/>
            </a:prstGeom>
            <a:noFill/>
          </p:spPr>
          <p:txBody>
            <a:bodyPr wrap="none">
              <a:normAutofit/>
            </a:bodyPr>
            <a:lstStyle/>
            <a:p>
              <a:r>
                <a:rPr lang="en-US" dirty="0">
                  <a:solidFill>
                    <a:schemeClr val="bg2">
                      <a:lumMod val="50000"/>
                    </a:schemeClr>
                  </a:solidFill>
                  <a:cs typeface="+mn-ea"/>
                  <a:sym typeface="+mn-lt"/>
                </a:rPr>
                <a:t>15%</a:t>
              </a:r>
            </a:p>
          </p:txBody>
        </p:sp>
        <p:cxnSp>
          <p:nvCxnSpPr>
            <p:cNvPr id="46" name="直接连接符 45"/>
            <p:cNvCxnSpPr/>
            <p:nvPr/>
          </p:nvCxnSpPr>
          <p:spPr>
            <a:xfrm>
              <a:off x="8878042" y="5458690"/>
              <a:ext cx="843080" cy="0"/>
            </a:xfrm>
            <a:prstGeom prst="line">
              <a:avLst/>
            </a:prstGeom>
            <a:ln>
              <a:solidFill>
                <a:schemeClr val="bg2">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7" name="文本框 49"/>
            <p:cNvSpPr txBox="1"/>
            <p:nvPr/>
          </p:nvSpPr>
          <p:spPr>
            <a:xfrm>
              <a:off x="9196219" y="5091683"/>
              <a:ext cx="590226" cy="369332"/>
            </a:xfrm>
            <a:prstGeom prst="rect">
              <a:avLst/>
            </a:prstGeom>
            <a:noFill/>
          </p:spPr>
          <p:txBody>
            <a:bodyPr wrap="none">
              <a:normAutofit/>
            </a:bodyPr>
            <a:lstStyle/>
            <a:p>
              <a:r>
                <a:rPr lang="en-US">
                  <a:solidFill>
                    <a:schemeClr val="bg2">
                      <a:lumMod val="50000"/>
                    </a:schemeClr>
                  </a:solidFill>
                  <a:cs typeface="+mn-ea"/>
                  <a:sym typeface="+mn-lt"/>
                </a:rPr>
                <a:t>30%</a:t>
              </a:r>
            </a:p>
          </p:txBody>
        </p:sp>
        <p:sp>
          <p:nvSpPr>
            <p:cNvPr id="48" name="椭圆 47"/>
            <p:cNvSpPr/>
            <p:nvPr/>
          </p:nvSpPr>
          <p:spPr>
            <a:xfrm>
              <a:off x="7121983" y="4823962"/>
              <a:ext cx="180753" cy="180753"/>
            </a:xfrm>
            <a:prstGeom prst="ellipse">
              <a:avLst/>
            </a:prstGeom>
            <a:solidFill>
              <a:srgbClr val="EC6D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2">
                    <a:lumMod val="50000"/>
                  </a:schemeClr>
                </a:solidFill>
                <a:cs typeface="+mn-ea"/>
                <a:sym typeface="+mn-lt"/>
              </a:endParaRPr>
            </a:p>
          </p:txBody>
        </p:sp>
        <p:cxnSp>
          <p:nvCxnSpPr>
            <p:cNvPr id="49" name="直接连接符 48"/>
            <p:cNvCxnSpPr/>
            <p:nvPr/>
          </p:nvCxnSpPr>
          <p:spPr>
            <a:xfrm>
              <a:off x="6541444" y="4914338"/>
              <a:ext cx="548640" cy="0"/>
            </a:xfrm>
            <a:prstGeom prst="line">
              <a:avLst/>
            </a:prstGeom>
            <a:ln>
              <a:solidFill>
                <a:schemeClr val="bg2">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50" name="文本框 62"/>
            <p:cNvSpPr txBox="1"/>
            <p:nvPr/>
          </p:nvSpPr>
          <p:spPr>
            <a:xfrm>
              <a:off x="6360533" y="4519904"/>
              <a:ext cx="575461" cy="328716"/>
            </a:xfrm>
            <a:prstGeom prst="rect">
              <a:avLst/>
            </a:prstGeom>
            <a:noFill/>
          </p:spPr>
          <p:txBody>
            <a:bodyPr wrap="none" lIns="0" tIns="0" rIns="0" bIns="0">
              <a:normAutofit/>
            </a:bodyPr>
            <a:lstStyle/>
            <a:p>
              <a:r>
                <a:rPr lang="en-US" altLang="zh-CN" dirty="0">
                  <a:solidFill>
                    <a:schemeClr val="bg2">
                      <a:lumMod val="50000"/>
                    </a:schemeClr>
                  </a:solidFill>
                  <a:cs typeface="+mn-ea"/>
                  <a:sym typeface="+mn-lt"/>
                </a:rPr>
                <a:t>85%</a:t>
              </a:r>
            </a:p>
          </p:txBody>
        </p:sp>
        <p:grpSp>
          <p:nvGrpSpPr>
            <p:cNvPr id="51" name="组合 50"/>
            <p:cNvGrpSpPr/>
            <p:nvPr/>
          </p:nvGrpSpPr>
          <p:grpSpPr>
            <a:xfrm>
              <a:off x="1694687" y="4482047"/>
              <a:ext cx="4203776" cy="869105"/>
              <a:chOff x="874712" y="3344238"/>
              <a:chExt cx="4203776" cy="869105"/>
            </a:xfrm>
          </p:grpSpPr>
          <p:sp>
            <p:nvSpPr>
              <p:cNvPr id="52" name="矩形 51"/>
              <p:cNvSpPr/>
              <p:nvPr/>
            </p:nvSpPr>
            <p:spPr>
              <a:xfrm>
                <a:off x="874712" y="3677812"/>
                <a:ext cx="4203776"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2">
                        <a:lumMod val="50000"/>
                      </a:schemeClr>
                    </a:solidFill>
                    <a:cs typeface="+mn-ea"/>
                    <a:sym typeface="+mn-lt"/>
                  </a:rPr>
                  <a:t>用户可以在投影仪或者计算机上进行演示也可以将演示文稿打印出来制作成胶片以便应用到更广泛的领域中</a:t>
                </a:r>
              </a:p>
            </p:txBody>
          </p:sp>
          <p:sp>
            <p:nvSpPr>
              <p:cNvPr id="53" name="矩形 52"/>
              <p:cNvSpPr/>
              <p:nvPr/>
            </p:nvSpPr>
            <p:spPr>
              <a:xfrm>
                <a:off x="2836514" y="3344238"/>
                <a:ext cx="2241974"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rgbClr val="EC6D6D"/>
                    </a:solidFill>
                    <a:cs typeface="+mn-ea"/>
                    <a:sym typeface="+mn-lt"/>
                  </a:rPr>
                  <a:t>标题文字添加</a:t>
                </a:r>
              </a:p>
            </p:txBody>
          </p:sp>
        </p:grpSp>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881380" y="614680"/>
            <a:ext cx="4048760" cy="730250"/>
            <a:chOff x="1388" y="968"/>
            <a:chExt cx="6376" cy="1150"/>
          </a:xfrm>
        </p:grpSpPr>
        <p:grpSp>
          <p:nvGrpSpPr>
            <p:cNvPr id="27" name="组合 26"/>
            <p:cNvGrpSpPr/>
            <p:nvPr/>
          </p:nvGrpSpPr>
          <p:grpSpPr>
            <a:xfrm>
              <a:off x="1388" y="1102"/>
              <a:ext cx="1668" cy="1016"/>
              <a:chOff x="1480" y="1008"/>
              <a:chExt cx="1668" cy="1016"/>
            </a:xfrm>
          </p:grpSpPr>
          <p:sp>
            <p:nvSpPr>
              <p:cNvPr id="36" name="KSO_Shape"/>
              <p:cNvSpPr/>
              <p:nvPr>
                <p:custDataLst>
                  <p:tags r:id="rId2"/>
                </p:custDataLst>
              </p:nvPr>
            </p:nvSpPr>
            <p:spPr>
              <a:xfrm flipH="1">
                <a:off x="2142" y="1008"/>
                <a:ext cx="1006" cy="917"/>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28" name="心形 27"/>
              <p:cNvSpPr/>
              <p:nvPr/>
            </p:nvSpPr>
            <p:spPr>
              <a:xfrm rot="20100000">
                <a:off x="1480" y="1016"/>
                <a:ext cx="1166" cy="1008"/>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文本框 44"/>
            <p:cNvSpPr txBox="1">
              <a:spLocks noChangeArrowheads="1"/>
            </p:cNvSpPr>
            <p:nvPr>
              <p:custDataLst>
                <p:tags r:id="rId1"/>
              </p:custDataLst>
            </p:nvPr>
          </p:nvSpPr>
          <p:spPr bwMode="auto">
            <a:xfrm>
              <a:off x="3148" y="968"/>
              <a:ext cx="4617"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输入标题内容</a:t>
              </a:r>
            </a:p>
          </p:txBody>
        </p:sp>
      </p:grpSp>
      <p:grpSp>
        <p:nvGrpSpPr>
          <p:cNvPr id="8" name="组合 7"/>
          <p:cNvGrpSpPr/>
          <p:nvPr/>
        </p:nvGrpSpPr>
        <p:grpSpPr>
          <a:xfrm>
            <a:off x="3880326" y="1735271"/>
            <a:ext cx="7110413" cy="4725280"/>
            <a:chOff x="3880326" y="1735271"/>
            <a:chExt cx="7110413" cy="4725280"/>
          </a:xfrm>
        </p:grpSpPr>
        <p:sp>
          <p:nvSpPr>
            <p:cNvPr id="21" name="îSḷïḑe"/>
            <p:cNvSpPr/>
            <p:nvPr/>
          </p:nvSpPr>
          <p:spPr>
            <a:xfrm flipH="1">
              <a:off x="5728175" y="1735271"/>
              <a:ext cx="5262563" cy="1181100"/>
            </a:xfrm>
            <a:prstGeom prst="homePlate">
              <a:avLst/>
            </a:prstGeom>
            <a:noFill/>
            <a:ln>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solidFill>
                  <a:schemeClr val="bg2">
                    <a:lumMod val="50000"/>
                  </a:schemeClr>
                </a:solidFill>
                <a:cs typeface="+mn-ea"/>
                <a:sym typeface="+mn-lt"/>
              </a:endParaRPr>
            </a:p>
          </p:txBody>
        </p:sp>
        <p:sp>
          <p:nvSpPr>
            <p:cNvPr id="22" name="i$líḍè"/>
            <p:cNvSpPr/>
            <p:nvPr/>
          </p:nvSpPr>
          <p:spPr>
            <a:xfrm flipH="1">
              <a:off x="3880326" y="3173866"/>
              <a:ext cx="7110413" cy="1181100"/>
            </a:xfrm>
            <a:prstGeom prst="homePlate">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solidFill>
                  <a:schemeClr val="bg2">
                    <a:lumMod val="50000"/>
                  </a:schemeClr>
                </a:solidFill>
                <a:cs typeface="+mn-ea"/>
                <a:sym typeface="+mn-lt"/>
              </a:endParaRPr>
            </a:p>
          </p:txBody>
        </p:sp>
        <p:sp>
          <p:nvSpPr>
            <p:cNvPr id="23" name="íṥḻïḍê"/>
            <p:cNvSpPr/>
            <p:nvPr/>
          </p:nvSpPr>
          <p:spPr>
            <a:xfrm flipH="1">
              <a:off x="5726587" y="4614042"/>
              <a:ext cx="5264151" cy="1181100"/>
            </a:xfrm>
            <a:prstGeom prst="homePlate">
              <a:avLst/>
            </a:prstGeom>
            <a:noFill/>
            <a:ln>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solidFill>
                  <a:schemeClr val="bg2">
                    <a:lumMod val="50000"/>
                  </a:schemeClr>
                </a:solidFill>
                <a:cs typeface="+mn-ea"/>
                <a:sym typeface="+mn-lt"/>
              </a:endParaRPr>
            </a:p>
          </p:txBody>
        </p:sp>
        <p:sp>
          <p:nvSpPr>
            <p:cNvPr id="2" name="íśľiḋé"/>
            <p:cNvSpPr/>
            <p:nvPr/>
          </p:nvSpPr>
          <p:spPr bwMode="auto">
            <a:xfrm>
              <a:off x="4318476" y="3494425"/>
              <a:ext cx="540992" cy="539982"/>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txBody>
            <a:bodyPr vert="horz" wrap="square" lIns="91440" tIns="45720" rIns="91440" bIns="45720"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endParaRPr b="1" dirty="0">
                <a:solidFill>
                  <a:schemeClr val="bg2">
                    <a:lumMod val="50000"/>
                  </a:schemeClr>
                </a:solidFill>
                <a:cs typeface="+mn-ea"/>
                <a:sym typeface="+mn-lt"/>
              </a:endParaRPr>
            </a:p>
          </p:txBody>
        </p:sp>
        <p:grpSp>
          <p:nvGrpSpPr>
            <p:cNvPr id="3" name="išļïdê"/>
            <p:cNvGrpSpPr/>
            <p:nvPr/>
          </p:nvGrpSpPr>
          <p:grpSpPr>
            <a:xfrm>
              <a:off x="6946404" y="1773371"/>
              <a:ext cx="4044334" cy="1104745"/>
              <a:chOff x="673100" y="1695622"/>
              <a:chExt cx="4044334" cy="1104745"/>
            </a:xfrm>
          </p:grpSpPr>
          <p:sp>
            <p:nvSpPr>
              <p:cNvPr id="35" name="íSḻïdê"/>
              <p:cNvSpPr txBox="1"/>
              <p:nvPr/>
            </p:nvSpPr>
            <p:spPr bwMode="auto">
              <a:xfrm>
                <a:off x="673100" y="1695622"/>
                <a:ext cx="375865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just" eaLnBrk="0" hangingPunct="0"/>
                <a:r>
                  <a:rPr lang="zh-CN" altLang="en-US" sz="1200" b="1" dirty="0">
                    <a:solidFill>
                      <a:srgbClr val="EC6D6D"/>
                    </a:solidFill>
                    <a:cs typeface="+mn-ea"/>
                    <a:sym typeface="+mn-lt"/>
                  </a:rPr>
                  <a:t>添加文字内容</a:t>
                </a:r>
              </a:p>
            </p:txBody>
          </p:sp>
          <p:sp>
            <p:nvSpPr>
              <p:cNvPr id="4" name="ïṡḷíḓè"/>
              <p:cNvSpPr/>
              <p:nvPr/>
            </p:nvSpPr>
            <p:spPr bwMode="auto">
              <a:xfrm>
                <a:off x="673100" y="2137429"/>
                <a:ext cx="4044334" cy="66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2" indent="0">
                  <a:lnSpc>
                    <a:spcPct val="130000"/>
                  </a:lnSpc>
                  <a:spcBef>
                    <a:spcPts val="0"/>
                  </a:spcBef>
                  <a:buNone/>
                </a:pPr>
                <a:r>
                  <a:rPr lang="zh-CN" altLang="en-US" sz="1200" kern="100" dirty="0">
                    <a:solidFill>
                      <a:schemeClr val="bg2">
                        <a:lumMod val="50000"/>
                      </a:schemeClr>
                    </a:solidFill>
                    <a:cs typeface="+mn-ea"/>
                    <a:sym typeface="+mn-lt"/>
                  </a:rPr>
                  <a:t>请替换文字内容，点击添加相关标题文字，修改文字内容，也可以直接复制你的内容到此。</a:t>
                </a:r>
                <a:endParaRPr lang="en-US" altLang="zh-CN" sz="1200" kern="100" dirty="0">
                  <a:solidFill>
                    <a:schemeClr val="bg2">
                      <a:lumMod val="50000"/>
                    </a:schemeClr>
                  </a:solidFill>
                  <a:cs typeface="+mn-ea"/>
                  <a:sym typeface="+mn-lt"/>
                </a:endParaRPr>
              </a:p>
            </p:txBody>
          </p:sp>
        </p:grpSp>
        <p:grpSp>
          <p:nvGrpSpPr>
            <p:cNvPr id="29" name="íṧľiḍé"/>
            <p:cNvGrpSpPr/>
            <p:nvPr/>
          </p:nvGrpSpPr>
          <p:grpSpPr>
            <a:xfrm>
              <a:off x="6956775" y="4209638"/>
              <a:ext cx="3758656" cy="2250913"/>
              <a:chOff x="683471" y="1474005"/>
              <a:chExt cx="3758656" cy="1127309"/>
            </a:xfrm>
          </p:grpSpPr>
          <p:sp>
            <p:nvSpPr>
              <p:cNvPr id="33" name="iṡlïḓé"/>
              <p:cNvSpPr txBox="1"/>
              <p:nvPr/>
            </p:nvSpPr>
            <p:spPr bwMode="auto">
              <a:xfrm>
                <a:off x="683471" y="1474005"/>
                <a:ext cx="375865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just" eaLnBrk="0" hangingPunct="0"/>
                <a:r>
                  <a:rPr lang="zh-CN" altLang="en-US" sz="1200" b="1" dirty="0">
                    <a:solidFill>
                      <a:srgbClr val="EC6D6D"/>
                    </a:solidFill>
                    <a:cs typeface="+mn-ea"/>
                    <a:sym typeface="+mn-lt"/>
                  </a:rPr>
                  <a:t>添加文字内容</a:t>
                </a:r>
              </a:p>
            </p:txBody>
          </p:sp>
          <p:sp>
            <p:nvSpPr>
              <p:cNvPr id="34" name="íṥlïḑe"/>
              <p:cNvSpPr/>
              <p:nvPr/>
            </p:nvSpPr>
            <p:spPr bwMode="auto">
              <a:xfrm>
                <a:off x="683471" y="1938376"/>
                <a:ext cx="3758656" cy="66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2" indent="0">
                  <a:lnSpc>
                    <a:spcPct val="130000"/>
                  </a:lnSpc>
                  <a:spcBef>
                    <a:spcPts val="0"/>
                  </a:spcBef>
                  <a:buNone/>
                </a:pPr>
                <a:r>
                  <a:rPr lang="zh-CN" altLang="en-US" sz="1200" kern="100" dirty="0">
                    <a:solidFill>
                      <a:schemeClr val="bg2">
                        <a:lumMod val="50000"/>
                      </a:schemeClr>
                    </a:solidFill>
                    <a:cs typeface="+mn-ea"/>
                    <a:sym typeface="+mn-lt"/>
                  </a:rPr>
                  <a:t>请替换文字内容，点击添加相关标题文字，修改文字内容，也可以直接复制你的内容到此。</a:t>
                </a:r>
                <a:endParaRPr lang="en-US" altLang="zh-CN" sz="1200" dirty="0">
                  <a:solidFill>
                    <a:schemeClr val="bg2">
                      <a:lumMod val="50000"/>
                    </a:schemeClr>
                  </a:solidFill>
                  <a:cs typeface="+mn-ea"/>
                  <a:sym typeface="+mn-lt"/>
                </a:endParaRPr>
              </a:p>
            </p:txBody>
          </p:sp>
        </p:grpSp>
        <p:grpSp>
          <p:nvGrpSpPr>
            <p:cNvPr id="30" name="ïṩľîḍè"/>
            <p:cNvGrpSpPr/>
            <p:nvPr/>
          </p:nvGrpSpPr>
          <p:grpSpPr>
            <a:xfrm>
              <a:off x="5068226" y="3269276"/>
              <a:ext cx="5264151" cy="1218994"/>
              <a:chOff x="7431450" y="2014902"/>
              <a:chExt cx="5264151" cy="1218994"/>
            </a:xfrm>
          </p:grpSpPr>
          <p:sp>
            <p:nvSpPr>
              <p:cNvPr id="31" name="íŝļíḑê"/>
              <p:cNvSpPr txBox="1"/>
              <p:nvPr/>
            </p:nvSpPr>
            <p:spPr bwMode="auto">
              <a:xfrm>
                <a:off x="7431450" y="2014902"/>
                <a:ext cx="409233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just" eaLnBrk="0" hangingPunct="0"/>
                <a:r>
                  <a:rPr lang="zh-CN" altLang="en-US" sz="1200" b="1" dirty="0">
                    <a:solidFill>
                      <a:schemeClr val="bg1"/>
                    </a:solidFill>
                    <a:cs typeface="+mn-ea"/>
                    <a:sym typeface="+mn-lt"/>
                  </a:rPr>
                  <a:t>添加文字内容</a:t>
                </a:r>
              </a:p>
            </p:txBody>
          </p:sp>
          <p:sp>
            <p:nvSpPr>
              <p:cNvPr id="5" name="î$ḻïḍê"/>
              <p:cNvSpPr/>
              <p:nvPr/>
            </p:nvSpPr>
            <p:spPr bwMode="auto">
              <a:xfrm>
                <a:off x="7431450" y="2479236"/>
                <a:ext cx="5264151" cy="75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25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lvl="2" indent="0">
                  <a:lnSpc>
                    <a:spcPct val="130000"/>
                  </a:lnSpc>
                  <a:spcBef>
                    <a:spcPts val="0"/>
                  </a:spcBef>
                  <a:buNone/>
                </a:pPr>
                <a:r>
                  <a:rPr lang="zh-CN" altLang="en-US" sz="1200" kern="100" dirty="0">
                    <a:solidFill>
                      <a:schemeClr val="bg1"/>
                    </a:solidFill>
                    <a:cs typeface="+mn-ea"/>
                    <a:sym typeface="+mn-lt"/>
                  </a:rPr>
                  <a:t>请替换文字内容，点击添加相关标题文字，修改文字内容，也可以直接复制你的内容到此。</a:t>
                </a:r>
                <a:endParaRPr lang="en-US" altLang="zh-CN" sz="1200" dirty="0">
                  <a:solidFill>
                    <a:schemeClr val="bg1"/>
                  </a:solidFill>
                  <a:cs typeface="+mn-ea"/>
                  <a:sym typeface="+mn-lt"/>
                </a:endParaRPr>
              </a:p>
              <a:p>
                <a:pPr marL="0" lvl="2" indent="0">
                  <a:lnSpc>
                    <a:spcPct val="130000"/>
                  </a:lnSpc>
                  <a:spcBef>
                    <a:spcPts val="0"/>
                  </a:spcBef>
                  <a:buNone/>
                </a:pPr>
                <a:r>
                  <a:rPr lang="zh-CN" altLang="en-US" sz="1200" kern="100" dirty="0">
                    <a:solidFill>
                      <a:schemeClr val="bg1"/>
                    </a:solidFill>
                    <a:cs typeface="+mn-ea"/>
                    <a:sym typeface="+mn-lt"/>
                  </a:rPr>
                  <a:t>请替换文字内容，点击添加相关标题文字，修改文字内容，也可以直接复制你的内容到此</a:t>
                </a:r>
              </a:p>
            </p:txBody>
          </p:sp>
        </p:grpSp>
        <p:grpSp>
          <p:nvGrpSpPr>
            <p:cNvPr id="46" name="组合 45"/>
            <p:cNvGrpSpPr/>
            <p:nvPr/>
          </p:nvGrpSpPr>
          <p:grpSpPr>
            <a:xfrm>
              <a:off x="6198868" y="2085773"/>
              <a:ext cx="482600" cy="482600"/>
              <a:chOff x="6727823" y="2234363"/>
              <a:chExt cx="482600" cy="482600"/>
            </a:xfrm>
          </p:grpSpPr>
          <p:sp>
            <p:nvSpPr>
              <p:cNvPr id="39" name="椭圆 38"/>
              <p:cNvSpPr/>
              <p:nvPr/>
            </p:nvSpPr>
            <p:spPr>
              <a:xfrm>
                <a:off x="6727823" y="2234363"/>
                <a:ext cx="482600" cy="482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50000"/>
                    </a:schemeClr>
                  </a:solidFill>
                  <a:cs typeface="+mn-ea"/>
                  <a:sym typeface="+mn-lt"/>
                </a:endParaRPr>
              </a:p>
            </p:txBody>
          </p:sp>
          <p:sp>
            <p:nvSpPr>
              <p:cNvPr id="25" name="íŝḻîḋe"/>
              <p:cNvSpPr/>
              <p:nvPr/>
            </p:nvSpPr>
            <p:spPr bwMode="auto">
              <a:xfrm>
                <a:off x="6820346" y="2332580"/>
                <a:ext cx="294888" cy="283601"/>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rgbClr val="EC6D6D"/>
              </a:solidFill>
              <a:ln w="19050">
                <a:noFill/>
                <a:round/>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bg2">
                      <a:lumMod val="50000"/>
                    </a:schemeClr>
                  </a:solidFill>
                  <a:cs typeface="+mn-ea"/>
                  <a:sym typeface="+mn-lt"/>
                </a:endParaRPr>
              </a:p>
            </p:txBody>
          </p:sp>
        </p:grpSp>
        <p:grpSp>
          <p:nvGrpSpPr>
            <p:cNvPr id="47" name="组合 46"/>
            <p:cNvGrpSpPr/>
            <p:nvPr/>
          </p:nvGrpSpPr>
          <p:grpSpPr>
            <a:xfrm>
              <a:off x="6198868" y="4939376"/>
              <a:ext cx="482600" cy="482600"/>
              <a:chOff x="6727823" y="5130511"/>
              <a:chExt cx="482600" cy="482600"/>
            </a:xfrm>
          </p:grpSpPr>
          <p:sp>
            <p:nvSpPr>
              <p:cNvPr id="40" name="椭圆 39"/>
              <p:cNvSpPr/>
              <p:nvPr/>
            </p:nvSpPr>
            <p:spPr>
              <a:xfrm>
                <a:off x="6727823" y="5130511"/>
                <a:ext cx="482600" cy="482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50000"/>
                    </a:schemeClr>
                  </a:solidFill>
                  <a:cs typeface="+mn-ea"/>
                  <a:sym typeface="+mn-lt"/>
                </a:endParaRPr>
              </a:p>
            </p:txBody>
          </p:sp>
          <p:sp>
            <p:nvSpPr>
              <p:cNvPr id="6" name="îśḷïḋe"/>
              <p:cNvSpPr/>
              <p:nvPr/>
            </p:nvSpPr>
            <p:spPr bwMode="auto">
              <a:xfrm>
                <a:off x="6789270" y="5210917"/>
                <a:ext cx="325964" cy="313584"/>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rgbClr val="EC6D6D"/>
              </a:solidFill>
              <a:ln>
                <a:noFill/>
              </a:ln>
            </p:spPr>
            <p:txBody>
              <a:bodyPr vert="horz" wrap="square" lIns="91440" tIns="45720" rIns="91440" bIns="45720" anchor="ctr" anchorCtr="0" compatLnSpc="1">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endParaRPr b="1">
                  <a:solidFill>
                    <a:schemeClr val="bg2">
                      <a:lumMod val="50000"/>
                    </a:schemeClr>
                  </a:solidFill>
                  <a:cs typeface="+mn-ea"/>
                  <a:sym typeface="+mn-lt"/>
                </a:endParaRPr>
              </a:p>
            </p:txBody>
          </p:sp>
        </p:grpSp>
      </p:grpSp>
      <p:grpSp>
        <p:nvGrpSpPr>
          <p:cNvPr id="7" name="组合 6"/>
          <p:cNvGrpSpPr/>
          <p:nvPr/>
        </p:nvGrpSpPr>
        <p:grpSpPr>
          <a:xfrm>
            <a:off x="210676" y="1512345"/>
            <a:ext cx="4504714" cy="4846987"/>
            <a:chOff x="6330950" y="437974"/>
            <a:chExt cx="5607856" cy="6033946"/>
          </a:xfrm>
        </p:grpSpPr>
        <p:pic>
          <p:nvPicPr>
            <p:cNvPr id="37" name="图片 36"/>
            <p:cNvPicPr>
              <a:picLocks noChangeAspect="1"/>
            </p:cNvPicPr>
            <p:nvPr/>
          </p:nvPicPr>
          <p:blipFill>
            <a:blip r:embed="rId5" cstate="screen"/>
            <a:stretch>
              <a:fillRect/>
            </a:stretch>
          </p:blipFill>
          <p:spPr>
            <a:xfrm>
              <a:off x="6330950" y="864064"/>
              <a:ext cx="5607856" cy="5607856"/>
            </a:xfrm>
            <a:prstGeom prst="rect">
              <a:avLst/>
            </a:prstGeom>
          </p:spPr>
        </p:pic>
        <p:pic>
          <p:nvPicPr>
            <p:cNvPr id="38" name="图片 37"/>
            <p:cNvPicPr>
              <a:picLocks noChangeAspect="1"/>
            </p:cNvPicPr>
            <p:nvPr/>
          </p:nvPicPr>
          <p:blipFill>
            <a:blip r:embed="rId6" cstate="screen"/>
            <a:stretch>
              <a:fillRect/>
            </a:stretch>
          </p:blipFill>
          <p:spPr>
            <a:xfrm>
              <a:off x="8275768" y="437974"/>
              <a:ext cx="1733654" cy="2414946"/>
            </a:xfrm>
            <a:prstGeom prst="rect">
              <a:avLst/>
            </a:prstGeom>
          </p:spPr>
        </p:pic>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881380" y="614680"/>
            <a:ext cx="4048760" cy="730250"/>
            <a:chOff x="1388" y="968"/>
            <a:chExt cx="6376" cy="1150"/>
          </a:xfrm>
        </p:grpSpPr>
        <p:grpSp>
          <p:nvGrpSpPr>
            <p:cNvPr id="27" name="组合 26"/>
            <p:cNvGrpSpPr/>
            <p:nvPr/>
          </p:nvGrpSpPr>
          <p:grpSpPr>
            <a:xfrm>
              <a:off x="1388" y="1102"/>
              <a:ext cx="1668" cy="1016"/>
              <a:chOff x="1480" y="1008"/>
              <a:chExt cx="1668" cy="1016"/>
            </a:xfrm>
          </p:grpSpPr>
          <p:sp>
            <p:nvSpPr>
              <p:cNvPr id="36" name="KSO_Shape"/>
              <p:cNvSpPr/>
              <p:nvPr>
                <p:custDataLst>
                  <p:tags r:id="rId2"/>
                </p:custDataLst>
              </p:nvPr>
            </p:nvSpPr>
            <p:spPr>
              <a:xfrm flipH="1">
                <a:off x="2142" y="1008"/>
                <a:ext cx="1006" cy="917"/>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28" name="心形 27"/>
              <p:cNvSpPr/>
              <p:nvPr/>
            </p:nvSpPr>
            <p:spPr>
              <a:xfrm rot="20100000">
                <a:off x="1480" y="1016"/>
                <a:ext cx="1166" cy="1008"/>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文本框 44"/>
            <p:cNvSpPr txBox="1">
              <a:spLocks noChangeArrowheads="1"/>
            </p:cNvSpPr>
            <p:nvPr>
              <p:custDataLst>
                <p:tags r:id="rId1"/>
              </p:custDataLst>
            </p:nvPr>
          </p:nvSpPr>
          <p:spPr bwMode="auto">
            <a:xfrm>
              <a:off x="3148" y="968"/>
              <a:ext cx="4617"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输入标题内容</a:t>
              </a:r>
            </a:p>
          </p:txBody>
        </p:sp>
      </p:grpSp>
      <p:grpSp>
        <p:nvGrpSpPr>
          <p:cNvPr id="60" name="Группа 59"/>
          <p:cNvGrpSpPr/>
          <p:nvPr/>
        </p:nvGrpSpPr>
        <p:grpSpPr>
          <a:xfrm>
            <a:off x="5153025" y="2139950"/>
            <a:ext cx="1885315" cy="3404870"/>
            <a:chOff x="9650115" y="3618434"/>
            <a:chExt cx="5322527" cy="9605140"/>
          </a:xfrm>
          <a:solidFill>
            <a:srgbClr val="EC6D6D"/>
          </a:solidFill>
        </p:grpSpPr>
        <p:sp>
          <p:nvSpPr>
            <p:cNvPr id="63" name="Freeform 177"/>
            <p:cNvSpPr/>
            <p:nvPr/>
          </p:nvSpPr>
          <p:spPr bwMode="auto">
            <a:xfrm>
              <a:off x="10001437" y="3618434"/>
              <a:ext cx="4135059" cy="1753097"/>
            </a:xfrm>
            <a:custGeom>
              <a:avLst/>
              <a:gdLst>
                <a:gd name="T0" fmla="*/ 94 w 588"/>
                <a:gd name="T1" fmla="*/ 249 h 249"/>
                <a:gd name="T2" fmla="*/ 8 w 588"/>
                <a:gd name="T3" fmla="*/ 176 h 249"/>
                <a:gd name="T4" fmla="*/ 79 w 588"/>
                <a:gd name="T5" fmla="*/ 75 h 249"/>
                <a:gd name="T6" fmla="*/ 479 w 588"/>
                <a:gd name="T7" fmla="*/ 8 h 249"/>
                <a:gd name="T8" fmla="*/ 580 w 588"/>
                <a:gd name="T9" fmla="*/ 80 h 249"/>
                <a:gd name="T10" fmla="*/ 508 w 588"/>
                <a:gd name="T11" fmla="*/ 181 h 249"/>
                <a:gd name="T12" fmla="*/ 109 w 588"/>
                <a:gd name="T13" fmla="*/ 248 h 249"/>
                <a:gd name="T14" fmla="*/ 94 w 588"/>
                <a:gd name="T15" fmla="*/ 249 h 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8" h="249">
                  <a:moveTo>
                    <a:pt x="94" y="249"/>
                  </a:moveTo>
                  <a:cubicBezTo>
                    <a:pt x="52" y="249"/>
                    <a:pt x="15" y="219"/>
                    <a:pt x="8" y="176"/>
                  </a:cubicBezTo>
                  <a:cubicBezTo>
                    <a:pt x="0" y="129"/>
                    <a:pt x="32" y="83"/>
                    <a:pt x="79" y="75"/>
                  </a:cubicBezTo>
                  <a:cubicBezTo>
                    <a:pt x="479" y="8"/>
                    <a:pt x="479" y="8"/>
                    <a:pt x="479" y="8"/>
                  </a:cubicBezTo>
                  <a:cubicBezTo>
                    <a:pt x="527" y="0"/>
                    <a:pt x="572" y="32"/>
                    <a:pt x="580" y="80"/>
                  </a:cubicBezTo>
                  <a:cubicBezTo>
                    <a:pt x="588" y="128"/>
                    <a:pt x="556" y="173"/>
                    <a:pt x="508" y="181"/>
                  </a:cubicBezTo>
                  <a:cubicBezTo>
                    <a:pt x="109" y="248"/>
                    <a:pt x="109" y="248"/>
                    <a:pt x="109" y="248"/>
                  </a:cubicBezTo>
                  <a:cubicBezTo>
                    <a:pt x="104" y="249"/>
                    <a:pt x="99" y="249"/>
                    <a:pt x="94" y="249"/>
                  </a:cubicBezTo>
                  <a:close/>
                </a:path>
              </a:pathLst>
            </a:custGeom>
            <a:grpFill/>
            <a:ln>
              <a:noFill/>
            </a:ln>
          </p:spPr>
          <p:txBody>
            <a:bodyPr vert="horz" wrap="square" lIns="45715" tIns="22857" rIns="45715" bIns="22857" numCol="1" anchor="t" anchorCtr="0" compatLnSpc="1"/>
            <a:lstStyle/>
            <a:p>
              <a:endParaRPr lang="en-US" sz="900">
                <a:cs typeface="+mn-ea"/>
                <a:sym typeface="+mn-lt"/>
              </a:endParaRPr>
            </a:p>
          </p:txBody>
        </p:sp>
        <p:sp>
          <p:nvSpPr>
            <p:cNvPr id="66" name="Freeform 178"/>
            <p:cNvSpPr/>
            <p:nvPr/>
          </p:nvSpPr>
          <p:spPr bwMode="auto">
            <a:xfrm>
              <a:off x="9650115" y="4869140"/>
              <a:ext cx="5322527" cy="1963890"/>
            </a:xfrm>
            <a:custGeom>
              <a:avLst/>
              <a:gdLst>
                <a:gd name="T0" fmla="*/ 95 w 757"/>
                <a:gd name="T1" fmla="*/ 279 h 279"/>
                <a:gd name="T2" fmla="*/ 9 w 757"/>
                <a:gd name="T3" fmla="*/ 206 h 279"/>
                <a:gd name="T4" fmla="*/ 80 w 757"/>
                <a:gd name="T5" fmla="*/ 105 h 279"/>
                <a:gd name="T6" fmla="*/ 648 w 757"/>
                <a:gd name="T7" fmla="*/ 8 h 279"/>
                <a:gd name="T8" fmla="*/ 749 w 757"/>
                <a:gd name="T9" fmla="*/ 80 h 279"/>
                <a:gd name="T10" fmla="*/ 677 w 757"/>
                <a:gd name="T11" fmla="*/ 181 h 279"/>
                <a:gd name="T12" fmla="*/ 110 w 757"/>
                <a:gd name="T13" fmla="*/ 278 h 279"/>
                <a:gd name="T14" fmla="*/ 95 w 757"/>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7" h="279">
                  <a:moveTo>
                    <a:pt x="95" y="279"/>
                  </a:moveTo>
                  <a:cubicBezTo>
                    <a:pt x="53" y="279"/>
                    <a:pt x="16" y="249"/>
                    <a:pt x="9" y="206"/>
                  </a:cubicBezTo>
                  <a:cubicBezTo>
                    <a:pt x="0" y="158"/>
                    <a:pt x="33" y="113"/>
                    <a:pt x="80" y="105"/>
                  </a:cubicBezTo>
                  <a:cubicBezTo>
                    <a:pt x="648" y="8"/>
                    <a:pt x="648" y="8"/>
                    <a:pt x="648" y="8"/>
                  </a:cubicBezTo>
                  <a:cubicBezTo>
                    <a:pt x="695" y="0"/>
                    <a:pt x="741" y="32"/>
                    <a:pt x="749" y="80"/>
                  </a:cubicBezTo>
                  <a:cubicBezTo>
                    <a:pt x="757" y="128"/>
                    <a:pt x="725" y="173"/>
                    <a:pt x="677" y="181"/>
                  </a:cubicBezTo>
                  <a:cubicBezTo>
                    <a:pt x="110" y="278"/>
                    <a:pt x="110" y="278"/>
                    <a:pt x="110" y="278"/>
                  </a:cubicBezTo>
                  <a:cubicBezTo>
                    <a:pt x="105" y="278"/>
                    <a:pt x="100" y="279"/>
                    <a:pt x="95" y="279"/>
                  </a:cubicBezTo>
                  <a:close/>
                </a:path>
              </a:pathLst>
            </a:custGeom>
            <a:grpFill/>
            <a:ln>
              <a:noFill/>
            </a:ln>
          </p:spPr>
          <p:txBody>
            <a:bodyPr vert="horz" wrap="square" lIns="45715" tIns="22857" rIns="45715" bIns="22857" numCol="1" anchor="t" anchorCtr="0" compatLnSpc="1"/>
            <a:lstStyle/>
            <a:p>
              <a:endParaRPr lang="en-US" sz="900">
                <a:cs typeface="+mn-ea"/>
                <a:sym typeface="+mn-lt"/>
              </a:endParaRPr>
            </a:p>
          </p:txBody>
        </p:sp>
        <p:sp>
          <p:nvSpPr>
            <p:cNvPr id="69" name="Freeform 180"/>
            <p:cNvSpPr/>
            <p:nvPr/>
          </p:nvSpPr>
          <p:spPr bwMode="auto">
            <a:xfrm>
              <a:off x="9650115" y="6277939"/>
              <a:ext cx="5322527" cy="1953350"/>
            </a:xfrm>
            <a:custGeom>
              <a:avLst/>
              <a:gdLst>
                <a:gd name="T0" fmla="*/ 95 w 757"/>
                <a:gd name="T1" fmla="*/ 278 h 278"/>
                <a:gd name="T2" fmla="*/ 9 w 757"/>
                <a:gd name="T3" fmla="*/ 205 h 278"/>
                <a:gd name="T4" fmla="*/ 80 w 757"/>
                <a:gd name="T5" fmla="*/ 104 h 278"/>
                <a:gd name="T6" fmla="*/ 648 w 757"/>
                <a:gd name="T7" fmla="*/ 8 h 278"/>
                <a:gd name="T8" fmla="*/ 749 w 757"/>
                <a:gd name="T9" fmla="*/ 79 h 278"/>
                <a:gd name="T10" fmla="*/ 677 w 757"/>
                <a:gd name="T11" fmla="*/ 180 h 278"/>
                <a:gd name="T12" fmla="*/ 110 w 757"/>
                <a:gd name="T13" fmla="*/ 277 h 278"/>
                <a:gd name="T14" fmla="*/ 95 w 757"/>
                <a:gd name="T15" fmla="*/ 278 h 2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7" h="278">
                  <a:moveTo>
                    <a:pt x="95" y="278"/>
                  </a:moveTo>
                  <a:cubicBezTo>
                    <a:pt x="53" y="278"/>
                    <a:pt x="16" y="248"/>
                    <a:pt x="9" y="205"/>
                  </a:cubicBezTo>
                  <a:cubicBezTo>
                    <a:pt x="0" y="157"/>
                    <a:pt x="33" y="112"/>
                    <a:pt x="80" y="104"/>
                  </a:cubicBezTo>
                  <a:cubicBezTo>
                    <a:pt x="648" y="8"/>
                    <a:pt x="648" y="8"/>
                    <a:pt x="648" y="8"/>
                  </a:cubicBezTo>
                  <a:cubicBezTo>
                    <a:pt x="695" y="0"/>
                    <a:pt x="741" y="32"/>
                    <a:pt x="749" y="79"/>
                  </a:cubicBezTo>
                  <a:cubicBezTo>
                    <a:pt x="757" y="127"/>
                    <a:pt x="725" y="172"/>
                    <a:pt x="677" y="180"/>
                  </a:cubicBezTo>
                  <a:cubicBezTo>
                    <a:pt x="110" y="277"/>
                    <a:pt x="110" y="277"/>
                    <a:pt x="110" y="277"/>
                  </a:cubicBezTo>
                  <a:cubicBezTo>
                    <a:pt x="105" y="278"/>
                    <a:pt x="100" y="278"/>
                    <a:pt x="95" y="278"/>
                  </a:cubicBezTo>
                  <a:close/>
                </a:path>
              </a:pathLst>
            </a:custGeom>
            <a:grpFill/>
            <a:ln>
              <a:noFill/>
            </a:ln>
          </p:spPr>
          <p:txBody>
            <a:bodyPr vert="horz" wrap="square" lIns="45715" tIns="22857" rIns="45715" bIns="22857" numCol="1" anchor="t" anchorCtr="0" compatLnSpc="1"/>
            <a:lstStyle/>
            <a:p>
              <a:endParaRPr lang="en-US" sz="900">
                <a:cs typeface="+mn-ea"/>
                <a:sym typeface="+mn-lt"/>
              </a:endParaRPr>
            </a:p>
          </p:txBody>
        </p:sp>
        <p:sp>
          <p:nvSpPr>
            <p:cNvPr id="70" name="Freeform 184"/>
            <p:cNvSpPr/>
            <p:nvPr/>
          </p:nvSpPr>
          <p:spPr bwMode="auto">
            <a:xfrm>
              <a:off x="10127913" y="10251391"/>
              <a:ext cx="4373958" cy="2972183"/>
            </a:xfrm>
            <a:custGeom>
              <a:avLst/>
              <a:gdLst>
                <a:gd name="T0" fmla="*/ 588 w 622"/>
                <a:gd name="T1" fmla="*/ 0 h 423"/>
                <a:gd name="T2" fmla="*/ 34 w 622"/>
                <a:gd name="T3" fmla="*/ 0 h 423"/>
                <a:gd name="T4" fmla="*/ 0 w 622"/>
                <a:gd name="T5" fmla="*/ 34 h 423"/>
                <a:gd name="T6" fmla="*/ 0 w 622"/>
                <a:gd name="T7" fmla="*/ 58 h 423"/>
                <a:gd name="T8" fmla="*/ 177 w 622"/>
                <a:gd name="T9" fmla="*/ 267 h 423"/>
                <a:gd name="T10" fmla="*/ 175 w 622"/>
                <a:gd name="T11" fmla="*/ 278 h 423"/>
                <a:gd name="T12" fmla="*/ 202 w 622"/>
                <a:gd name="T13" fmla="*/ 304 h 423"/>
                <a:gd name="T14" fmla="*/ 204 w 622"/>
                <a:gd name="T15" fmla="*/ 304 h 423"/>
                <a:gd name="T16" fmla="*/ 185 w 622"/>
                <a:gd name="T17" fmla="*/ 329 h 423"/>
                <a:gd name="T18" fmla="*/ 211 w 622"/>
                <a:gd name="T19" fmla="*/ 356 h 423"/>
                <a:gd name="T20" fmla="*/ 189 w 622"/>
                <a:gd name="T21" fmla="*/ 381 h 423"/>
                <a:gd name="T22" fmla="*/ 216 w 622"/>
                <a:gd name="T23" fmla="*/ 408 h 423"/>
                <a:gd name="T24" fmla="*/ 233 w 622"/>
                <a:gd name="T25" fmla="*/ 408 h 423"/>
                <a:gd name="T26" fmla="*/ 309 w 622"/>
                <a:gd name="T27" fmla="*/ 423 h 423"/>
                <a:gd name="T28" fmla="*/ 385 w 622"/>
                <a:gd name="T29" fmla="*/ 408 h 423"/>
                <a:gd name="T30" fmla="*/ 406 w 622"/>
                <a:gd name="T31" fmla="*/ 408 h 423"/>
                <a:gd name="T32" fmla="*/ 432 w 622"/>
                <a:gd name="T33" fmla="*/ 381 h 423"/>
                <a:gd name="T34" fmla="*/ 411 w 622"/>
                <a:gd name="T35" fmla="*/ 356 h 423"/>
                <a:gd name="T36" fmla="*/ 437 w 622"/>
                <a:gd name="T37" fmla="*/ 329 h 423"/>
                <a:gd name="T38" fmla="*/ 419 w 622"/>
                <a:gd name="T39" fmla="*/ 304 h 423"/>
                <a:gd name="T40" fmla="*/ 420 w 622"/>
                <a:gd name="T41" fmla="*/ 304 h 423"/>
                <a:gd name="T42" fmla="*/ 446 w 622"/>
                <a:gd name="T43" fmla="*/ 278 h 423"/>
                <a:gd name="T44" fmla="*/ 444 w 622"/>
                <a:gd name="T45" fmla="*/ 267 h 423"/>
                <a:gd name="T46" fmla="*/ 622 w 622"/>
                <a:gd name="T47" fmla="*/ 58 h 423"/>
                <a:gd name="T48" fmla="*/ 622 w 622"/>
                <a:gd name="T49" fmla="*/ 34 h 423"/>
                <a:gd name="T50" fmla="*/ 588 w 622"/>
                <a:gd name="T51"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2" h="423">
                  <a:moveTo>
                    <a:pt x="588" y="0"/>
                  </a:moveTo>
                  <a:cubicBezTo>
                    <a:pt x="34" y="0"/>
                    <a:pt x="34" y="0"/>
                    <a:pt x="34" y="0"/>
                  </a:cubicBezTo>
                  <a:cubicBezTo>
                    <a:pt x="15" y="0"/>
                    <a:pt x="0" y="15"/>
                    <a:pt x="0" y="34"/>
                  </a:cubicBezTo>
                  <a:cubicBezTo>
                    <a:pt x="0" y="58"/>
                    <a:pt x="0" y="58"/>
                    <a:pt x="0" y="58"/>
                  </a:cubicBezTo>
                  <a:cubicBezTo>
                    <a:pt x="0" y="163"/>
                    <a:pt x="77" y="251"/>
                    <a:pt x="177" y="267"/>
                  </a:cubicBezTo>
                  <a:cubicBezTo>
                    <a:pt x="176" y="270"/>
                    <a:pt x="175" y="274"/>
                    <a:pt x="175" y="278"/>
                  </a:cubicBezTo>
                  <a:cubicBezTo>
                    <a:pt x="175" y="292"/>
                    <a:pt x="187" y="304"/>
                    <a:pt x="202" y="304"/>
                  </a:cubicBezTo>
                  <a:cubicBezTo>
                    <a:pt x="204" y="304"/>
                    <a:pt x="204" y="304"/>
                    <a:pt x="204" y="304"/>
                  </a:cubicBezTo>
                  <a:cubicBezTo>
                    <a:pt x="193" y="307"/>
                    <a:pt x="185" y="317"/>
                    <a:pt x="185" y="329"/>
                  </a:cubicBezTo>
                  <a:cubicBezTo>
                    <a:pt x="185" y="343"/>
                    <a:pt x="197" y="355"/>
                    <a:pt x="211" y="356"/>
                  </a:cubicBezTo>
                  <a:cubicBezTo>
                    <a:pt x="199" y="358"/>
                    <a:pt x="189" y="369"/>
                    <a:pt x="189" y="381"/>
                  </a:cubicBezTo>
                  <a:cubicBezTo>
                    <a:pt x="189" y="396"/>
                    <a:pt x="201" y="408"/>
                    <a:pt x="216" y="408"/>
                  </a:cubicBezTo>
                  <a:cubicBezTo>
                    <a:pt x="233" y="408"/>
                    <a:pt x="233" y="408"/>
                    <a:pt x="233" y="408"/>
                  </a:cubicBezTo>
                  <a:cubicBezTo>
                    <a:pt x="249" y="417"/>
                    <a:pt x="277" y="423"/>
                    <a:pt x="309" y="423"/>
                  </a:cubicBezTo>
                  <a:cubicBezTo>
                    <a:pt x="342" y="423"/>
                    <a:pt x="370" y="417"/>
                    <a:pt x="385" y="408"/>
                  </a:cubicBezTo>
                  <a:cubicBezTo>
                    <a:pt x="406" y="408"/>
                    <a:pt x="406" y="408"/>
                    <a:pt x="406" y="408"/>
                  </a:cubicBezTo>
                  <a:cubicBezTo>
                    <a:pt x="420" y="408"/>
                    <a:pt x="432" y="396"/>
                    <a:pt x="432" y="381"/>
                  </a:cubicBezTo>
                  <a:cubicBezTo>
                    <a:pt x="432" y="369"/>
                    <a:pt x="423" y="358"/>
                    <a:pt x="411" y="356"/>
                  </a:cubicBezTo>
                  <a:cubicBezTo>
                    <a:pt x="426" y="356"/>
                    <a:pt x="437" y="344"/>
                    <a:pt x="437" y="329"/>
                  </a:cubicBezTo>
                  <a:cubicBezTo>
                    <a:pt x="437" y="317"/>
                    <a:pt x="430" y="307"/>
                    <a:pt x="419" y="304"/>
                  </a:cubicBezTo>
                  <a:cubicBezTo>
                    <a:pt x="420" y="304"/>
                    <a:pt x="420" y="304"/>
                    <a:pt x="420" y="304"/>
                  </a:cubicBezTo>
                  <a:cubicBezTo>
                    <a:pt x="435" y="304"/>
                    <a:pt x="446" y="292"/>
                    <a:pt x="446" y="278"/>
                  </a:cubicBezTo>
                  <a:cubicBezTo>
                    <a:pt x="446" y="274"/>
                    <a:pt x="446" y="271"/>
                    <a:pt x="444" y="267"/>
                  </a:cubicBezTo>
                  <a:cubicBezTo>
                    <a:pt x="545" y="251"/>
                    <a:pt x="622" y="164"/>
                    <a:pt x="622" y="58"/>
                  </a:cubicBezTo>
                  <a:cubicBezTo>
                    <a:pt x="622" y="34"/>
                    <a:pt x="622" y="34"/>
                    <a:pt x="622" y="34"/>
                  </a:cubicBezTo>
                  <a:cubicBezTo>
                    <a:pt x="622" y="15"/>
                    <a:pt x="607" y="0"/>
                    <a:pt x="5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grpSp>
          <p:nvGrpSpPr>
            <p:cNvPr id="71" name="Группа 70"/>
            <p:cNvGrpSpPr/>
            <p:nvPr/>
          </p:nvGrpSpPr>
          <p:grpSpPr>
            <a:xfrm>
              <a:off x="9650115" y="7676201"/>
              <a:ext cx="5322527" cy="2427640"/>
              <a:chOff x="2687738" y="6338886"/>
              <a:chExt cx="2405063" cy="1096965"/>
            </a:xfrm>
            <a:grpFill/>
          </p:grpSpPr>
          <p:sp>
            <p:nvSpPr>
              <p:cNvPr id="76" name="Freeform 182"/>
              <p:cNvSpPr/>
              <p:nvPr/>
            </p:nvSpPr>
            <p:spPr bwMode="auto">
              <a:xfrm>
                <a:off x="2687738" y="6338886"/>
                <a:ext cx="2405063" cy="882650"/>
              </a:xfrm>
              <a:custGeom>
                <a:avLst/>
                <a:gdLst>
                  <a:gd name="T0" fmla="*/ 95 w 757"/>
                  <a:gd name="T1" fmla="*/ 278 h 278"/>
                  <a:gd name="T2" fmla="*/ 9 w 757"/>
                  <a:gd name="T3" fmla="*/ 205 h 278"/>
                  <a:gd name="T4" fmla="*/ 80 w 757"/>
                  <a:gd name="T5" fmla="*/ 104 h 278"/>
                  <a:gd name="T6" fmla="*/ 648 w 757"/>
                  <a:gd name="T7" fmla="*/ 8 h 278"/>
                  <a:gd name="T8" fmla="*/ 749 w 757"/>
                  <a:gd name="T9" fmla="*/ 80 h 278"/>
                  <a:gd name="T10" fmla="*/ 677 w 757"/>
                  <a:gd name="T11" fmla="*/ 181 h 278"/>
                  <a:gd name="T12" fmla="*/ 110 w 757"/>
                  <a:gd name="T13" fmla="*/ 277 h 278"/>
                  <a:gd name="T14" fmla="*/ 95 w 757"/>
                  <a:gd name="T15" fmla="*/ 278 h 2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7" h="278">
                    <a:moveTo>
                      <a:pt x="95" y="278"/>
                    </a:moveTo>
                    <a:cubicBezTo>
                      <a:pt x="53" y="278"/>
                      <a:pt x="16" y="248"/>
                      <a:pt x="9" y="205"/>
                    </a:cubicBezTo>
                    <a:cubicBezTo>
                      <a:pt x="0" y="158"/>
                      <a:pt x="33" y="112"/>
                      <a:pt x="80" y="104"/>
                    </a:cubicBezTo>
                    <a:cubicBezTo>
                      <a:pt x="648" y="8"/>
                      <a:pt x="648" y="8"/>
                      <a:pt x="648" y="8"/>
                    </a:cubicBezTo>
                    <a:cubicBezTo>
                      <a:pt x="695" y="0"/>
                      <a:pt x="741" y="32"/>
                      <a:pt x="749" y="80"/>
                    </a:cubicBezTo>
                    <a:cubicBezTo>
                      <a:pt x="757" y="127"/>
                      <a:pt x="725" y="173"/>
                      <a:pt x="677" y="181"/>
                    </a:cubicBezTo>
                    <a:cubicBezTo>
                      <a:pt x="110" y="277"/>
                      <a:pt x="110" y="277"/>
                      <a:pt x="110" y="277"/>
                    </a:cubicBezTo>
                    <a:cubicBezTo>
                      <a:pt x="105" y="278"/>
                      <a:pt x="100" y="278"/>
                      <a:pt x="95" y="278"/>
                    </a:cubicBezTo>
                    <a:close/>
                  </a:path>
                </a:pathLst>
              </a:custGeom>
              <a:grpFill/>
              <a:ln>
                <a:noFill/>
              </a:ln>
            </p:spPr>
            <p:txBody>
              <a:bodyPr vert="horz" wrap="square" lIns="45715" tIns="22857" rIns="45715" bIns="22857" numCol="1" anchor="t" anchorCtr="0" compatLnSpc="1"/>
              <a:lstStyle/>
              <a:p>
                <a:endParaRPr lang="en-US" sz="900">
                  <a:cs typeface="+mn-ea"/>
                  <a:sym typeface="+mn-lt"/>
                </a:endParaRPr>
              </a:p>
            </p:txBody>
          </p:sp>
          <p:sp>
            <p:nvSpPr>
              <p:cNvPr id="77" name="Freeform 185"/>
              <p:cNvSpPr/>
              <p:nvPr/>
            </p:nvSpPr>
            <p:spPr bwMode="auto">
              <a:xfrm>
                <a:off x="3097313" y="7183437"/>
                <a:ext cx="557213" cy="252413"/>
              </a:xfrm>
              <a:custGeom>
                <a:avLst/>
                <a:gdLst>
                  <a:gd name="T0" fmla="*/ 175 w 175"/>
                  <a:gd name="T1" fmla="*/ 71 h 79"/>
                  <a:gd name="T2" fmla="*/ 175 w 175"/>
                  <a:gd name="T3" fmla="*/ 12 h 79"/>
                  <a:gd name="T4" fmla="*/ 162 w 175"/>
                  <a:gd name="T5" fmla="*/ 1 h 79"/>
                  <a:gd name="T6" fmla="*/ 9 w 175"/>
                  <a:gd name="T7" fmla="*/ 27 h 79"/>
                  <a:gd name="T8" fmla="*/ 0 w 175"/>
                  <a:gd name="T9" fmla="*/ 38 h 79"/>
                  <a:gd name="T10" fmla="*/ 0 w 175"/>
                  <a:gd name="T11" fmla="*/ 71 h 79"/>
                  <a:gd name="T12" fmla="*/ 8 w 175"/>
                  <a:gd name="T13" fmla="*/ 79 h 79"/>
                  <a:gd name="T14" fmla="*/ 167 w 175"/>
                  <a:gd name="T15" fmla="*/ 79 h 79"/>
                  <a:gd name="T16" fmla="*/ 175 w 175"/>
                  <a:gd name="T17" fmla="*/ 7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79">
                    <a:moveTo>
                      <a:pt x="175" y="71"/>
                    </a:moveTo>
                    <a:cubicBezTo>
                      <a:pt x="175" y="12"/>
                      <a:pt x="175" y="12"/>
                      <a:pt x="175" y="12"/>
                    </a:cubicBezTo>
                    <a:cubicBezTo>
                      <a:pt x="175" y="5"/>
                      <a:pt x="169" y="0"/>
                      <a:pt x="162" y="1"/>
                    </a:cubicBezTo>
                    <a:cubicBezTo>
                      <a:pt x="9" y="27"/>
                      <a:pt x="9" y="27"/>
                      <a:pt x="9" y="27"/>
                    </a:cubicBezTo>
                    <a:cubicBezTo>
                      <a:pt x="4" y="28"/>
                      <a:pt x="0" y="33"/>
                      <a:pt x="0" y="38"/>
                    </a:cubicBezTo>
                    <a:cubicBezTo>
                      <a:pt x="0" y="71"/>
                      <a:pt x="0" y="71"/>
                      <a:pt x="0" y="71"/>
                    </a:cubicBezTo>
                    <a:cubicBezTo>
                      <a:pt x="0" y="76"/>
                      <a:pt x="4" y="79"/>
                      <a:pt x="8" y="79"/>
                    </a:cubicBezTo>
                    <a:cubicBezTo>
                      <a:pt x="167" y="79"/>
                      <a:pt x="167" y="79"/>
                      <a:pt x="167" y="79"/>
                    </a:cubicBezTo>
                    <a:cubicBezTo>
                      <a:pt x="172" y="79"/>
                      <a:pt x="175" y="76"/>
                      <a:pt x="175" y="71"/>
                    </a:cubicBezTo>
                    <a:close/>
                  </a:path>
                </a:pathLst>
              </a:custGeom>
              <a:grpFill/>
              <a:ln>
                <a:noFill/>
              </a:ln>
            </p:spPr>
            <p:txBody>
              <a:bodyPr vert="horz" wrap="square" lIns="45715" tIns="22857" rIns="45715" bIns="22857" numCol="1" anchor="t" anchorCtr="0" compatLnSpc="1"/>
              <a:lstStyle/>
              <a:p>
                <a:endParaRPr lang="en-US" sz="900">
                  <a:cs typeface="+mn-ea"/>
                  <a:sym typeface="+mn-lt"/>
                </a:endParaRPr>
              </a:p>
            </p:txBody>
          </p:sp>
          <p:sp>
            <p:nvSpPr>
              <p:cNvPr id="78" name="Rectangle 186"/>
              <p:cNvSpPr>
                <a:spLocks noChangeArrowheads="1"/>
              </p:cNvSpPr>
              <p:nvPr/>
            </p:nvSpPr>
            <p:spPr bwMode="auto">
              <a:xfrm>
                <a:off x="3097313" y="7008813"/>
                <a:ext cx="557213" cy="427038"/>
              </a:xfrm>
              <a:prstGeom prst="rect">
                <a:avLst/>
              </a:prstGeom>
              <a:grpFill/>
              <a:ln>
                <a:noFill/>
              </a:ln>
            </p:spPr>
            <p:txBody>
              <a:bodyPr vert="horz" wrap="square" lIns="45715" tIns="22857" rIns="45715" bIns="22857" numCol="1" anchor="t" anchorCtr="0" compatLnSpc="1"/>
              <a:lstStyle/>
              <a:p>
                <a:endParaRPr lang="en-US" sz="900">
                  <a:cs typeface="+mn-ea"/>
                  <a:sym typeface="+mn-lt"/>
                </a:endParaRPr>
              </a:p>
            </p:txBody>
          </p:sp>
          <p:sp>
            <p:nvSpPr>
              <p:cNvPr id="79" name="Freeform 187"/>
              <p:cNvSpPr/>
              <p:nvPr/>
            </p:nvSpPr>
            <p:spPr bwMode="auto">
              <a:xfrm>
                <a:off x="4121250" y="7008812"/>
                <a:ext cx="555625" cy="427038"/>
              </a:xfrm>
              <a:custGeom>
                <a:avLst/>
                <a:gdLst>
                  <a:gd name="T0" fmla="*/ 175 w 175"/>
                  <a:gd name="T1" fmla="*/ 126 h 134"/>
                  <a:gd name="T2" fmla="*/ 175 w 175"/>
                  <a:gd name="T3" fmla="*/ 12 h 134"/>
                  <a:gd name="T4" fmla="*/ 162 w 175"/>
                  <a:gd name="T5" fmla="*/ 2 h 134"/>
                  <a:gd name="T6" fmla="*/ 9 w 175"/>
                  <a:gd name="T7" fmla="*/ 28 h 134"/>
                  <a:gd name="T8" fmla="*/ 0 w 175"/>
                  <a:gd name="T9" fmla="*/ 38 h 134"/>
                  <a:gd name="T10" fmla="*/ 0 w 175"/>
                  <a:gd name="T11" fmla="*/ 126 h 134"/>
                  <a:gd name="T12" fmla="*/ 8 w 175"/>
                  <a:gd name="T13" fmla="*/ 134 h 134"/>
                  <a:gd name="T14" fmla="*/ 167 w 175"/>
                  <a:gd name="T15" fmla="*/ 134 h 134"/>
                  <a:gd name="T16" fmla="*/ 175 w 175"/>
                  <a:gd name="T17" fmla="*/ 1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34">
                    <a:moveTo>
                      <a:pt x="175" y="126"/>
                    </a:moveTo>
                    <a:cubicBezTo>
                      <a:pt x="175" y="12"/>
                      <a:pt x="175" y="12"/>
                      <a:pt x="175" y="12"/>
                    </a:cubicBezTo>
                    <a:cubicBezTo>
                      <a:pt x="175" y="6"/>
                      <a:pt x="169" y="0"/>
                      <a:pt x="162" y="2"/>
                    </a:cubicBezTo>
                    <a:cubicBezTo>
                      <a:pt x="9" y="28"/>
                      <a:pt x="9" y="28"/>
                      <a:pt x="9" y="28"/>
                    </a:cubicBezTo>
                    <a:cubicBezTo>
                      <a:pt x="4" y="28"/>
                      <a:pt x="0" y="33"/>
                      <a:pt x="0" y="38"/>
                    </a:cubicBezTo>
                    <a:cubicBezTo>
                      <a:pt x="0" y="126"/>
                      <a:pt x="0" y="126"/>
                      <a:pt x="0" y="126"/>
                    </a:cubicBezTo>
                    <a:cubicBezTo>
                      <a:pt x="0" y="131"/>
                      <a:pt x="4" y="134"/>
                      <a:pt x="8" y="134"/>
                    </a:cubicBezTo>
                    <a:cubicBezTo>
                      <a:pt x="167" y="134"/>
                      <a:pt x="167" y="134"/>
                      <a:pt x="167" y="134"/>
                    </a:cubicBezTo>
                    <a:cubicBezTo>
                      <a:pt x="172" y="134"/>
                      <a:pt x="175" y="131"/>
                      <a:pt x="175" y="126"/>
                    </a:cubicBezTo>
                    <a:close/>
                  </a:path>
                </a:pathLst>
              </a:custGeom>
              <a:grpFill/>
              <a:ln>
                <a:noFill/>
              </a:ln>
            </p:spPr>
            <p:txBody>
              <a:bodyPr vert="horz" wrap="square" lIns="45715" tIns="22857" rIns="45715" bIns="22857" numCol="1" anchor="t" anchorCtr="0" compatLnSpc="1"/>
              <a:lstStyle/>
              <a:p>
                <a:endParaRPr lang="en-US" sz="900">
                  <a:cs typeface="+mn-ea"/>
                  <a:sym typeface="+mn-lt"/>
                </a:endParaRPr>
              </a:p>
            </p:txBody>
          </p:sp>
          <p:sp>
            <p:nvSpPr>
              <p:cNvPr id="80" name="Rectangle 188"/>
              <p:cNvSpPr>
                <a:spLocks noChangeArrowheads="1"/>
              </p:cNvSpPr>
              <p:nvPr/>
            </p:nvSpPr>
            <p:spPr bwMode="auto">
              <a:xfrm>
                <a:off x="4121250" y="6780211"/>
                <a:ext cx="555625" cy="655639"/>
              </a:xfrm>
              <a:prstGeom prst="rect">
                <a:avLst/>
              </a:prstGeom>
              <a:grpFill/>
              <a:ln>
                <a:noFill/>
              </a:ln>
            </p:spPr>
            <p:txBody>
              <a:bodyPr vert="horz" wrap="square" lIns="45715" tIns="22857" rIns="45715" bIns="22857" numCol="1" anchor="t" anchorCtr="0" compatLnSpc="1"/>
              <a:lstStyle/>
              <a:p>
                <a:endParaRPr lang="en-US" sz="900">
                  <a:cs typeface="+mn-ea"/>
                  <a:sym typeface="+mn-lt"/>
                </a:endParaRPr>
              </a:p>
            </p:txBody>
          </p:sp>
        </p:grpSp>
      </p:grpSp>
      <p:sp>
        <p:nvSpPr>
          <p:cNvPr id="9" name="文本框 8"/>
          <p:cNvSpPr txBox="1"/>
          <p:nvPr/>
        </p:nvSpPr>
        <p:spPr>
          <a:xfrm>
            <a:off x="7632700" y="2386330"/>
            <a:ext cx="334454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noProof="0" dirty="0">
                <a:ln>
                  <a:noFill/>
                </a:ln>
                <a:solidFill>
                  <a:srgbClr val="000000">
                    <a:lumMod val="75000"/>
                    <a:lumOff val="25000"/>
                  </a:srgbClr>
                </a:solidFill>
                <a:effectLst/>
                <a:uLnTx/>
                <a:uFillTx/>
                <a:cs typeface="+mn-ea"/>
                <a:sym typeface="+mn-lt"/>
              </a:rPr>
              <a:t>双击输入替换内容内容双击输入替换内容内容双击输入替换内容内容双击输入替换内容内容双击输入替换内容内容双击输入替换内容内容双击输入替换内容内容双击输入替换内容内容</a:t>
            </a:r>
            <a:endParaRPr lang="en-US" altLang="zh-CN" sz="800" kern="0" noProof="0" dirty="0">
              <a:ln>
                <a:noFill/>
              </a:ln>
              <a:solidFill>
                <a:schemeClr val="tx1">
                  <a:lumMod val="65000"/>
                  <a:lumOff val="35000"/>
                </a:schemeClr>
              </a:solidFill>
              <a:uLnTx/>
              <a:uFillTx/>
              <a:cs typeface="+mn-ea"/>
              <a:sym typeface="+mn-lt"/>
            </a:endParaRPr>
          </a:p>
        </p:txBody>
      </p:sp>
      <p:sp>
        <p:nvSpPr>
          <p:cNvPr id="5" name="文本框 4"/>
          <p:cNvSpPr txBox="1"/>
          <p:nvPr/>
        </p:nvSpPr>
        <p:spPr>
          <a:xfrm>
            <a:off x="7632700" y="4283075"/>
            <a:ext cx="334454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800" noProof="0" dirty="0">
                <a:ln>
                  <a:noFill/>
                </a:ln>
                <a:solidFill>
                  <a:srgbClr val="000000">
                    <a:lumMod val="75000"/>
                    <a:lumOff val="25000"/>
                  </a:srgbClr>
                </a:solidFill>
                <a:effectLst/>
                <a:uLnTx/>
                <a:uFillTx/>
                <a:cs typeface="+mn-ea"/>
                <a:sym typeface="+mn-lt"/>
              </a:rPr>
              <a:t>双击输入替换内容内容双击输入替换内容内容双击输入替换内容内容双击输入替换内容内容双击输入替换内容内容双击输入替换内容内容双击输入替换内容内容双击输入替换内容内容</a:t>
            </a:r>
            <a:endParaRPr lang="en-US" altLang="zh-CN" sz="800" kern="0" noProof="0" dirty="0">
              <a:ln>
                <a:noFill/>
              </a:ln>
              <a:solidFill>
                <a:schemeClr val="tx1">
                  <a:lumMod val="65000"/>
                  <a:lumOff val="35000"/>
                </a:schemeClr>
              </a:solidFill>
              <a:uLnTx/>
              <a:uFillTx/>
              <a:cs typeface="+mn-ea"/>
              <a:sym typeface="+mn-lt"/>
            </a:endParaRPr>
          </a:p>
        </p:txBody>
      </p:sp>
      <p:sp>
        <p:nvSpPr>
          <p:cNvPr id="6" name="文本框 5"/>
          <p:cNvSpPr txBox="1"/>
          <p:nvPr/>
        </p:nvSpPr>
        <p:spPr>
          <a:xfrm>
            <a:off x="2707640" y="2046778"/>
            <a:ext cx="1783080" cy="337185"/>
          </a:xfrm>
          <a:prstGeom prst="rect">
            <a:avLst/>
          </a:prstGeom>
          <a:noFill/>
        </p:spPr>
        <p:txBody>
          <a:bodyPr wrap="none" rtlCol="0">
            <a:spAutoFit/>
          </a:bodyPr>
          <a:lstStyle/>
          <a:p>
            <a:pPr algn="r"/>
            <a:r>
              <a:rPr lang="zh-CN" altLang="en-US" sz="1600" spc="500" noProof="0" dirty="0">
                <a:ln>
                  <a:noFill/>
                </a:ln>
                <a:solidFill>
                  <a:schemeClr val="tx1">
                    <a:lumMod val="75000"/>
                    <a:lumOff val="25000"/>
                  </a:schemeClr>
                </a:solidFill>
                <a:uLnTx/>
                <a:uFillTx/>
                <a:cs typeface="+mn-ea"/>
                <a:sym typeface="+mn-lt"/>
              </a:rPr>
              <a:t>输入标题内容</a:t>
            </a:r>
            <a:endParaRPr lang="zh-CN" altLang="en-US" sz="1600" noProof="0" dirty="0">
              <a:ln>
                <a:noFill/>
              </a:ln>
              <a:solidFill>
                <a:schemeClr val="tx1">
                  <a:lumMod val="65000"/>
                  <a:lumOff val="35000"/>
                </a:schemeClr>
              </a:solidFill>
              <a:uLnTx/>
              <a:uFillTx/>
              <a:cs typeface="+mn-ea"/>
              <a:sym typeface="+mn-lt"/>
            </a:endParaRPr>
          </a:p>
        </p:txBody>
      </p:sp>
      <p:sp>
        <p:nvSpPr>
          <p:cNvPr id="7" name="文本框 6"/>
          <p:cNvSpPr txBox="1"/>
          <p:nvPr/>
        </p:nvSpPr>
        <p:spPr>
          <a:xfrm>
            <a:off x="1141095" y="2388870"/>
            <a:ext cx="334454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800" noProof="0" dirty="0">
                <a:ln>
                  <a:noFill/>
                </a:ln>
                <a:solidFill>
                  <a:srgbClr val="000000">
                    <a:lumMod val="75000"/>
                    <a:lumOff val="25000"/>
                  </a:srgbClr>
                </a:solidFill>
                <a:effectLst/>
                <a:uLnTx/>
                <a:uFillTx/>
                <a:cs typeface="+mn-ea"/>
                <a:sym typeface="+mn-lt"/>
              </a:rPr>
              <a:t>双击输入替换内容内容双击输入替换内容内容双击输入替换内容内容双击输入替换内容内容双击输入替换内容内容双击输入替换内容内容双击输入替换内容内容双击输入替换内容内容</a:t>
            </a:r>
            <a:r>
              <a:rPr lang="en-US" altLang="zh-CN" sz="800" dirty="0">
                <a:solidFill>
                  <a:schemeClr val="tx1">
                    <a:lumMod val="65000"/>
                    <a:lumOff val="35000"/>
                  </a:schemeClr>
                </a:solidFill>
                <a:cs typeface="+mn-ea"/>
                <a:sym typeface="+mn-lt"/>
              </a:rPr>
              <a:t>.</a:t>
            </a:r>
            <a:endParaRPr lang="en-US" altLang="zh-CN" sz="800" kern="0" noProof="0" dirty="0">
              <a:ln>
                <a:noFill/>
              </a:ln>
              <a:solidFill>
                <a:schemeClr val="tx1">
                  <a:lumMod val="65000"/>
                  <a:lumOff val="35000"/>
                </a:schemeClr>
              </a:solidFill>
              <a:uLnTx/>
              <a:uFillTx/>
              <a:cs typeface="+mn-ea"/>
              <a:sym typeface="+mn-lt"/>
            </a:endParaRPr>
          </a:p>
        </p:txBody>
      </p:sp>
      <p:sp>
        <p:nvSpPr>
          <p:cNvPr id="11" name="文本框 10"/>
          <p:cNvSpPr txBox="1"/>
          <p:nvPr/>
        </p:nvSpPr>
        <p:spPr>
          <a:xfrm>
            <a:off x="1141095" y="4285615"/>
            <a:ext cx="334454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800" noProof="0" dirty="0">
                <a:ln>
                  <a:noFill/>
                </a:ln>
                <a:solidFill>
                  <a:srgbClr val="000000">
                    <a:lumMod val="75000"/>
                    <a:lumOff val="25000"/>
                  </a:srgbClr>
                </a:solidFill>
                <a:effectLst/>
                <a:uLnTx/>
                <a:uFillTx/>
                <a:cs typeface="+mn-ea"/>
                <a:sym typeface="+mn-lt"/>
              </a:rPr>
              <a:t>双击输入替换内容内容双击输入替换内容内容双击输入替换内容内容双击输入替换内容内容双击输入替换内容内容双击输入替换内容内容双击输入替换内容内容双击输入替换内容内容</a:t>
            </a:r>
            <a:r>
              <a:rPr lang="en-US" altLang="zh-CN" sz="800" dirty="0">
                <a:solidFill>
                  <a:schemeClr val="tx1">
                    <a:lumMod val="65000"/>
                    <a:lumOff val="35000"/>
                  </a:schemeClr>
                </a:solidFill>
                <a:cs typeface="+mn-ea"/>
                <a:sym typeface="+mn-lt"/>
              </a:rPr>
              <a:t>.</a:t>
            </a:r>
            <a:endParaRPr lang="en-US" altLang="zh-CN" sz="800" kern="0" noProof="0" dirty="0">
              <a:ln>
                <a:noFill/>
              </a:ln>
              <a:solidFill>
                <a:schemeClr val="tx1">
                  <a:lumMod val="65000"/>
                  <a:lumOff val="35000"/>
                </a:schemeClr>
              </a:solidFill>
              <a:uLnTx/>
              <a:uFillTx/>
              <a:cs typeface="+mn-ea"/>
              <a:sym typeface="+mn-lt"/>
            </a:endParaRPr>
          </a:p>
        </p:txBody>
      </p:sp>
      <p:sp>
        <p:nvSpPr>
          <p:cNvPr id="2" name="文本框 1"/>
          <p:cNvSpPr txBox="1"/>
          <p:nvPr/>
        </p:nvSpPr>
        <p:spPr>
          <a:xfrm>
            <a:off x="2707640" y="3924473"/>
            <a:ext cx="1783080" cy="337185"/>
          </a:xfrm>
          <a:prstGeom prst="rect">
            <a:avLst/>
          </a:prstGeom>
          <a:noFill/>
        </p:spPr>
        <p:txBody>
          <a:bodyPr wrap="none" rtlCol="0">
            <a:spAutoFit/>
          </a:bodyPr>
          <a:lstStyle/>
          <a:p>
            <a:pPr algn="l"/>
            <a:r>
              <a:rPr lang="zh-CN" altLang="en-US" sz="1600" spc="500" noProof="0" dirty="0">
                <a:ln>
                  <a:noFill/>
                </a:ln>
                <a:solidFill>
                  <a:schemeClr val="tx1">
                    <a:lumMod val="75000"/>
                    <a:lumOff val="25000"/>
                  </a:schemeClr>
                </a:solidFill>
                <a:uLnTx/>
                <a:uFillTx/>
                <a:cs typeface="+mn-ea"/>
                <a:sym typeface="+mn-lt"/>
              </a:rPr>
              <a:t>输入标题内容</a:t>
            </a:r>
            <a:endParaRPr lang="zh-CN" altLang="en-US" sz="1600" noProof="0" dirty="0">
              <a:ln>
                <a:noFill/>
              </a:ln>
              <a:solidFill>
                <a:schemeClr val="tx1">
                  <a:lumMod val="65000"/>
                  <a:lumOff val="35000"/>
                </a:schemeClr>
              </a:solidFill>
              <a:uLnTx/>
              <a:uFillTx/>
              <a:cs typeface="+mn-ea"/>
              <a:sym typeface="+mn-lt"/>
            </a:endParaRPr>
          </a:p>
        </p:txBody>
      </p:sp>
      <p:sp>
        <p:nvSpPr>
          <p:cNvPr id="3" name="文本框 2"/>
          <p:cNvSpPr txBox="1"/>
          <p:nvPr/>
        </p:nvSpPr>
        <p:spPr>
          <a:xfrm>
            <a:off x="7632700" y="3904153"/>
            <a:ext cx="1783080" cy="583565"/>
          </a:xfrm>
          <a:prstGeom prst="rect">
            <a:avLst/>
          </a:prstGeom>
          <a:noFill/>
        </p:spPr>
        <p:txBody>
          <a:bodyPr wrap="none" rtlCol="0">
            <a:spAutoFit/>
          </a:bodyPr>
          <a:lstStyle/>
          <a:p>
            <a:pPr algn="l"/>
            <a:r>
              <a:rPr lang="zh-CN" altLang="en-US" sz="1600" spc="500" noProof="0" dirty="0">
                <a:ln>
                  <a:noFill/>
                </a:ln>
                <a:solidFill>
                  <a:schemeClr val="tx1">
                    <a:lumMod val="75000"/>
                    <a:lumOff val="25000"/>
                  </a:schemeClr>
                </a:solidFill>
                <a:uLnTx/>
                <a:uFillTx/>
                <a:cs typeface="+mn-ea"/>
                <a:sym typeface="+mn-lt"/>
              </a:rPr>
              <a:t>输入标题内容</a:t>
            </a:r>
          </a:p>
          <a:p>
            <a:pPr algn="l"/>
            <a:endParaRPr lang="zh-CN" altLang="en-US" sz="1600" noProof="0" dirty="0">
              <a:ln>
                <a:noFill/>
              </a:ln>
              <a:solidFill>
                <a:schemeClr val="tx1">
                  <a:lumMod val="65000"/>
                  <a:lumOff val="35000"/>
                </a:schemeClr>
              </a:solidFill>
              <a:uLnTx/>
              <a:uFillTx/>
              <a:cs typeface="+mn-ea"/>
              <a:sym typeface="+mn-lt"/>
            </a:endParaRPr>
          </a:p>
        </p:txBody>
      </p:sp>
      <p:sp>
        <p:nvSpPr>
          <p:cNvPr id="12" name="文本框 11"/>
          <p:cNvSpPr txBox="1"/>
          <p:nvPr/>
        </p:nvSpPr>
        <p:spPr>
          <a:xfrm>
            <a:off x="7632700" y="2046778"/>
            <a:ext cx="1783080" cy="337185"/>
          </a:xfrm>
          <a:prstGeom prst="rect">
            <a:avLst/>
          </a:prstGeom>
          <a:noFill/>
        </p:spPr>
        <p:txBody>
          <a:bodyPr wrap="none" rtlCol="0">
            <a:spAutoFit/>
          </a:bodyPr>
          <a:lstStyle/>
          <a:p>
            <a:pPr algn="l"/>
            <a:r>
              <a:rPr lang="zh-CN" altLang="en-US" sz="1600" spc="500" noProof="0" dirty="0">
                <a:ln>
                  <a:noFill/>
                </a:ln>
                <a:solidFill>
                  <a:schemeClr val="tx1">
                    <a:lumMod val="75000"/>
                    <a:lumOff val="25000"/>
                  </a:schemeClr>
                </a:solidFill>
                <a:uLnTx/>
                <a:uFillTx/>
                <a:cs typeface="+mn-ea"/>
                <a:sym typeface="+mn-lt"/>
              </a:rPr>
              <a:t>输入标题内容</a:t>
            </a:r>
            <a:endParaRPr lang="zh-CN" altLang="en-US" sz="1600" noProof="0" dirty="0">
              <a:ln>
                <a:noFill/>
              </a:ln>
              <a:solidFill>
                <a:schemeClr val="tx1">
                  <a:lumMod val="65000"/>
                  <a:lumOff val="35000"/>
                </a:schemeClr>
              </a:solidFill>
              <a:uLnTx/>
              <a:uFillTx/>
              <a:cs typeface="+mn-ea"/>
              <a:sym typeface="+mn-lt"/>
            </a:endParaRPr>
          </a:p>
        </p:txBody>
      </p:sp>
      <p:sp>
        <p:nvSpPr>
          <p:cNvPr id="30" name="TextBox 29"/>
          <p:cNvSpPr txBox="1"/>
          <p:nvPr/>
        </p:nvSpPr>
        <p:spPr>
          <a:xfrm>
            <a:off x="1907703" y="66235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rgbClr val="EC6D6D"/>
                </a:solidFill>
                <a:effectLst/>
                <a:uLnTx/>
                <a:uFillTx/>
              </a:rPr>
              <a:t>节日</a:t>
            </a:r>
            <a:r>
              <a:rPr kumimoji="0" lang="en-US" altLang="zh-CN" sz="100" b="0" i="0" u="none" strike="noStrike" kern="0" cap="none" spc="0" normalizeH="0" baseline="0" noProof="0" smtClean="0">
                <a:ln>
                  <a:noFill/>
                </a:ln>
                <a:solidFill>
                  <a:srgbClr val="EC6D6D"/>
                </a:solidFill>
                <a:effectLst/>
                <a:uLnTx/>
                <a:uFillTx/>
              </a:rPr>
              <a:t>PPT</a:t>
            </a:r>
            <a:r>
              <a:rPr kumimoji="0" lang="zh-CN" altLang="en-US" sz="100" b="0" i="0" u="none" strike="noStrike" kern="0" cap="none" spc="0" normalizeH="0" baseline="0" noProof="0" smtClean="0">
                <a:ln>
                  <a:noFill/>
                </a:ln>
                <a:solidFill>
                  <a:srgbClr val="EC6D6D"/>
                </a:solidFill>
                <a:effectLst/>
                <a:uLnTx/>
                <a:uFillTx/>
              </a:rPr>
              <a:t>模板 </a:t>
            </a:r>
            <a:r>
              <a:rPr kumimoji="0" lang="en-US" altLang="zh-CN" sz="100" b="0" i="0" u="none" strike="noStrike" kern="0" cap="none" spc="0" normalizeH="0" baseline="0" noProof="0" smtClean="0">
                <a:ln>
                  <a:noFill/>
                </a:ln>
                <a:solidFill>
                  <a:srgbClr val="EC6D6D"/>
                </a:solidFill>
                <a:effectLst/>
                <a:uLnTx/>
                <a:uFillTx/>
              </a:rPr>
              <a:t>http:// www.PPT818.com/jieri/</a:t>
            </a:r>
            <a:endParaRPr kumimoji="0" lang="en-US" altLang="zh-CN" sz="100" b="0" i="0" u="none" strike="noStrike" kern="0" cap="none" spc="0" normalizeH="0" baseline="0" noProof="0" dirty="0" smtClean="0">
              <a:ln>
                <a:noFill/>
              </a:ln>
              <a:solidFill>
                <a:srgbClr val="EC6D6D"/>
              </a:solidFill>
              <a:effectLst/>
              <a:uLnTx/>
              <a:uFillTx/>
            </a:endParaRPr>
          </a:p>
        </p:txBody>
      </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circle(in)">
                                      <p:cBhvr>
                                        <p:cTn id="7" dur="2000"/>
                                        <p:tgtEl>
                                          <p:spTgt spid="6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6" grpId="0"/>
      <p:bldP spid="7" grpId="0"/>
      <p:bldP spid="11" grpId="0"/>
      <p:bldP spid="2" grpId="0"/>
      <p:bldP spid="3"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0" y="4895954"/>
            <a:ext cx="12192000" cy="1765588"/>
          </a:xfrm>
          <a:prstGeom prst="rec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4" name="组合 3"/>
          <p:cNvGrpSpPr/>
          <p:nvPr/>
        </p:nvGrpSpPr>
        <p:grpSpPr>
          <a:xfrm>
            <a:off x="974843" y="1768737"/>
            <a:ext cx="2219924" cy="2442164"/>
            <a:chOff x="974843" y="1768737"/>
            <a:chExt cx="2219924" cy="2442164"/>
          </a:xfrm>
        </p:grpSpPr>
        <p:sp>
          <p:nvSpPr>
            <p:cNvPr id="5" name="TextBox 6"/>
            <p:cNvSpPr txBox="1"/>
            <p:nvPr/>
          </p:nvSpPr>
          <p:spPr>
            <a:xfrm>
              <a:off x="1315707" y="2570148"/>
              <a:ext cx="1538196" cy="461665"/>
            </a:xfrm>
            <a:prstGeom prst="rect">
              <a:avLst/>
            </a:prstGeom>
            <a:noFill/>
          </p:spPr>
          <p:txBody>
            <a:bodyPr wrap="square" rtlCol="0">
              <a:spAutoFit/>
            </a:bodyPr>
            <a:lstStyle/>
            <a:p>
              <a:pPr algn="ctr"/>
              <a:r>
                <a:rPr lang="en-US" sz="2400" b="1" dirty="0">
                  <a:solidFill>
                    <a:schemeClr val="accent1"/>
                  </a:solidFill>
                  <a:cs typeface="+mn-ea"/>
                  <a:sym typeface="+mn-lt"/>
                </a:rPr>
                <a:t>+ 66.5%</a:t>
              </a:r>
            </a:p>
          </p:txBody>
        </p:sp>
        <p:grpSp>
          <p:nvGrpSpPr>
            <p:cNvPr id="6" name="Group 27"/>
            <p:cNvGrpSpPr/>
            <p:nvPr/>
          </p:nvGrpSpPr>
          <p:grpSpPr>
            <a:xfrm>
              <a:off x="1828514" y="1768737"/>
              <a:ext cx="512583" cy="703053"/>
              <a:chOff x="5846763" y="-814388"/>
              <a:chExt cx="290512" cy="398463"/>
            </a:xfrm>
            <a:solidFill>
              <a:schemeClr val="accent1"/>
            </a:solidFill>
            <a:effectLst/>
          </p:grpSpPr>
          <p:sp>
            <p:nvSpPr>
              <p:cNvPr id="8" name="Freeform 5"/>
              <p:cNvSpPr/>
              <p:nvPr/>
            </p:nvSpPr>
            <p:spPr bwMode="auto">
              <a:xfrm>
                <a:off x="5870575" y="-814388"/>
                <a:ext cx="231775" cy="92075"/>
              </a:xfrm>
              <a:custGeom>
                <a:avLst/>
                <a:gdLst>
                  <a:gd name="T0" fmla="*/ 55 w 59"/>
                  <a:gd name="T1" fmla="*/ 23 h 24"/>
                  <a:gd name="T2" fmla="*/ 53 w 59"/>
                  <a:gd name="T3" fmla="*/ 22 h 24"/>
                  <a:gd name="T4" fmla="*/ 6 w 59"/>
                  <a:gd name="T5" fmla="*/ 22 h 24"/>
                  <a:gd name="T6" fmla="*/ 2 w 59"/>
                  <a:gd name="T7" fmla="*/ 22 h 24"/>
                  <a:gd name="T8" fmla="*/ 2 w 59"/>
                  <a:gd name="T9" fmla="*/ 18 h 24"/>
                  <a:gd name="T10" fmla="*/ 18 w 59"/>
                  <a:gd name="T11" fmla="*/ 8 h 24"/>
                  <a:gd name="T12" fmla="*/ 57 w 59"/>
                  <a:gd name="T13" fmla="*/ 18 h 24"/>
                  <a:gd name="T14" fmla="*/ 58 w 59"/>
                  <a:gd name="T15" fmla="*/ 22 h 24"/>
                  <a:gd name="T16" fmla="*/ 55 w 59"/>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4">
                    <a:moveTo>
                      <a:pt x="55" y="23"/>
                    </a:moveTo>
                    <a:cubicBezTo>
                      <a:pt x="54" y="23"/>
                      <a:pt x="54" y="23"/>
                      <a:pt x="53" y="22"/>
                    </a:cubicBezTo>
                    <a:cubicBezTo>
                      <a:pt x="28" y="0"/>
                      <a:pt x="7" y="21"/>
                      <a:pt x="6" y="22"/>
                    </a:cubicBezTo>
                    <a:cubicBezTo>
                      <a:pt x="5" y="24"/>
                      <a:pt x="3" y="24"/>
                      <a:pt x="2" y="22"/>
                    </a:cubicBezTo>
                    <a:cubicBezTo>
                      <a:pt x="0" y="21"/>
                      <a:pt x="0" y="19"/>
                      <a:pt x="2" y="18"/>
                    </a:cubicBezTo>
                    <a:cubicBezTo>
                      <a:pt x="2" y="18"/>
                      <a:pt x="8" y="11"/>
                      <a:pt x="18" y="8"/>
                    </a:cubicBezTo>
                    <a:cubicBezTo>
                      <a:pt x="28" y="4"/>
                      <a:pt x="42" y="4"/>
                      <a:pt x="57" y="18"/>
                    </a:cubicBezTo>
                    <a:cubicBezTo>
                      <a:pt x="59" y="19"/>
                      <a:pt x="59" y="21"/>
                      <a:pt x="58" y="22"/>
                    </a:cubicBezTo>
                    <a:cubicBezTo>
                      <a:pt x="57" y="23"/>
                      <a:pt x="56" y="23"/>
                      <a:pt x="5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dirty="0">
                  <a:cs typeface="+mn-ea"/>
                  <a:sym typeface="+mn-lt"/>
                </a:endParaRPr>
              </a:p>
            </p:txBody>
          </p:sp>
          <p:sp>
            <p:nvSpPr>
              <p:cNvPr id="9" name="Freeform 6"/>
              <p:cNvSpPr/>
              <p:nvPr/>
            </p:nvSpPr>
            <p:spPr bwMode="auto">
              <a:xfrm>
                <a:off x="5862638" y="-550863"/>
                <a:ext cx="247650" cy="134938"/>
              </a:xfrm>
              <a:custGeom>
                <a:avLst/>
                <a:gdLst>
                  <a:gd name="T0" fmla="*/ 45 w 63"/>
                  <a:gd name="T1" fmla="*/ 0 h 35"/>
                  <a:gd name="T2" fmla="*/ 18 w 63"/>
                  <a:gd name="T3" fmla="*/ 0 h 35"/>
                  <a:gd name="T4" fmla="*/ 0 w 63"/>
                  <a:gd name="T5" fmla="*/ 19 h 35"/>
                  <a:gd name="T6" fmla="*/ 63 w 63"/>
                  <a:gd name="T7" fmla="*/ 19 h 35"/>
                  <a:gd name="T8" fmla="*/ 45 w 63"/>
                  <a:gd name="T9" fmla="*/ 0 h 35"/>
                </a:gdLst>
                <a:ahLst/>
                <a:cxnLst>
                  <a:cxn ang="0">
                    <a:pos x="T0" y="T1"/>
                  </a:cxn>
                  <a:cxn ang="0">
                    <a:pos x="T2" y="T3"/>
                  </a:cxn>
                  <a:cxn ang="0">
                    <a:pos x="T4" y="T5"/>
                  </a:cxn>
                  <a:cxn ang="0">
                    <a:pos x="T6" y="T7"/>
                  </a:cxn>
                  <a:cxn ang="0">
                    <a:pos x="T8" y="T9"/>
                  </a:cxn>
                </a:cxnLst>
                <a:rect l="0" t="0" r="r" b="b"/>
                <a:pathLst>
                  <a:path w="63" h="35">
                    <a:moveTo>
                      <a:pt x="45" y="0"/>
                    </a:moveTo>
                    <a:cubicBezTo>
                      <a:pt x="18" y="0"/>
                      <a:pt x="18" y="0"/>
                      <a:pt x="18" y="0"/>
                    </a:cubicBezTo>
                    <a:cubicBezTo>
                      <a:pt x="8" y="0"/>
                      <a:pt x="0" y="9"/>
                      <a:pt x="0" y="19"/>
                    </a:cubicBezTo>
                    <a:cubicBezTo>
                      <a:pt x="0" y="19"/>
                      <a:pt x="28" y="35"/>
                      <a:pt x="63" y="19"/>
                    </a:cubicBezTo>
                    <a:cubicBezTo>
                      <a:pt x="63" y="9"/>
                      <a:pt x="55"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a:cs typeface="+mn-ea"/>
                  <a:sym typeface="+mn-lt"/>
                </a:endParaRPr>
              </a:p>
            </p:txBody>
          </p:sp>
          <p:sp>
            <p:nvSpPr>
              <p:cNvPr id="10" name="Freeform 7"/>
              <p:cNvSpPr/>
              <p:nvPr/>
            </p:nvSpPr>
            <p:spPr bwMode="auto">
              <a:xfrm>
                <a:off x="6003925" y="-706438"/>
                <a:ext cx="133350" cy="107950"/>
              </a:xfrm>
              <a:custGeom>
                <a:avLst/>
                <a:gdLst>
                  <a:gd name="T0" fmla="*/ 30 w 34"/>
                  <a:gd name="T1" fmla="*/ 5 h 28"/>
                  <a:gd name="T2" fmla="*/ 30 w 34"/>
                  <a:gd name="T3" fmla="*/ 5 h 28"/>
                  <a:gd name="T4" fmla="*/ 24 w 34"/>
                  <a:gd name="T5" fmla="*/ 0 h 28"/>
                  <a:gd name="T6" fmla="*/ 22 w 34"/>
                  <a:gd name="T7" fmla="*/ 0 h 28"/>
                  <a:gd name="T8" fmla="*/ 18 w 34"/>
                  <a:gd name="T9" fmla="*/ 2 h 28"/>
                  <a:gd name="T10" fmla="*/ 18 w 34"/>
                  <a:gd name="T11" fmla="*/ 2 h 28"/>
                  <a:gd name="T12" fmla="*/ 18 w 34"/>
                  <a:gd name="T13" fmla="*/ 2 h 28"/>
                  <a:gd name="T14" fmla="*/ 20 w 34"/>
                  <a:gd name="T15" fmla="*/ 11 h 28"/>
                  <a:gd name="T16" fmla="*/ 20 w 34"/>
                  <a:gd name="T17" fmla="*/ 11 h 28"/>
                  <a:gd name="T18" fmla="*/ 21 w 34"/>
                  <a:gd name="T19" fmla="*/ 12 h 28"/>
                  <a:gd name="T20" fmla="*/ 21 w 34"/>
                  <a:gd name="T21" fmla="*/ 12 h 28"/>
                  <a:gd name="T22" fmla="*/ 21 w 34"/>
                  <a:gd name="T23" fmla="*/ 14 h 28"/>
                  <a:gd name="T24" fmla="*/ 21 w 34"/>
                  <a:gd name="T25" fmla="*/ 15 h 28"/>
                  <a:gd name="T26" fmla="*/ 21 w 34"/>
                  <a:gd name="T27" fmla="*/ 16 h 28"/>
                  <a:gd name="T28" fmla="*/ 20 w 34"/>
                  <a:gd name="T29" fmla="*/ 17 h 28"/>
                  <a:gd name="T30" fmla="*/ 20 w 34"/>
                  <a:gd name="T31" fmla="*/ 17 h 28"/>
                  <a:gd name="T32" fmla="*/ 20 w 34"/>
                  <a:gd name="T33" fmla="*/ 21 h 28"/>
                  <a:gd name="T34" fmla="*/ 18 w 34"/>
                  <a:gd name="T35" fmla="*/ 22 h 28"/>
                  <a:gd name="T36" fmla="*/ 12 w 34"/>
                  <a:gd name="T37" fmla="*/ 23 h 28"/>
                  <a:gd name="T38" fmla="*/ 12 w 34"/>
                  <a:gd name="T39" fmla="*/ 23 h 28"/>
                  <a:gd name="T40" fmla="*/ 10 w 34"/>
                  <a:gd name="T41" fmla="*/ 22 h 28"/>
                  <a:gd name="T42" fmla="*/ 8 w 34"/>
                  <a:gd name="T43" fmla="*/ 21 h 28"/>
                  <a:gd name="T44" fmla="*/ 4 w 34"/>
                  <a:gd name="T45" fmla="*/ 21 h 28"/>
                  <a:gd name="T46" fmla="*/ 0 w 34"/>
                  <a:gd name="T47" fmla="*/ 25 h 28"/>
                  <a:gd name="T48" fmla="*/ 4 w 34"/>
                  <a:gd name="T49" fmla="*/ 28 h 28"/>
                  <a:gd name="T50" fmla="*/ 8 w 34"/>
                  <a:gd name="T51" fmla="*/ 28 h 28"/>
                  <a:gd name="T52" fmla="*/ 10 w 34"/>
                  <a:gd name="T53" fmla="*/ 27 h 28"/>
                  <a:gd name="T54" fmla="*/ 12 w 34"/>
                  <a:gd name="T55" fmla="*/ 26 h 28"/>
                  <a:gd name="T56" fmla="*/ 12 w 34"/>
                  <a:gd name="T57" fmla="*/ 26 h 28"/>
                  <a:gd name="T58" fmla="*/ 12 w 34"/>
                  <a:gd name="T59" fmla="*/ 26 h 28"/>
                  <a:gd name="T60" fmla="*/ 12 w 34"/>
                  <a:gd name="T61" fmla="*/ 26 h 28"/>
                  <a:gd name="T62" fmla="*/ 12 w 34"/>
                  <a:gd name="T63" fmla="*/ 26 h 28"/>
                  <a:gd name="T64" fmla="*/ 12 w 34"/>
                  <a:gd name="T65" fmla="*/ 26 h 28"/>
                  <a:gd name="T66" fmla="*/ 14 w 34"/>
                  <a:gd name="T67" fmla="*/ 27 h 28"/>
                  <a:gd name="T68" fmla="*/ 17 w 34"/>
                  <a:gd name="T69" fmla="*/ 26 h 28"/>
                  <a:gd name="T70" fmla="*/ 17 w 34"/>
                  <a:gd name="T71" fmla="*/ 26 h 28"/>
                  <a:gd name="T72" fmla="*/ 18 w 34"/>
                  <a:gd name="T73" fmla="*/ 26 h 28"/>
                  <a:gd name="T74" fmla="*/ 18 w 34"/>
                  <a:gd name="T75" fmla="*/ 26 h 28"/>
                  <a:gd name="T76" fmla="*/ 20 w 34"/>
                  <a:gd name="T77" fmla="*/ 25 h 28"/>
                  <a:gd name="T78" fmla="*/ 20 w 34"/>
                  <a:gd name="T79" fmla="*/ 25 h 28"/>
                  <a:gd name="T80" fmla="*/ 22 w 34"/>
                  <a:gd name="T81" fmla="*/ 25 h 28"/>
                  <a:gd name="T82" fmla="*/ 22 w 34"/>
                  <a:gd name="T83" fmla="*/ 25 h 28"/>
                  <a:gd name="T84" fmla="*/ 23 w 34"/>
                  <a:gd name="T85" fmla="*/ 24 h 28"/>
                  <a:gd name="T86" fmla="*/ 23 w 34"/>
                  <a:gd name="T87" fmla="*/ 24 h 28"/>
                  <a:gd name="T88" fmla="*/ 24 w 34"/>
                  <a:gd name="T89" fmla="*/ 24 h 28"/>
                  <a:gd name="T90" fmla="*/ 24 w 34"/>
                  <a:gd name="T91" fmla="*/ 24 h 28"/>
                  <a:gd name="T92" fmla="*/ 25 w 34"/>
                  <a:gd name="T93" fmla="*/ 23 h 28"/>
                  <a:gd name="T94" fmla="*/ 25 w 34"/>
                  <a:gd name="T95" fmla="*/ 23 h 28"/>
                  <a:gd name="T96" fmla="*/ 25 w 34"/>
                  <a:gd name="T97" fmla="*/ 23 h 28"/>
                  <a:gd name="T98" fmla="*/ 30 w 34"/>
                  <a:gd name="T99" fmla="*/ 17 h 28"/>
                  <a:gd name="T100" fmla="*/ 30 w 34"/>
                  <a:gd name="T101" fmla="*/ 17 h 28"/>
                  <a:gd name="T102" fmla="*/ 34 w 34"/>
                  <a:gd name="T103" fmla="*/ 14 h 28"/>
                  <a:gd name="T104" fmla="*/ 34 w 34"/>
                  <a:gd name="T105" fmla="*/ 8 h 28"/>
                  <a:gd name="T106" fmla="*/ 30 w 34"/>
                  <a:gd name="T10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 h="28">
                    <a:moveTo>
                      <a:pt x="30" y="5"/>
                    </a:moveTo>
                    <a:cubicBezTo>
                      <a:pt x="30" y="5"/>
                      <a:pt x="30" y="5"/>
                      <a:pt x="30" y="5"/>
                    </a:cubicBezTo>
                    <a:cubicBezTo>
                      <a:pt x="30" y="2"/>
                      <a:pt x="27" y="0"/>
                      <a:pt x="24" y="0"/>
                    </a:cubicBezTo>
                    <a:cubicBezTo>
                      <a:pt x="22" y="0"/>
                      <a:pt x="22" y="0"/>
                      <a:pt x="22" y="0"/>
                    </a:cubicBezTo>
                    <a:cubicBezTo>
                      <a:pt x="20" y="0"/>
                      <a:pt x="19" y="0"/>
                      <a:pt x="18" y="2"/>
                    </a:cubicBezTo>
                    <a:cubicBezTo>
                      <a:pt x="18" y="2"/>
                      <a:pt x="18" y="2"/>
                      <a:pt x="18" y="2"/>
                    </a:cubicBezTo>
                    <a:cubicBezTo>
                      <a:pt x="18" y="2"/>
                      <a:pt x="18" y="2"/>
                      <a:pt x="18" y="2"/>
                    </a:cubicBezTo>
                    <a:cubicBezTo>
                      <a:pt x="19" y="5"/>
                      <a:pt x="20" y="8"/>
                      <a:pt x="20" y="11"/>
                    </a:cubicBezTo>
                    <a:cubicBezTo>
                      <a:pt x="20" y="11"/>
                      <a:pt x="20" y="11"/>
                      <a:pt x="20" y="11"/>
                    </a:cubicBezTo>
                    <a:cubicBezTo>
                      <a:pt x="21" y="11"/>
                      <a:pt x="21" y="12"/>
                      <a:pt x="21" y="12"/>
                    </a:cubicBezTo>
                    <a:cubicBezTo>
                      <a:pt x="21" y="12"/>
                      <a:pt x="21" y="12"/>
                      <a:pt x="21" y="12"/>
                    </a:cubicBezTo>
                    <a:cubicBezTo>
                      <a:pt x="21" y="13"/>
                      <a:pt x="21" y="13"/>
                      <a:pt x="21" y="14"/>
                    </a:cubicBezTo>
                    <a:cubicBezTo>
                      <a:pt x="21" y="14"/>
                      <a:pt x="21" y="15"/>
                      <a:pt x="21" y="15"/>
                    </a:cubicBezTo>
                    <a:cubicBezTo>
                      <a:pt x="21" y="15"/>
                      <a:pt x="21" y="16"/>
                      <a:pt x="21" y="16"/>
                    </a:cubicBezTo>
                    <a:cubicBezTo>
                      <a:pt x="21" y="16"/>
                      <a:pt x="21" y="17"/>
                      <a:pt x="20" y="17"/>
                    </a:cubicBezTo>
                    <a:cubicBezTo>
                      <a:pt x="20" y="17"/>
                      <a:pt x="20" y="17"/>
                      <a:pt x="20" y="17"/>
                    </a:cubicBezTo>
                    <a:cubicBezTo>
                      <a:pt x="20" y="18"/>
                      <a:pt x="20" y="20"/>
                      <a:pt x="20" y="21"/>
                    </a:cubicBezTo>
                    <a:cubicBezTo>
                      <a:pt x="19" y="21"/>
                      <a:pt x="19" y="22"/>
                      <a:pt x="18" y="22"/>
                    </a:cubicBezTo>
                    <a:cubicBezTo>
                      <a:pt x="16" y="23"/>
                      <a:pt x="14" y="23"/>
                      <a:pt x="12" y="23"/>
                    </a:cubicBezTo>
                    <a:cubicBezTo>
                      <a:pt x="12" y="23"/>
                      <a:pt x="12" y="23"/>
                      <a:pt x="12" y="23"/>
                    </a:cubicBezTo>
                    <a:cubicBezTo>
                      <a:pt x="11" y="23"/>
                      <a:pt x="11" y="23"/>
                      <a:pt x="10" y="22"/>
                    </a:cubicBezTo>
                    <a:cubicBezTo>
                      <a:pt x="9" y="22"/>
                      <a:pt x="9" y="21"/>
                      <a:pt x="8" y="21"/>
                    </a:cubicBezTo>
                    <a:cubicBezTo>
                      <a:pt x="4" y="21"/>
                      <a:pt x="4" y="21"/>
                      <a:pt x="4" y="21"/>
                    </a:cubicBezTo>
                    <a:cubicBezTo>
                      <a:pt x="2" y="21"/>
                      <a:pt x="0" y="23"/>
                      <a:pt x="0" y="25"/>
                    </a:cubicBezTo>
                    <a:cubicBezTo>
                      <a:pt x="0" y="27"/>
                      <a:pt x="2" y="28"/>
                      <a:pt x="4" y="28"/>
                    </a:cubicBezTo>
                    <a:cubicBezTo>
                      <a:pt x="8" y="28"/>
                      <a:pt x="8" y="28"/>
                      <a:pt x="8" y="28"/>
                    </a:cubicBezTo>
                    <a:cubicBezTo>
                      <a:pt x="9" y="28"/>
                      <a:pt x="10" y="28"/>
                      <a:pt x="10" y="27"/>
                    </a:cubicBezTo>
                    <a:cubicBezTo>
                      <a:pt x="11" y="27"/>
                      <a:pt x="11" y="26"/>
                      <a:pt x="12" y="26"/>
                    </a:cubicBezTo>
                    <a:cubicBezTo>
                      <a:pt x="12" y="26"/>
                      <a:pt x="12" y="26"/>
                      <a:pt x="12" y="26"/>
                    </a:cubicBezTo>
                    <a:cubicBezTo>
                      <a:pt x="12" y="26"/>
                      <a:pt x="12" y="26"/>
                      <a:pt x="12" y="26"/>
                    </a:cubicBezTo>
                    <a:cubicBezTo>
                      <a:pt x="12" y="26"/>
                      <a:pt x="12" y="26"/>
                      <a:pt x="12" y="26"/>
                    </a:cubicBezTo>
                    <a:cubicBezTo>
                      <a:pt x="12" y="26"/>
                      <a:pt x="12" y="26"/>
                      <a:pt x="12" y="26"/>
                    </a:cubicBezTo>
                    <a:cubicBezTo>
                      <a:pt x="12" y="26"/>
                      <a:pt x="12" y="26"/>
                      <a:pt x="12" y="26"/>
                    </a:cubicBezTo>
                    <a:cubicBezTo>
                      <a:pt x="13" y="26"/>
                      <a:pt x="13" y="26"/>
                      <a:pt x="14" y="27"/>
                    </a:cubicBezTo>
                    <a:cubicBezTo>
                      <a:pt x="15" y="26"/>
                      <a:pt x="16" y="26"/>
                      <a:pt x="17" y="26"/>
                    </a:cubicBezTo>
                    <a:cubicBezTo>
                      <a:pt x="17" y="26"/>
                      <a:pt x="17" y="26"/>
                      <a:pt x="17" y="26"/>
                    </a:cubicBezTo>
                    <a:cubicBezTo>
                      <a:pt x="17" y="26"/>
                      <a:pt x="18" y="26"/>
                      <a:pt x="18" y="26"/>
                    </a:cubicBezTo>
                    <a:cubicBezTo>
                      <a:pt x="18" y="26"/>
                      <a:pt x="18" y="26"/>
                      <a:pt x="18" y="26"/>
                    </a:cubicBezTo>
                    <a:cubicBezTo>
                      <a:pt x="19" y="26"/>
                      <a:pt x="19" y="26"/>
                      <a:pt x="20" y="25"/>
                    </a:cubicBezTo>
                    <a:cubicBezTo>
                      <a:pt x="20" y="25"/>
                      <a:pt x="20" y="25"/>
                      <a:pt x="20" y="25"/>
                    </a:cubicBezTo>
                    <a:cubicBezTo>
                      <a:pt x="21" y="25"/>
                      <a:pt x="21" y="25"/>
                      <a:pt x="22" y="25"/>
                    </a:cubicBezTo>
                    <a:cubicBezTo>
                      <a:pt x="22" y="25"/>
                      <a:pt x="22" y="25"/>
                      <a:pt x="22" y="25"/>
                    </a:cubicBezTo>
                    <a:cubicBezTo>
                      <a:pt x="22" y="24"/>
                      <a:pt x="23" y="24"/>
                      <a:pt x="23" y="24"/>
                    </a:cubicBezTo>
                    <a:cubicBezTo>
                      <a:pt x="23" y="24"/>
                      <a:pt x="23" y="24"/>
                      <a:pt x="23" y="24"/>
                    </a:cubicBezTo>
                    <a:cubicBezTo>
                      <a:pt x="23" y="24"/>
                      <a:pt x="24" y="24"/>
                      <a:pt x="24" y="24"/>
                    </a:cubicBezTo>
                    <a:cubicBezTo>
                      <a:pt x="24" y="24"/>
                      <a:pt x="24" y="24"/>
                      <a:pt x="24" y="24"/>
                    </a:cubicBezTo>
                    <a:cubicBezTo>
                      <a:pt x="24" y="23"/>
                      <a:pt x="24" y="23"/>
                      <a:pt x="25" y="23"/>
                    </a:cubicBezTo>
                    <a:cubicBezTo>
                      <a:pt x="25" y="23"/>
                      <a:pt x="25" y="23"/>
                      <a:pt x="25" y="23"/>
                    </a:cubicBezTo>
                    <a:cubicBezTo>
                      <a:pt x="25" y="23"/>
                      <a:pt x="25" y="23"/>
                      <a:pt x="25" y="23"/>
                    </a:cubicBezTo>
                    <a:cubicBezTo>
                      <a:pt x="28" y="22"/>
                      <a:pt x="30" y="20"/>
                      <a:pt x="30" y="17"/>
                    </a:cubicBezTo>
                    <a:cubicBezTo>
                      <a:pt x="30" y="17"/>
                      <a:pt x="30" y="17"/>
                      <a:pt x="30" y="17"/>
                    </a:cubicBezTo>
                    <a:cubicBezTo>
                      <a:pt x="31" y="17"/>
                      <a:pt x="34" y="16"/>
                      <a:pt x="34" y="14"/>
                    </a:cubicBezTo>
                    <a:cubicBezTo>
                      <a:pt x="34" y="8"/>
                      <a:pt x="34" y="8"/>
                      <a:pt x="34" y="8"/>
                    </a:cubicBezTo>
                    <a:cubicBezTo>
                      <a:pt x="34" y="6"/>
                      <a:pt x="31"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a:cs typeface="+mn-ea"/>
                  <a:sym typeface="+mn-lt"/>
                </a:endParaRPr>
              </a:p>
            </p:txBody>
          </p:sp>
          <p:sp>
            <p:nvSpPr>
              <p:cNvPr id="11" name="Freeform 8"/>
              <p:cNvSpPr/>
              <p:nvPr/>
            </p:nvSpPr>
            <p:spPr bwMode="auto">
              <a:xfrm>
                <a:off x="5846763" y="-706438"/>
                <a:ext cx="55563" cy="85725"/>
              </a:xfrm>
              <a:custGeom>
                <a:avLst/>
                <a:gdLst>
                  <a:gd name="T0" fmla="*/ 14 w 14"/>
                  <a:gd name="T1" fmla="*/ 0 h 22"/>
                  <a:gd name="T2" fmla="*/ 11 w 14"/>
                  <a:gd name="T3" fmla="*/ 0 h 22"/>
                  <a:gd name="T4" fmla="*/ 9 w 14"/>
                  <a:gd name="T5" fmla="*/ 0 h 22"/>
                  <a:gd name="T6" fmla="*/ 4 w 14"/>
                  <a:gd name="T7" fmla="*/ 5 h 22"/>
                  <a:gd name="T8" fmla="*/ 4 w 14"/>
                  <a:gd name="T9" fmla="*/ 5 h 22"/>
                  <a:gd name="T10" fmla="*/ 0 w 14"/>
                  <a:gd name="T11" fmla="*/ 8 h 22"/>
                  <a:gd name="T12" fmla="*/ 0 w 14"/>
                  <a:gd name="T13" fmla="*/ 14 h 22"/>
                  <a:gd name="T14" fmla="*/ 4 w 14"/>
                  <a:gd name="T15" fmla="*/ 17 h 22"/>
                  <a:gd name="T16" fmla="*/ 4 w 14"/>
                  <a:gd name="T17" fmla="*/ 17 h 22"/>
                  <a:gd name="T18" fmla="*/ 9 w 14"/>
                  <a:gd name="T19" fmla="*/ 22 h 22"/>
                  <a:gd name="T20" fmla="*/ 11 w 14"/>
                  <a:gd name="T21" fmla="*/ 22 h 22"/>
                  <a:gd name="T22" fmla="*/ 12 w 14"/>
                  <a:gd name="T23" fmla="*/ 22 h 22"/>
                  <a:gd name="T24" fmla="*/ 10 w 14"/>
                  <a:gd name="T25" fmla="*/ 14 h 22"/>
                  <a:gd name="T26" fmla="*/ 14 w 14"/>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2">
                    <a:moveTo>
                      <a:pt x="14" y="0"/>
                    </a:moveTo>
                    <a:cubicBezTo>
                      <a:pt x="13" y="0"/>
                      <a:pt x="12" y="0"/>
                      <a:pt x="11" y="0"/>
                    </a:cubicBezTo>
                    <a:cubicBezTo>
                      <a:pt x="9" y="0"/>
                      <a:pt x="9" y="0"/>
                      <a:pt x="9" y="0"/>
                    </a:cubicBezTo>
                    <a:cubicBezTo>
                      <a:pt x="6" y="0"/>
                      <a:pt x="4" y="2"/>
                      <a:pt x="4" y="5"/>
                    </a:cubicBezTo>
                    <a:cubicBezTo>
                      <a:pt x="4" y="5"/>
                      <a:pt x="4" y="5"/>
                      <a:pt x="4" y="5"/>
                    </a:cubicBezTo>
                    <a:cubicBezTo>
                      <a:pt x="2" y="5"/>
                      <a:pt x="0" y="6"/>
                      <a:pt x="0" y="8"/>
                    </a:cubicBezTo>
                    <a:cubicBezTo>
                      <a:pt x="0" y="14"/>
                      <a:pt x="0" y="14"/>
                      <a:pt x="0" y="14"/>
                    </a:cubicBezTo>
                    <a:cubicBezTo>
                      <a:pt x="0" y="16"/>
                      <a:pt x="2" y="17"/>
                      <a:pt x="4" y="17"/>
                    </a:cubicBezTo>
                    <a:cubicBezTo>
                      <a:pt x="4" y="17"/>
                      <a:pt x="4" y="17"/>
                      <a:pt x="4" y="17"/>
                    </a:cubicBezTo>
                    <a:cubicBezTo>
                      <a:pt x="4" y="20"/>
                      <a:pt x="6" y="22"/>
                      <a:pt x="9" y="22"/>
                    </a:cubicBezTo>
                    <a:cubicBezTo>
                      <a:pt x="11" y="22"/>
                      <a:pt x="11" y="22"/>
                      <a:pt x="11" y="22"/>
                    </a:cubicBezTo>
                    <a:cubicBezTo>
                      <a:pt x="12" y="22"/>
                      <a:pt x="12" y="22"/>
                      <a:pt x="12" y="22"/>
                    </a:cubicBezTo>
                    <a:cubicBezTo>
                      <a:pt x="11" y="20"/>
                      <a:pt x="10" y="17"/>
                      <a:pt x="10" y="14"/>
                    </a:cubicBezTo>
                    <a:cubicBezTo>
                      <a:pt x="10" y="9"/>
                      <a:pt x="12" y="4"/>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a:cs typeface="+mn-ea"/>
                  <a:sym typeface="+mn-lt"/>
                </a:endParaRPr>
              </a:p>
            </p:txBody>
          </p:sp>
          <p:sp>
            <p:nvSpPr>
              <p:cNvPr id="12" name="Freeform 9"/>
              <p:cNvSpPr/>
              <p:nvPr/>
            </p:nvSpPr>
            <p:spPr bwMode="auto">
              <a:xfrm>
                <a:off x="5899150" y="-736600"/>
                <a:ext cx="176213" cy="173038"/>
              </a:xfrm>
              <a:custGeom>
                <a:avLst/>
                <a:gdLst>
                  <a:gd name="T0" fmla="*/ 40 w 45"/>
                  <a:gd name="T1" fmla="*/ 9 h 45"/>
                  <a:gd name="T2" fmla="*/ 40 w 45"/>
                  <a:gd name="T3" fmla="*/ 9 h 45"/>
                  <a:gd name="T4" fmla="*/ 39 w 45"/>
                  <a:gd name="T5" fmla="*/ 7 h 45"/>
                  <a:gd name="T6" fmla="*/ 23 w 45"/>
                  <a:gd name="T7" fmla="*/ 0 h 45"/>
                  <a:gd name="T8" fmla="*/ 7 w 45"/>
                  <a:gd name="T9" fmla="*/ 7 h 45"/>
                  <a:gd name="T10" fmla="*/ 1 w 45"/>
                  <a:gd name="T11" fmla="*/ 23 h 45"/>
                  <a:gd name="T12" fmla="*/ 8 w 45"/>
                  <a:gd name="T13" fmla="*/ 38 h 45"/>
                  <a:gd name="T14" fmla="*/ 28 w 45"/>
                  <a:gd name="T15" fmla="*/ 43 h 45"/>
                  <a:gd name="T16" fmla="*/ 28 w 45"/>
                  <a:gd name="T17" fmla="*/ 43 h 45"/>
                  <a:gd name="T18" fmla="*/ 36 w 45"/>
                  <a:gd name="T19" fmla="*/ 39 h 45"/>
                  <a:gd name="T20" fmla="*/ 34 w 45"/>
                  <a:gd name="T21" fmla="*/ 39 h 45"/>
                  <a:gd name="T22" fmla="*/ 30 w 45"/>
                  <a:gd name="T23" fmla="*/ 39 h 45"/>
                  <a:gd name="T24" fmla="*/ 28 w 45"/>
                  <a:gd name="T25" fmla="*/ 39 h 45"/>
                  <a:gd name="T26" fmla="*/ 28 w 45"/>
                  <a:gd name="T27" fmla="*/ 39 h 45"/>
                  <a:gd name="T28" fmla="*/ 10 w 45"/>
                  <a:gd name="T29" fmla="*/ 35 h 45"/>
                  <a:gd name="T30" fmla="*/ 5 w 45"/>
                  <a:gd name="T31" fmla="*/ 18 h 45"/>
                  <a:gd name="T32" fmla="*/ 16 w 45"/>
                  <a:gd name="T33" fmla="*/ 5 h 45"/>
                  <a:gd name="T34" fmla="*/ 33 w 45"/>
                  <a:gd name="T35" fmla="*/ 8 h 45"/>
                  <a:gd name="T36" fmla="*/ 39 w 45"/>
                  <a:gd name="T37" fmla="*/ 16 h 45"/>
                  <a:gd name="T38" fmla="*/ 40 w 45"/>
                  <a:gd name="T39" fmla="*/ 21 h 45"/>
                  <a:gd name="T40" fmla="*/ 40 w 45"/>
                  <a:gd name="T41" fmla="*/ 25 h 45"/>
                  <a:gd name="T42" fmla="*/ 39 w 45"/>
                  <a:gd name="T43" fmla="*/ 27 h 45"/>
                  <a:gd name="T44" fmla="*/ 42 w 45"/>
                  <a:gd name="T45" fmla="*/ 27 h 45"/>
                  <a:gd name="T46" fmla="*/ 44 w 45"/>
                  <a:gd name="T47" fmla="*/ 27 h 45"/>
                  <a:gd name="T48" fmla="*/ 40 w 45"/>
                  <a:gd name="T49" fmla="*/ 9 h 45"/>
                  <a:gd name="T50" fmla="*/ 40 w 45"/>
                  <a:gd name="T51"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45">
                    <a:moveTo>
                      <a:pt x="40" y="9"/>
                    </a:moveTo>
                    <a:cubicBezTo>
                      <a:pt x="40" y="9"/>
                      <a:pt x="40" y="9"/>
                      <a:pt x="40" y="9"/>
                    </a:cubicBezTo>
                    <a:cubicBezTo>
                      <a:pt x="40" y="9"/>
                      <a:pt x="39" y="8"/>
                      <a:pt x="39" y="7"/>
                    </a:cubicBezTo>
                    <a:cubicBezTo>
                      <a:pt x="35" y="3"/>
                      <a:pt x="29" y="0"/>
                      <a:pt x="23" y="0"/>
                    </a:cubicBezTo>
                    <a:cubicBezTo>
                      <a:pt x="17" y="0"/>
                      <a:pt x="11" y="2"/>
                      <a:pt x="7" y="7"/>
                    </a:cubicBezTo>
                    <a:cubicBezTo>
                      <a:pt x="3" y="11"/>
                      <a:pt x="0" y="17"/>
                      <a:pt x="1" y="23"/>
                    </a:cubicBezTo>
                    <a:cubicBezTo>
                      <a:pt x="1" y="29"/>
                      <a:pt x="4" y="35"/>
                      <a:pt x="8" y="38"/>
                    </a:cubicBezTo>
                    <a:cubicBezTo>
                      <a:pt x="14" y="43"/>
                      <a:pt x="21" y="45"/>
                      <a:pt x="28" y="43"/>
                    </a:cubicBezTo>
                    <a:cubicBezTo>
                      <a:pt x="28" y="43"/>
                      <a:pt x="28" y="43"/>
                      <a:pt x="28" y="43"/>
                    </a:cubicBezTo>
                    <a:cubicBezTo>
                      <a:pt x="31" y="42"/>
                      <a:pt x="34" y="41"/>
                      <a:pt x="36" y="39"/>
                    </a:cubicBezTo>
                    <a:cubicBezTo>
                      <a:pt x="35" y="39"/>
                      <a:pt x="35" y="39"/>
                      <a:pt x="34" y="39"/>
                    </a:cubicBezTo>
                    <a:cubicBezTo>
                      <a:pt x="30" y="39"/>
                      <a:pt x="30" y="39"/>
                      <a:pt x="30" y="39"/>
                    </a:cubicBezTo>
                    <a:cubicBezTo>
                      <a:pt x="29" y="39"/>
                      <a:pt x="29" y="39"/>
                      <a:pt x="28" y="39"/>
                    </a:cubicBezTo>
                    <a:cubicBezTo>
                      <a:pt x="28" y="39"/>
                      <a:pt x="28" y="39"/>
                      <a:pt x="28" y="39"/>
                    </a:cubicBezTo>
                    <a:cubicBezTo>
                      <a:pt x="22" y="41"/>
                      <a:pt x="15" y="39"/>
                      <a:pt x="10" y="35"/>
                    </a:cubicBezTo>
                    <a:cubicBezTo>
                      <a:pt x="6" y="31"/>
                      <a:pt x="4" y="24"/>
                      <a:pt x="5" y="18"/>
                    </a:cubicBezTo>
                    <a:cubicBezTo>
                      <a:pt x="6" y="12"/>
                      <a:pt x="10" y="8"/>
                      <a:pt x="16" y="5"/>
                    </a:cubicBezTo>
                    <a:cubicBezTo>
                      <a:pt x="22" y="3"/>
                      <a:pt x="28" y="4"/>
                      <a:pt x="33" y="8"/>
                    </a:cubicBezTo>
                    <a:cubicBezTo>
                      <a:pt x="36" y="10"/>
                      <a:pt x="38" y="13"/>
                      <a:pt x="39" y="16"/>
                    </a:cubicBezTo>
                    <a:cubicBezTo>
                      <a:pt x="40" y="18"/>
                      <a:pt x="40" y="19"/>
                      <a:pt x="40" y="21"/>
                    </a:cubicBezTo>
                    <a:cubicBezTo>
                      <a:pt x="40" y="22"/>
                      <a:pt x="40" y="24"/>
                      <a:pt x="40" y="25"/>
                    </a:cubicBezTo>
                    <a:cubicBezTo>
                      <a:pt x="40" y="25"/>
                      <a:pt x="40" y="26"/>
                      <a:pt x="39" y="27"/>
                    </a:cubicBezTo>
                    <a:cubicBezTo>
                      <a:pt x="40" y="27"/>
                      <a:pt x="41" y="27"/>
                      <a:pt x="42" y="27"/>
                    </a:cubicBezTo>
                    <a:cubicBezTo>
                      <a:pt x="42" y="27"/>
                      <a:pt x="43" y="27"/>
                      <a:pt x="44" y="27"/>
                    </a:cubicBezTo>
                    <a:cubicBezTo>
                      <a:pt x="45" y="21"/>
                      <a:pt x="44" y="14"/>
                      <a:pt x="40" y="9"/>
                    </a:cubicBezTo>
                    <a:cubicBezTo>
                      <a:pt x="40" y="9"/>
                      <a:pt x="43" y="13"/>
                      <a:pt x="4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a:cs typeface="+mn-ea"/>
                  <a:sym typeface="+mn-lt"/>
                </a:endParaRPr>
              </a:p>
            </p:txBody>
          </p:sp>
        </p:grpSp>
        <p:sp>
          <p:nvSpPr>
            <p:cNvPr id="7" name="郑少PPT"/>
            <p:cNvSpPr txBox="1"/>
            <p:nvPr/>
          </p:nvSpPr>
          <p:spPr>
            <a:xfrm>
              <a:off x="974843" y="3149072"/>
              <a:ext cx="2219924" cy="1061829"/>
            </a:xfrm>
            <a:prstGeom prst="rect">
              <a:avLst/>
            </a:prstGeom>
            <a:noFill/>
          </p:spPr>
          <p:txBody>
            <a:bodyPr wrap="square" rtlCol="0">
              <a:spAutoFit/>
            </a:bodyPr>
            <a:lstStyle/>
            <a:p>
              <a:pPr algn="ctr">
                <a:lnSpc>
                  <a:spcPct val="150000"/>
                </a:lnSpc>
              </a:pPr>
              <a:r>
                <a:rPr lang="zh-CN" altLang="en-US" b="1" dirty="0">
                  <a:cs typeface="+mn-ea"/>
                  <a:sym typeface="+mn-lt"/>
                </a:rPr>
                <a:t>添加标题</a:t>
              </a:r>
              <a:endParaRPr lang="en-US" altLang="zh-CN" b="1" dirty="0">
                <a:cs typeface="+mn-ea"/>
                <a:sym typeface="+mn-lt"/>
              </a:endParaRPr>
            </a:p>
            <a:p>
              <a:pPr algn="ctr">
                <a:lnSpc>
                  <a:spcPct val="150000"/>
                </a:lnSpc>
              </a:pPr>
              <a:r>
                <a:rPr lang="zh-CN" altLang="en-US" sz="1200" dirty="0">
                  <a:solidFill>
                    <a:schemeClr val="tx2"/>
                  </a:solidFill>
                  <a:cs typeface="+mn-ea"/>
                  <a:sym typeface="+mn-lt"/>
                </a:rPr>
                <a:t>点击此处添加标题点击此处添加标题点击此处添加标题</a:t>
              </a:r>
            </a:p>
          </p:txBody>
        </p:sp>
      </p:grpSp>
      <p:grpSp>
        <p:nvGrpSpPr>
          <p:cNvPr id="13" name="组合 12"/>
          <p:cNvGrpSpPr/>
          <p:nvPr/>
        </p:nvGrpSpPr>
        <p:grpSpPr>
          <a:xfrm>
            <a:off x="3535212" y="1825791"/>
            <a:ext cx="2219924" cy="2385110"/>
            <a:chOff x="3535212" y="1825791"/>
            <a:chExt cx="2219924" cy="2385110"/>
          </a:xfrm>
        </p:grpSpPr>
        <p:sp>
          <p:nvSpPr>
            <p:cNvPr id="14" name="TextBox 10"/>
            <p:cNvSpPr txBox="1"/>
            <p:nvPr/>
          </p:nvSpPr>
          <p:spPr>
            <a:xfrm>
              <a:off x="3876076" y="2570148"/>
              <a:ext cx="1538196" cy="461665"/>
            </a:xfrm>
            <a:prstGeom prst="rect">
              <a:avLst/>
            </a:prstGeom>
            <a:noFill/>
          </p:spPr>
          <p:txBody>
            <a:bodyPr wrap="square" rtlCol="0">
              <a:spAutoFit/>
            </a:bodyPr>
            <a:lstStyle/>
            <a:p>
              <a:pPr algn="ctr"/>
              <a:r>
                <a:rPr lang="en-US" sz="2400" b="1" dirty="0">
                  <a:solidFill>
                    <a:schemeClr val="accent2"/>
                  </a:solidFill>
                  <a:cs typeface="+mn-ea"/>
                  <a:sym typeface="+mn-lt"/>
                </a:rPr>
                <a:t>+ 45.6%</a:t>
              </a:r>
            </a:p>
          </p:txBody>
        </p:sp>
        <p:grpSp>
          <p:nvGrpSpPr>
            <p:cNvPr id="15" name="Group 33"/>
            <p:cNvGrpSpPr/>
            <p:nvPr/>
          </p:nvGrpSpPr>
          <p:grpSpPr>
            <a:xfrm>
              <a:off x="4347568" y="1825791"/>
              <a:ext cx="595212" cy="588945"/>
              <a:chOff x="7199313" y="1600200"/>
              <a:chExt cx="452438" cy="447675"/>
            </a:xfrm>
            <a:solidFill>
              <a:schemeClr val="accent2"/>
            </a:solidFill>
            <a:effectLst/>
          </p:grpSpPr>
          <p:sp>
            <p:nvSpPr>
              <p:cNvPr id="17" name="Freeform 13"/>
              <p:cNvSpPr>
                <a:spLocks noEditPoints="1"/>
              </p:cNvSpPr>
              <p:nvPr/>
            </p:nvSpPr>
            <p:spPr bwMode="auto">
              <a:xfrm>
                <a:off x="7310438" y="1711325"/>
                <a:ext cx="341313" cy="336550"/>
              </a:xfrm>
              <a:custGeom>
                <a:avLst/>
                <a:gdLst>
                  <a:gd name="T0" fmla="*/ 1 w 68"/>
                  <a:gd name="T1" fmla="*/ 18 h 67"/>
                  <a:gd name="T2" fmla="*/ 12 w 68"/>
                  <a:gd name="T3" fmla="*/ 28 h 67"/>
                  <a:gd name="T4" fmla="*/ 28 w 68"/>
                  <a:gd name="T5" fmla="*/ 28 h 67"/>
                  <a:gd name="T6" fmla="*/ 29 w 68"/>
                  <a:gd name="T7" fmla="*/ 11 h 67"/>
                  <a:gd name="T8" fmla="*/ 18 w 68"/>
                  <a:gd name="T9" fmla="*/ 1 h 67"/>
                  <a:gd name="T10" fmla="*/ 25 w 68"/>
                  <a:gd name="T11" fmla="*/ 0 h 67"/>
                  <a:gd name="T12" fmla="*/ 50 w 68"/>
                  <a:gd name="T13" fmla="*/ 24 h 67"/>
                  <a:gd name="T14" fmla="*/ 47 w 68"/>
                  <a:gd name="T15" fmla="*/ 35 h 67"/>
                  <a:gd name="T16" fmla="*/ 65 w 68"/>
                  <a:gd name="T17" fmla="*/ 53 h 67"/>
                  <a:gd name="T18" fmla="*/ 64 w 68"/>
                  <a:gd name="T19" fmla="*/ 64 h 67"/>
                  <a:gd name="T20" fmla="*/ 53 w 68"/>
                  <a:gd name="T21" fmla="*/ 64 h 67"/>
                  <a:gd name="T22" fmla="*/ 36 w 68"/>
                  <a:gd name="T23" fmla="*/ 47 h 67"/>
                  <a:gd name="T24" fmla="*/ 25 w 68"/>
                  <a:gd name="T25" fmla="*/ 49 h 67"/>
                  <a:gd name="T26" fmla="*/ 0 w 68"/>
                  <a:gd name="T27" fmla="*/ 24 h 67"/>
                  <a:gd name="T28" fmla="*/ 1 w 68"/>
                  <a:gd name="T29" fmla="*/ 18 h 67"/>
                  <a:gd name="T30" fmla="*/ 54 w 68"/>
                  <a:gd name="T31" fmla="*/ 58 h 67"/>
                  <a:gd name="T32" fmla="*/ 58 w 68"/>
                  <a:gd name="T33" fmla="*/ 62 h 67"/>
                  <a:gd name="T34" fmla="*/ 63 w 68"/>
                  <a:gd name="T35" fmla="*/ 58 h 67"/>
                  <a:gd name="T36" fmla="*/ 58 w 68"/>
                  <a:gd name="T37" fmla="*/ 54 h 67"/>
                  <a:gd name="T38" fmla="*/ 54 w 68"/>
                  <a:gd name="T39"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67">
                    <a:moveTo>
                      <a:pt x="1" y="18"/>
                    </a:moveTo>
                    <a:cubicBezTo>
                      <a:pt x="12" y="28"/>
                      <a:pt x="12" y="28"/>
                      <a:pt x="12" y="28"/>
                    </a:cubicBezTo>
                    <a:cubicBezTo>
                      <a:pt x="16" y="33"/>
                      <a:pt x="23" y="32"/>
                      <a:pt x="28" y="28"/>
                    </a:cubicBezTo>
                    <a:cubicBezTo>
                      <a:pt x="33" y="23"/>
                      <a:pt x="33" y="16"/>
                      <a:pt x="29" y="11"/>
                    </a:cubicBezTo>
                    <a:cubicBezTo>
                      <a:pt x="18" y="1"/>
                      <a:pt x="18" y="1"/>
                      <a:pt x="18" y="1"/>
                    </a:cubicBezTo>
                    <a:cubicBezTo>
                      <a:pt x="21" y="0"/>
                      <a:pt x="23" y="0"/>
                      <a:pt x="25" y="0"/>
                    </a:cubicBezTo>
                    <a:cubicBezTo>
                      <a:pt x="39" y="0"/>
                      <a:pt x="50" y="11"/>
                      <a:pt x="50" y="24"/>
                    </a:cubicBezTo>
                    <a:cubicBezTo>
                      <a:pt x="50" y="28"/>
                      <a:pt x="49" y="32"/>
                      <a:pt x="47" y="35"/>
                    </a:cubicBezTo>
                    <a:cubicBezTo>
                      <a:pt x="65" y="53"/>
                      <a:pt x="65" y="53"/>
                      <a:pt x="65" y="53"/>
                    </a:cubicBezTo>
                    <a:cubicBezTo>
                      <a:pt x="68" y="55"/>
                      <a:pt x="68" y="61"/>
                      <a:pt x="64" y="64"/>
                    </a:cubicBezTo>
                    <a:cubicBezTo>
                      <a:pt x="61" y="67"/>
                      <a:pt x="56" y="67"/>
                      <a:pt x="53" y="64"/>
                    </a:cubicBezTo>
                    <a:cubicBezTo>
                      <a:pt x="36" y="47"/>
                      <a:pt x="36" y="47"/>
                      <a:pt x="36" y="47"/>
                    </a:cubicBezTo>
                    <a:cubicBezTo>
                      <a:pt x="32" y="48"/>
                      <a:pt x="29" y="49"/>
                      <a:pt x="25" y="49"/>
                    </a:cubicBezTo>
                    <a:cubicBezTo>
                      <a:pt x="11" y="49"/>
                      <a:pt x="0" y="38"/>
                      <a:pt x="0" y="24"/>
                    </a:cubicBezTo>
                    <a:cubicBezTo>
                      <a:pt x="0" y="22"/>
                      <a:pt x="1" y="20"/>
                      <a:pt x="1" y="18"/>
                    </a:cubicBezTo>
                    <a:close/>
                    <a:moveTo>
                      <a:pt x="54" y="58"/>
                    </a:moveTo>
                    <a:cubicBezTo>
                      <a:pt x="54" y="60"/>
                      <a:pt x="56" y="62"/>
                      <a:pt x="58" y="62"/>
                    </a:cubicBezTo>
                    <a:cubicBezTo>
                      <a:pt x="61" y="62"/>
                      <a:pt x="63" y="60"/>
                      <a:pt x="63" y="58"/>
                    </a:cubicBezTo>
                    <a:cubicBezTo>
                      <a:pt x="63" y="56"/>
                      <a:pt x="61" y="54"/>
                      <a:pt x="58" y="54"/>
                    </a:cubicBezTo>
                    <a:cubicBezTo>
                      <a:pt x="56" y="54"/>
                      <a:pt x="54" y="56"/>
                      <a:pt x="54"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a:cs typeface="+mn-ea"/>
                  <a:sym typeface="+mn-lt"/>
                </a:endParaRPr>
              </a:p>
            </p:txBody>
          </p:sp>
          <p:sp>
            <p:nvSpPr>
              <p:cNvPr id="18" name="Freeform 14"/>
              <p:cNvSpPr>
                <a:spLocks noEditPoints="1"/>
              </p:cNvSpPr>
              <p:nvPr/>
            </p:nvSpPr>
            <p:spPr bwMode="auto">
              <a:xfrm>
                <a:off x="7199313" y="1600200"/>
                <a:ext cx="447675" cy="361950"/>
              </a:xfrm>
              <a:custGeom>
                <a:avLst/>
                <a:gdLst>
                  <a:gd name="T0" fmla="*/ 24 w 89"/>
                  <a:gd name="T1" fmla="*/ 66 h 72"/>
                  <a:gd name="T2" fmla="*/ 6 w 89"/>
                  <a:gd name="T3" fmla="*/ 66 h 72"/>
                  <a:gd name="T4" fmla="*/ 6 w 89"/>
                  <a:gd name="T5" fmla="*/ 11 h 72"/>
                  <a:gd name="T6" fmla="*/ 83 w 89"/>
                  <a:gd name="T7" fmla="*/ 11 h 72"/>
                  <a:gd name="T8" fmla="*/ 83 w 89"/>
                  <a:gd name="T9" fmla="*/ 63 h 72"/>
                  <a:gd name="T10" fmla="*/ 89 w 89"/>
                  <a:gd name="T11" fmla="*/ 68 h 72"/>
                  <a:gd name="T12" fmla="*/ 89 w 89"/>
                  <a:gd name="T13" fmla="*/ 67 h 72"/>
                  <a:gd name="T14" fmla="*/ 89 w 89"/>
                  <a:gd name="T15" fmla="*/ 5 h 72"/>
                  <a:gd name="T16" fmla="*/ 84 w 89"/>
                  <a:gd name="T17" fmla="*/ 0 h 72"/>
                  <a:gd name="T18" fmla="*/ 5 w 89"/>
                  <a:gd name="T19" fmla="*/ 0 h 72"/>
                  <a:gd name="T20" fmla="*/ 0 w 89"/>
                  <a:gd name="T21" fmla="*/ 5 h 72"/>
                  <a:gd name="T22" fmla="*/ 0 w 89"/>
                  <a:gd name="T23" fmla="*/ 67 h 72"/>
                  <a:gd name="T24" fmla="*/ 5 w 89"/>
                  <a:gd name="T25" fmla="*/ 72 h 72"/>
                  <a:gd name="T26" fmla="*/ 30 w 89"/>
                  <a:gd name="T27" fmla="*/ 72 h 72"/>
                  <a:gd name="T28" fmla="*/ 24 w 89"/>
                  <a:gd name="T29" fmla="*/ 66 h 72"/>
                  <a:gd name="T30" fmla="*/ 61 w 89"/>
                  <a:gd name="T31" fmla="*/ 3 h 72"/>
                  <a:gd name="T32" fmla="*/ 83 w 89"/>
                  <a:gd name="T33" fmla="*/ 3 h 72"/>
                  <a:gd name="T34" fmla="*/ 83 w 89"/>
                  <a:gd name="T35" fmla="*/ 7 h 72"/>
                  <a:gd name="T36" fmla="*/ 61 w 89"/>
                  <a:gd name="T37" fmla="*/ 7 h 72"/>
                  <a:gd name="T38" fmla="*/ 61 w 89"/>
                  <a:gd name="T39" fmla="*/ 3 h 72"/>
                  <a:gd name="T40" fmla="*/ 6 w 89"/>
                  <a:gd name="T41" fmla="*/ 3 h 72"/>
                  <a:gd name="T42" fmla="*/ 10 w 89"/>
                  <a:gd name="T43" fmla="*/ 3 h 72"/>
                  <a:gd name="T44" fmla="*/ 10 w 89"/>
                  <a:gd name="T45" fmla="*/ 7 h 72"/>
                  <a:gd name="T46" fmla="*/ 6 w 89"/>
                  <a:gd name="T47" fmla="*/ 7 h 72"/>
                  <a:gd name="T48" fmla="*/ 6 w 89"/>
                  <a:gd name="T4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72">
                    <a:moveTo>
                      <a:pt x="24" y="66"/>
                    </a:moveTo>
                    <a:cubicBezTo>
                      <a:pt x="6" y="66"/>
                      <a:pt x="6" y="66"/>
                      <a:pt x="6" y="66"/>
                    </a:cubicBezTo>
                    <a:cubicBezTo>
                      <a:pt x="6" y="11"/>
                      <a:pt x="6" y="11"/>
                      <a:pt x="6" y="11"/>
                    </a:cubicBezTo>
                    <a:cubicBezTo>
                      <a:pt x="83" y="11"/>
                      <a:pt x="83" y="11"/>
                      <a:pt x="83" y="11"/>
                    </a:cubicBezTo>
                    <a:cubicBezTo>
                      <a:pt x="83" y="63"/>
                      <a:pt x="83" y="63"/>
                      <a:pt x="83" y="63"/>
                    </a:cubicBezTo>
                    <a:cubicBezTo>
                      <a:pt x="89" y="68"/>
                      <a:pt x="89" y="68"/>
                      <a:pt x="89" y="68"/>
                    </a:cubicBezTo>
                    <a:cubicBezTo>
                      <a:pt x="89" y="68"/>
                      <a:pt x="89" y="67"/>
                      <a:pt x="89" y="67"/>
                    </a:cubicBezTo>
                    <a:cubicBezTo>
                      <a:pt x="89" y="5"/>
                      <a:pt x="89" y="5"/>
                      <a:pt x="89" y="5"/>
                    </a:cubicBezTo>
                    <a:cubicBezTo>
                      <a:pt x="89" y="2"/>
                      <a:pt x="87" y="0"/>
                      <a:pt x="84" y="0"/>
                    </a:cubicBezTo>
                    <a:cubicBezTo>
                      <a:pt x="5" y="0"/>
                      <a:pt x="5" y="0"/>
                      <a:pt x="5" y="0"/>
                    </a:cubicBezTo>
                    <a:cubicBezTo>
                      <a:pt x="3" y="0"/>
                      <a:pt x="0" y="2"/>
                      <a:pt x="0" y="5"/>
                    </a:cubicBezTo>
                    <a:cubicBezTo>
                      <a:pt x="0" y="67"/>
                      <a:pt x="0" y="67"/>
                      <a:pt x="0" y="67"/>
                    </a:cubicBezTo>
                    <a:cubicBezTo>
                      <a:pt x="0" y="69"/>
                      <a:pt x="3" y="72"/>
                      <a:pt x="5" y="72"/>
                    </a:cubicBezTo>
                    <a:cubicBezTo>
                      <a:pt x="30" y="72"/>
                      <a:pt x="30" y="72"/>
                      <a:pt x="30" y="72"/>
                    </a:cubicBezTo>
                    <a:cubicBezTo>
                      <a:pt x="28" y="70"/>
                      <a:pt x="26" y="68"/>
                      <a:pt x="24" y="66"/>
                    </a:cubicBezTo>
                    <a:close/>
                    <a:moveTo>
                      <a:pt x="61" y="3"/>
                    </a:moveTo>
                    <a:cubicBezTo>
                      <a:pt x="83" y="3"/>
                      <a:pt x="83" y="3"/>
                      <a:pt x="83" y="3"/>
                    </a:cubicBezTo>
                    <a:cubicBezTo>
                      <a:pt x="83" y="7"/>
                      <a:pt x="83" y="7"/>
                      <a:pt x="83" y="7"/>
                    </a:cubicBezTo>
                    <a:cubicBezTo>
                      <a:pt x="61" y="7"/>
                      <a:pt x="61" y="7"/>
                      <a:pt x="61" y="7"/>
                    </a:cubicBezTo>
                    <a:lnTo>
                      <a:pt x="61" y="3"/>
                    </a:lnTo>
                    <a:close/>
                    <a:moveTo>
                      <a:pt x="6" y="3"/>
                    </a:moveTo>
                    <a:cubicBezTo>
                      <a:pt x="10" y="3"/>
                      <a:pt x="10" y="3"/>
                      <a:pt x="10" y="3"/>
                    </a:cubicBezTo>
                    <a:cubicBezTo>
                      <a:pt x="10" y="7"/>
                      <a:pt x="10" y="7"/>
                      <a:pt x="10" y="7"/>
                    </a:cubicBezTo>
                    <a:cubicBezTo>
                      <a:pt x="6" y="7"/>
                      <a:pt x="6" y="7"/>
                      <a:pt x="6" y="7"/>
                    </a:cubicBezTo>
                    <a:lnTo>
                      <a:pt x="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1200">
                  <a:cs typeface="+mn-ea"/>
                  <a:sym typeface="+mn-lt"/>
                </a:endParaRPr>
              </a:p>
            </p:txBody>
          </p:sp>
        </p:grpSp>
        <p:sp>
          <p:nvSpPr>
            <p:cNvPr id="16" name="郑少PPT"/>
            <p:cNvSpPr txBox="1"/>
            <p:nvPr/>
          </p:nvSpPr>
          <p:spPr>
            <a:xfrm>
              <a:off x="3535212" y="3149072"/>
              <a:ext cx="2219924" cy="1061829"/>
            </a:xfrm>
            <a:prstGeom prst="rect">
              <a:avLst/>
            </a:prstGeom>
            <a:noFill/>
          </p:spPr>
          <p:txBody>
            <a:bodyPr wrap="square" rtlCol="0">
              <a:spAutoFit/>
            </a:bodyPr>
            <a:lstStyle/>
            <a:p>
              <a:pPr algn="ctr">
                <a:lnSpc>
                  <a:spcPct val="150000"/>
                </a:lnSpc>
              </a:pPr>
              <a:r>
                <a:rPr lang="zh-CN" altLang="en-US" b="1" dirty="0">
                  <a:cs typeface="+mn-ea"/>
                  <a:sym typeface="+mn-lt"/>
                </a:rPr>
                <a:t>添加标题</a:t>
              </a:r>
              <a:endParaRPr lang="en-US" altLang="zh-CN" b="1" dirty="0">
                <a:cs typeface="+mn-ea"/>
                <a:sym typeface="+mn-lt"/>
              </a:endParaRPr>
            </a:p>
            <a:p>
              <a:pPr algn="ctr">
                <a:lnSpc>
                  <a:spcPct val="150000"/>
                </a:lnSpc>
              </a:pPr>
              <a:r>
                <a:rPr lang="zh-CN" altLang="en-US" sz="1200" dirty="0">
                  <a:solidFill>
                    <a:schemeClr val="tx2"/>
                  </a:solidFill>
                  <a:cs typeface="+mn-ea"/>
                  <a:sym typeface="+mn-lt"/>
                </a:rPr>
                <a:t>点击此处添加标题点击此处添加标题点击此处添加标题</a:t>
              </a:r>
            </a:p>
          </p:txBody>
        </p:sp>
      </p:grpSp>
      <p:grpSp>
        <p:nvGrpSpPr>
          <p:cNvPr id="19" name="组合 18"/>
          <p:cNvGrpSpPr/>
          <p:nvPr/>
        </p:nvGrpSpPr>
        <p:grpSpPr>
          <a:xfrm>
            <a:off x="6095581" y="1834141"/>
            <a:ext cx="2219924" cy="2376760"/>
            <a:chOff x="6095581" y="1834141"/>
            <a:chExt cx="2219924" cy="2376760"/>
          </a:xfrm>
        </p:grpSpPr>
        <p:sp>
          <p:nvSpPr>
            <p:cNvPr id="20" name="TextBox 13"/>
            <p:cNvSpPr txBox="1"/>
            <p:nvPr/>
          </p:nvSpPr>
          <p:spPr>
            <a:xfrm>
              <a:off x="6436445" y="2570148"/>
              <a:ext cx="1538196" cy="461665"/>
            </a:xfrm>
            <a:prstGeom prst="rect">
              <a:avLst/>
            </a:prstGeom>
            <a:noFill/>
          </p:spPr>
          <p:txBody>
            <a:bodyPr wrap="square" rtlCol="0">
              <a:spAutoFit/>
            </a:bodyPr>
            <a:lstStyle/>
            <a:p>
              <a:pPr algn="ctr"/>
              <a:r>
                <a:rPr lang="en-US" sz="2400" b="1" dirty="0">
                  <a:solidFill>
                    <a:schemeClr val="accent3"/>
                  </a:solidFill>
                  <a:cs typeface="+mn-ea"/>
                  <a:sym typeface="+mn-lt"/>
                </a:rPr>
                <a:t>+ 50.7%</a:t>
              </a:r>
            </a:p>
          </p:txBody>
        </p:sp>
        <p:grpSp>
          <p:nvGrpSpPr>
            <p:cNvPr id="21" name="Group 36"/>
            <p:cNvGrpSpPr/>
            <p:nvPr/>
          </p:nvGrpSpPr>
          <p:grpSpPr>
            <a:xfrm>
              <a:off x="6878548" y="1834141"/>
              <a:ext cx="653991" cy="572244"/>
              <a:chOff x="3573463" y="2617788"/>
              <a:chExt cx="241300" cy="211138"/>
            </a:xfrm>
            <a:solidFill>
              <a:schemeClr val="accent3"/>
            </a:solidFill>
            <a:effectLst/>
          </p:grpSpPr>
          <p:sp>
            <p:nvSpPr>
              <p:cNvPr id="23" name="Oval 154"/>
              <p:cNvSpPr>
                <a:spLocks noChangeArrowheads="1"/>
              </p:cNvSpPr>
              <p:nvPr/>
            </p:nvSpPr>
            <p:spPr bwMode="auto">
              <a:xfrm>
                <a:off x="3603626" y="2768601"/>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sp>
            <p:nvSpPr>
              <p:cNvPr id="24" name="Oval 155"/>
              <p:cNvSpPr>
                <a:spLocks noChangeArrowheads="1"/>
              </p:cNvSpPr>
              <p:nvPr/>
            </p:nvSpPr>
            <p:spPr bwMode="auto">
              <a:xfrm>
                <a:off x="3738563" y="2768601"/>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sp>
            <p:nvSpPr>
              <p:cNvPr id="25" name="Freeform 156"/>
              <p:cNvSpPr>
                <a:spLocks noEditPoints="1"/>
              </p:cNvSpPr>
              <p:nvPr/>
            </p:nvSpPr>
            <p:spPr bwMode="auto">
              <a:xfrm>
                <a:off x="3573463" y="2617788"/>
                <a:ext cx="241300" cy="165100"/>
              </a:xfrm>
              <a:custGeom>
                <a:avLst/>
                <a:gdLst>
                  <a:gd name="T0" fmla="*/ 62 w 64"/>
                  <a:gd name="T1" fmla="*/ 0 h 44"/>
                  <a:gd name="T2" fmla="*/ 22 w 64"/>
                  <a:gd name="T3" fmla="*/ 0 h 44"/>
                  <a:gd name="T4" fmla="*/ 20 w 64"/>
                  <a:gd name="T5" fmla="*/ 2 h 44"/>
                  <a:gd name="T6" fmla="*/ 20 w 64"/>
                  <a:gd name="T7" fmla="*/ 8 h 44"/>
                  <a:gd name="T8" fmla="*/ 10 w 64"/>
                  <a:gd name="T9" fmla="*/ 8 h 44"/>
                  <a:gd name="T10" fmla="*/ 7 w 64"/>
                  <a:gd name="T11" fmla="*/ 10 h 44"/>
                  <a:gd name="T12" fmla="*/ 1 w 64"/>
                  <a:gd name="T13" fmla="*/ 22 h 44"/>
                  <a:gd name="T14" fmla="*/ 0 w 64"/>
                  <a:gd name="T15" fmla="*/ 26 h 44"/>
                  <a:gd name="T16" fmla="*/ 0 w 64"/>
                  <a:gd name="T17" fmla="*/ 38 h 44"/>
                  <a:gd name="T18" fmla="*/ 1 w 64"/>
                  <a:gd name="T19" fmla="*/ 41 h 44"/>
                  <a:gd name="T20" fmla="*/ 3 w 64"/>
                  <a:gd name="T21" fmla="*/ 43 h 44"/>
                  <a:gd name="T22" fmla="*/ 5 w 64"/>
                  <a:gd name="T23" fmla="*/ 44 h 44"/>
                  <a:gd name="T24" fmla="*/ 16 w 64"/>
                  <a:gd name="T25" fmla="*/ 36 h 44"/>
                  <a:gd name="T26" fmla="*/ 27 w 64"/>
                  <a:gd name="T27" fmla="*/ 44 h 44"/>
                  <a:gd name="T28" fmla="*/ 41 w 64"/>
                  <a:gd name="T29" fmla="*/ 44 h 44"/>
                  <a:gd name="T30" fmla="*/ 52 w 64"/>
                  <a:gd name="T31" fmla="*/ 36 h 44"/>
                  <a:gd name="T32" fmla="*/ 63 w 64"/>
                  <a:gd name="T33" fmla="*/ 44 h 44"/>
                  <a:gd name="T34" fmla="*/ 64 w 64"/>
                  <a:gd name="T35" fmla="*/ 42 h 44"/>
                  <a:gd name="T36" fmla="*/ 64 w 64"/>
                  <a:gd name="T37" fmla="*/ 2 h 44"/>
                  <a:gd name="T38" fmla="*/ 62 w 64"/>
                  <a:gd name="T39" fmla="*/ 0 h 44"/>
                  <a:gd name="T40" fmla="*/ 20 w 64"/>
                  <a:gd name="T41" fmla="*/ 24 h 44"/>
                  <a:gd name="T42" fmla="*/ 8 w 64"/>
                  <a:gd name="T43" fmla="*/ 24 h 44"/>
                  <a:gd name="T44" fmla="*/ 12 w 64"/>
                  <a:gd name="T45" fmla="*/ 12 h 44"/>
                  <a:gd name="T46" fmla="*/ 20 w 64"/>
                  <a:gd name="T47" fmla="*/ 12 h 44"/>
                  <a:gd name="T48" fmla="*/ 20 w 64"/>
                  <a:gd name="T49"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44">
                    <a:moveTo>
                      <a:pt x="62" y="0"/>
                    </a:moveTo>
                    <a:cubicBezTo>
                      <a:pt x="22" y="0"/>
                      <a:pt x="22" y="0"/>
                      <a:pt x="22" y="0"/>
                    </a:cubicBezTo>
                    <a:cubicBezTo>
                      <a:pt x="21" y="0"/>
                      <a:pt x="20" y="1"/>
                      <a:pt x="20" y="2"/>
                    </a:cubicBezTo>
                    <a:cubicBezTo>
                      <a:pt x="20" y="8"/>
                      <a:pt x="20" y="8"/>
                      <a:pt x="20" y="8"/>
                    </a:cubicBezTo>
                    <a:cubicBezTo>
                      <a:pt x="10" y="8"/>
                      <a:pt x="10" y="8"/>
                      <a:pt x="10" y="8"/>
                    </a:cubicBezTo>
                    <a:cubicBezTo>
                      <a:pt x="9" y="8"/>
                      <a:pt x="8" y="9"/>
                      <a:pt x="7" y="10"/>
                    </a:cubicBezTo>
                    <a:cubicBezTo>
                      <a:pt x="1" y="22"/>
                      <a:pt x="1" y="22"/>
                      <a:pt x="1" y="22"/>
                    </a:cubicBezTo>
                    <a:cubicBezTo>
                      <a:pt x="0" y="23"/>
                      <a:pt x="0" y="25"/>
                      <a:pt x="0" y="26"/>
                    </a:cubicBezTo>
                    <a:cubicBezTo>
                      <a:pt x="0" y="38"/>
                      <a:pt x="0" y="38"/>
                      <a:pt x="0" y="38"/>
                    </a:cubicBezTo>
                    <a:cubicBezTo>
                      <a:pt x="0" y="39"/>
                      <a:pt x="1" y="41"/>
                      <a:pt x="1" y="41"/>
                    </a:cubicBezTo>
                    <a:cubicBezTo>
                      <a:pt x="3" y="43"/>
                      <a:pt x="3" y="43"/>
                      <a:pt x="3" y="43"/>
                    </a:cubicBezTo>
                    <a:cubicBezTo>
                      <a:pt x="3" y="43"/>
                      <a:pt x="4" y="44"/>
                      <a:pt x="5" y="44"/>
                    </a:cubicBezTo>
                    <a:cubicBezTo>
                      <a:pt x="7" y="39"/>
                      <a:pt x="11" y="36"/>
                      <a:pt x="16" y="36"/>
                    </a:cubicBezTo>
                    <a:cubicBezTo>
                      <a:pt x="21" y="36"/>
                      <a:pt x="26" y="39"/>
                      <a:pt x="27" y="44"/>
                    </a:cubicBezTo>
                    <a:cubicBezTo>
                      <a:pt x="41" y="44"/>
                      <a:pt x="41" y="44"/>
                      <a:pt x="41" y="44"/>
                    </a:cubicBezTo>
                    <a:cubicBezTo>
                      <a:pt x="42" y="39"/>
                      <a:pt x="47" y="36"/>
                      <a:pt x="52" y="36"/>
                    </a:cubicBezTo>
                    <a:cubicBezTo>
                      <a:pt x="57" y="36"/>
                      <a:pt x="61" y="39"/>
                      <a:pt x="63" y="44"/>
                    </a:cubicBezTo>
                    <a:cubicBezTo>
                      <a:pt x="64" y="43"/>
                      <a:pt x="64" y="43"/>
                      <a:pt x="64" y="42"/>
                    </a:cubicBezTo>
                    <a:cubicBezTo>
                      <a:pt x="64" y="2"/>
                      <a:pt x="64" y="2"/>
                      <a:pt x="64" y="2"/>
                    </a:cubicBezTo>
                    <a:cubicBezTo>
                      <a:pt x="64" y="1"/>
                      <a:pt x="63" y="0"/>
                      <a:pt x="62" y="0"/>
                    </a:cubicBezTo>
                    <a:close/>
                    <a:moveTo>
                      <a:pt x="20" y="24"/>
                    </a:moveTo>
                    <a:cubicBezTo>
                      <a:pt x="8" y="24"/>
                      <a:pt x="8" y="24"/>
                      <a:pt x="8" y="24"/>
                    </a:cubicBezTo>
                    <a:cubicBezTo>
                      <a:pt x="12" y="12"/>
                      <a:pt x="12" y="12"/>
                      <a:pt x="12" y="12"/>
                    </a:cubicBezTo>
                    <a:cubicBezTo>
                      <a:pt x="20" y="12"/>
                      <a:pt x="20" y="12"/>
                      <a:pt x="20" y="12"/>
                    </a:cubicBezTo>
                    <a:lnTo>
                      <a:pt x="2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0960" tIns="30480" rIns="60960" bIns="30480" numCol="1" anchor="t" anchorCtr="0" compatLnSpc="1"/>
              <a:lstStyle/>
              <a:p>
                <a:endParaRPr lang="id-ID" sz="2400">
                  <a:cs typeface="+mn-ea"/>
                  <a:sym typeface="+mn-lt"/>
                </a:endParaRPr>
              </a:p>
            </p:txBody>
          </p:sp>
        </p:grpSp>
        <p:sp>
          <p:nvSpPr>
            <p:cNvPr id="22" name="郑少PPT"/>
            <p:cNvSpPr txBox="1"/>
            <p:nvPr/>
          </p:nvSpPr>
          <p:spPr>
            <a:xfrm>
              <a:off x="6095581" y="3149072"/>
              <a:ext cx="2219924" cy="1061829"/>
            </a:xfrm>
            <a:prstGeom prst="rect">
              <a:avLst/>
            </a:prstGeom>
            <a:noFill/>
          </p:spPr>
          <p:txBody>
            <a:bodyPr wrap="square" rtlCol="0">
              <a:spAutoFit/>
            </a:bodyPr>
            <a:lstStyle/>
            <a:p>
              <a:pPr algn="ctr">
                <a:lnSpc>
                  <a:spcPct val="150000"/>
                </a:lnSpc>
              </a:pPr>
              <a:r>
                <a:rPr lang="zh-CN" altLang="en-US" b="1" dirty="0">
                  <a:cs typeface="+mn-ea"/>
                  <a:sym typeface="+mn-lt"/>
                </a:rPr>
                <a:t>添加标题</a:t>
              </a:r>
              <a:endParaRPr lang="en-US" altLang="zh-CN" b="1" dirty="0">
                <a:cs typeface="+mn-ea"/>
                <a:sym typeface="+mn-lt"/>
              </a:endParaRPr>
            </a:p>
            <a:p>
              <a:pPr algn="ctr">
                <a:lnSpc>
                  <a:spcPct val="150000"/>
                </a:lnSpc>
              </a:pPr>
              <a:r>
                <a:rPr lang="zh-CN" altLang="en-US" sz="1200" dirty="0">
                  <a:solidFill>
                    <a:schemeClr val="tx2"/>
                  </a:solidFill>
                  <a:cs typeface="+mn-ea"/>
                  <a:sym typeface="+mn-lt"/>
                </a:rPr>
                <a:t>点击此处添加标题点击此处添加标题点击此处添加标题</a:t>
              </a:r>
            </a:p>
          </p:txBody>
        </p:sp>
      </p:grpSp>
      <p:grpSp>
        <p:nvGrpSpPr>
          <p:cNvPr id="26" name="组合 25"/>
          <p:cNvGrpSpPr/>
          <p:nvPr/>
        </p:nvGrpSpPr>
        <p:grpSpPr>
          <a:xfrm>
            <a:off x="8997233" y="1905987"/>
            <a:ext cx="2219924" cy="2304914"/>
            <a:chOff x="8997233" y="1905987"/>
            <a:chExt cx="2219924" cy="2304914"/>
          </a:xfrm>
        </p:grpSpPr>
        <p:sp>
          <p:nvSpPr>
            <p:cNvPr id="27" name="TextBox 13"/>
            <p:cNvSpPr txBox="1"/>
            <p:nvPr/>
          </p:nvSpPr>
          <p:spPr>
            <a:xfrm>
              <a:off x="9338097" y="2570148"/>
              <a:ext cx="1538196" cy="461665"/>
            </a:xfrm>
            <a:prstGeom prst="rect">
              <a:avLst/>
            </a:prstGeom>
            <a:noFill/>
          </p:spPr>
          <p:txBody>
            <a:bodyPr wrap="square" rtlCol="0">
              <a:spAutoFit/>
            </a:bodyPr>
            <a:lstStyle/>
            <a:p>
              <a:pPr algn="ctr"/>
              <a:r>
                <a:rPr lang="en-US" sz="2400" b="1" dirty="0">
                  <a:solidFill>
                    <a:schemeClr val="accent4"/>
                  </a:solidFill>
                  <a:cs typeface="+mn-ea"/>
                  <a:sym typeface="+mn-lt"/>
                </a:rPr>
                <a:t>+ 69.6%</a:t>
              </a:r>
            </a:p>
          </p:txBody>
        </p:sp>
        <p:sp>
          <p:nvSpPr>
            <p:cNvPr id="28" name="郑少PPT"/>
            <p:cNvSpPr txBox="1"/>
            <p:nvPr/>
          </p:nvSpPr>
          <p:spPr>
            <a:xfrm>
              <a:off x="8997233" y="3149072"/>
              <a:ext cx="2219924" cy="1061829"/>
            </a:xfrm>
            <a:prstGeom prst="rect">
              <a:avLst/>
            </a:prstGeom>
            <a:noFill/>
          </p:spPr>
          <p:txBody>
            <a:bodyPr wrap="square" rtlCol="0">
              <a:spAutoFit/>
            </a:bodyPr>
            <a:lstStyle/>
            <a:p>
              <a:pPr algn="ctr">
                <a:lnSpc>
                  <a:spcPct val="150000"/>
                </a:lnSpc>
              </a:pPr>
              <a:r>
                <a:rPr lang="zh-CN" altLang="en-US" b="1" dirty="0">
                  <a:cs typeface="+mn-ea"/>
                  <a:sym typeface="+mn-lt"/>
                </a:rPr>
                <a:t>添加标题</a:t>
              </a:r>
              <a:endParaRPr lang="en-US" altLang="zh-CN" b="1" dirty="0">
                <a:cs typeface="+mn-ea"/>
                <a:sym typeface="+mn-lt"/>
              </a:endParaRPr>
            </a:p>
            <a:p>
              <a:pPr algn="ctr">
                <a:lnSpc>
                  <a:spcPct val="150000"/>
                </a:lnSpc>
              </a:pPr>
              <a:r>
                <a:rPr lang="zh-CN" altLang="en-US" sz="1200" dirty="0">
                  <a:solidFill>
                    <a:schemeClr val="tx2"/>
                  </a:solidFill>
                  <a:cs typeface="+mn-ea"/>
                  <a:sym typeface="+mn-lt"/>
                </a:rPr>
                <a:t>点击此处添加标题点击此处添加标题点击此处添加标题</a:t>
              </a:r>
            </a:p>
          </p:txBody>
        </p:sp>
        <p:sp>
          <p:nvSpPr>
            <p:cNvPr id="29" name="Freeform 6"/>
            <p:cNvSpPr>
              <a:spLocks noEditPoints="1"/>
            </p:cNvSpPr>
            <p:nvPr/>
          </p:nvSpPr>
          <p:spPr bwMode="auto">
            <a:xfrm>
              <a:off x="9839844" y="1905987"/>
              <a:ext cx="534702" cy="54665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4"/>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30" name="组合 29"/>
          <p:cNvGrpSpPr/>
          <p:nvPr/>
        </p:nvGrpSpPr>
        <p:grpSpPr>
          <a:xfrm>
            <a:off x="1038844" y="4888762"/>
            <a:ext cx="10114312" cy="1338828"/>
            <a:chOff x="610838" y="4603012"/>
            <a:chExt cx="10114312" cy="1338828"/>
          </a:xfrm>
        </p:grpSpPr>
        <p:sp>
          <p:nvSpPr>
            <p:cNvPr id="31" name="Up Arrow 5"/>
            <p:cNvSpPr/>
            <p:nvPr/>
          </p:nvSpPr>
          <p:spPr>
            <a:xfrm>
              <a:off x="610838" y="5017367"/>
              <a:ext cx="569741" cy="481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2" name="TextBox 17"/>
            <p:cNvSpPr txBox="1"/>
            <p:nvPr/>
          </p:nvSpPr>
          <p:spPr>
            <a:xfrm>
              <a:off x="873744" y="4721133"/>
              <a:ext cx="3546345" cy="1107996"/>
            </a:xfrm>
            <a:prstGeom prst="rect">
              <a:avLst/>
            </a:prstGeom>
            <a:noFill/>
          </p:spPr>
          <p:txBody>
            <a:bodyPr wrap="square" rtlCol="0">
              <a:spAutoFit/>
            </a:bodyPr>
            <a:lstStyle/>
            <a:p>
              <a:pPr algn="ctr"/>
              <a:r>
                <a:rPr lang="en-US" sz="6600" b="1" dirty="0">
                  <a:solidFill>
                    <a:schemeClr val="bg1"/>
                  </a:solidFill>
                  <a:cs typeface="+mn-ea"/>
                  <a:sym typeface="+mn-lt"/>
                </a:rPr>
                <a:t>86.3%</a:t>
              </a:r>
            </a:p>
          </p:txBody>
        </p:sp>
        <p:sp>
          <p:nvSpPr>
            <p:cNvPr id="33" name="郑少PPT"/>
            <p:cNvSpPr txBox="1"/>
            <p:nvPr/>
          </p:nvSpPr>
          <p:spPr>
            <a:xfrm>
              <a:off x="3950077" y="4603012"/>
              <a:ext cx="6775073" cy="1338828"/>
            </a:xfrm>
            <a:prstGeom prst="rect">
              <a:avLst/>
            </a:prstGeom>
            <a:noFill/>
          </p:spPr>
          <p:txBody>
            <a:bodyPr wrap="square" rtlCol="0">
              <a:spAutoFit/>
            </a:bodyPr>
            <a:lstStyle/>
            <a:p>
              <a:pPr>
                <a:lnSpc>
                  <a:spcPct val="150000"/>
                </a:lnSpc>
              </a:pPr>
              <a:r>
                <a:rPr lang="zh-CN" altLang="en-US" b="1" dirty="0">
                  <a:solidFill>
                    <a:srgbClr val="FFFFFF"/>
                  </a:solidFill>
                  <a:cs typeface="+mn-ea"/>
                  <a:sym typeface="+mn-lt"/>
                </a:rPr>
                <a:t>添加标题</a:t>
              </a:r>
              <a:endParaRPr lang="en-US" altLang="zh-CN" b="1" dirty="0">
                <a:solidFill>
                  <a:srgbClr val="FFFFFF"/>
                </a:solidFill>
                <a:cs typeface="+mn-ea"/>
                <a:sym typeface="+mn-lt"/>
              </a:endParaRPr>
            </a:p>
            <a:p>
              <a:pPr>
                <a:lnSpc>
                  <a:spcPct val="150000"/>
                </a:lnSpc>
              </a:pPr>
              <a:r>
                <a:rPr lang="zh-CN" altLang="en-US" sz="1200" dirty="0">
                  <a:solidFill>
                    <a:srgbClr val="FFFFFF"/>
                  </a:solidFill>
                  <a:cs typeface="+mn-ea"/>
                  <a:sym typeface="+mn-lt"/>
                </a:rPr>
                <a:t>点击此处添加标题点击此处添加标题点击此处添加标题点击此处添加标题点击此处添加标题点击此处添加标题点击此处添加标题点击此处添加标题点击此处添加标题点击此处添加标题点击此处添加标题点击此处添加标题</a:t>
              </a:r>
            </a:p>
          </p:txBody>
        </p:sp>
      </p:grpSp>
      <p:grpSp>
        <p:nvGrpSpPr>
          <p:cNvPr id="34" name="组合 33"/>
          <p:cNvGrpSpPr/>
          <p:nvPr/>
        </p:nvGrpSpPr>
        <p:grpSpPr>
          <a:xfrm>
            <a:off x="881380" y="614680"/>
            <a:ext cx="4048760" cy="730250"/>
            <a:chOff x="1388" y="968"/>
            <a:chExt cx="6376" cy="1150"/>
          </a:xfrm>
        </p:grpSpPr>
        <p:grpSp>
          <p:nvGrpSpPr>
            <p:cNvPr id="35" name="组合 34"/>
            <p:cNvGrpSpPr/>
            <p:nvPr/>
          </p:nvGrpSpPr>
          <p:grpSpPr>
            <a:xfrm>
              <a:off x="1388" y="1102"/>
              <a:ext cx="1668" cy="1016"/>
              <a:chOff x="1480" y="1008"/>
              <a:chExt cx="1668" cy="1016"/>
            </a:xfrm>
          </p:grpSpPr>
          <p:sp>
            <p:nvSpPr>
              <p:cNvPr id="36" name="KSO_Shape"/>
              <p:cNvSpPr/>
              <p:nvPr>
                <p:custDataLst>
                  <p:tags r:id="rId2"/>
                </p:custDataLst>
              </p:nvPr>
            </p:nvSpPr>
            <p:spPr>
              <a:xfrm flipH="1">
                <a:off x="2142" y="1008"/>
                <a:ext cx="1006" cy="917"/>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37" name="心形 36"/>
              <p:cNvSpPr/>
              <p:nvPr/>
            </p:nvSpPr>
            <p:spPr>
              <a:xfrm rot="20100000">
                <a:off x="1480" y="1016"/>
                <a:ext cx="1166" cy="1008"/>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文本框 44"/>
            <p:cNvSpPr txBox="1">
              <a:spLocks noChangeArrowheads="1"/>
            </p:cNvSpPr>
            <p:nvPr>
              <p:custDataLst>
                <p:tags r:id="rId1"/>
              </p:custDataLst>
            </p:nvPr>
          </p:nvSpPr>
          <p:spPr bwMode="auto">
            <a:xfrm>
              <a:off x="3148" y="968"/>
              <a:ext cx="4617"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输入标题内容</a:t>
              </a:r>
            </a:p>
          </p:txBody>
        </p:sp>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randombar(horizontal)">
                                      <p:cBhvr>
                                        <p:cTn id="16" dur="500"/>
                                        <p:tgtEl>
                                          <p:spTgt spid="2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881380" y="614680"/>
            <a:ext cx="4048760" cy="730250"/>
            <a:chOff x="1388" y="968"/>
            <a:chExt cx="6376" cy="1150"/>
          </a:xfrm>
        </p:grpSpPr>
        <p:grpSp>
          <p:nvGrpSpPr>
            <p:cNvPr id="27" name="组合 26"/>
            <p:cNvGrpSpPr/>
            <p:nvPr/>
          </p:nvGrpSpPr>
          <p:grpSpPr>
            <a:xfrm>
              <a:off x="1388" y="1102"/>
              <a:ext cx="1668" cy="1016"/>
              <a:chOff x="1480" y="1008"/>
              <a:chExt cx="1668" cy="1016"/>
            </a:xfrm>
          </p:grpSpPr>
          <p:sp>
            <p:nvSpPr>
              <p:cNvPr id="36" name="KSO_Shape"/>
              <p:cNvSpPr/>
              <p:nvPr>
                <p:custDataLst>
                  <p:tags r:id="rId2"/>
                </p:custDataLst>
              </p:nvPr>
            </p:nvSpPr>
            <p:spPr>
              <a:xfrm flipH="1">
                <a:off x="2142" y="1008"/>
                <a:ext cx="1006" cy="917"/>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28" name="心形 27"/>
              <p:cNvSpPr/>
              <p:nvPr/>
            </p:nvSpPr>
            <p:spPr>
              <a:xfrm rot="20100000">
                <a:off x="1480" y="1016"/>
                <a:ext cx="1166" cy="1008"/>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文本框 44"/>
            <p:cNvSpPr txBox="1">
              <a:spLocks noChangeArrowheads="1"/>
            </p:cNvSpPr>
            <p:nvPr>
              <p:custDataLst>
                <p:tags r:id="rId1"/>
              </p:custDataLst>
            </p:nvPr>
          </p:nvSpPr>
          <p:spPr bwMode="auto">
            <a:xfrm>
              <a:off x="3148" y="968"/>
              <a:ext cx="4617"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输入标题内容</a:t>
              </a:r>
            </a:p>
          </p:txBody>
        </p:sp>
      </p:grpSp>
      <p:cxnSp>
        <p:nvCxnSpPr>
          <p:cNvPr id="38" name="直接连接符 37"/>
          <p:cNvCxnSpPr>
            <a:stCxn id="39" idx="4"/>
            <a:endCxn id="42" idx="0"/>
          </p:cNvCxnSpPr>
          <p:nvPr/>
        </p:nvCxnSpPr>
        <p:spPr>
          <a:xfrm>
            <a:off x="1894840" y="2734945"/>
            <a:ext cx="0" cy="2143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iṣľîdê"/>
          <p:cNvSpPr/>
          <p:nvPr/>
        </p:nvSpPr>
        <p:spPr>
          <a:xfrm>
            <a:off x="1686560" y="2318385"/>
            <a:ext cx="416560" cy="416560"/>
          </a:xfrm>
          <a:prstGeom prst="ellipse">
            <a:avLst/>
          </a:prstGeom>
          <a:solidFill>
            <a:srgbClr val="EC6D6D"/>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0000" lnSpcReduction="10000"/>
          </a:bodyPr>
          <a:lstStyle/>
          <a:p>
            <a:pPr algn="ctr"/>
            <a:r>
              <a:rPr lang="en-US" sz="1600" b="1" dirty="0">
                <a:cs typeface="+mn-ea"/>
                <a:sym typeface="+mn-lt"/>
              </a:rPr>
              <a:t>1</a:t>
            </a:r>
          </a:p>
        </p:txBody>
      </p:sp>
      <p:sp>
        <p:nvSpPr>
          <p:cNvPr id="40" name="íşļïdé"/>
          <p:cNvSpPr/>
          <p:nvPr/>
        </p:nvSpPr>
        <p:spPr>
          <a:xfrm>
            <a:off x="1686560" y="3171825"/>
            <a:ext cx="416560" cy="416560"/>
          </a:xfrm>
          <a:prstGeom prst="ellipse">
            <a:avLst/>
          </a:prstGeom>
          <a:solidFill>
            <a:srgbClr val="EC6D6D"/>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0000" lnSpcReduction="10000"/>
          </a:bodyPr>
          <a:lstStyle/>
          <a:p>
            <a:pPr algn="ctr"/>
            <a:r>
              <a:rPr lang="en-US" sz="1600" b="1" dirty="0">
                <a:cs typeface="+mn-ea"/>
                <a:sym typeface="+mn-lt"/>
              </a:rPr>
              <a:t>2</a:t>
            </a:r>
          </a:p>
        </p:txBody>
      </p:sp>
      <p:sp>
        <p:nvSpPr>
          <p:cNvPr id="41" name="í$ļíḋè"/>
          <p:cNvSpPr/>
          <p:nvPr/>
        </p:nvSpPr>
        <p:spPr>
          <a:xfrm>
            <a:off x="1686560" y="4025265"/>
            <a:ext cx="416560" cy="416560"/>
          </a:xfrm>
          <a:prstGeom prst="ellipse">
            <a:avLst/>
          </a:prstGeom>
          <a:solidFill>
            <a:srgbClr val="EC6D6D"/>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0000" lnSpcReduction="10000"/>
          </a:bodyPr>
          <a:lstStyle/>
          <a:p>
            <a:pPr algn="ctr"/>
            <a:r>
              <a:rPr lang="en-US" sz="1600" b="1">
                <a:cs typeface="+mn-ea"/>
                <a:sym typeface="+mn-lt"/>
              </a:rPr>
              <a:t>3</a:t>
            </a:r>
          </a:p>
        </p:txBody>
      </p:sp>
      <p:sp>
        <p:nvSpPr>
          <p:cNvPr id="42" name="íŝľiďe"/>
          <p:cNvSpPr/>
          <p:nvPr/>
        </p:nvSpPr>
        <p:spPr>
          <a:xfrm>
            <a:off x="1686560" y="4878070"/>
            <a:ext cx="416560" cy="416560"/>
          </a:xfrm>
          <a:prstGeom prst="ellipse">
            <a:avLst/>
          </a:prstGeom>
          <a:solidFill>
            <a:srgbClr val="EC6D6D"/>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0000" lnSpcReduction="10000"/>
          </a:bodyPr>
          <a:lstStyle/>
          <a:p>
            <a:pPr algn="ctr"/>
            <a:r>
              <a:rPr lang="en-US" sz="1600" b="1">
                <a:cs typeface="+mn-ea"/>
                <a:sym typeface="+mn-lt"/>
              </a:rPr>
              <a:t>4</a:t>
            </a:r>
          </a:p>
        </p:txBody>
      </p:sp>
      <p:grpSp>
        <p:nvGrpSpPr>
          <p:cNvPr id="43" name="ï$ļîḋè"/>
          <p:cNvGrpSpPr/>
          <p:nvPr/>
        </p:nvGrpSpPr>
        <p:grpSpPr>
          <a:xfrm>
            <a:off x="2326005" y="2164715"/>
            <a:ext cx="5155565" cy="3284220"/>
            <a:chOff x="1820490" y="2774167"/>
            <a:chExt cx="5155596" cy="3284158"/>
          </a:xfrm>
        </p:grpSpPr>
        <p:grpSp>
          <p:nvGrpSpPr>
            <p:cNvPr id="46" name="ïṣ1ïḍe"/>
            <p:cNvGrpSpPr/>
            <p:nvPr/>
          </p:nvGrpSpPr>
          <p:grpSpPr>
            <a:xfrm>
              <a:off x="1820490" y="2774167"/>
              <a:ext cx="5155596" cy="724291"/>
              <a:chOff x="1820490" y="2774167"/>
              <a:chExt cx="5155596" cy="724291"/>
            </a:xfrm>
          </p:grpSpPr>
          <p:sp>
            <p:nvSpPr>
              <p:cNvPr id="56" name="ïṣḻîḋe"/>
              <p:cNvSpPr/>
              <p:nvPr/>
            </p:nvSpPr>
            <p:spPr bwMode="auto">
              <a:xfrm>
                <a:off x="3676650" y="2774167"/>
                <a:ext cx="3299436"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100" noProof="0" dirty="0">
                    <a:ln>
                      <a:noFill/>
                    </a:ln>
                    <a:solidFill>
                      <a:srgbClr val="000000">
                        <a:lumMod val="85000"/>
                        <a:lumOff val="15000"/>
                      </a:srgbClr>
                    </a:solidFill>
                    <a:effectLst/>
                    <a:uLnTx/>
                    <a:uFillTx/>
                    <a:cs typeface="+mn-ea"/>
                    <a:sym typeface="+mn-lt"/>
                  </a:rPr>
                  <a:t>双击输入替换内容</a:t>
                </a:r>
                <a:r>
                  <a:rPr lang="en-US" altLang="zh-CN" sz="1100" noProof="0" dirty="0">
                    <a:ln>
                      <a:noFill/>
                    </a:ln>
                    <a:solidFill>
                      <a:srgbClr val="000000">
                        <a:lumMod val="85000"/>
                        <a:lumOff val="15000"/>
                      </a:srgbClr>
                    </a:solidFill>
                    <a:effectLst/>
                    <a:uLnTx/>
                    <a:uFillTx/>
                    <a:cs typeface="+mn-ea"/>
                    <a:sym typeface="+mn-lt"/>
                  </a:rPr>
                  <a:t>[</a:t>
                </a:r>
                <a:r>
                  <a:rPr lang="zh-CN" altLang="en-US" sz="1100" noProof="0" dirty="0">
                    <a:ln>
                      <a:noFill/>
                    </a:ln>
                    <a:solidFill>
                      <a:srgbClr val="000000">
                        <a:lumMod val="85000"/>
                        <a:lumOff val="15000"/>
                      </a:srgbClr>
                    </a:solidFill>
                    <a:effectLst/>
                    <a:uLnTx/>
                    <a:uFillTx/>
                    <a:cs typeface="+mn-ea"/>
                    <a:sym typeface="+mn-lt"/>
                  </a:rPr>
                  <a:t>图片</a:t>
                </a:r>
                <a:r>
                  <a:rPr lang="en-US" altLang="zh-CN" sz="1100" noProof="0" dirty="0">
                    <a:ln>
                      <a:noFill/>
                    </a:ln>
                    <a:solidFill>
                      <a:srgbClr val="000000">
                        <a:lumMod val="85000"/>
                        <a:lumOff val="15000"/>
                      </a:srgbClr>
                    </a:solidFill>
                    <a:effectLst/>
                    <a:uLnTx/>
                    <a:uFillTx/>
                    <a:cs typeface="+mn-ea"/>
                    <a:sym typeface="+mn-lt"/>
                  </a:rPr>
                  <a:t>]</a:t>
                </a:r>
                <a:r>
                  <a:rPr lang="zh-CN" altLang="en-US" sz="1100" noProof="0" dirty="0">
                    <a:ln>
                      <a:noFill/>
                    </a:ln>
                    <a:solidFill>
                      <a:srgbClr val="000000">
                        <a:lumMod val="85000"/>
                        <a:lumOff val="15000"/>
                      </a:srgbClr>
                    </a:solidFill>
                    <a:effectLst/>
                    <a:uLnTx/>
                    <a:uFillTx/>
                    <a:cs typeface="+mn-ea"/>
                    <a:sym typeface="+mn-lt"/>
                  </a:rPr>
                  <a:t>内容</a:t>
                </a:r>
                <a:r>
                  <a:rPr lang="en-US" altLang="zh-CN" sz="1100" noProof="0" dirty="0">
                    <a:ln>
                      <a:noFill/>
                    </a:ln>
                    <a:solidFill>
                      <a:srgbClr val="000000">
                        <a:lumMod val="85000"/>
                        <a:lumOff val="15000"/>
                      </a:srgbClr>
                    </a:solidFill>
                    <a:effectLst/>
                    <a:uLnTx/>
                    <a:uFillTx/>
                    <a:cs typeface="+mn-ea"/>
                    <a:sym typeface="+mn-lt"/>
                  </a:rPr>
                  <a:t> </a:t>
                </a:r>
                <a:r>
                  <a:rPr lang="zh-CN" altLang="en-US" sz="1100" noProof="0" dirty="0">
                    <a:ln>
                      <a:noFill/>
                    </a:ln>
                    <a:solidFill>
                      <a:srgbClr val="000000">
                        <a:lumMod val="85000"/>
                        <a:lumOff val="15000"/>
                      </a:srgbClr>
                    </a:solidFill>
                    <a:effectLst/>
                    <a:uLnTx/>
                    <a:uFillTx/>
                    <a:cs typeface="+mn-ea"/>
                    <a:sym typeface="+mn-lt"/>
                  </a:rPr>
                  <a:t>双击输入替换内片</a:t>
                </a:r>
                <a:r>
                  <a:rPr lang="en-US" altLang="zh-CN" sz="1100" noProof="0" dirty="0">
                    <a:ln>
                      <a:noFill/>
                    </a:ln>
                    <a:solidFill>
                      <a:srgbClr val="000000">
                        <a:lumMod val="85000"/>
                        <a:lumOff val="15000"/>
                      </a:srgbClr>
                    </a:solidFill>
                    <a:effectLst/>
                    <a:uLnTx/>
                    <a:uFillTx/>
                    <a:cs typeface="+mn-ea"/>
                    <a:sym typeface="+mn-lt"/>
                  </a:rPr>
                  <a:t>]</a:t>
                </a:r>
                <a:endParaRPr lang="en-US" altLang="zh-CN" sz="1100" dirty="0">
                  <a:cs typeface="+mn-ea"/>
                  <a:sym typeface="+mn-lt"/>
                </a:endParaRPr>
              </a:p>
            </p:txBody>
          </p:sp>
          <p:sp>
            <p:nvSpPr>
              <p:cNvPr id="57" name="iśļiḑé"/>
              <p:cNvSpPr txBox="1"/>
              <p:nvPr/>
            </p:nvSpPr>
            <p:spPr bwMode="auto">
              <a:xfrm>
                <a:off x="1820490" y="2838843"/>
                <a:ext cx="1647940" cy="59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spcBef>
                    <a:spcPct val="0"/>
                  </a:spcBef>
                  <a:buFontTx/>
                  <a:buNone/>
                </a:pPr>
                <a:r>
                  <a:rPr lang="zh-CN" altLang="en-US" sz="1600" b="1" dirty="0">
                    <a:cs typeface="+mn-ea"/>
                    <a:sym typeface="+mn-lt"/>
                  </a:rPr>
                  <a:t>输入标题</a:t>
                </a:r>
              </a:p>
            </p:txBody>
          </p:sp>
        </p:grpSp>
        <p:grpSp>
          <p:nvGrpSpPr>
            <p:cNvPr id="47" name="ïSľïḑé"/>
            <p:cNvGrpSpPr/>
            <p:nvPr/>
          </p:nvGrpSpPr>
          <p:grpSpPr>
            <a:xfrm>
              <a:off x="1820490" y="3627456"/>
              <a:ext cx="5155596" cy="724291"/>
              <a:chOff x="1820490" y="2774167"/>
              <a:chExt cx="5155596" cy="724291"/>
            </a:xfrm>
          </p:grpSpPr>
          <p:sp>
            <p:nvSpPr>
              <p:cNvPr id="54" name="ïṣļíḓé"/>
              <p:cNvSpPr/>
              <p:nvPr/>
            </p:nvSpPr>
            <p:spPr bwMode="auto">
              <a:xfrm>
                <a:off x="3676650" y="2774167"/>
                <a:ext cx="3299436"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100" noProof="0" dirty="0">
                    <a:ln>
                      <a:noFill/>
                    </a:ln>
                    <a:solidFill>
                      <a:srgbClr val="000000">
                        <a:lumMod val="85000"/>
                        <a:lumOff val="15000"/>
                      </a:srgbClr>
                    </a:solidFill>
                    <a:effectLst/>
                    <a:uLnTx/>
                    <a:uFillTx/>
                    <a:cs typeface="+mn-ea"/>
                    <a:sym typeface="+mn-lt"/>
                  </a:rPr>
                  <a:t>双击输入替换内容</a:t>
                </a:r>
                <a:r>
                  <a:rPr lang="en-US" altLang="zh-CN" sz="1100" noProof="0" dirty="0">
                    <a:ln>
                      <a:noFill/>
                    </a:ln>
                    <a:solidFill>
                      <a:srgbClr val="000000">
                        <a:lumMod val="85000"/>
                        <a:lumOff val="15000"/>
                      </a:srgbClr>
                    </a:solidFill>
                    <a:effectLst/>
                    <a:uLnTx/>
                    <a:uFillTx/>
                    <a:cs typeface="+mn-ea"/>
                    <a:sym typeface="+mn-lt"/>
                  </a:rPr>
                  <a:t>[</a:t>
                </a:r>
                <a:r>
                  <a:rPr lang="zh-CN" altLang="en-US" sz="1100" noProof="0" dirty="0">
                    <a:ln>
                      <a:noFill/>
                    </a:ln>
                    <a:solidFill>
                      <a:srgbClr val="000000">
                        <a:lumMod val="85000"/>
                        <a:lumOff val="15000"/>
                      </a:srgbClr>
                    </a:solidFill>
                    <a:effectLst/>
                    <a:uLnTx/>
                    <a:uFillTx/>
                    <a:cs typeface="+mn-ea"/>
                    <a:sym typeface="+mn-lt"/>
                  </a:rPr>
                  <a:t>图片</a:t>
                </a:r>
                <a:r>
                  <a:rPr lang="en-US" altLang="zh-CN" sz="1100" noProof="0" dirty="0">
                    <a:ln>
                      <a:noFill/>
                    </a:ln>
                    <a:solidFill>
                      <a:srgbClr val="000000">
                        <a:lumMod val="85000"/>
                        <a:lumOff val="15000"/>
                      </a:srgbClr>
                    </a:solidFill>
                    <a:effectLst/>
                    <a:uLnTx/>
                    <a:uFillTx/>
                    <a:cs typeface="+mn-ea"/>
                    <a:sym typeface="+mn-lt"/>
                  </a:rPr>
                  <a:t>]</a:t>
                </a:r>
                <a:r>
                  <a:rPr lang="zh-CN" altLang="en-US" sz="1100" noProof="0" dirty="0">
                    <a:ln>
                      <a:noFill/>
                    </a:ln>
                    <a:solidFill>
                      <a:srgbClr val="000000">
                        <a:lumMod val="85000"/>
                        <a:lumOff val="15000"/>
                      </a:srgbClr>
                    </a:solidFill>
                    <a:effectLst/>
                    <a:uLnTx/>
                    <a:uFillTx/>
                    <a:cs typeface="+mn-ea"/>
                    <a:sym typeface="+mn-lt"/>
                  </a:rPr>
                  <a:t>内容</a:t>
                </a:r>
                <a:r>
                  <a:rPr lang="en-US" altLang="zh-CN" sz="1100" noProof="0" dirty="0">
                    <a:ln>
                      <a:noFill/>
                    </a:ln>
                    <a:solidFill>
                      <a:srgbClr val="000000">
                        <a:lumMod val="85000"/>
                        <a:lumOff val="15000"/>
                      </a:srgbClr>
                    </a:solidFill>
                    <a:effectLst/>
                    <a:uLnTx/>
                    <a:uFillTx/>
                    <a:cs typeface="+mn-ea"/>
                    <a:sym typeface="+mn-lt"/>
                  </a:rPr>
                  <a:t> </a:t>
                </a:r>
                <a:r>
                  <a:rPr lang="zh-CN" altLang="en-US" sz="1100" noProof="0" dirty="0">
                    <a:ln>
                      <a:noFill/>
                    </a:ln>
                    <a:solidFill>
                      <a:srgbClr val="000000">
                        <a:lumMod val="85000"/>
                        <a:lumOff val="15000"/>
                      </a:srgbClr>
                    </a:solidFill>
                    <a:effectLst/>
                    <a:uLnTx/>
                    <a:uFillTx/>
                    <a:cs typeface="+mn-ea"/>
                    <a:sym typeface="+mn-lt"/>
                  </a:rPr>
                  <a:t>双击输入替换内片</a:t>
                </a:r>
                <a:r>
                  <a:rPr lang="en-US" altLang="zh-CN" sz="1100" noProof="0" dirty="0">
                    <a:ln>
                      <a:noFill/>
                    </a:ln>
                    <a:solidFill>
                      <a:srgbClr val="000000">
                        <a:lumMod val="85000"/>
                        <a:lumOff val="15000"/>
                      </a:srgbClr>
                    </a:solidFill>
                    <a:effectLst/>
                    <a:uLnTx/>
                    <a:uFillTx/>
                    <a:cs typeface="+mn-ea"/>
                    <a:sym typeface="+mn-lt"/>
                  </a:rPr>
                  <a:t>]</a:t>
                </a:r>
                <a:endParaRPr lang="en-US" altLang="zh-CN" sz="1100" dirty="0">
                  <a:cs typeface="+mn-ea"/>
                  <a:sym typeface="+mn-lt"/>
                </a:endParaRPr>
              </a:p>
            </p:txBody>
          </p:sp>
          <p:sp>
            <p:nvSpPr>
              <p:cNvPr id="55" name="î$ļîďè"/>
              <p:cNvSpPr txBox="1"/>
              <p:nvPr/>
            </p:nvSpPr>
            <p:spPr bwMode="auto">
              <a:xfrm>
                <a:off x="1820490" y="2838843"/>
                <a:ext cx="1647940" cy="59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spcBef>
                    <a:spcPct val="0"/>
                  </a:spcBef>
                  <a:buFontTx/>
                  <a:buNone/>
                </a:pPr>
                <a:r>
                  <a:rPr lang="zh-CN" altLang="en-US" sz="1600" b="1" dirty="0">
                    <a:cs typeface="+mn-ea"/>
                    <a:sym typeface="+mn-lt"/>
                  </a:rPr>
                  <a:t>输入标题</a:t>
                </a:r>
                <a:endParaRPr lang="en-US" altLang="zh-CN" sz="1600" b="1" dirty="0">
                  <a:cs typeface="+mn-ea"/>
                  <a:sym typeface="+mn-lt"/>
                </a:endParaRPr>
              </a:p>
            </p:txBody>
          </p:sp>
        </p:grpSp>
        <p:grpSp>
          <p:nvGrpSpPr>
            <p:cNvPr id="48" name="îšḻídê"/>
            <p:cNvGrpSpPr/>
            <p:nvPr/>
          </p:nvGrpSpPr>
          <p:grpSpPr>
            <a:xfrm>
              <a:off x="1820490" y="4480745"/>
              <a:ext cx="5155596" cy="724291"/>
              <a:chOff x="1820490" y="2774167"/>
              <a:chExt cx="5155596" cy="724291"/>
            </a:xfrm>
          </p:grpSpPr>
          <p:sp>
            <p:nvSpPr>
              <p:cNvPr id="52" name="ï$1iḓê"/>
              <p:cNvSpPr/>
              <p:nvPr/>
            </p:nvSpPr>
            <p:spPr bwMode="auto">
              <a:xfrm>
                <a:off x="3676650" y="2774167"/>
                <a:ext cx="3299436"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100" noProof="0" dirty="0">
                    <a:ln>
                      <a:noFill/>
                    </a:ln>
                    <a:solidFill>
                      <a:srgbClr val="000000">
                        <a:lumMod val="85000"/>
                        <a:lumOff val="15000"/>
                      </a:srgbClr>
                    </a:solidFill>
                    <a:effectLst/>
                    <a:uLnTx/>
                    <a:uFillTx/>
                    <a:cs typeface="+mn-ea"/>
                    <a:sym typeface="+mn-lt"/>
                  </a:rPr>
                  <a:t>双击输入替换内容</a:t>
                </a:r>
                <a:r>
                  <a:rPr lang="en-US" altLang="zh-CN" sz="1100" noProof="0" dirty="0">
                    <a:ln>
                      <a:noFill/>
                    </a:ln>
                    <a:solidFill>
                      <a:srgbClr val="000000">
                        <a:lumMod val="85000"/>
                        <a:lumOff val="15000"/>
                      </a:srgbClr>
                    </a:solidFill>
                    <a:effectLst/>
                    <a:uLnTx/>
                    <a:uFillTx/>
                    <a:cs typeface="+mn-ea"/>
                    <a:sym typeface="+mn-lt"/>
                  </a:rPr>
                  <a:t>[</a:t>
                </a:r>
                <a:r>
                  <a:rPr lang="zh-CN" altLang="en-US" sz="1100" noProof="0" dirty="0">
                    <a:ln>
                      <a:noFill/>
                    </a:ln>
                    <a:solidFill>
                      <a:srgbClr val="000000">
                        <a:lumMod val="85000"/>
                        <a:lumOff val="15000"/>
                      </a:srgbClr>
                    </a:solidFill>
                    <a:effectLst/>
                    <a:uLnTx/>
                    <a:uFillTx/>
                    <a:cs typeface="+mn-ea"/>
                    <a:sym typeface="+mn-lt"/>
                  </a:rPr>
                  <a:t>图片</a:t>
                </a:r>
                <a:r>
                  <a:rPr lang="en-US" altLang="zh-CN" sz="1100" noProof="0" dirty="0">
                    <a:ln>
                      <a:noFill/>
                    </a:ln>
                    <a:solidFill>
                      <a:srgbClr val="000000">
                        <a:lumMod val="85000"/>
                        <a:lumOff val="15000"/>
                      </a:srgbClr>
                    </a:solidFill>
                    <a:effectLst/>
                    <a:uLnTx/>
                    <a:uFillTx/>
                    <a:cs typeface="+mn-ea"/>
                    <a:sym typeface="+mn-lt"/>
                  </a:rPr>
                  <a:t>]</a:t>
                </a:r>
                <a:r>
                  <a:rPr lang="zh-CN" altLang="en-US" sz="1100" noProof="0" dirty="0">
                    <a:ln>
                      <a:noFill/>
                    </a:ln>
                    <a:solidFill>
                      <a:srgbClr val="000000">
                        <a:lumMod val="85000"/>
                        <a:lumOff val="15000"/>
                      </a:srgbClr>
                    </a:solidFill>
                    <a:effectLst/>
                    <a:uLnTx/>
                    <a:uFillTx/>
                    <a:cs typeface="+mn-ea"/>
                    <a:sym typeface="+mn-lt"/>
                  </a:rPr>
                  <a:t>内容</a:t>
                </a:r>
                <a:r>
                  <a:rPr lang="en-US" altLang="zh-CN" sz="1100" noProof="0" dirty="0">
                    <a:ln>
                      <a:noFill/>
                    </a:ln>
                    <a:solidFill>
                      <a:srgbClr val="000000">
                        <a:lumMod val="85000"/>
                        <a:lumOff val="15000"/>
                      </a:srgbClr>
                    </a:solidFill>
                    <a:effectLst/>
                    <a:uLnTx/>
                    <a:uFillTx/>
                    <a:cs typeface="+mn-ea"/>
                    <a:sym typeface="+mn-lt"/>
                  </a:rPr>
                  <a:t> </a:t>
                </a:r>
                <a:r>
                  <a:rPr lang="zh-CN" altLang="en-US" sz="1100" noProof="0" dirty="0">
                    <a:ln>
                      <a:noFill/>
                    </a:ln>
                    <a:solidFill>
                      <a:srgbClr val="000000">
                        <a:lumMod val="85000"/>
                        <a:lumOff val="15000"/>
                      </a:srgbClr>
                    </a:solidFill>
                    <a:effectLst/>
                    <a:uLnTx/>
                    <a:uFillTx/>
                    <a:cs typeface="+mn-ea"/>
                    <a:sym typeface="+mn-lt"/>
                  </a:rPr>
                  <a:t>双击输入替换内片</a:t>
                </a:r>
                <a:r>
                  <a:rPr lang="en-US" altLang="zh-CN" sz="1100" noProof="0" dirty="0">
                    <a:ln>
                      <a:noFill/>
                    </a:ln>
                    <a:solidFill>
                      <a:srgbClr val="000000">
                        <a:lumMod val="85000"/>
                        <a:lumOff val="15000"/>
                      </a:srgbClr>
                    </a:solidFill>
                    <a:effectLst/>
                    <a:uLnTx/>
                    <a:uFillTx/>
                    <a:cs typeface="+mn-ea"/>
                    <a:sym typeface="+mn-lt"/>
                  </a:rPr>
                  <a:t>]</a:t>
                </a:r>
                <a:endParaRPr lang="en-US" altLang="zh-CN" sz="1100" dirty="0">
                  <a:cs typeface="+mn-ea"/>
                  <a:sym typeface="+mn-lt"/>
                </a:endParaRPr>
              </a:p>
            </p:txBody>
          </p:sp>
          <p:sp>
            <p:nvSpPr>
              <p:cNvPr id="53" name="ïSḷíḑé"/>
              <p:cNvSpPr txBox="1"/>
              <p:nvPr/>
            </p:nvSpPr>
            <p:spPr bwMode="auto">
              <a:xfrm>
                <a:off x="1820490" y="2838843"/>
                <a:ext cx="1647940" cy="59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spcBef>
                    <a:spcPct val="0"/>
                  </a:spcBef>
                  <a:buFontTx/>
                  <a:buNone/>
                </a:pPr>
                <a:r>
                  <a:rPr lang="zh-CN" altLang="en-US" sz="1600" b="1" dirty="0">
                    <a:cs typeface="+mn-ea"/>
                    <a:sym typeface="+mn-lt"/>
                  </a:rPr>
                  <a:t>输入标题</a:t>
                </a:r>
                <a:endParaRPr lang="en-US" altLang="zh-CN" sz="1600" b="1" dirty="0">
                  <a:cs typeface="+mn-ea"/>
                  <a:sym typeface="+mn-lt"/>
                </a:endParaRPr>
              </a:p>
            </p:txBody>
          </p:sp>
        </p:grpSp>
        <p:grpSp>
          <p:nvGrpSpPr>
            <p:cNvPr id="49" name="ïşļïďè"/>
            <p:cNvGrpSpPr/>
            <p:nvPr/>
          </p:nvGrpSpPr>
          <p:grpSpPr>
            <a:xfrm>
              <a:off x="1820490" y="5334034"/>
              <a:ext cx="5155596" cy="724291"/>
              <a:chOff x="1820490" y="2774167"/>
              <a:chExt cx="5155596" cy="724291"/>
            </a:xfrm>
          </p:grpSpPr>
          <p:sp>
            <p:nvSpPr>
              <p:cNvPr id="50" name="iṧḷíḓê"/>
              <p:cNvSpPr/>
              <p:nvPr/>
            </p:nvSpPr>
            <p:spPr bwMode="auto">
              <a:xfrm>
                <a:off x="3676650" y="2774167"/>
                <a:ext cx="3299436"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100" noProof="0" dirty="0">
                    <a:ln>
                      <a:noFill/>
                    </a:ln>
                    <a:solidFill>
                      <a:srgbClr val="000000">
                        <a:lumMod val="85000"/>
                        <a:lumOff val="15000"/>
                      </a:srgbClr>
                    </a:solidFill>
                    <a:effectLst/>
                    <a:uLnTx/>
                    <a:uFillTx/>
                    <a:cs typeface="+mn-ea"/>
                    <a:sym typeface="+mn-lt"/>
                  </a:rPr>
                  <a:t>双击输入替换内容</a:t>
                </a:r>
                <a:r>
                  <a:rPr lang="en-US" altLang="zh-CN" sz="1100" noProof="0" dirty="0">
                    <a:ln>
                      <a:noFill/>
                    </a:ln>
                    <a:solidFill>
                      <a:srgbClr val="000000">
                        <a:lumMod val="85000"/>
                        <a:lumOff val="15000"/>
                      </a:srgbClr>
                    </a:solidFill>
                    <a:effectLst/>
                    <a:uLnTx/>
                    <a:uFillTx/>
                    <a:cs typeface="+mn-ea"/>
                    <a:sym typeface="+mn-lt"/>
                  </a:rPr>
                  <a:t>[</a:t>
                </a:r>
                <a:r>
                  <a:rPr lang="zh-CN" altLang="en-US" sz="1100" noProof="0" dirty="0">
                    <a:ln>
                      <a:noFill/>
                    </a:ln>
                    <a:solidFill>
                      <a:srgbClr val="000000">
                        <a:lumMod val="85000"/>
                        <a:lumOff val="15000"/>
                      </a:srgbClr>
                    </a:solidFill>
                    <a:effectLst/>
                    <a:uLnTx/>
                    <a:uFillTx/>
                    <a:cs typeface="+mn-ea"/>
                    <a:sym typeface="+mn-lt"/>
                  </a:rPr>
                  <a:t>图片</a:t>
                </a:r>
                <a:r>
                  <a:rPr lang="en-US" altLang="zh-CN" sz="1100" noProof="0" dirty="0">
                    <a:ln>
                      <a:noFill/>
                    </a:ln>
                    <a:solidFill>
                      <a:srgbClr val="000000">
                        <a:lumMod val="85000"/>
                        <a:lumOff val="15000"/>
                      </a:srgbClr>
                    </a:solidFill>
                    <a:effectLst/>
                    <a:uLnTx/>
                    <a:uFillTx/>
                    <a:cs typeface="+mn-ea"/>
                    <a:sym typeface="+mn-lt"/>
                  </a:rPr>
                  <a:t>]</a:t>
                </a:r>
                <a:r>
                  <a:rPr lang="zh-CN" altLang="en-US" sz="1100" noProof="0" dirty="0">
                    <a:ln>
                      <a:noFill/>
                    </a:ln>
                    <a:solidFill>
                      <a:srgbClr val="000000">
                        <a:lumMod val="85000"/>
                        <a:lumOff val="15000"/>
                      </a:srgbClr>
                    </a:solidFill>
                    <a:effectLst/>
                    <a:uLnTx/>
                    <a:uFillTx/>
                    <a:cs typeface="+mn-ea"/>
                    <a:sym typeface="+mn-lt"/>
                  </a:rPr>
                  <a:t>内容</a:t>
                </a:r>
                <a:r>
                  <a:rPr lang="en-US" altLang="zh-CN" sz="1100" noProof="0" dirty="0">
                    <a:ln>
                      <a:noFill/>
                    </a:ln>
                    <a:solidFill>
                      <a:srgbClr val="000000">
                        <a:lumMod val="85000"/>
                        <a:lumOff val="15000"/>
                      </a:srgbClr>
                    </a:solidFill>
                    <a:effectLst/>
                    <a:uLnTx/>
                    <a:uFillTx/>
                    <a:cs typeface="+mn-ea"/>
                    <a:sym typeface="+mn-lt"/>
                  </a:rPr>
                  <a:t> </a:t>
                </a:r>
                <a:r>
                  <a:rPr lang="zh-CN" altLang="en-US" sz="1100" noProof="0" dirty="0">
                    <a:ln>
                      <a:noFill/>
                    </a:ln>
                    <a:solidFill>
                      <a:srgbClr val="000000">
                        <a:lumMod val="85000"/>
                        <a:lumOff val="15000"/>
                      </a:srgbClr>
                    </a:solidFill>
                    <a:effectLst/>
                    <a:uLnTx/>
                    <a:uFillTx/>
                    <a:cs typeface="+mn-ea"/>
                    <a:sym typeface="+mn-lt"/>
                  </a:rPr>
                  <a:t>双击输入替换内片</a:t>
                </a:r>
                <a:r>
                  <a:rPr lang="en-US" altLang="zh-CN" sz="1100" noProof="0" dirty="0">
                    <a:ln>
                      <a:noFill/>
                    </a:ln>
                    <a:solidFill>
                      <a:srgbClr val="000000">
                        <a:lumMod val="85000"/>
                        <a:lumOff val="15000"/>
                      </a:srgbClr>
                    </a:solidFill>
                    <a:effectLst/>
                    <a:uLnTx/>
                    <a:uFillTx/>
                    <a:cs typeface="+mn-ea"/>
                    <a:sym typeface="+mn-lt"/>
                  </a:rPr>
                  <a:t>]</a:t>
                </a:r>
                <a:endParaRPr lang="en-US" altLang="zh-CN" sz="1100" dirty="0">
                  <a:cs typeface="+mn-ea"/>
                  <a:sym typeface="+mn-lt"/>
                </a:endParaRPr>
              </a:p>
            </p:txBody>
          </p:sp>
          <p:sp>
            <p:nvSpPr>
              <p:cNvPr id="51" name="iśḷiḍé"/>
              <p:cNvSpPr txBox="1"/>
              <p:nvPr/>
            </p:nvSpPr>
            <p:spPr bwMode="auto">
              <a:xfrm>
                <a:off x="1820490" y="2838843"/>
                <a:ext cx="1647940" cy="59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spcBef>
                    <a:spcPct val="0"/>
                  </a:spcBef>
                  <a:buFontTx/>
                  <a:buNone/>
                </a:pPr>
                <a:r>
                  <a:rPr lang="zh-CN" altLang="en-US" sz="1600" b="1" dirty="0">
                    <a:cs typeface="+mn-ea"/>
                    <a:sym typeface="+mn-lt"/>
                  </a:rPr>
                  <a:t>输入标题</a:t>
                </a:r>
                <a:endParaRPr lang="en-US" altLang="zh-CN" sz="1600" b="1" dirty="0">
                  <a:cs typeface="+mn-ea"/>
                  <a:sym typeface="+mn-lt"/>
                </a:endParaRPr>
              </a:p>
            </p:txBody>
          </p:sp>
        </p:grpSp>
      </p:grpSp>
      <p:pic>
        <p:nvPicPr>
          <p:cNvPr id="31" name="图片 30" descr="400277780"/>
          <p:cNvPicPr>
            <a:picLocks noChangeAspect="1"/>
          </p:cNvPicPr>
          <p:nvPr/>
        </p:nvPicPr>
        <p:blipFill>
          <a:blip r:embed="rId5" cstate="screen"/>
          <a:srcRect r="-1480"/>
          <a:stretch>
            <a:fillRect/>
          </a:stretch>
        </p:blipFill>
        <p:spPr>
          <a:xfrm>
            <a:off x="7481570" y="1269365"/>
            <a:ext cx="2973705" cy="5073650"/>
          </a:xfrm>
          <a:prstGeom prst="rect">
            <a:avLst/>
          </a:prstGeom>
        </p:spPr>
      </p:pic>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2000"/>
                                        <p:tgtEl>
                                          <p:spTgt spid="3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heel(1)">
                                      <p:cBhvr>
                                        <p:cTn id="10" dur="2000"/>
                                        <p:tgtEl>
                                          <p:spTgt spid="3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heel(1)">
                                      <p:cBhvr>
                                        <p:cTn id="13" dur="2000"/>
                                        <p:tgtEl>
                                          <p:spTgt spid="4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heel(1)">
                                      <p:cBhvr>
                                        <p:cTn id="16" dur="2000"/>
                                        <p:tgtEl>
                                          <p:spTgt spid="4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heel(1)">
                                      <p:cBhvr>
                                        <p:cTn id="19" dur="2000"/>
                                        <p:tgtEl>
                                          <p:spTgt spid="42"/>
                                        </p:tgtEl>
                                      </p:cBhvr>
                                    </p:animEffect>
                                  </p:childTnLst>
                                </p:cTn>
                              </p:par>
                              <p:par>
                                <p:cTn id="20" presetID="21" presetClass="entr" presetSubtype="1"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heel(1)">
                                      <p:cBhvr>
                                        <p:cTn id="22"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09600" y="386080"/>
            <a:ext cx="10972800" cy="6106160"/>
          </a:xfrm>
          <a:prstGeom prst="rect">
            <a:avLst/>
          </a:prstGeom>
          <a:solidFill>
            <a:srgbClr val="FFEFEA"/>
          </a:solidFill>
          <a:ln w="82550">
            <a:solidFill>
              <a:schemeClr val="bg1"/>
            </a:solidFill>
          </a:ln>
          <a:effectLst>
            <a:outerShdw blurRad="1524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KSO_Shape"/>
          <p:cNvSpPr/>
          <p:nvPr>
            <p:custDataLst>
              <p:tags r:id="rId1"/>
            </p:custDataLst>
          </p:nvPr>
        </p:nvSpPr>
        <p:spPr>
          <a:xfrm>
            <a:off x="1543843" y="2892682"/>
            <a:ext cx="669137" cy="609702"/>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2000">
              <a:solidFill>
                <a:srgbClr val="FFFFFF"/>
              </a:solidFill>
              <a:cs typeface="+mn-ea"/>
              <a:sym typeface="+mn-lt"/>
            </a:endParaRPr>
          </a:p>
        </p:txBody>
      </p:sp>
      <p:sp>
        <p:nvSpPr>
          <p:cNvPr id="26" name="KSO_Shape"/>
          <p:cNvSpPr/>
          <p:nvPr>
            <p:custDataLst>
              <p:tags r:id="rId2"/>
            </p:custDataLst>
          </p:nvPr>
        </p:nvSpPr>
        <p:spPr>
          <a:xfrm>
            <a:off x="6482643" y="2878199"/>
            <a:ext cx="669137" cy="609702"/>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2000">
              <a:solidFill>
                <a:srgbClr val="FFFFFF"/>
              </a:solidFill>
              <a:cs typeface="+mn-ea"/>
              <a:sym typeface="+mn-lt"/>
            </a:endParaRPr>
          </a:p>
        </p:txBody>
      </p:sp>
      <p:sp>
        <p:nvSpPr>
          <p:cNvPr id="2" name="KSO_Shape"/>
          <p:cNvSpPr/>
          <p:nvPr>
            <p:custDataLst>
              <p:tags r:id="rId3"/>
            </p:custDataLst>
          </p:nvPr>
        </p:nvSpPr>
        <p:spPr>
          <a:xfrm>
            <a:off x="1529238" y="4613748"/>
            <a:ext cx="669137" cy="607784"/>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2000">
              <a:solidFill>
                <a:srgbClr val="FFFFFF"/>
              </a:solidFill>
              <a:cs typeface="+mn-ea"/>
              <a:sym typeface="+mn-lt"/>
            </a:endParaRPr>
          </a:p>
        </p:txBody>
      </p:sp>
      <p:sp>
        <p:nvSpPr>
          <p:cNvPr id="30" name="KSO_Shape"/>
          <p:cNvSpPr/>
          <p:nvPr>
            <p:custDataLst>
              <p:tags r:id="rId4"/>
            </p:custDataLst>
          </p:nvPr>
        </p:nvSpPr>
        <p:spPr>
          <a:xfrm>
            <a:off x="6468038" y="4678314"/>
            <a:ext cx="669137" cy="609702"/>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2000">
              <a:solidFill>
                <a:srgbClr val="FFFFFF"/>
              </a:solidFill>
              <a:cs typeface="+mn-ea"/>
              <a:sym typeface="+mn-lt"/>
            </a:endParaRPr>
          </a:p>
        </p:txBody>
      </p:sp>
      <p:sp>
        <p:nvSpPr>
          <p:cNvPr id="36" name="KSO_Shape"/>
          <p:cNvSpPr/>
          <p:nvPr>
            <p:custDataLst>
              <p:tags r:id="rId5"/>
            </p:custDataLst>
          </p:nvPr>
        </p:nvSpPr>
        <p:spPr>
          <a:xfrm flipH="1">
            <a:off x="5760835" y="961995"/>
            <a:ext cx="1343025" cy="1223963"/>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25" name="KSO_Shape"/>
          <p:cNvSpPr/>
          <p:nvPr>
            <p:custDataLst>
              <p:tags r:id="rId6"/>
            </p:custDataLst>
          </p:nvPr>
        </p:nvSpPr>
        <p:spPr>
          <a:xfrm rot="922652">
            <a:off x="1913045" y="2892988"/>
            <a:ext cx="668294" cy="608773"/>
          </a:xfrm>
          <a:prstGeom prst="heart">
            <a:avLst/>
          </a:prstGeom>
          <a:solidFill>
            <a:srgbClr val="EC6D6D"/>
          </a:solidFill>
          <a:ln>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b="1" dirty="0">
                <a:solidFill>
                  <a:srgbClr val="FFFFFF"/>
                </a:solidFill>
                <a:cs typeface="+mn-ea"/>
                <a:sym typeface="+mn-lt"/>
              </a:rPr>
              <a:t>01</a:t>
            </a:r>
            <a:endParaRPr lang="zh-CN" altLang="en-US" b="1" dirty="0">
              <a:solidFill>
                <a:srgbClr val="FFFFFF"/>
              </a:solidFill>
              <a:cs typeface="+mn-ea"/>
              <a:sym typeface="+mn-lt"/>
            </a:endParaRPr>
          </a:p>
        </p:txBody>
      </p:sp>
      <p:sp>
        <p:nvSpPr>
          <p:cNvPr id="27" name="KSO_Shape"/>
          <p:cNvSpPr/>
          <p:nvPr>
            <p:custDataLst>
              <p:tags r:id="rId7"/>
            </p:custDataLst>
          </p:nvPr>
        </p:nvSpPr>
        <p:spPr>
          <a:xfrm rot="922652">
            <a:off x="6851845" y="2879106"/>
            <a:ext cx="668294" cy="608773"/>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b="1" dirty="0">
                <a:solidFill>
                  <a:srgbClr val="FFFFFF"/>
                </a:solidFill>
                <a:cs typeface="+mn-ea"/>
                <a:sym typeface="+mn-lt"/>
              </a:rPr>
              <a:t>02</a:t>
            </a:r>
            <a:endParaRPr lang="zh-CN" altLang="en-US" b="1" dirty="0">
              <a:solidFill>
                <a:srgbClr val="FFFFFF"/>
              </a:solidFill>
              <a:cs typeface="+mn-ea"/>
              <a:sym typeface="+mn-lt"/>
            </a:endParaRPr>
          </a:p>
        </p:txBody>
      </p:sp>
      <p:sp>
        <p:nvSpPr>
          <p:cNvPr id="29" name="KSO_Shape"/>
          <p:cNvSpPr/>
          <p:nvPr>
            <p:custDataLst>
              <p:tags r:id="rId8"/>
            </p:custDataLst>
          </p:nvPr>
        </p:nvSpPr>
        <p:spPr>
          <a:xfrm rot="922652">
            <a:off x="1898440" y="4613338"/>
            <a:ext cx="668294" cy="608773"/>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b="1">
                <a:solidFill>
                  <a:srgbClr val="FFFFFF"/>
                </a:solidFill>
                <a:cs typeface="+mn-ea"/>
                <a:sym typeface="+mn-lt"/>
              </a:rPr>
              <a:t>03</a:t>
            </a:r>
            <a:endParaRPr lang="zh-CN" altLang="en-US" b="1">
              <a:solidFill>
                <a:srgbClr val="FFFFFF"/>
              </a:solidFill>
              <a:cs typeface="+mn-ea"/>
              <a:sym typeface="+mn-lt"/>
            </a:endParaRPr>
          </a:p>
        </p:txBody>
      </p:sp>
      <p:sp>
        <p:nvSpPr>
          <p:cNvPr id="31" name="KSO_Shape"/>
          <p:cNvSpPr/>
          <p:nvPr>
            <p:custDataLst>
              <p:tags r:id="rId9"/>
            </p:custDataLst>
          </p:nvPr>
        </p:nvSpPr>
        <p:spPr>
          <a:xfrm rot="922652">
            <a:off x="6837240" y="4678506"/>
            <a:ext cx="668294" cy="608773"/>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b="1">
                <a:solidFill>
                  <a:srgbClr val="FFFFFF"/>
                </a:solidFill>
                <a:cs typeface="+mn-ea"/>
                <a:sym typeface="+mn-lt"/>
              </a:rPr>
              <a:t>04</a:t>
            </a:r>
            <a:endParaRPr lang="zh-CN" altLang="en-US" b="1">
              <a:solidFill>
                <a:srgbClr val="FFFFFF"/>
              </a:solidFill>
              <a:cs typeface="+mn-ea"/>
              <a:sym typeface="+mn-lt"/>
            </a:endParaRPr>
          </a:p>
        </p:txBody>
      </p:sp>
      <p:sp>
        <p:nvSpPr>
          <p:cNvPr id="32" name="文本框 44"/>
          <p:cNvSpPr txBox="1">
            <a:spLocks noChangeArrowheads="1"/>
          </p:cNvSpPr>
          <p:nvPr>
            <p:custDataLst>
              <p:tags r:id="rId10"/>
            </p:custDataLst>
          </p:nvPr>
        </p:nvSpPr>
        <p:spPr bwMode="auto">
          <a:xfrm>
            <a:off x="2828925" y="2732700"/>
            <a:ext cx="2931795" cy="69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活动整体思路</a:t>
            </a:r>
          </a:p>
        </p:txBody>
      </p:sp>
      <p:sp>
        <p:nvSpPr>
          <p:cNvPr id="37" name="KSO_Shape"/>
          <p:cNvSpPr/>
          <p:nvPr>
            <p:custDataLst>
              <p:tags r:id="rId11"/>
            </p:custDataLst>
          </p:nvPr>
        </p:nvSpPr>
        <p:spPr>
          <a:xfrm rot="20677348" flipH="1">
            <a:off x="5019322" y="961523"/>
            <a:ext cx="1343824" cy="1224136"/>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anchor="ctr">
            <a:scene3d>
              <a:camera prst="orthographicFront"/>
              <a:lightRig rig="threePt" dir="t"/>
            </a:scene3d>
            <a:sp3d contourW="12700">
              <a:contourClr>
                <a:srgbClr val="FFFFFF"/>
              </a:contourClr>
            </a:sp3d>
          </a:bodyPr>
          <a:lstStyle/>
          <a:p>
            <a:pPr algn="ctr">
              <a:defRPr/>
            </a:pPr>
            <a:r>
              <a:rPr lang="zh-CN" altLang="en-US" sz="3200" dirty="0">
                <a:solidFill>
                  <a:srgbClr val="FFFFFF"/>
                </a:solidFill>
                <a:cs typeface="+mn-ea"/>
                <a:sym typeface="+mn-lt"/>
              </a:rPr>
              <a:t>目录</a:t>
            </a:r>
          </a:p>
        </p:txBody>
      </p:sp>
      <p:sp>
        <p:nvSpPr>
          <p:cNvPr id="3" name="矩形 2"/>
          <p:cNvSpPr/>
          <p:nvPr/>
        </p:nvSpPr>
        <p:spPr>
          <a:xfrm>
            <a:off x="2828987" y="3268440"/>
            <a:ext cx="3337533" cy="683905"/>
          </a:xfrm>
          <a:prstGeom prst="rect">
            <a:avLst/>
          </a:prstGeom>
        </p:spPr>
        <p:txBody>
          <a:bodyPr wrap="square">
            <a:spAutoFit/>
          </a:bodyPr>
          <a:lstStyle/>
          <a:p>
            <a:pPr>
              <a:lnSpc>
                <a:spcPts val="2500"/>
              </a:lnSpc>
            </a:pPr>
            <a:r>
              <a:rPr lang="zh-CN" altLang="en-US" sz="1000" dirty="0">
                <a:cs typeface="+mn-ea"/>
                <a:sym typeface="+mn-lt"/>
              </a:rPr>
              <a:t>我依然很喜欢你，像最开始的时候一样，像极光落在冰岛的湖面上</a:t>
            </a:r>
          </a:p>
        </p:txBody>
      </p:sp>
      <p:sp>
        <p:nvSpPr>
          <p:cNvPr id="4" name="文本框 44"/>
          <p:cNvSpPr txBox="1">
            <a:spLocks noChangeArrowheads="1"/>
          </p:cNvSpPr>
          <p:nvPr>
            <p:custDataLst>
              <p:tags r:id="rId12"/>
            </p:custDataLst>
          </p:nvPr>
        </p:nvSpPr>
        <p:spPr bwMode="auto">
          <a:xfrm>
            <a:off x="7795895" y="2732065"/>
            <a:ext cx="2931795" cy="69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活动前期准备</a:t>
            </a:r>
          </a:p>
        </p:txBody>
      </p:sp>
      <p:sp>
        <p:nvSpPr>
          <p:cNvPr id="6" name="矩形 5"/>
          <p:cNvSpPr/>
          <p:nvPr/>
        </p:nvSpPr>
        <p:spPr>
          <a:xfrm>
            <a:off x="7795957" y="3267805"/>
            <a:ext cx="3337533" cy="683905"/>
          </a:xfrm>
          <a:prstGeom prst="rect">
            <a:avLst/>
          </a:prstGeom>
        </p:spPr>
        <p:txBody>
          <a:bodyPr wrap="square">
            <a:spAutoFit/>
          </a:bodyPr>
          <a:lstStyle/>
          <a:p>
            <a:pPr>
              <a:lnSpc>
                <a:spcPts val="2500"/>
              </a:lnSpc>
            </a:pPr>
            <a:r>
              <a:rPr lang="zh-CN" altLang="en-US" sz="1000" dirty="0">
                <a:cs typeface="+mn-ea"/>
                <a:sym typeface="+mn-lt"/>
              </a:rPr>
              <a:t>我依然很喜欢你，像最开始的时候一样，像极光落在冰岛的湖面上</a:t>
            </a:r>
          </a:p>
        </p:txBody>
      </p:sp>
      <p:sp>
        <p:nvSpPr>
          <p:cNvPr id="7" name="文本框 44"/>
          <p:cNvSpPr txBox="1">
            <a:spLocks noChangeArrowheads="1"/>
          </p:cNvSpPr>
          <p:nvPr>
            <p:custDataLst>
              <p:tags r:id="rId13"/>
            </p:custDataLst>
          </p:nvPr>
        </p:nvSpPr>
        <p:spPr bwMode="auto">
          <a:xfrm>
            <a:off x="2828925" y="4451645"/>
            <a:ext cx="2931795" cy="69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活动内容构成</a:t>
            </a:r>
          </a:p>
        </p:txBody>
      </p:sp>
      <p:sp>
        <p:nvSpPr>
          <p:cNvPr id="11" name="矩形 10"/>
          <p:cNvSpPr/>
          <p:nvPr/>
        </p:nvSpPr>
        <p:spPr>
          <a:xfrm>
            <a:off x="2828987" y="4987385"/>
            <a:ext cx="3337533" cy="683905"/>
          </a:xfrm>
          <a:prstGeom prst="rect">
            <a:avLst/>
          </a:prstGeom>
        </p:spPr>
        <p:txBody>
          <a:bodyPr wrap="square">
            <a:spAutoFit/>
          </a:bodyPr>
          <a:lstStyle/>
          <a:p>
            <a:pPr>
              <a:lnSpc>
                <a:spcPts val="2500"/>
              </a:lnSpc>
            </a:pPr>
            <a:r>
              <a:rPr lang="zh-CN" altLang="en-US" sz="1000" dirty="0">
                <a:cs typeface="+mn-ea"/>
                <a:sym typeface="+mn-lt"/>
              </a:rPr>
              <a:t>我依然很喜欢你，像最开始的时候一样，像极光落在冰岛的湖面上</a:t>
            </a:r>
          </a:p>
        </p:txBody>
      </p:sp>
      <p:sp>
        <p:nvSpPr>
          <p:cNvPr id="13" name="文本框 44"/>
          <p:cNvSpPr txBox="1">
            <a:spLocks noChangeArrowheads="1"/>
          </p:cNvSpPr>
          <p:nvPr>
            <p:custDataLst>
              <p:tags r:id="rId14"/>
            </p:custDataLst>
          </p:nvPr>
        </p:nvSpPr>
        <p:spPr bwMode="auto">
          <a:xfrm>
            <a:off x="7795895" y="4451010"/>
            <a:ext cx="2931795" cy="69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活动执行方案</a:t>
            </a:r>
          </a:p>
        </p:txBody>
      </p:sp>
      <p:sp>
        <p:nvSpPr>
          <p:cNvPr id="14" name="矩形 13"/>
          <p:cNvSpPr/>
          <p:nvPr/>
        </p:nvSpPr>
        <p:spPr>
          <a:xfrm>
            <a:off x="7795957" y="4986750"/>
            <a:ext cx="3337533" cy="683905"/>
          </a:xfrm>
          <a:prstGeom prst="rect">
            <a:avLst/>
          </a:prstGeom>
        </p:spPr>
        <p:txBody>
          <a:bodyPr wrap="square">
            <a:spAutoFit/>
          </a:bodyPr>
          <a:lstStyle/>
          <a:p>
            <a:pPr>
              <a:lnSpc>
                <a:spcPts val="2500"/>
              </a:lnSpc>
            </a:pPr>
            <a:r>
              <a:rPr lang="zh-CN" altLang="en-US" sz="1000" dirty="0">
                <a:cs typeface="+mn-ea"/>
                <a:sym typeface="+mn-lt"/>
              </a:rPr>
              <a:t>我依然很喜欢你，像最开始的时候一样，像极光落在冰岛的湖面上</a:t>
            </a:r>
          </a:p>
        </p:txBody>
      </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1000" fill="hold"/>
                                        <p:tgtEl>
                                          <p:spTgt spid="32"/>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1"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up)">
                                      <p:cBhvr>
                                        <p:cTn id="61" dur="750"/>
                                        <p:tgtEl>
                                          <p:spTgt spid="3"/>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anim calcmode="lin" valueType="num">
                                      <p:cBhvr>
                                        <p:cTn id="65" dur="1000" fill="hold"/>
                                        <p:tgtEl>
                                          <p:spTgt spid="4"/>
                                        </p:tgtEl>
                                        <p:attrNameLst>
                                          <p:attrName>ppt_x</p:attrName>
                                        </p:attrNameLst>
                                      </p:cBhvr>
                                      <p:tavLst>
                                        <p:tav tm="0">
                                          <p:val>
                                            <p:strVal val="#ppt_x"/>
                                          </p:val>
                                        </p:tav>
                                        <p:tav tm="100000">
                                          <p:val>
                                            <p:strVal val="#ppt_x"/>
                                          </p:val>
                                        </p:tav>
                                      </p:tavLst>
                                    </p:anim>
                                    <p:anim calcmode="lin" valueType="num">
                                      <p:cBhvr>
                                        <p:cTn id="66" dur="1000" fill="hold"/>
                                        <p:tgtEl>
                                          <p:spTgt spid="4"/>
                                        </p:tgtEl>
                                        <p:attrNameLst>
                                          <p:attrName>ppt_y</p:attrName>
                                        </p:attrNameLst>
                                      </p:cBhvr>
                                      <p:tavLst>
                                        <p:tav tm="0">
                                          <p:val>
                                            <p:strVal val="#ppt_y+.1"/>
                                          </p:val>
                                        </p:tav>
                                        <p:tav tm="100000">
                                          <p:val>
                                            <p:strVal val="#ppt_y"/>
                                          </p:val>
                                        </p:tav>
                                      </p:tavLst>
                                    </p:anim>
                                  </p:childTnLst>
                                </p:cTn>
                              </p:par>
                            </p:childTnLst>
                          </p:cTn>
                        </p:par>
                        <p:par>
                          <p:cTn id="67" fill="hold">
                            <p:stCondLst>
                              <p:cond delay="2000"/>
                            </p:stCondLst>
                            <p:childTnLst>
                              <p:par>
                                <p:cTn id="68" presetID="22" presetClass="entr" presetSubtype="1"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up)">
                                      <p:cBhvr>
                                        <p:cTn id="70" dur="750"/>
                                        <p:tgtEl>
                                          <p:spTgt spid="6"/>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1000" fill="hold"/>
                                        <p:tgtEl>
                                          <p:spTgt spid="7"/>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750"/>
                                        <p:tgtEl>
                                          <p:spTgt spid="11"/>
                                        </p:tgtEl>
                                      </p:cBhvr>
                                    </p:animEffect>
                                  </p:childTnLst>
                                </p:cTn>
                              </p:par>
                              <p:par>
                                <p:cTn id="80" presetID="42" presetClass="entr" presetSubtype="0"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22" presetClass="entr" presetSubtype="1"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up)">
                                      <p:cBhvr>
                                        <p:cTn id="88"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6" grpId="0" bldLvl="0" animBg="1"/>
      <p:bldP spid="2" grpId="0" bldLvl="0" animBg="1"/>
      <p:bldP spid="30" grpId="0" bldLvl="0" animBg="1"/>
      <p:bldP spid="36" grpId="0" bldLvl="0" animBg="1"/>
      <p:bldP spid="25" grpId="0" bldLvl="0" animBg="1"/>
      <p:bldP spid="27" grpId="0" bldLvl="0" animBg="1"/>
      <p:bldP spid="29" grpId="0" bldLvl="0" animBg="1"/>
      <p:bldP spid="31" grpId="0" bldLvl="0" animBg="1"/>
      <p:bldP spid="32" grpId="0"/>
      <p:bldP spid="37" grpId="0" bldLvl="0" animBg="1"/>
      <p:bldP spid="3" grpId="0"/>
      <p:bldP spid="4" grpId="0"/>
      <p:bldP spid="6" grpId="0"/>
      <p:bldP spid="7" grpId="0"/>
      <p:bldP spid="11"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09600" y="386080"/>
            <a:ext cx="10972800" cy="6106160"/>
          </a:xfrm>
          <a:prstGeom prst="rect">
            <a:avLst/>
          </a:prstGeom>
          <a:solidFill>
            <a:srgbClr val="FFEFEA"/>
          </a:solidFill>
          <a:ln w="82550">
            <a:solidFill>
              <a:schemeClr val="bg1"/>
            </a:solidFill>
          </a:ln>
          <a:effectLst>
            <a:outerShdw blurRad="1524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心形 27"/>
          <p:cNvSpPr/>
          <p:nvPr/>
        </p:nvSpPr>
        <p:spPr>
          <a:xfrm rot="1500000" flipH="1">
            <a:off x="10475595" y="1163320"/>
            <a:ext cx="491490" cy="424815"/>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心形 20"/>
          <p:cNvSpPr/>
          <p:nvPr/>
        </p:nvSpPr>
        <p:spPr>
          <a:xfrm rot="20100000">
            <a:off x="1480185" y="1232535"/>
            <a:ext cx="749300" cy="647700"/>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心形 21"/>
          <p:cNvSpPr/>
          <p:nvPr/>
        </p:nvSpPr>
        <p:spPr>
          <a:xfrm rot="19440000">
            <a:off x="2283460" y="2205355"/>
            <a:ext cx="365125" cy="322580"/>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1776012" y="3203042"/>
            <a:ext cx="4416594" cy="938719"/>
          </a:xfrm>
          <a:prstGeom prst="rect">
            <a:avLst/>
          </a:prstGeom>
          <a:noFill/>
        </p:spPr>
        <p:txBody>
          <a:bodyPr wrap="none">
            <a:spAutoFit/>
          </a:bodyPr>
          <a:lstStyle/>
          <a:p>
            <a:pPr lvl="0" algn="ctr"/>
            <a:r>
              <a:rPr lang="zh-CN" altLang="en-US" sz="5500" dirty="0">
                <a:solidFill>
                  <a:srgbClr val="EC6D6D"/>
                </a:solidFill>
                <a:cs typeface="+mn-ea"/>
                <a:sym typeface="+mn-lt"/>
              </a:rPr>
              <a:t>活动执行方案</a:t>
            </a:r>
          </a:p>
        </p:txBody>
      </p:sp>
      <p:sp>
        <p:nvSpPr>
          <p:cNvPr id="13" name="矩形 12"/>
          <p:cNvSpPr/>
          <p:nvPr/>
        </p:nvSpPr>
        <p:spPr>
          <a:xfrm>
            <a:off x="2560676" y="2007554"/>
            <a:ext cx="3183179" cy="1015663"/>
          </a:xfrm>
          <a:prstGeom prst="rect">
            <a:avLst/>
          </a:prstGeom>
          <a:noFill/>
        </p:spPr>
        <p:txBody>
          <a:bodyPr wrap="none">
            <a:spAutoFit/>
          </a:bodyPr>
          <a:lstStyle/>
          <a:p>
            <a:pPr lvl="0" algn="ctr"/>
            <a:r>
              <a:rPr lang="en-US" altLang="zh-CN" sz="6000" dirty="0">
                <a:solidFill>
                  <a:srgbClr val="EC6D6D"/>
                </a:solidFill>
                <a:cs typeface="+mn-ea"/>
                <a:sym typeface="+mn-lt"/>
              </a:rPr>
              <a:t>PART 04</a:t>
            </a:r>
          </a:p>
        </p:txBody>
      </p:sp>
      <p:sp>
        <p:nvSpPr>
          <p:cNvPr id="26" name="矩形 25"/>
          <p:cNvSpPr/>
          <p:nvPr/>
        </p:nvSpPr>
        <p:spPr>
          <a:xfrm>
            <a:off x="1932789" y="4218032"/>
            <a:ext cx="4176859" cy="787523"/>
          </a:xfrm>
          <a:prstGeom prst="rect">
            <a:avLst/>
          </a:prstGeom>
        </p:spPr>
        <p:txBody>
          <a:bodyPr wrap="square">
            <a:spAutoFit/>
          </a:bodyPr>
          <a:lstStyle/>
          <a:p>
            <a:pPr lvl="0" algn="ctr">
              <a:lnSpc>
                <a:spcPct val="150000"/>
              </a:lnSpc>
            </a:pPr>
            <a:r>
              <a:rPr lang="zh-CN" altLang="en-US" sz="1600" dirty="0">
                <a:cs typeface="+mn-ea"/>
                <a:sym typeface="+mn-lt"/>
              </a:rPr>
              <a:t>想和你走过十里长街，想和你度过往后余生，想让我的世界里都是你。</a:t>
            </a:r>
            <a:endParaRPr kumimoji="0" lang="zh-CN" altLang="en-US" sz="1600" b="0" i="0" u="none" strike="noStrike" kern="1200" cap="none" spc="0" normalizeH="0" baseline="0" noProof="0" dirty="0">
              <a:ln w="3175">
                <a:noFill/>
              </a:ln>
              <a:solidFill>
                <a:srgbClr val="90B6B6"/>
              </a:solidFill>
              <a:effectLst/>
              <a:uLnTx/>
              <a:uFillTx/>
              <a:cs typeface="+mn-ea"/>
              <a:sym typeface="+mn-lt"/>
            </a:endParaRPr>
          </a:p>
        </p:txBody>
      </p:sp>
      <p:grpSp>
        <p:nvGrpSpPr>
          <p:cNvPr id="2" name="组合 1"/>
          <p:cNvGrpSpPr/>
          <p:nvPr/>
        </p:nvGrpSpPr>
        <p:grpSpPr>
          <a:xfrm>
            <a:off x="6330950" y="437974"/>
            <a:ext cx="5607856" cy="6033946"/>
            <a:chOff x="6330950" y="437974"/>
            <a:chExt cx="5607856" cy="6033946"/>
          </a:xfrm>
        </p:grpSpPr>
        <p:pic>
          <p:nvPicPr>
            <p:cNvPr id="12" name="图片 11"/>
            <p:cNvPicPr>
              <a:picLocks noChangeAspect="1"/>
            </p:cNvPicPr>
            <p:nvPr/>
          </p:nvPicPr>
          <p:blipFill>
            <a:blip r:embed="rId3"/>
            <a:stretch>
              <a:fillRect/>
            </a:stretch>
          </p:blipFill>
          <p:spPr>
            <a:xfrm>
              <a:off x="6330950" y="864064"/>
              <a:ext cx="5607856" cy="5607856"/>
            </a:xfrm>
            <a:prstGeom prst="rect">
              <a:avLst/>
            </a:prstGeom>
          </p:spPr>
        </p:pic>
        <p:pic>
          <p:nvPicPr>
            <p:cNvPr id="10" name="图片 9"/>
            <p:cNvPicPr>
              <a:picLocks noChangeAspect="1"/>
            </p:cNvPicPr>
            <p:nvPr/>
          </p:nvPicPr>
          <p:blipFill>
            <a:blip r:embed="rId4" cstate="screen"/>
            <a:stretch>
              <a:fillRect/>
            </a:stretch>
          </p:blipFill>
          <p:spPr>
            <a:xfrm>
              <a:off x="8275768" y="437974"/>
              <a:ext cx="1733654" cy="2414946"/>
            </a:xfrm>
            <a:prstGeom prst="rect">
              <a:avLst/>
            </a:prstGeom>
          </p:spPr>
        </p:pic>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ppt_x"/>
                                          </p:val>
                                        </p:tav>
                                        <p:tav tm="100000">
                                          <p:val>
                                            <p:strVal val="#ppt_x"/>
                                          </p:val>
                                        </p:tav>
                                      </p:tavLst>
                                    </p:anim>
                                    <p:anim calcmode="lin" valueType="num">
                                      <p:cBhvr additive="base">
                                        <p:cTn id="8" dur="75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750" fill="hold"/>
                                        <p:tgtEl>
                                          <p:spTgt spid="21"/>
                                        </p:tgtEl>
                                        <p:attrNameLst>
                                          <p:attrName>ppt_x</p:attrName>
                                        </p:attrNameLst>
                                      </p:cBhvr>
                                      <p:tavLst>
                                        <p:tav tm="0">
                                          <p:val>
                                            <p:strVal val="#ppt_x"/>
                                          </p:val>
                                        </p:tav>
                                        <p:tav tm="100000">
                                          <p:val>
                                            <p:strVal val="#ppt_x"/>
                                          </p:val>
                                        </p:tav>
                                      </p:tavLst>
                                    </p:anim>
                                    <p:anim calcmode="lin" valueType="num">
                                      <p:cBhvr additive="base">
                                        <p:cTn id="13" dur="75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750" fill="hold"/>
                                        <p:tgtEl>
                                          <p:spTgt spid="22"/>
                                        </p:tgtEl>
                                        <p:attrNameLst>
                                          <p:attrName>ppt_x</p:attrName>
                                        </p:attrNameLst>
                                      </p:cBhvr>
                                      <p:tavLst>
                                        <p:tav tm="0">
                                          <p:val>
                                            <p:strVal val="#ppt_x"/>
                                          </p:val>
                                        </p:tav>
                                        <p:tav tm="100000">
                                          <p:val>
                                            <p:strVal val="#ppt_x"/>
                                          </p:val>
                                        </p:tav>
                                      </p:tavLst>
                                    </p:anim>
                                    <p:anim calcmode="lin" valueType="num">
                                      <p:cBhvr additive="base">
                                        <p:cTn id="18"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47"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750"/>
                                        <p:tgtEl>
                                          <p:spTgt spid="26"/>
                                        </p:tgtEl>
                                      </p:cBhvr>
                                    </p:animEffect>
                                    <p:anim calcmode="lin" valueType="num">
                                      <p:cBhvr>
                                        <p:cTn id="35" dur="750" fill="hold"/>
                                        <p:tgtEl>
                                          <p:spTgt spid="26"/>
                                        </p:tgtEl>
                                        <p:attrNameLst>
                                          <p:attrName>ppt_x</p:attrName>
                                        </p:attrNameLst>
                                      </p:cBhvr>
                                      <p:tavLst>
                                        <p:tav tm="0">
                                          <p:val>
                                            <p:strVal val="#ppt_x"/>
                                          </p:val>
                                        </p:tav>
                                        <p:tav tm="100000">
                                          <p:val>
                                            <p:strVal val="#ppt_x"/>
                                          </p:val>
                                        </p:tav>
                                      </p:tavLst>
                                    </p:anim>
                                    <p:anim calcmode="lin" valueType="num">
                                      <p:cBhvr>
                                        <p:cTn id="36"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1" grpId="0" bldLvl="0" animBg="1"/>
      <p:bldP spid="22" grpId="0" bldLvl="0" animBg="1"/>
      <p:bldP spid="11" grpId="0"/>
      <p:bldP spid="13"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881380" y="614680"/>
            <a:ext cx="4048760" cy="730250"/>
            <a:chOff x="1388" y="968"/>
            <a:chExt cx="6376" cy="1150"/>
          </a:xfrm>
        </p:grpSpPr>
        <p:grpSp>
          <p:nvGrpSpPr>
            <p:cNvPr id="27" name="组合 26"/>
            <p:cNvGrpSpPr/>
            <p:nvPr/>
          </p:nvGrpSpPr>
          <p:grpSpPr>
            <a:xfrm>
              <a:off x="1388" y="1102"/>
              <a:ext cx="1668" cy="1016"/>
              <a:chOff x="1480" y="1008"/>
              <a:chExt cx="1668" cy="1016"/>
            </a:xfrm>
          </p:grpSpPr>
          <p:sp>
            <p:nvSpPr>
              <p:cNvPr id="36" name="KSO_Shape"/>
              <p:cNvSpPr/>
              <p:nvPr>
                <p:custDataLst>
                  <p:tags r:id="rId2"/>
                </p:custDataLst>
              </p:nvPr>
            </p:nvSpPr>
            <p:spPr>
              <a:xfrm flipH="1">
                <a:off x="2142" y="1008"/>
                <a:ext cx="1006" cy="917"/>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28" name="心形 27"/>
              <p:cNvSpPr/>
              <p:nvPr/>
            </p:nvSpPr>
            <p:spPr>
              <a:xfrm rot="20100000">
                <a:off x="1480" y="1016"/>
                <a:ext cx="1166" cy="1008"/>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文本框 44"/>
            <p:cNvSpPr txBox="1">
              <a:spLocks noChangeArrowheads="1"/>
            </p:cNvSpPr>
            <p:nvPr>
              <p:custDataLst>
                <p:tags r:id="rId1"/>
              </p:custDataLst>
            </p:nvPr>
          </p:nvSpPr>
          <p:spPr bwMode="auto">
            <a:xfrm>
              <a:off x="3148" y="968"/>
              <a:ext cx="4617"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输入标题内容</a:t>
              </a:r>
            </a:p>
          </p:txBody>
        </p:sp>
      </p:grpSp>
      <p:grpSp>
        <p:nvGrpSpPr>
          <p:cNvPr id="2" name="组合 1"/>
          <p:cNvGrpSpPr/>
          <p:nvPr/>
        </p:nvGrpSpPr>
        <p:grpSpPr>
          <a:xfrm>
            <a:off x="1229075" y="1811303"/>
            <a:ext cx="1085830" cy="1085830"/>
            <a:chOff x="1262742" y="2031998"/>
            <a:chExt cx="1407886" cy="1407886"/>
          </a:xfrm>
        </p:grpSpPr>
        <p:sp>
          <p:nvSpPr>
            <p:cNvPr id="4" name="任意多边形: 形状 3"/>
            <p:cNvSpPr/>
            <p:nvPr/>
          </p:nvSpPr>
          <p:spPr>
            <a:xfrm>
              <a:off x="1262742" y="2031998"/>
              <a:ext cx="1407886" cy="1407886"/>
            </a:xfrm>
            <a:custGeom>
              <a:avLst/>
              <a:gdLst>
                <a:gd name="connsiteX0" fmla="*/ 703943 w 1407886"/>
                <a:gd name="connsiteY0" fmla="*/ 0 h 1407886"/>
                <a:gd name="connsiteX1" fmla="*/ 1393585 w 1407886"/>
                <a:gd name="connsiteY1" fmla="*/ 562074 h 1407886"/>
                <a:gd name="connsiteX2" fmla="*/ 1407886 w 1407886"/>
                <a:gd name="connsiteY2" fmla="*/ 703942 h 1407886"/>
                <a:gd name="connsiteX3" fmla="*/ 1407885 w 1407886"/>
                <a:gd name="connsiteY3" fmla="*/ 703942 h 1407886"/>
                <a:gd name="connsiteX4" fmla="*/ 703942 w 1407886"/>
                <a:gd name="connsiteY4" fmla="*/ 1407885 h 1407886"/>
                <a:gd name="connsiteX5" fmla="*/ 703942 w 1407886"/>
                <a:gd name="connsiteY5" fmla="*/ 1407886 h 1407886"/>
                <a:gd name="connsiteX6" fmla="*/ 562074 w 1407886"/>
                <a:gd name="connsiteY6" fmla="*/ 1393585 h 1407886"/>
                <a:gd name="connsiteX7" fmla="*/ 0 w 1407886"/>
                <a:gd name="connsiteY7" fmla="*/ 703943 h 1407886"/>
                <a:gd name="connsiteX8" fmla="*/ 703943 w 1407886"/>
                <a:gd name="connsiteY8" fmla="*/ 0 h 14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886" h="1407886">
                  <a:moveTo>
                    <a:pt x="703943" y="0"/>
                  </a:moveTo>
                  <a:cubicBezTo>
                    <a:pt x="1044123" y="0"/>
                    <a:pt x="1327944" y="241299"/>
                    <a:pt x="1393585" y="562074"/>
                  </a:cubicBezTo>
                  <a:lnTo>
                    <a:pt x="1407886" y="703942"/>
                  </a:lnTo>
                  <a:lnTo>
                    <a:pt x="1407885" y="703942"/>
                  </a:lnTo>
                  <a:cubicBezTo>
                    <a:pt x="1019108" y="703942"/>
                    <a:pt x="703942" y="1019108"/>
                    <a:pt x="703942" y="1407885"/>
                  </a:cubicBezTo>
                  <a:lnTo>
                    <a:pt x="703942" y="1407886"/>
                  </a:lnTo>
                  <a:lnTo>
                    <a:pt x="562074" y="1393585"/>
                  </a:lnTo>
                  <a:cubicBezTo>
                    <a:pt x="241299" y="1327944"/>
                    <a:pt x="0" y="1044123"/>
                    <a:pt x="0" y="703943"/>
                  </a:cubicBezTo>
                  <a:cubicBezTo>
                    <a:pt x="0" y="315166"/>
                    <a:pt x="315166" y="0"/>
                    <a:pt x="703943" y="0"/>
                  </a:cubicBezTo>
                  <a:close/>
                </a:path>
              </a:pathLst>
            </a:cu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29" name="文本框 28"/>
            <p:cNvSpPr txBox="1"/>
            <p:nvPr/>
          </p:nvSpPr>
          <p:spPr>
            <a:xfrm>
              <a:off x="1484625" y="2170053"/>
              <a:ext cx="673835" cy="99765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cs typeface="+mn-ea"/>
                  <a:sym typeface="+mn-lt"/>
                </a:rPr>
                <a:t>S</a:t>
              </a:r>
              <a:endParaRPr lang="zh-CN" altLang="en-US" sz="4400" b="1" dirty="0">
                <a:solidFill>
                  <a:schemeClr val="bg1"/>
                </a:solidFill>
                <a:cs typeface="+mn-ea"/>
                <a:sym typeface="+mn-lt"/>
              </a:endParaRPr>
            </a:p>
          </p:txBody>
        </p:sp>
      </p:grpSp>
      <p:grpSp>
        <p:nvGrpSpPr>
          <p:cNvPr id="30" name="组合 29"/>
          <p:cNvGrpSpPr/>
          <p:nvPr/>
        </p:nvGrpSpPr>
        <p:grpSpPr>
          <a:xfrm>
            <a:off x="1229075" y="3857817"/>
            <a:ext cx="1085830" cy="1085830"/>
            <a:chOff x="1262742" y="2031998"/>
            <a:chExt cx="1407886" cy="1407886"/>
          </a:xfrm>
        </p:grpSpPr>
        <p:sp>
          <p:nvSpPr>
            <p:cNvPr id="31" name="任意多边形: 形状 7"/>
            <p:cNvSpPr/>
            <p:nvPr/>
          </p:nvSpPr>
          <p:spPr>
            <a:xfrm>
              <a:off x="1262742" y="2031998"/>
              <a:ext cx="1407886" cy="1407886"/>
            </a:xfrm>
            <a:custGeom>
              <a:avLst/>
              <a:gdLst>
                <a:gd name="connsiteX0" fmla="*/ 703943 w 1407886"/>
                <a:gd name="connsiteY0" fmla="*/ 0 h 1407886"/>
                <a:gd name="connsiteX1" fmla="*/ 1393585 w 1407886"/>
                <a:gd name="connsiteY1" fmla="*/ 562074 h 1407886"/>
                <a:gd name="connsiteX2" fmla="*/ 1407886 w 1407886"/>
                <a:gd name="connsiteY2" fmla="*/ 703942 h 1407886"/>
                <a:gd name="connsiteX3" fmla="*/ 1407885 w 1407886"/>
                <a:gd name="connsiteY3" fmla="*/ 703942 h 1407886"/>
                <a:gd name="connsiteX4" fmla="*/ 703942 w 1407886"/>
                <a:gd name="connsiteY4" fmla="*/ 1407885 h 1407886"/>
                <a:gd name="connsiteX5" fmla="*/ 703942 w 1407886"/>
                <a:gd name="connsiteY5" fmla="*/ 1407886 h 1407886"/>
                <a:gd name="connsiteX6" fmla="*/ 562074 w 1407886"/>
                <a:gd name="connsiteY6" fmla="*/ 1393585 h 1407886"/>
                <a:gd name="connsiteX7" fmla="*/ 0 w 1407886"/>
                <a:gd name="connsiteY7" fmla="*/ 703943 h 1407886"/>
                <a:gd name="connsiteX8" fmla="*/ 703943 w 1407886"/>
                <a:gd name="connsiteY8" fmla="*/ 0 h 14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886" h="1407886">
                  <a:moveTo>
                    <a:pt x="703943" y="0"/>
                  </a:moveTo>
                  <a:cubicBezTo>
                    <a:pt x="1044123" y="0"/>
                    <a:pt x="1327944" y="241299"/>
                    <a:pt x="1393585" y="562074"/>
                  </a:cubicBezTo>
                  <a:lnTo>
                    <a:pt x="1407886" y="703942"/>
                  </a:lnTo>
                  <a:lnTo>
                    <a:pt x="1407885" y="703942"/>
                  </a:lnTo>
                  <a:cubicBezTo>
                    <a:pt x="1019108" y="703942"/>
                    <a:pt x="703942" y="1019108"/>
                    <a:pt x="703942" y="1407885"/>
                  </a:cubicBezTo>
                  <a:lnTo>
                    <a:pt x="703942" y="1407886"/>
                  </a:lnTo>
                  <a:lnTo>
                    <a:pt x="562074" y="1393585"/>
                  </a:lnTo>
                  <a:cubicBezTo>
                    <a:pt x="241299" y="1327944"/>
                    <a:pt x="0" y="1044123"/>
                    <a:pt x="0" y="703943"/>
                  </a:cubicBezTo>
                  <a:cubicBezTo>
                    <a:pt x="0" y="315166"/>
                    <a:pt x="315166" y="0"/>
                    <a:pt x="703943" y="0"/>
                  </a:cubicBezTo>
                  <a:close/>
                </a:path>
              </a:pathLst>
            </a:cu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5" name="文本框 4"/>
            <p:cNvSpPr txBox="1"/>
            <p:nvPr/>
          </p:nvSpPr>
          <p:spPr>
            <a:xfrm>
              <a:off x="1402524" y="2170053"/>
              <a:ext cx="838033" cy="99765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cs typeface="+mn-ea"/>
                  <a:sym typeface="+mn-lt"/>
                </a:rPr>
                <a:t>O</a:t>
              </a:r>
              <a:endParaRPr lang="zh-CN" altLang="en-US" sz="4400" b="1" dirty="0">
                <a:solidFill>
                  <a:schemeClr val="bg1"/>
                </a:solidFill>
                <a:cs typeface="+mn-ea"/>
                <a:sym typeface="+mn-lt"/>
              </a:endParaRPr>
            </a:p>
          </p:txBody>
        </p:sp>
      </p:grpSp>
      <p:grpSp>
        <p:nvGrpSpPr>
          <p:cNvPr id="33" name="组合 32"/>
          <p:cNvGrpSpPr/>
          <p:nvPr/>
        </p:nvGrpSpPr>
        <p:grpSpPr>
          <a:xfrm>
            <a:off x="6294560" y="1811303"/>
            <a:ext cx="1085830" cy="1085830"/>
            <a:chOff x="1262742" y="2031998"/>
            <a:chExt cx="1407886" cy="1407886"/>
          </a:xfrm>
        </p:grpSpPr>
        <p:sp>
          <p:nvSpPr>
            <p:cNvPr id="34" name="任意多边形: 形状 10"/>
            <p:cNvSpPr/>
            <p:nvPr/>
          </p:nvSpPr>
          <p:spPr>
            <a:xfrm>
              <a:off x="1262742" y="2031998"/>
              <a:ext cx="1407886" cy="1407886"/>
            </a:xfrm>
            <a:custGeom>
              <a:avLst/>
              <a:gdLst>
                <a:gd name="connsiteX0" fmla="*/ 703943 w 1407886"/>
                <a:gd name="connsiteY0" fmla="*/ 0 h 1407886"/>
                <a:gd name="connsiteX1" fmla="*/ 1393585 w 1407886"/>
                <a:gd name="connsiteY1" fmla="*/ 562074 h 1407886"/>
                <a:gd name="connsiteX2" fmla="*/ 1407886 w 1407886"/>
                <a:gd name="connsiteY2" fmla="*/ 703942 h 1407886"/>
                <a:gd name="connsiteX3" fmla="*/ 1407885 w 1407886"/>
                <a:gd name="connsiteY3" fmla="*/ 703942 h 1407886"/>
                <a:gd name="connsiteX4" fmla="*/ 703942 w 1407886"/>
                <a:gd name="connsiteY4" fmla="*/ 1407885 h 1407886"/>
                <a:gd name="connsiteX5" fmla="*/ 703942 w 1407886"/>
                <a:gd name="connsiteY5" fmla="*/ 1407886 h 1407886"/>
                <a:gd name="connsiteX6" fmla="*/ 562074 w 1407886"/>
                <a:gd name="connsiteY6" fmla="*/ 1393585 h 1407886"/>
                <a:gd name="connsiteX7" fmla="*/ 0 w 1407886"/>
                <a:gd name="connsiteY7" fmla="*/ 703943 h 1407886"/>
                <a:gd name="connsiteX8" fmla="*/ 703943 w 1407886"/>
                <a:gd name="connsiteY8" fmla="*/ 0 h 14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886" h="1407886">
                  <a:moveTo>
                    <a:pt x="703943" y="0"/>
                  </a:moveTo>
                  <a:cubicBezTo>
                    <a:pt x="1044123" y="0"/>
                    <a:pt x="1327944" y="241299"/>
                    <a:pt x="1393585" y="562074"/>
                  </a:cubicBezTo>
                  <a:lnTo>
                    <a:pt x="1407886" y="703942"/>
                  </a:lnTo>
                  <a:lnTo>
                    <a:pt x="1407885" y="703942"/>
                  </a:lnTo>
                  <a:cubicBezTo>
                    <a:pt x="1019108" y="703942"/>
                    <a:pt x="703942" y="1019108"/>
                    <a:pt x="703942" y="1407885"/>
                  </a:cubicBezTo>
                  <a:lnTo>
                    <a:pt x="703942" y="1407886"/>
                  </a:lnTo>
                  <a:lnTo>
                    <a:pt x="562074" y="1393585"/>
                  </a:lnTo>
                  <a:cubicBezTo>
                    <a:pt x="241299" y="1327944"/>
                    <a:pt x="0" y="1044123"/>
                    <a:pt x="0" y="703943"/>
                  </a:cubicBezTo>
                  <a:cubicBezTo>
                    <a:pt x="0" y="315166"/>
                    <a:pt x="315166" y="0"/>
                    <a:pt x="703943" y="0"/>
                  </a:cubicBezTo>
                  <a:close/>
                </a:path>
              </a:pathLst>
            </a:cu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35" name="文本框 34"/>
            <p:cNvSpPr txBox="1"/>
            <p:nvPr/>
          </p:nvSpPr>
          <p:spPr>
            <a:xfrm>
              <a:off x="1307956" y="2170053"/>
              <a:ext cx="1027172" cy="99765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cs typeface="+mn-ea"/>
                  <a:sym typeface="+mn-lt"/>
                </a:rPr>
                <a:t>W</a:t>
              </a:r>
              <a:endParaRPr lang="zh-CN" altLang="en-US" sz="4400" b="1" dirty="0">
                <a:solidFill>
                  <a:schemeClr val="bg1"/>
                </a:solidFill>
                <a:cs typeface="+mn-ea"/>
                <a:sym typeface="+mn-lt"/>
              </a:endParaRPr>
            </a:p>
          </p:txBody>
        </p:sp>
      </p:grpSp>
      <p:grpSp>
        <p:nvGrpSpPr>
          <p:cNvPr id="52" name="组合 51"/>
          <p:cNvGrpSpPr/>
          <p:nvPr/>
        </p:nvGrpSpPr>
        <p:grpSpPr>
          <a:xfrm>
            <a:off x="6294560" y="3857817"/>
            <a:ext cx="1085830" cy="1085830"/>
            <a:chOff x="1262742" y="2031998"/>
            <a:chExt cx="1407886" cy="1407886"/>
          </a:xfrm>
        </p:grpSpPr>
        <p:sp>
          <p:nvSpPr>
            <p:cNvPr id="53" name="任意多边形: 形状 13"/>
            <p:cNvSpPr/>
            <p:nvPr/>
          </p:nvSpPr>
          <p:spPr>
            <a:xfrm>
              <a:off x="1262742" y="2031998"/>
              <a:ext cx="1407886" cy="1407886"/>
            </a:xfrm>
            <a:custGeom>
              <a:avLst/>
              <a:gdLst>
                <a:gd name="connsiteX0" fmla="*/ 703943 w 1407886"/>
                <a:gd name="connsiteY0" fmla="*/ 0 h 1407886"/>
                <a:gd name="connsiteX1" fmla="*/ 1393585 w 1407886"/>
                <a:gd name="connsiteY1" fmla="*/ 562074 h 1407886"/>
                <a:gd name="connsiteX2" fmla="*/ 1407886 w 1407886"/>
                <a:gd name="connsiteY2" fmla="*/ 703942 h 1407886"/>
                <a:gd name="connsiteX3" fmla="*/ 1407885 w 1407886"/>
                <a:gd name="connsiteY3" fmla="*/ 703942 h 1407886"/>
                <a:gd name="connsiteX4" fmla="*/ 703942 w 1407886"/>
                <a:gd name="connsiteY4" fmla="*/ 1407885 h 1407886"/>
                <a:gd name="connsiteX5" fmla="*/ 703942 w 1407886"/>
                <a:gd name="connsiteY5" fmla="*/ 1407886 h 1407886"/>
                <a:gd name="connsiteX6" fmla="*/ 562074 w 1407886"/>
                <a:gd name="connsiteY6" fmla="*/ 1393585 h 1407886"/>
                <a:gd name="connsiteX7" fmla="*/ 0 w 1407886"/>
                <a:gd name="connsiteY7" fmla="*/ 703943 h 1407886"/>
                <a:gd name="connsiteX8" fmla="*/ 703943 w 1407886"/>
                <a:gd name="connsiteY8" fmla="*/ 0 h 14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886" h="1407886">
                  <a:moveTo>
                    <a:pt x="703943" y="0"/>
                  </a:moveTo>
                  <a:cubicBezTo>
                    <a:pt x="1044123" y="0"/>
                    <a:pt x="1327944" y="241299"/>
                    <a:pt x="1393585" y="562074"/>
                  </a:cubicBezTo>
                  <a:lnTo>
                    <a:pt x="1407886" y="703942"/>
                  </a:lnTo>
                  <a:lnTo>
                    <a:pt x="1407885" y="703942"/>
                  </a:lnTo>
                  <a:cubicBezTo>
                    <a:pt x="1019108" y="703942"/>
                    <a:pt x="703942" y="1019108"/>
                    <a:pt x="703942" y="1407885"/>
                  </a:cubicBezTo>
                  <a:lnTo>
                    <a:pt x="703942" y="1407886"/>
                  </a:lnTo>
                  <a:lnTo>
                    <a:pt x="562074" y="1393585"/>
                  </a:lnTo>
                  <a:cubicBezTo>
                    <a:pt x="241299" y="1327944"/>
                    <a:pt x="0" y="1044123"/>
                    <a:pt x="0" y="703943"/>
                  </a:cubicBezTo>
                  <a:cubicBezTo>
                    <a:pt x="0" y="315166"/>
                    <a:pt x="315166" y="0"/>
                    <a:pt x="703943" y="0"/>
                  </a:cubicBezTo>
                  <a:close/>
                </a:path>
              </a:pathLst>
            </a:cu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54" name="文本框 53"/>
            <p:cNvSpPr txBox="1"/>
            <p:nvPr/>
          </p:nvSpPr>
          <p:spPr>
            <a:xfrm>
              <a:off x="1473192" y="2170053"/>
              <a:ext cx="696699" cy="99765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cs typeface="+mn-ea"/>
                  <a:sym typeface="+mn-lt"/>
                </a:rPr>
                <a:t>T</a:t>
              </a:r>
              <a:endParaRPr lang="zh-CN" altLang="en-US" sz="4400" b="1" dirty="0">
                <a:solidFill>
                  <a:schemeClr val="bg1"/>
                </a:solidFill>
                <a:cs typeface="+mn-ea"/>
                <a:sym typeface="+mn-lt"/>
              </a:endParaRPr>
            </a:p>
          </p:txBody>
        </p:sp>
      </p:grpSp>
      <p:grpSp>
        <p:nvGrpSpPr>
          <p:cNvPr id="55" name="组合 54"/>
          <p:cNvGrpSpPr/>
          <p:nvPr/>
        </p:nvGrpSpPr>
        <p:grpSpPr>
          <a:xfrm>
            <a:off x="2061868" y="2472020"/>
            <a:ext cx="3712889" cy="949605"/>
            <a:chOff x="7430771" y="1949095"/>
            <a:chExt cx="3712889" cy="949605"/>
          </a:xfrm>
        </p:grpSpPr>
        <p:sp>
          <p:nvSpPr>
            <p:cNvPr id="56" name="文本框 27"/>
            <p:cNvSpPr txBox="1"/>
            <p:nvPr/>
          </p:nvSpPr>
          <p:spPr>
            <a:xfrm>
              <a:off x="7430771" y="1949095"/>
              <a:ext cx="1588897" cy="369332"/>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tx1">
                      <a:lumMod val="75000"/>
                      <a:lumOff val="25000"/>
                    </a:schemeClr>
                  </a:solidFill>
                  <a:cs typeface="+mn-ea"/>
                  <a:sym typeface="+mn-lt"/>
                </a:rPr>
                <a:t>标题添加此处</a:t>
              </a:r>
            </a:p>
          </p:txBody>
        </p:sp>
        <p:sp>
          <p:nvSpPr>
            <p:cNvPr id="57" name="文本框 28"/>
            <p:cNvSpPr txBox="1"/>
            <p:nvPr/>
          </p:nvSpPr>
          <p:spPr>
            <a:xfrm>
              <a:off x="7430771" y="2327835"/>
              <a:ext cx="3712889" cy="57086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nSpc>
                  <a:spcPct val="130000"/>
                </a:lnSpc>
              </a:pPr>
              <a:r>
                <a:rPr lang="zh-CN" altLang="en-US" sz="1200" kern="100" dirty="0">
                  <a:solidFill>
                    <a:srgbClr val="7F7F7F"/>
                  </a:solidFill>
                  <a:cs typeface="+mn-ea"/>
                  <a:sym typeface="+mn-lt"/>
                </a:rPr>
                <a:t>请替换文字内容，点击添加相关标题文字，修改文字内容，也可以直接复制你的内容到此。</a:t>
              </a:r>
              <a:endParaRPr lang="en-US" altLang="zh-CN" sz="1200" dirty="0">
                <a:solidFill>
                  <a:schemeClr val="tx1">
                    <a:lumMod val="75000"/>
                    <a:lumOff val="25000"/>
                  </a:schemeClr>
                </a:solidFill>
                <a:cs typeface="+mn-ea"/>
                <a:sym typeface="+mn-lt"/>
              </a:endParaRPr>
            </a:p>
          </p:txBody>
        </p:sp>
      </p:grpSp>
      <p:grpSp>
        <p:nvGrpSpPr>
          <p:cNvPr id="58" name="组合 57"/>
          <p:cNvGrpSpPr/>
          <p:nvPr/>
        </p:nvGrpSpPr>
        <p:grpSpPr>
          <a:xfrm>
            <a:off x="2061868" y="4579375"/>
            <a:ext cx="3712889" cy="949605"/>
            <a:chOff x="7430771" y="1949095"/>
            <a:chExt cx="3712889" cy="949605"/>
          </a:xfrm>
        </p:grpSpPr>
        <p:sp>
          <p:nvSpPr>
            <p:cNvPr id="59" name="文本框 27"/>
            <p:cNvSpPr txBox="1"/>
            <p:nvPr/>
          </p:nvSpPr>
          <p:spPr>
            <a:xfrm>
              <a:off x="7430771" y="1949095"/>
              <a:ext cx="1588897" cy="369332"/>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tx1">
                      <a:lumMod val="75000"/>
                      <a:lumOff val="25000"/>
                    </a:schemeClr>
                  </a:solidFill>
                  <a:cs typeface="+mn-ea"/>
                  <a:sym typeface="+mn-lt"/>
                </a:rPr>
                <a:t>标题添加此处</a:t>
              </a:r>
            </a:p>
          </p:txBody>
        </p:sp>
        <p:sp>
          <p:nvSpPr>
            <p:cNvPr id="60" name="文本框 28"/>
            <p:cNvSpPr txBox="1"/>
            <p:nvPr/>
          </p:nvSpPr>
          <p:spPr>
            <a:xfrm>
              <a:off x="7430771" y="2327835"/>
              <a:ext cx="3712889" cy="57086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nSpc>
                  <a:spcPct val="130000"/>
                </a:lnSpc>
              </a:pPr>
              <a:r>
                <a:rPr lang="zh-CN" altLang="en-US" sz="1200" kern="100" dirty="0">
                  <a:solidFill>
                    <a:srgbClr val="7F7F7F"/>
                  </a:solidFill>
                  <a:cs typeface="+mn-ea"/>
                  <a:sym typeface="+mn-lt"/>
                </a:rPr>
                <a:t>请替换文字内容，点击添加相关标题文字，修改文字内容，也可以直接复制你的内容到此。</a:t>
              </a:r>
              <a:endParaRPr lang="en-US" altLang="zh-CN" sz="1200" dirty="0">
                <a:solidFill>
                  <a:schemeClr val="tx1">
                    <a:lumMod val="75000"/>
                    <a:lumOff val="25000"/>
                  </a:schemeClr>
                </a:solidFill>
                <a:cs typeface="+mn-ea"/>
                <a:sym typeface="+mn-lt"/>
              </a:endParaRPr>
            </a:p>
          </p:txBody>
        </p:sp>
      </p:grpSp>
      <p:grpSp>
        <p:nvGrpSpPr>
          <p:cNvPr id="61" name="组合 60"/>
          <p:cNvGrpSpPr/>
          <p:nvPr/>
        </p:nvGrpSpPr>
        <p:grpSpPr>
          <a:xfrm>
            <a:off x="7190346" y="2472020"/>
            <a:ext cx="3712889" cy="949605"/>
            <a:chOff x="7430771" y="1949095"/>
            <a:chExt cx="3712889" cy="949605"/>
          </a:xfrm>
        </p:grpSpPr>
        <p:sp>
          <p:nvSpPr>
            <p:cNvPr id="6" name="文本框 27"/>
            <p:cNvSpPr txBox="1"/>
            <p:nvPr/>
          </p:nvSpPr>
          <p:spPr>
            <a:xfrm>
              <a:off x="7430771" y="1949095"/>
              <a:ext cx="1588897" cy="369332"/>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tx1">
                      <a:lumMod val="75000"/>
                      <a:lumOff val="25000"/>
                    </a:schemeClr>
                  </a:solidFill>
                  <a:cs typeface="+mn-ea"/>
                  <a:sym typeface="+mn-lt"/>
                </a:rPr>
                <a:t>标题添加此处</a:t>
              </a:r>
            </a:p>
          </p:txBody>
        </p:sp>
        <p:sp>
          <p:nvSpPr>
            <p:cNvPr id="37" name="文本框 28"/>
            <p:cNvSpPr txBox="1"/>
            <p:nvPr/>
          </p:nvSpPr>
          <p:spPr>
            <a:xfrm>
              <a:off x="7430771" y="2327835"/>
              <a:ext cx="3712889" cy="57086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nSpc>
                  <a:spcPct val="130000"/>
                </a:lnSpc>
              </a:pPr>
              <a:r>
                <a:rPr lang="zh-CN" altLang="en-US" sz="1200" kern="100" dirty="0">
                  <a:solidFill>
                    <a:srgbClr val="7F7F7F"/>
                  </a:solidFill>
                  <a:cs typeface="+mn-ea"/>
                  <a:sym typeface="+mn-lt"/>
                </a:rPr>
                <a:t>请替换文字内容，点击添加相关标题文字，修改文字内容，也可以直接复制你的内容到此。</a:t>
              </a:r>
              <a:endParaRPr lang="en-US" altLang="zh-CN" sz="1200" dirty="0">
                <a:solidFill>
                  <a:schemeClr val="tx1">
                    <a:lumMod val="75000"/>
                    <a:lumOff val="25000"/>
                  </a:schemeClr>
                </a:solidFill>
                <a:cs typeface="+mn-ea"/>
                <a:sym typeface="+mn-lt"/>
              </a:endParaRPr>
            </a:p>
          </p:txBody>
        </p:sp>
      </p:grpSp>
      <p:grpSp>
        <p:nvGrpSpPr>
          <p:cNvPr id="38" name="组合 37"/>
          <p:cNvGrpSpPr/>
          <p:nvPr/>
        </p:nvGrpSpPr>
        <p:grpSpPr>
          <a:xfrm>
            <a:off x="7190346" y="4579375"/>
            <a:ext cx="3712889" cy="949605"/>
            <a:chOff x="7430771" y="1949095"/>
            <a:chExt cx="3712889" cy="949605"/>
          </a:xfrm>
        </p:grpSpPr>
        <p:sp>
          <p:nvSpPr>
            <p:cNvPr id="39" name="文本框 27"/>
            <p:cNvSpPr txBox="1"/>
            <p:nvPr/>
          </p:nvSpPr>
          <p:spPr>
            <a:xfrm>
              <a:off x="7430771" y="1949095"/>
              <a:ext cx="1588897" cy="369332"/>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tx1">
                      <a:lumMod val="75000"/>
                      <a:lumOff val="25000"/>
                    </a:schemeClr>
                  </a:solidFill>
                  <a:cs typeface="+mn-ea"/>
                  <a:sym typeface="+mn-lt"/>
                </a:rPr>
                <a:t>标题添加此处</a:t>
              </a:r>
            </a:p>
          </p:txBody>
        </p:sp>
        <p:sp>
          <p:nvSpPr>
            <p:cNvPr id="40" name="文本框 28"/>
            <p:cNvSpPr txBox="1"/>
            <p:nvPr/>
          </p:nvSpPr>
          <p:spPr>
            <a:xfrm>
              <a:off x="7430771" y="2327835"/>
              <a:ext cx="3712889" cy="570865"/>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nSpc>
                  <a:spcPct val="130000"/>
                </a:lnSpc>
              </a:pPr>
              <a:r>
                <a:rPr lang="zh-CN" altLang="en-US" sz="1200" kern="100" dirty="0">
                  <a:solidFill>
                    <a:srgbClr val="7F7F7F"/>
                  </a:solidFill>
                  <a:cs typeface="+mn-ea"/>
                  <a:sym typeface="+mn-lt"/>
                </a:rPr>
                <a:t>请替换文字内容，点击添加相关标题文字，修改文字内容，也可以直接复制你的内容到此。</a:t>
              </a:r>
              <a:endParaRPr lang="en-US" altLang="zh-CN" sz="1200" dirty="0">
                <a:solidFill>
                  <a:schemeClr val="tx1">
                    <a:lumMod val="75000"/>
                    <a:lumOff val="25000"/>
                  </a:schemeClr>
                </a:solidFill>
                <a:cs typeface="+mn-ea"/>
                <a:sym typeface="+mn-lt"/>
              </a:endParaRPr>
            </a:p>
          </p:txBody>
        </p:sp>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1000" fill="hold"/>
                                        <p:tgtEl>
                                          <p:spTgt spid="33"/>
                                        </p:tgtEl>
                                        <p:attrNameLst>
                                          <p:attrName>ppt_w</p:attrName>
                                        </p:attrNameLst>
                                      </p:cBhvr>
                                      <p:tavLst>
                                        <p:tav tm="0">
                                          <p:val>
                                            <p:fltVal val="0"/>
                                          </p:val>
                                        </p:tav>
                                        <p:tav tm="100000">
                                          <p:val>
                                            <p:strVal val="#ppt_w"/>
                                          </p:val>
                                        </p:tav>
                                      </p:tavLst>
                                    </p:anim>
                                    <p:anim calcmode="lin" valueType="num">
                                      <p:cBhvr>
                                        <p:cTn id="14" dur="1000" fill="hold"/>
                                        <p:tgtEl>
                                          <p:spTgt spid="33"/>
                                        </p:tgtEl>
                                        <p:attrNameLst>
                                          <p:attrName>ppt_h</p:attrName>
                                        </p:attrNameLst>
                                      </p:cBhvr>
                                      <p:tavLst>
                                        <p:tav tm="0">
                                          <p:val>
                                            <p:fltVal val="0"/>
                                          </p:val>
                                        </p:tav>
                                        <p:tav tm="100000">
                                          <p:val>
                                            <p:strVal val="#ppt_h"/>
                                          </p:val>
                                        </p:tav>
                                      </p:tavLst>
                                    </p:anim>
                                    <p:anim calcmode="lin" valueType="num">
                                      <p:cBhvr>
                                        <p:cTn id="15" dur="1000" fill="hold"/>
                                        <p:tgtEl>
                                          <p:spTgt spid="33"/>
                                        </p:tgtEl>
                                        <p:attrNameLst>
                                          <p:attrName>style.rotation</p:attrName>
                                        </p:attrNameLst>
                                      </p:cBhvr>
                                      <p:tavLst>
                                        <p:tav tm="0">
                                          <p:val>
                                            <p:fltVal val="90"/>
                                          </p:val>
                                        </p:tav>
                                        <p:tav tm="100000">
                                          <p:val>
                                            <p:fltVal val="0"/>
                                          </p:val>
                                        </p:tav>
                                      </p:tavLst>
                                    </p:anim>
                                    <p:animEffect transition="in" filter="fade">
                                      <p:cBhvr>
                                        <p:cTn id="16" dur="1000"/>
                                        <p:tgtEl>
                                          <p:spTgt spid="33"/>
                                        </p:tgtEl>
                                      </p:cBhvr>
                                    </p:animEffect>
                                  </p:childTnLst>
                                </p:cTn>
                              </p:par>
                              <p:par>
                                <p:cTn id="17" presetID="3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90"/>
                                          </p:val>
                                        </p:tav>
                                        <p:tav tm="100000">
                                          <p:val>
                                            <p:fltVal val="0"/>
                                          </p:val>
                                        </p:tav>
                                      </p:tavLst>
                                    </p:anim>
                                    <p:animEffect transition="in" filter="fade">
                                      <p:cBhvr>
                                        <p:cTn id="22" dur="1000"/>
                                        <p:tgtEl>
                                          <p:spTgt spid="30"/>
                                        </p:tgtEl>
                                      </p:cBhvr>
                                    </p:animEffect>
                                  </p:childTnLst>
                                </p:cTn>
                              </p:par>
                              <p:par>
                                <p:cTn id="23" presetID="3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1000" fill="hold"/>
                                        <p:tgtEl>
                                          <p:spTgt spid="52"/>
                                        </p:tgtEl>
                                        <p:attrNameLst>
                                          <p:attrName>ppt_w</p:attrName>
                                        </p:attrNameLst>
                                      </p:cBhvr>
                                      <p:tavLst>
                                        <p:tav tm="0">
                                          <p:val>
                                            <p:fltVal val="0"/>
                                          </p:val>
                                        </p:tav>
                                        <p:tav tm="100000">
                                          <p:val>
                                            <p:strVal val="#ppt_w"/>
                                          </p:val>
                                        </p:tav>
                                      </p:tavLst>
                                    </p:anim>
                                    <p:anim calcmode="lin" valueType="num">
                                      <p:cBhvr>
                                        <p:cTn id="26" dur="1000" fill="hold"/>
                                        <p:tgtEl>
                                          <p:spTgt spid="52"/>
                                        </p:tgtEl>
                                        <p:attrNameLst>
                                          <p:attrName>ppt_h</p:attrName>
                                        </p:attrNameLst>
                                      </p:cBhvr>
                                      <p:tavLst>
                                        <p:tav tm="0">
                                          <p:val>
                                            <p:fltVal val="0"/>
                                          </p:val>
                                        </p:tav>
                                        <p:tav tm="100000">
                                          <p:val>
                                            <p:strVal val="#ppt_h"/>
                                          </p:val>
                                        </p:tav>
                                      </p:tavLst>
                                    </p:anim>
                                    <p:anim calcmode="lin" valueType="num">
                                      <p:cBhvr>
                                        <p:cTn id="27" dur="1000" fill="hold"/>
                                        <p:tgtEl>
                                          <p:spTgt spid="52"/>
                                        </p:tgtEl>
                                        <p:attrNameLst>
                                          <p:attrName>style.rotation</p:attrName>
                                        </p:attrNameLst>
                                      </p:cBhvr>
                                      <p:tavLst>
                                        <p:tav tm="0">
                                          <p:val>
                                            <p:fltVal val="90"/>
                                          </p:val>
                                        </p:tav>
                                        <p:tav tm="100000">
                                          <p:val>
                                            <p:fltVal val="0"/>
                                          </p:val>
                                        </p:tav>
                                      </p:tavLst>
                                    </p:anim>
                                    <p:animEffect transition="in" filter="fade">
                                      <p:cBhvr>
                                        <p:cTn id="28" dur="1000"/>
                                        <p:tgtEl>
                                          <p:spTgt spid="52"/>
                                        </p:tgtEl>
                                      </p:cBhvr>
                                    </p:animEffect>
                                  </p:childTnLst>
                                </p:cTn>
                              </p:par>
                            </p:childTnLst>
                          </p:cTn>
                        </p:par>
                        <p:par>
                          <p:cTn id="29" fill="hold">
                            <p:stCondLst>
                              <p:cond delay="100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500" fill="hold"/>
                                        <p:tgtEl>
                                          <p:spTgt spid="61"/>
                                        </p:tgtEl>
                                        <p:attrNameLst>
                                          <p:attrName>ppt_x</p:attrName>
                                        </p:attrNameLst>
                                      </p:cBhvr>
                                      <p:tavLst>
                                        <p:tav tm="0">
                                          <p:val>
                                            <p:strVal val="#ppt_x"/>
                                          </p:val>
                                        </p:tav>
                                        <p:tav tm="100000">
                                          <p:val>
                                            <p:strVal val="#ppt_x"/>
                                          </p:val>
                                        </p:tav>
                                      </p:tavLst>
                                    </p:anim>
                                    <p:anim calcmode="lin" valueType="num">
                                      <p:cBhvr additive="base">
                                        <p:cTn id="37" dur="500" fill="hold"/>
                                        <p:tgtEl>
                                          <p:spTgt spid="6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additive="base">
                                        <p:cTn id="40" dur="500" fill="hold"/>
                                        <p:tgtEl>
                                          <p:spTgt spid="58"/>
                                        </p:tgtEl>
                                        <p:attrNameLst>
                                          <p:attrName>ppt_x</p:attrName>
                                        </p:attrNameLst>
                                      </p:cBhvr>
                                      <p:tavLst>
                                        <p:tav tm="0">
                                          <p:val>
                                            <p:strVal val="#ppt_x"/>
                                          </p:val>
                                        </p:tav>
                                        <p:tav tm="100000">
                                          <p:val>
                                            <p:strVal val="#ppt_x"/>
                                          </p:val>
                                        </p:tav>
                                      </p:tavLst>
                                    </p:anim>
                                    <p:anim calcmode="lin" valueType="num">
                                      <p:cBhvr additive="base">
                                        <p:cTn id="41" dur="500" fill="hold"/>
                                        <p:tgtEl>
                                          <p:spTgt spid="5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881380" y="614680"/>
            <a:ext cx="4048760" cy="730250"/>
            <a:chOff x="1388" y="968"/>
            <a:chExt cx="6376" cy="1150"/>
          </a:xfrm>
        </p:grpSpPr>
        <p:grpSp>
          <p:nvGrpSpPr>
            <p:cNvPr id="27" name="组合 26"/>
            <p:cNvGrpSpPr/>
            <p:nvPr/>
          </p:nvGrpSpPr>
          <p:grpSpPr>
            <a:xfrm>
              <a:off x="1388" y="1102"/>
              <a:ext cx="1668" cy="1016"/>
              <a:chOff x="1480" y="1008"/>
              <a:chExt cx="1668" cy="1016"/>
            </a:xfrm>
          </p:grpSpPr>
          <p:sp>
            <p:nvSpPr>
              <p:cNvPr id="36" name="KSO_Shape"/>
              <p:cNvSpPr/>
              <p:nvPr>
                <p:custDataLst>
                  <p:tags r:id="rId2"/>
                </p:custDataLst>
              </p:nvPr>
            </p:nvSpPr>
            <p:spPr>
              <a:xfrm flipH="1">
                <a:off x="2142" y="1008"/>
                <a:ext cx="1006" cy="917"/>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28" name="心形 27"/>
              <p:cNvSpPr/>
              <p:nvPr/>
            </p:nvSpPr>
            <p:spPr>
              <a:xfrm rot="20100000">
                <a:off x="1480" y="1016"/>
                <a:ext cx="1166" cy="1008"/>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文本框 44"/>
            <p:cNvSpPr txBox="1">
              <a:spLocks noChangeArrowheads="1"/>
            </p:cNvSpPr>
            <p:nvPr>
              <p:custDataLst>
                <p:tags r:id="rId1"/>
              </p:custDataLst>
            </p:nvPr>
          </p:nvSpPr>
          <p:spPr bwMode="auto">
            <a:xfrm>
              <a:off x="3148" y="968"/>
              <a:ext cx="4617"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输入标题内容</a:t>
              </a:r>
            </a:p>
          </p:txBody>
        </p:sp>
      </p:grpSp>
      <p:grpSp>
        <p:nvGrpSpPr>
          <p:cNvPr id="74" name="组合 73"/>
          <p:cNvGrpSpPr/>
          <p:nvPr/>
        </p:nvGrpSpPr>
        <p:grpSpPr>
          <a:xfrm>
            <a:off x="1591309" y="3311251"/>
            <a:ext cx="4991095" cy="864095"/>
            <a:chOff x="1104899" y="3594461"/>
            <a:chExt cx="4991095" cy="864095"/>
          </a:xfrm>
        </p:grpSpPr>
        <p:sp>
          <p:nvSpPr>
            <p:cNvPr id="75" name="íṣḻíḓê"/>
            <p:cNvSpPr txBox="1"/>
            <p:nvPr/>
          </p:nvSpPr>
          <p:spPr>
            <a:xfrm>
              <a:off x="1104899" y="3594461"/>
              <a:ext cx="4991095" cy="864095"/>
            </a:xfrm>
            <a:prstGeom prst="rect">
              <a:avLst/>
            </a:prstGeom>
            <a:noFill/>
            <a:ln w="9525">
              <a:solidFill>
                <a:schemeClr val="bg1">
                  <a:lumMod val="85000"/>
                </a:schemeClr>
              </a:solidFill>
            </a:ln>
          </p:spPr>
          <p:txBody>
            <a:bodyPr wrap="square" lIns="90000" tIns="46800" rIns="90000" bIns="46800" rtlCol="0" anchor="ctr">
              <a:normAutofit/>
            </a:bodyPr>
            <a:lstStyle>
              <a:defPPr>
                <a:defRPr lang="en-US"/>
              </a:defPPr>
              <a:lvl1pPr>
                <a:defRPr sz="1800">
                  <a:solidFill>
                    <a:schemeClr val="tx1">
                      <a:lumMod val="75000"/>
                      <a:lumOff val="25000"/>
                    </a:schemeClr>
                  </a:solidFill>
                </a:defRPr>
              </a:lvl1pPr>
              <a:lvl2pPr marL="609600" algn="l" defTabSz="608965" rtl="0" eaLnBrk="1" latinLnBrk="0" hangingPunct="1">
                <a:defRPr sz="2400" kern="1200">
                  <a:solidFill>
                    <a:schemeClr val="tx1"/>
                  </a:solidFill>
                </a:defRPr>
              </a:lvl2pPr>
              <a:lvl3pPr marL="1219200" algn="l" defTabSz="608965" rtl="0" eaLnBrk="1" latinLnBrk="0" hangingPunct="1">
                <a:defRPr sz="2400" kern="1200">
                  <a:solidFill>
                    <a:schemeClr val="tx1"/>
                  </a:solidFill>
                </a:defRPr>
              </a:lvl3pPr>
              <a:lvl4pPr marL="1828800" algn="l" defTabSz="608965" rtl="0" eaLnBrk="1" latinLnBrk="0" hangingPunct="1">
                <a:defRPr sz="2400" kern="1200">
                  <a:solidFill>
                    <a:schemeClr val="tx1"/>
                  </a:solidFill>
                </a:defRPr>
              </a:lvl4pPr>
              <a:lvl5pPr marL="2438400" algn="l" defTabSz="608965" rtl="0" eaLnBrk="1" latinLnBrk="0" hangingPunct="1">
                <a:defRPr sz="2400" kern="1200">
                  <a:solidFill>
                    <a:schemeClr val="tx1"/>
                  </a:solidFill>
                </a:defRPr>
              </a:lvl5pPr>
              <a:lvl6pPr marL="3048000" algn="l" defTabSz="608965" rtl="0" eaLnBrk="1" latinLnBrk="0" hangingPunct="1">
                <a:defRPr sz="2400" kern="1200">
                  <a:solidFill>
                    <a:schemeClr val="tx1"/>
                  </a:solidFill>
                </a:defRPr>
              </a:lvl6pPr>
              <a:lvl7pPr marL="3657600" algn="l" defTabSz="608965" rtl="0" eaLnBrk="1" latinLnBrk="0" hangingPunct="1">
                <a:defRPr sz="2400" kern="1200">
                  <a:solidFill>
                    <a:schemeClr val="tx1"/>
                  </a:solidFill>
                </a:defRPr>
              </a:lvl7pPr>
              <a:lvl8pPr marL="4267200" algn="l" defTabSz="608965" rtl="0" eaLnBrk="1" latinLnBrk="0" hangingPunct="1">
                <a:defRPr sz="2400" kern="1200">
                  <a:solidFill>
                    <a:schemeClr val="tx1"/>
                  </a:solidFill>
                </a:defRPr>
              </a:lvl8pPr>
              <a:lvl9pPr marL="4876800" algn="l" defTabSz="608965" rtl="0" eaLnBrk="1" latinLnBrk="0" hangingPunct="1">
                <a:defRPr sz="2400" kern="1200">
                  <a:solidFill>
                    <a:schemeClr val="tx1"/>
                  </a:solidFill>
                </a:defRPr>
              </a:lvl9pPr>
            </a:lstStyle>
            <a:p>
              <a:endParaRPr lang="en-US" altLang="zh-CN" dirty="0">
                <a:cs typeface="+mn-ea"/>
                <a:sym typeface="+mn-lt"/>
              </a:endParaRPr>
            </a:p>
          </p:txBody>
        </p:sp>
        <p:grpSp>
          <p:nvGrpSpPr>
            <p:cNvPr id="76" name="组合 75"/>
            <p:cNvGrpSpPr/>
            <p:nvPr/>
          </p:nvGrpSpPr>
          <p:grpSpPr>
            <a:xfrm>
              <a:off x="1512664" y="3665204"/>
              <a:ext cx="4107086" cy="761977"/>
              <a:chOff x="8197129" y="2192795"/>
              <a:chExt cx="4107086" cy="761977"/>
            </a:xfrm>
          </p:grpSpPr>
          <p:sp>
            <p:nvSpPr>
              <p:cNvPr id="77" name="矩形 76"/>
              <p:cNvSpPr/>
              <p:nvPr/>
            </p:nvSpPr>
            <p:spPr>
              <a:xfrm>
                <a:off x="8197129" y="2192795"/>
                <a:ext cx="2501951"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标题文字添加</a:t>
                </a:r>
              </a:p>
            </p:txBody>
          </p:sp>
          <p:sp>
            <p:nvSpPr>
              <p:cNvPr id="78" name="文本框 77"/>
              <p:cNvSpPr txBox="1"/>
              <p:nvPr/>
            </p:nvSpPr>
            <p:spPr>
              <a:xfrm>
                <a:off x="8197129" y="2542351"/>
                <a:ext cx="4107086" cy="412421"/>
              </a:xfrm>
              <a:prstGeom prst="rect">
                <a:avLst/>
              </a:prstGeom>
              <a:noFill/>
            </p:spPr>
            <p:txBody>
              <a:bodyPr wrap="square" rtlCol="0">
                <a:spAutoFit/>
                <a:scene3d>
                  <a:camera prst="orthographicFront"/>
                  <a:lightRig rig="threePt" dir="t"/>
                </a:scene3d>
                <a:sp3d contourW="12700"/>
              </a:bodyPr>
              <a:lstStyle/>
              <a:p>
                <a:pPr marL="0" lvl="2">
                  <a:lnSpc>
                    <a:spcPct val="130000"/>
                  </a:lnSpc>
                </a:pPr>
                <a:r>
                  <a:rPr lang="zh-CN" altLang="en-US" sz="800" kern="100" dirty="0">
                    <a:solidFill>
                      <a:schemeClr val="bg2">
                        <a:lumMod val="50000"/>
                      </a:schemeClr>
                    </a:solidFill>
                    <a:cs typeface="+mn-ea"/>
                    <a:sym typeface="+mn-lt"/>
                  </a:rPr>
                  <a:t>请替换文字内容，点击添加相关标题文字，修改文字内容，也可以直接复制你的内容到此。</a:t>
                </a:r>
              </a:p>
            </p:txBody>
          </p:sp>
        </p:grpSp>
      </p:grpSp>
      <p:grpSp>
        <p:nvGrpSpPr>
          <p:cNvPr id="79" name="组合 78"/>
          <p:cNvGrpSpPr/>
          <p:nvPr/>
        </p:nvGrpSpPr>
        <p:grpSpPr>
          <a:xfrm>
            <a:off x="1591309" y="4387979"/>
            <a:ext cx="4991095" cy="864095"/>
            <a:chOff x="1104899" y="4671189"/>
            <a:chExt cx="4991095" cy="864095"/>
          </a:xfrm>
        </p:grpSpPr>
        <p:sp>
          <p:nvSpPr>
            <p:cNvPr id="80" name="ïṣļïḋé"/>
            <p:cNvSpPr txBox="1"/>
            <p:nvPr/>
          </p:nvSpPr>
          <p:spPr>
            <a:xfrm>
              <a:off x="1104899" y="4671189"/>
              <a:ext cx="4991095" cy="864095"/>
            </a:xfrm>
            <a:prstGeom prst="rect">
              <a:avLst/>
            </a:prstGeom>
            <a:noFill/>
            <a:ln w="9525">
              <a:solidFill>
                <a:schemeClr val="bg1">
                  <a:lumMod val="85000"/>
                </a:schemeClr>
              </a:solidFill>
            </a:ln>
          </p:spPr>
          <p:txBody>
            <a:bodyPr wrap="square" lIns="90000" tIns="46800" rIns="90000" bIns="46800" rtlCol="0" anchor="ctr">
              <a:normAutofit/>
            </a:bodyPr>
            <a:lstStyle>
              <a:defPPr>
                <a:defRPr lang="en-US"/>
              </a:defPPr>
              <a:lvl1pPr>
                <a:defRPr sz="1800">
                  <a:solidFill>
                    <a:schemeClr val="tx1">
                      <a:lumMod val="75000"/>
                      <a:lumOff val="25000"/>
                    </a:schemeClr>
                  </a:solidFill>
                </a:defRPr>
              </a:lvl1pPr>
              <a:lvl2pPr marL="609600" algn="l" defTabSz="608965" rtl="0" eaLnBrk="1" latinLnBrk="0" hangingPunct="1">
                <a:defRPr sz="2400" kern="1200">
                  <a:solidFill>
                    <a:schemeClr val="tx1"/>
                  </a:solidFill>
                </a:defRPr>
              </a:lvl2pPr>
              <a:lvl3pPr marL="1219200" algn="l" defTabSz="608965" rtl="0" eaLnBrk="1" latinLnBrk="0" hangingPunct="1">
                <a:defRPr sz="2400" kern="1200">
                  <a:solidFill>
                    <a:schemeClr val="tx1"/>
                  </a:solidFill>
                </a:defRPr>
              </a:lvl3pPr>
              <a:lvl4pPr marL="1828800" algn="l" defTabSz="608965" rtl="0" eaLnBrk="1" latinLnBrk="0" hangingPunct="1">
                <a:defRPr sz="2400" kern="1200">
                  <a:solidFill>
                    <a:schemeClr val="tx1"/>
                  </a:solidFill>
                </a:defRPr>
              </a:lvl4pPr>
              <a:lvl5pPr marL="2438400" algn="l" defTabSz="608965" rtl="0" eaLnBrk="1" latinLnBrk="0" hangingPunct="1">
                <a:defRPr sz="2400" kern="1200">
                  <a:solidFill>
                    <a:schemeClr val="tx1"/>
                  </a:solidFill>
                </a:defRPr>
              </a:lvl5pPr>
              <a:lvl6pPr marL="3048000" algn="l" defTabSz="608965" rtl="0" eaLnBrk="1" latinLnBrk="0" hangingPunct="1">
                <a:defRPr sz="2400" kern="1200">
                  <a:solidFill>
                    <a:schemeClr val="tx1"/>
                  </a:solidFill>
                </a:defRPr>
              </a:lvl6pPr>
              <a:lvl7pPr marL="3657600" algn="l" defTabSz="608965" rtl="0" eaLnBrk="1" latinLnBrk="0" hangingPunct="1">
                <a:defRPr sz="2400" kern="1200">
                  <a:solidFill>
                    <a:schemeClr val="tx1"/>
                  </a:solidFill>
                </a:defRPr>
              </a:lvl7pPr>
              <a:lvl8pPr marL="4267200" algn="l" defTabSz="608965" rtl="0" eaLnBrk="1" latinLnBrk="0" hangingPunct="1">
                <a:defRPr sz="2400" kern="1200">
                  <a:solidFill>
                    <a:schemeClr val="tx1"/>
                  </a:solidFill>
                </a:defRPr>
              </a:lvl8pPr>
              <a:lvl9pPr marL="4876800" algn="l" defTabSz="608965" rtl="0" eaLnBrk="1" latinLnBrk="0" hangingPunct="1">
                <a:defRPr sz="2400" kern="1200">
                  <a:solidFill>
                    <a:schemeClr val="tx1"/>
                  </a:solidFill>
                </a:defRPr>
              </a:lvl9pPr>
            </a:lstStyle>
            <a:p>
              <a:endParaRPr lang="en-US" altLang="zh-CN" dirty="0">
                <a:cs typeface="+mn-ea"/>
                <a:sym typeface="+mn-lt"/>
              </a:endParaRPr>
            </a:p>
          </p:txBody>
        </p:sp>
        <p:grpSp>
          <p:nvGrpSpPr>
            <p:cNvPr id="81" name="组合 80"/>
            <p:cNvGrpSpPr/>
            <p:nvPr/>
          </p:nvGrpSpPr>
          <p:grpSpPr>
            <a:xfrm>
              <a:off x="1512664" y="4754383"/>
              <a:ext cx="4107086" cy="761977"/>
              <a:chOff x="8197129" y="2192795"/>
              <a:chExt cx="4107086" cy="761977"/>
            </a:xfrm>
          </p:grpSpPr>
          <p:sp>
            <p:nvSpPr>
              <p:cNvPr id="82" name="矩形 81"/>
              <p:cNvSpPr/>
              <p:nvPr/>
            </p:nvSpPr>
            <p:spPr>
              <a:xfrm>
                <a:off x="8197129" y="2192795"/>
                <a:ext cx="2501951"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标题文字添加</a:t>
                </a:r>
              </a:p>
            </p:txBody>
          </p:sp>
          <p:sp>
            <p:nvSpPr>
              <p:cNvPr id="83" name="文本框 82"/>
              <p:cNvSpPr txBox="1"/>
              <p:nvPr/>
            </p:nvSpPr>
            <p:spPr>
              <a:xfrm>
                <a:off x="8197129" y="2542351"/>
                <a:ext cx="4107086" cy="412421"/>
              </a:xfrm>
              <a:prstGeom prst="rect">
                <a:avLst/>
              </a:prstGeom>
              <a:noFill/>
            </p:spPr>
            <p:txBody>
              <a:bodyPr wrap="square" rtlCol="0">
                <a:spAutoFit/>
                <a:scene3d>
                  <a:camera prst="orthographicFront"/>
                  <a:lightRig rig="threePt" dir="t"/>
                </a:scene3d>
                <a:sp3d contourW="12700"/>
              </a:bodyPr>
              <a:lstStyle/>
              <a:p>
                <a:pPr marL="0" lvl="2">
                  <a:lnSpc>
                    <a:spcPct val="130000"/>
                  </a:lnSpc>
                </a:pPr>
                <a:r>
                  <a:rPr lang="zh-CN" altLang="en-US" sz="800" kern="100" dirty="0">
                    <a:solidFill>
                      <a:schemeClr val="bg2">
                        <a:lumMod val="50000"/>
                      </a:schemeClr>
                    </a:solidFill>
                    <a:cs typeface="+mn-ea"/>
                    <a:sym typeface="+mn-lt"/>
                  </a:rPr>
                  <a:t>请替换文字内容，点击添加相关标题文字，修改文字内容，也可以直接复制你的内容到此。</a:t>
                </a:r>
              </a:p>
            </p:txBody>
          </p:sp>
        </p:grpSp>
      </p:grpSp>
      <p:grpSp>
        <p:nvGrpSpPr>
          <p:cNvPr id="84" name="组合 83"/>
          <p:cNvGrpSpPr/>
          <p:nvPr/>
        </p:nvGrpSpPr>
        <p:grpSpPr>
          <a:xfrm>
            <a:off x="1591309" y="2234524"/>
            <a:ext cx="4991095" cy="864095"/>
            <a:chOff x="1104899" y="2517734"/>
            <a:chExt cx="4991095" cy="864095"/>
          </a:xfrm>
        </p:grpSpPr>
        <p:sp>
          <p:nvSpPr>
            <p:cNvPr id="85" name="îš1íḍé"/>
            <p:cNvSpPr txBox="1"/>
            <p:nvPr/>
          </p:nvSpPr>
          <p:spPr>
            <a:xfrm>
              <a:off x="1104899" y="2517734"/>
              <a:ext cx="4991095" cy="864095"/>
            </a:xfrm>
            <a:prstGeom prst="rect">
              <a:avLst/>
            </a:prstGeom>
            <a:solidFill>
              <a:srgbClr val="EC6D6D"/>
            </a:solidFill>
            <a:ln w="9525">
              <a:noFill/>
            </a:ln>
          </p:spPr>
          <p:txBody>
            <a:bodyPr wrap="square" lIns="90000" tIns="46800" rIns="90000" bIns="46800" rtlCol="0" anchor="ctr">
              <a:normAutofit/>
            </a:bodyPr>
            <a:lstStyle>
              <a:defPPr>
                <a:defRPr lang="en-US"/>
              </a:defPPr>
              <a:lvl1pPr>
                <a:defRPr sz="1800">
                  <a:solidFill>
                    <a:schemeClr val="tx1">
                      <a:lumMod val="75000"/>
                      <a:lumOff val="25000"/>
                    </a:schemeClr>
                  </a:solidFill>
                </a:defRPr>
              </a:lvl1pPr>
              <a:lvl2pPr marL="609600" algn="l" defTabSz="608965" rtl="0" eaLnBrk="1" latinLnBrk="0" hangingPunct="1">
                <a:defRPr sz="2400" kern="1200">
                  <a:solidFill>
                    <a:schemeClr val="tx1"/>
                  </a:solidFill>
                </a:defRPr>
              </a:lvl2pPr>
              <a:lvl3pPr marL="1219200" algn="l" defTabSz="608965" rtl="0" eaLnBrk="1" latinLnBrk="0" hangingPunct="1">
                <a:defRPr sz="2400" kern="1200">
                  <a:solidFill>
                    <a:schemeClr val="tx1"/>
                  </a:solidFill>
                </a:defRPr>
              </a:lvl3pPr>
              <a:lvl4pPr marL="1828800" algn="l" defTabSz="608965" rtl="0" eaLnBrk="1" latinLnBrk="0" hangingPunct="1">
                <a:defRPr sz="2400" kern="1200">
                  <a:solidFill>
                    <a:schemeClr val="tx1"/>
                  </a:solidFill>
                </a:defRPr>
              </a:lvl4pPr>
              <a:lvl5pPr marL="2438400" algn="l" defTabSz="608965" rtl="0" eaLnBrk="1" latinLnBrk="0" hangingPunct="1">
                <a:defRPr sz="2400" kern="1200">
                  <a:solidFill>
                    <a:schemeClr val="tx1"/>
                  </a:solidFill>
                </a:defRPr>
              </a:lvl5pPr>
              <a:lvl6pPr marL="3048000" algn="l" defTabSz="608965" rtl="0" eaLnBrk="1" latinLnBrk="0" hangingPunct="1">
                <a:defRPr sz="2400" kern="1200">
                  <a:solidFill>
                    <a:schemeClr val="tx1"/>
                  </a:solidFill>
                </a:defRPr>
              </a:lvl6pPr>
              <a:lvl7pPr marL="3657600" algn="l" defTabSz="608965" rtl="0" eaLnBrk="1" latinLnBrk="0" hangingPunct="1">
                <a:defRPr sz="2400" kern="1200">
                  <a:solidFill>
                    <a:schemeClr val="tx1"/>
                  </a:solidFill>
                </a:defRPr>
              </a:lvl7pPr>
              <a:lvl8pPr marL="4267200" algn="l" defTabSz="608965" rtl="0" eaLnBrk="1" latinLnBrk="0" hangingPunct="1">
                <a:defRPr sz="2400" kern="1200">
                  <a:solidFill>
                    <a:schemeClr val="tx1"/>
                  </a:solidFill>
                </a:defRPr>
              </a:lvl8pPr>
              <a:lvl9pPr marL="4876800" algn="l" defTabSz="608965" rtl="0" eaLnBrk="1" latinLnBrk="0" hangingPunct="1">
                <a:defRPr sz="2400" kern="1200">
                  <a:solidFill>
                    <a:schemeClr val="tx1"/>
                  </a:solidFill>
                </a:defRPr>
              </a:lvl9pPr>
            </a:lstStyle>
            <a:p>
              <a:endParaRPr lang="en-US" altLang="zh-CN" dirty="0">
                <a:solidFill>
                  <a:schemeClr val="bg1"/>
                </a:solidFill>
                <a:cs typeface="+mn-ea"/>
                <a:sym typeface="+mn-lt"/>
              </a:endParaRPr>
            </a:p>
          </p:txBody>
        </p:sp>
        <p:grpSp>
          <p:nvGrpSpPr>
            <p:cNvPr id="86" name="组合 85"/>
            <p:cNvGrpSpPr/>
            <p:nvPr/>
          </p:nvGrpSpPr>
          <p:grpSpPr>
            <a:xfrm>
              <a:off x="1512664" y="2584220"/>
              <a:ext cx="4107086" cy="761977"/>
              <a:chOff x="8197129" y="2192795"/>
              <a:chExt cx="4107086" cy="761977"/>
            </a:xfrm>
          </p:grpSpPr>
          <p:sp>
            <p:nvSpPr>
              <p:cNvPr id="87" name="矩形 86"/>
              <p:cNvSpPr/>
              <p:nvPr/>
            </p:nvSpPr>
            <p:spPr>
              <a:xfrm>
                <a:off x="8197129" y="2192795"/>
                <a:ext cx="2501951"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cs typeface="+mn-ea"/>
                    <a:sym typeface="+mn-lt"/>
                  </a:rPr>
                  <a:t>标题文字添加</a:t>
                </a:r>
              </a:p>
            </p:txBody>
          </p:sp>
          <p:sp>
            <p:nvSpPr>
              <p:cNvPr id="88" name="文本框 87"/>
              <p:cNvSpPr txBox="1"/>
              <p:nvPr/>
            </p:nvSpPr>
            <p:spPr>
              <a:xfrm>
                <a:off x="8197129" y="2542351"/>
                <a:ext cx="4107086" cy="412421"/>
              </a:xfrm>
              <a:prstGeom prst="rect">
                <a:avLst/>
              </a:prstGeom>
              <a:noFill/>
            </p:spPr>
            <p:txBody>
              <a:bodyPr wrap="square" rtlCol="0">
                <a:spAutoFit/>
                <a:scene3d>
                  <a:camera prst="orthographicFront"/>
                  <a:lightRig rig="threePt" dir="t"/>
                </a:scene3d>
                <a:sp3d contourW="12700"/>
              </a:bodyPr>
              <a:lstStyle/>
              <a:p>
                <a:pPr marL="0" lvl="2">
                  <a:lnSpc>
                    <a:spcPct val="130000"/>
                  </a:lnSpc>
                </a:pPr>
                <a:r>
                  <a:rPr lang="zh-CN" altLang="en-US" sz="800" kern="100" dirty="0">
                    <a:solidFill>
                      <a:schemeClr val="bg1"/>
                    </a:solidFill>
                    <a:cs typeface="+mn-ea"/>
                    <a:sym typeface="+mn-lt"/>
                  </a:rPr>
                  <a:t>请替换文字内容，点击添加相关标题文字，修改文字内容，也可以直接复制你的内容到此。</a:t>
                </a:r>
              </a:p>
            </p:txBody>
          </p:sp>
        </p:grpSp>
      </p:grpSp>
      <p:pic>
        <p:nvPicPr>
          <p:cNvPr id="2" name="图片 1" descr="400312903"/>
          <p:cNvPicPr>
            <a:picLocks noChangeAspect="1"/>
          </p:cNvPicPr>
          <p:nvPr/>
        </p:nvPicPr>
        <p:blipFill>
          <a:blip r:embed="rId5" cstate="screen">
            <a:lum bright="24000"/>
          </a:blip>
          <a:stretch>
            <a:fillRect/>
          </a:stretch>
        </p:blipFill>
        <p:spPr>
          <a:xfrm flipH="1">
            <a:off x="6687820" y="2175510"/>
            <a:ext cx="4843780" cy="4231640"/>
          </a:xfrm>
          <a:prstGeom prst="rect">
            <a:avLst/>
          </a:prstGeom>
        </p:spPr>
      </p:pic>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500" fill="hold"/>
                                        <p:tgtEl>
                                          <p:spTgt spid="74"/>
                                        </p:tgtEl>
                                        <p:attrNameLst>
                                          <p:attrName>ppt_x</p:attrName>
                                        </p:attrNameLst>
                                      </p:cBhvr>
                                      <p:tavLst>
                                        <p:tav tm="0">
                                          <p:val>
                                            <p:strVal val="0-#ppt_w/2"/>
                                          </p:val>
                                        </p:tav>
                                        <p:tav tm="100000">
                                          <p:val>
                                            <p:strVal val="#ppt_x"/>
                                          </p:val>
                                        </p:tav>
                                      </p:tavLst>
                                    </p:anim>
                                    <p:anim calcmode="lin" valueType="num">
                                      <p:cBhvr additive="base">
                                        <p:cTn id="13" dur="500" fill="hold"/>
                                        <p:tgtEl>
                                          <p:spTgt spid="7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additive="base">
                                        <p:cTn id="17" dur="500" fill="hold"/>
                                        <p:tgtEl>
                                          <p:spTgt spid="79"/>
                                        </p:tgtEl>
                                        <p:attrNameLst>
                                          <p:attrName>ppt_x</p:attrName>
                                        </p:attrNameLst>
                                      </p:cBhvr>
                                      <p:tavLst>
                                        <p:tav tm="0">
                                          <p:val>
                                            <p:strVal val="0-#ppt_w/2"/>
                                          </p:val>
                                        </p:tav>
                                        <p:tav tm="100000">
                                          <p:val>
                                            <p:strVal val="#ppt_x"/>
                                          </p:val>
                                        </p:tav>
                                      </p:tavLst>
                                    </p:anim>
                                    <p:anim calcmode="lin" valueType="num">
                                      <p:cBhvr additive="base">
                                        <p:cTn id="18"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881380" y="614680"/>
            <a:ext cx="4048760" cy="730250"/>
            <a:chOff x="1388" y="968"/>
            <a:chExt cx="6376" cy="1150"/>
          </a:xfrm>
        </p:grpSpPr>
        <p:grpSp>
          <p:nvGrpSpPr>
            <p:cNvPr id="27" name="组合 26"/>
            <p:cNvGrpSpPr/>
            <p:nvPr/>
          </p:nvGrpSpPr>
          <p:grpSpPr>
            <a:xfrm>
              <a:off x="1388" y="1102"/>
              <a:ext cx="1668" cy="1016"/>
              <a:chOff x="1480" y="1008"/>
              <a:chExt cx="1668" cy="1016"/>
            </a:xfrm>
          </p:grpSpPr>
          <p:sp>
            <p:nvSpPr>
              <p:cNvPr id="36" name="KSO_Shape"/>
              <p:cNvSpPr/>
              <p:nvPr>
                <p:custDataLst>
                  <p:tags r:id="rId2"/>
                </p:custDataLst>
              </p:nvPr>
            </p:nvSpPr>
            <p:spPr>
              <a:xfrm flipH="1">
                <a:off x="2142" y="1008"/>
                <a:ext cx="1006" cy="917"/>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28" name="心形 27"/>
              <p:cNvSpPr/>
              <p:nvPr/>
            </p:nvSpPr>
            <p:spPr>
              <a:xfrm rot="20100000">
                <a:off x="1480" y="1016"/>
                <a:ext cx="1166" cy="1008"/>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文本框 44"/>
            <p:cNvSpPr txBox="1">
              <a:spLocks noChangeArrowheads="1"/>
            </p:cNvSpPr>
            <p:nvPr>
              <p:custDataLst>
                <p:tags r:id="rId1"/>
              </p:custDataLst>
            </p:nvPr>
          </p:nvSpPr>
          <p:spPr bwMode="auto">
            <a:xfrm>
              <a:off x="3148" y="968"/>
              <a:ext cx="4617"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输入标题内容</a:t>
              </a:r>
            </a:p>
          </p:txBody>
        </p:sp>
      </p:grpSp>
      <p:sp>
        <p:nvSpPr>
          <p:cNvPr id="8" name="任意多边形 7"/>
          <p:cNvSpPr/>
          <p:nvPr/>
        </p:nvSpPr>
        <p:spPr>
          <a:xfrm>
            <a:off x="6067094" y="1763151"/>
            <a:ext cx="1005342" cy="1126332"/>
          </a:xfrm>
          <a:custGeom>
            <a:avLst/>
            <a:gdLst>
              <a:gd name="connsiteX0" fmla="*/ 83229 w 1005342"/>
              <a:gd name="connsiteY0" fmla="*/ 58609 h 1126332"/>
              <a:gd name="connsiteX1" fmla="*/ 644946 w 1005342"/>
              <a:gd name="connsiteY1" fmla="*/ 66034 h 1126332"/>
              <a:gd name="connsiteX2" fmla="*/ 1005342 w 1005342"/>
              <a:gd name="connsiteY2" fmla="*/ 261503 h 1126332"/>
              <a:gd name="connsiteX3" fmla="*/ 616441 w 1005342"/>
              <a:gd name="connsiteY3" fmla="*/ 422357 h 1126332"/>
              <a:gd name="connsiteX4" fmla="*/ 83229 w 1005342"/>
              <a:gd name="connsiteY4" fmla="*/ 545688 h 1126332"/>
              <a:gd name="connsiteX5" fmla="*/ 27000 w 1005342"/>
              <a:gd name="connsiteY5" fmla="*/ 0 h 1126332"/>
              <a:gd name="connsiteX6" fmla="*/ 54000 w 1005342"/>
              <a:gd name="connsiteY6" fmla="*/ 27000 h 1126332"/>
              <a:gd name="connsiteX7" fmla="*/ 54000 w 1005342"/>
              <a:gd name="connsiteY7" fmla="*/ 1099332 h 1126332"/>
              <a:gd name="connsiteX8" fmla="*/ 27000 w 1005342"/>
              <a:gd name="connsiteY8" fmla="*/ 1126332 h 1126332"/>
              <a:gd name="connsiteX9" fmla="*/ 0 w 1005342"/>
              <a:gd name="connsiteY9" fmla="*/ 1099332 h 1126332"/>
              <a:gd name="connsiteX10" fmla="*/ 0 w 1005342"/>
              <a:gd name="connsiteY10" fmla="*/ 27000 h 1126332"/>
              <a:gd name="connsiteX11" fmla="*/ 27000 w 1005342"/>
              <a:gd name="connsiteY11" fmla="*/ 0 h 112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5342" h="1126332">
                <a:moveTo>
                  <a:pt x="83229" y="58609"/>
                </a:moveTo>
                <a:cubicBezTo>
                  <a:pt x="309198" y="218930"/>
                  <a:pt x="447824" y="54615"/>
                  <a:pt x="644946" y="66034"/>
                </a:cubicBezTo>
                <a:cubicBezTo>
                  <a:pt x="813564" y="77453"/>
                  <a:pt x="927630" y="168519"/>
                  <a:pt x="1005342" y="261503"/>
                </a:cubicBezTo>
                <a:cubicBezTo>
                  <a:pt x="882495" y="262181"/>
                  <a:pt x="714854" y="299511"/>
                  <a:pt x="616441" y="422357"/>
                </a:cubicBezTo>
                <a:cubicBezTo>
                  <a:pt x="506872" y="556895"/>
                  <a:pt x="274922" y="629727"/>
                  <a:pt x="83229" y="545688"/>
                </a:cubicBezTo>
                <a:close/>
                <a:moveTo>
                  <a:pt x="27000" y="0"/>
                </a:moveTo>
                <a:cubicBezTo>
                  <a:pt x="41912" y="0"/>
                  <a:pt x="54000" y="12088"/>
                  <a:pt x="54000" y="27000"/>
                </a:cubicBezTo>
                <a:lnTo>
                  <a:pt x="54000" y="1099332"/>
                </a:lnTo>
                <a:cubicBezTo>
                  <a:pt x="54000" y="1114244"/>
                  <a:pt x="41912" y="1126332"/>
                  <a:pt x="27000" y="1126332"/>
                </a:cubicBezTo>
                <a:cubicBezTo>
                  <a:pt x="12088" y="1126332"/>
                  <a:pt x="0" y="1114244"/>
                  <a:pt x="0" y="1099332"/>
                </a:cubicBezTo>
                <a:lnTo>
                  <a:pt x="0" y="27000"/>
                </a:lnTo>
                <a:cubicBezTo>
                  <a:pt x="0" y="12088"/>
                  <a:pt x="12088" y="0"/>
                  <a:pt x="27000" y="0"/>
                </a:cubicBezTo>
                <a:close/>
              </a:path>
            </a:pathLst>
          </a:custGeom>
          <a:solidFill>
            <a:srgbClr val="EC6D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50000"/>
                </a:schemeClr>
              </a:solidFill>
              <a:effectLst/>
              <a:uLnTx/>
              <a:uFillTx/>
              <a:cs typeface="+mn-ea"/>
              <a:sym typeface="+mn-lt"/>
            </a:endParaRPr>
          </a:p>
        </p:txBody>
      </p:sp>
      <p:grpSp>
        <p:nvGrpSpPr>
          <p:cNvPr id="9" name="组合 8"/>
          <p:cNvGrpSpPr/>
          <p:nvPr/>
        </p:nvGrpSpPr>
        <p:grpSpPr>
          <a:xfrm>
            <a:off x="4242313" y="2780643"/>
            <a:ext cx="3707375" cy="3196012"/>
            <a:chOff x="4242313" y="2943530"/>
            <a:chExt cx="3707375" cy="3196012"/>
          </a:xfrm>
          <a:solidFill>
            <a:srgbClr val="75DCE3"/>
          </a:solidFill>
        </p:grpSpPr>
        <p:sp>
          <p:nvSpPr>
            <p:cNvPr id="10" name="等腰三角形 9"/>
            <p:cNvSpPr/>
            <p:nvPr/>
          </p:nvSpPr>
          <p:spPr>
            <a:xfrm>
              <a:off x="4242313" y="2943530"/>
              <a:ext cx="3707375" cy="3196012"/>
            </a:xfrm>
            <a:prstGeom prst="triangle">
              <a:avLst/>
            </a:prstGeom>
            <a:solidFill>
              <a:srgbClr val="EC6D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defRPr/>
              </a:pPr>
              <a:endParaRPr kumimoji="0" lang="zh-CN" altLang="en-US" sz="2800" i="0" u="none" strike="noStrike" kern="0" cap="none" spc="0" normalizeH="0" baseline="0" noProof="0">
                <a:ln>
                  <a:noFill/>
                </a:ln>
                <a:solidFill>
                  <a:schemeClr val="bg1"/>
                </a:solidFill>
                <a:effectLst/>
                <a:uLnTx/>
                <a:uFillTx/>
                <a:cs typeface="+mn-ea"/>
                <a:sym typeface="+mn-lt"/>
              </a:endParaRPr>
            </a:p>
          </p:txBody>
        </p:sp>
        <p:sp>
          <p:nvSpPr>
            <p:cNvPr id="11" name="矩形 10"/>
            <p:cNvSpPr/>
            <p:nvPr/>
          </p:nvSpPr>
          <p:spPr>
            <a:xfrm>
              <a:off x="5614661" y="3684214"/>
              <a:ext cx="981359" cy="662554"/>
            </a:xfrm>
            <a:prstGeom prst="rect">
              <a:avLst/>
            </a:prstGeom>
            <a:noFill/>
          </p:spPr>
          <p:txBody>
            <a:bodyPr wrap="non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altLang="zh-CN" sz="2800" i="0" u="none" strike="noStrike" kern="0" cap="none" spc="150" normalizeH="0" baseline="0" noProof="0" dirty="0">
                  <a:ln>
                    <a:noFill/>
                  </a:ln>
                  <a:solidFill>
                    <a:schemeClr val="bg1"/>
                  </a:solidFill>
                  <a:effectLst/>
                  <a:uLnTx/>
                  <a:uFillTx/>
                  <a:cs typeface="+mn-ea"/>
                  <a:sym typeface="+mn-lt"/>
                </a:rPr>
                <a:t>96%</a:t>
              </a:r>
            </a:p>
          </p:txBody>
        </p:sp>
      </p:grpSp>
      <p:sp>
        <p:nvSpPr>
          <p:cNvPr id="12" name="矩形 11"/>
          <p:cNvSpPr/>
          <p:nvPr/>
        </p:nvSpPr>
        <p:spPr>
          <a:xfrm>
            <a:off x="8667009" y="3705993"/>
            <a:ext cx="2700000" cy="803105"/>
          </a:xfrm>
          <a:prstGeom prst="rect">
            <a:avLst/>
          </a:prstGeom>
        </p:spPr>
        <p:txBody>
          <a:bodyPr wrap="square">
            <a:spAutoFit/>
          </a:bodyPr>
          <a:lstStyle/>
          <a:p>
            <a:pPr>
              <a:lnSpc>
                <a:spcPct val="150000"/>
              </a:lnSpc>
            </a:pPr>
            <a:r>
              <a:rPr lang="zh-CN" altLang="en-US" sz="1200" spc="150" dirty="0">
                <a:solidFill>
                  <a:srgbClr val="EC6D6D"/>
                </a:solidFill>
                <a:cs typeface="+mn-ea"/>
                <a:sym typeface="+mn-lt"/>
              </a:rPr>
              <a:t>输入您的标题</a:t>
            </a:r>
            <a:endParaRPr lang="en-US" altLang="zh-CN" sz="1200" spc="150" dirty="0">
              <a:solidFill>
                <a:schemeClr val="bg2">
                  <a:lumMod val="50000"/>
                </a:schemeClr>
              </a:solidFill>
              <a:cs typeface="+mn-ea"/>
              <a:sym typeface="+mn-lt"/>
            </a:endParaRPr>
          </a:p>
          <a:p>
            <a:pPr marL="0" marR="0" lvl="0" indent="0" algn="l" eaLnBrk="1" fontAlgn="auto" latinLnBrk="0" hangingPunct="1">
              <a:lnSpc>
                <a:spcPct val="190000"/>
              </a:lnSpc>
              <a:spcAft>
                <a:spcPts val="600"/>
              </a:spcAft>
              <a:buNone/>
            </a:pPr>
            <a:r>
              <a:rPr lang="zh-CN" altLang="en-US" sz="800" kern="100" dirty="0">
                <a:solidFill>
                  <a:schemeClr val="bg2">
                    <a:lumMod val="50000"/>
                  </a:schemeClr>
                </a:solidFill>
                <a:cs typeface="+mn-ea"/>
                <a:sym typeface="+mn-lt"/>
              </a:rPr>
              <a:t>请替换文字内容，点击添加相关标题文字，修改文字内容，也可以直接复制你的内容到此请替换文字内容</a:t>
            </a:r>
            <a:endParaRPr lang="zh-CN" altLang="en-US" sz="800" kern="100" spc="150" dirty="0">
              <a:solidFill>
                <a:schemeClr val="bg2">
                  <a:lumMod val="50000"/>
                </a:schemeClr>
              </a:solidFill>
              <a:cs typeface="+mn-ea"/>
              <a:sym typeface="+mn-lt"/>
            </a:endParaRPr>
          </a:p>
        </p:txBody>
      </p:sp>
      <p:sp>
        <p:nvSpPr>
          <p:cNvPr id="13" name="矩形 12"/>
          <p:cNvSpPr/>
          <p:nvPr/>
        </p:nvSpPr>
        <p:spPr>
          <a:xfrm>
            <a:off x="842896" y="3705994"/>
            <a:ext cx="2700000" cy="803105"/>
          </a:xfrm>
          <a:prstGeom prst="rect">
            <a:avLst/>
          </a:prstGeom>
        </p:spPr>
        <p:txBody>
          <a:bodyPr wrap="square">
            <a:spAutoFit/>
          </a:bodyPr>
          <a:lstStyle/>
          <a:p>
            <a:pPr algn="r">
              <a:lnSpc>
                <a:spcPct val="150000"/>
              </a:lnSpc>
            </a:pPr>
            <a:r>
              <a:rPr lang="zh-CN" altLang="en-US" sz="1200" spc="150" dirty="0">
                <a:solidFill>
                  <a:srgbClr val="EC6D6D"/>
                </a:solidFill>
                <a:cs typeface="+mn-ea"/>
                <a:sym typeface="+mn-lt"/>
              </a:rPr>
              <a:t>输入您的标题</a:t>
            </a:r>
            <a:endParaRPr lang="en-US" altLang="zh-CN" sz="1200" spc="150" dirty="0">
              <a:solidFill>
                <a:schemeClr val="bg2">
                  <a:lumMod val="50000"/>
                </a:schemeClr>
              </a:solidFill>
              <a:cs typeface="+mn-ea"/>
              <a:sym typeface="+mn-lt"/>
            </a:endParaRPr>
          </a:p>
          <a:p>
            <a:pPr marL="0" marR="0" lvl="0" indent="0" algn="r" eaLnBrk="1" fontAlgn="auto" latinLnBrk="0" hangingPunct="1">
              <a:lnSpc>
                <a:spcPct val="190000"/>
              </a:lnSpc>
              <a:spcAft>
                <a:spcPts val="600"/>
              </a:spcAft>
              <a:buNone/>
            </a:pPr>
            <a:r>
              <a:rPr lang="zh-CN" altLang="en-US" sz="800" kern="100" dirty="0">
                <a:solidFill>
                  <a:schemeClr val="bg2">
                    <a:lumMod val="50000"/>
                  </a:schemeClr>
                </a:solidFill>
                <a:cs typeface="+mn-ea"/>
                <a:sym typeface="+mn-lt"/>
              </a:rPr>
              <a:t>请替换文字内容，点击添加相关标题文字，修改文字内容，也可以直接复制你的内容到此请替换文字内容</a:t>
            </a:r>
            <a:endParaRPr lang="zh-CN" altLang="en-US" sz="800" kern="100" spc="150" dirty="0">
              <a:solidFill>
                <a:schemeClr val="bg2">
                  <a:lumMod val="50000"/>
                </a:schemeClr>
              </a:solidFill>
              <a:cs typeface="+mn-ea"/>
              <a:sym typeface="+mn-lt"/>
            </a:endParaRPr>
          </a:p>
        </p:txBody>
      </p:sp>
      <p:sp>
        <p:nvSpPr>
          <p:cNvPr id="14" name="矩形 13"/>
          <p:cNvSpPr/>
          <p:nvPr/>
        </p:nvSpPr>
        <p:spPr>
          <a:xfrm>
            <a:off x="2905568" y="1573630"/>
            <a:ext cx="2700000" cy="803105"/>
          </a:xfrm>
          <a:prstGeom prst="rect">
            <a:avLst/>
          </a:prstGeom>
        </p:spPr>
        <p:txBody>
          <a:bodyPr wrap="square">
            <a:spAutoFit/>
          </a:bodyPr>
          <a:lstStyle/>
          <a:p>
            <a:pPr algn="r">
              <a:lnSpc>
                <a:spcPct val="150000"/>
              </a:lnSpc>
            </a:pPr>
            <a:r>
              <a:rPr lang="zh-CN" altLang="en-US" sz="1200" spc="150" dirty="0">
                <a:solidFill>
                  <a:srgbClr val="EC6D6D"/>
                </a:solidFill>
                <a:cs typeface="+mn-ea"/>
                <a:sym typeface="+mn-lt"/>
              </a:rPr>
              <a:t>输入您的标题</a:t>
            </a:r>
            <a:endParaRPr lang="en-US" altLang="zh-CN" sz="1200" spc="150" dirty="0">
              <a:solidFill>
                <a:schemeClr val="bg2">
                  <a:lumMod val="50000"/>
                </a:schemeClr>
              </a:solidFill>
              <a:cs typeface="+mn-ea"/>
              <a:sym typeface="+mn-lt"/>
            </a:endParaRPr>
          </a:p>
          <a:p>
            <a:pPr marL="0" marR="0" lvl="0" indent="0" algn="r" eaLnBrk="1" fontAlgn="auto" latinLnBrk="0" hangingPunct="1">
              <a:lnSpc>
                <a:spcPct val="190000"/>
              </a:lnSpc>
              <a:spcAft>
                <a:spcPts val="600"/>
              </a:spcAft>
              <a:buNone/>
            </a:pPr>
            <a:r>
              <a:rPr lang="zh-CN" altLang="en-US" sz="800" kern="100" dirty="0">
                <a:solidFill>
                  <a:schemeClr val="bg2">
                    <a:lumMod val="50000"/>
                  </a:schemeClr>
                </a:solidFill>
                <a:cs typeface="+mn-ea"/>
                <a:sym typeface="+mn-lt"/>
              </a:rPr>
              <a:t>请替换文字内容，点击添加相关标题文字，修改文字内容，也可以直接复制你的内容到此请替换文字内容</a:t>
            </a:r>
            <a:endParaRPr lang="zh-CN" altLang="en-US" sz="800" kern="100" spc="150" dirty="0">
              <a:solidFill>
                <a:schemeClr val="bg2">
                  <a:lumMod val="50000"/>
                </a:schemeClr>
              </a:solidFill>
              <a:cs typeface="+mn-ea"/>
              <a:sym typeface="+mn-lt"/>
            </a:endParaRPr>
          </a:p>
        </p:txBody>
      </p:sp>
      <p:grpSp>
        <p:nvGrpSpPr>
          <p:cNvPr id="15" name="组合 14"/>
          <p:cNvGrpSpPr/>
          <p:nvPr/>
        </p:nvGrpSpPr>
        <p:grpSpPr>
          <a:xfrm>
            <a:off x="3192654" y="4183051"/>
            <a:ext cx="5806693" cy="1793600"/>
            <a:chOff x="3192654" y="4345938"/>
            <a:chExt cx="5806693" cy="1793600"/>
          </a:xfrm>
          <a:solidFill>
            <a:schemeClr val="bg1">
              <a:lumMod val="85000"/>
            </a:schemeClr>
          </a:solidFill>
        </p:grpSpPr>
        <p:grpSp>
          <p:nvGrpSpPr>
            <p:cNvPr id="16" name="组合 15"/>
            <p:cNvGrpSpPr/>
            <p:nvPr/>
          </p:nvGrpSpPr>
          <p:grpSpPr>
            <a:xfrm>
              <a:off x="3192654" y="4345938"/>
              <a:ext cx="5806693" cy="1793600"/>
              <a:chOff x="3192654" y="4345938"/>
              <a:chExt cx="5806693" cy="1793600"/>
            </a:xfrm>
            <a:grpFill/>
          </p:grpSpPr>
          <p:sp>
            <p:nvSpPr>
              <p:cNvPr id="19" name="等腰三角形 18"/>
              <p:cNvSpPr/>
              <p:nvPr/>
            </p:nvSpPr>
            <p:spPr>
              <a:xfrm>
                <a:off x="3192654" y="4345938"/>
                <a:ext cx="2080576" cy="1793600"/>
              </a:xfrm>
              <a:prstGeom prst="triangle">
                <a:avLst/>
              </a:prstGeom>
              <a:solidFill>
                <a:srgbClr val="EC6D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defRPr/>
                </a:pPr>
                <a:endParaRPr kumimoji="0" lang="zh-CN" altLang="en-US" sz="2800" i="0" u="none" strike="noStrike" kern="0" cap="none" spc="0" normalizeH="0" baseline="0" noProof="0">
                  <a:ln>
                    <a:noFill/>
                  </a:ln>
                  <a:solidFill>
                    <a:schemeClr val="bg1"/>
                  </a:solidFill>
                  <a:effectLst/>
                  <a:uLnTx/>
                  <a:uFillTx/>
                  <a:cs typeface="+mn-ea"/>
                  <a:sym typeface="+mn-lt"/>
                </a:endParaRPr>
              </a:p>
            </p:txBody>
          </p:sp>
          <p:sp>
            <p:nvSpPr>
              <p:cNvPr id="20" name="等腰三角形 19"/>
              <p:cNvSpPr/>
              <p:nvPr/>
            </p:nvSpPr>
            <p:spPr>
              <a:xfrm>
                <a:off x="6918771" y="4345938"/>
                <a:ext cx="2080576" cy="1793600"/>
              </a:xfrm>
              <a:prstGeom prst="triangle">
                <a:avLst/>
              </a:prstGeom>
              <a:solidFill>
                <a:srgbClr val="EC6D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defRPr/>
                </a:pPr>
                <a:endParaRPr kumimoji="0" lang="zh-CN" altLang="en-US" sz="2800" i="0" u="none" strike="noStrike" kern="0" cap="none" spc="0" normalizeH="0" baseline="0" noProof="0">
                  <a:ln>
                    <a:noFill/>
                  </a:ln>
                  <a:solidFill>
                    <a:schemeClr val="bg1"/>
                  </a:solidFill>
                  <a:effectLst/>
                  <a:uLnTx/>
                  <a:uFillTx/>
                  <a:cs typeface="+mn-ea"/>
                  <a:sym typeface="+mn-lt"/>
                </a:endParaRPr>
              </a:p>
            </p:txBody>
          </p:sp>
        </p:grpSp>
        <p:sp>
          <p:nvSpPr>
            <p:cNvPr id="17" name="矩形 16"/>
            <p:cNvSpPr/>
            <p:nvPr/>
          </p:nvSpPr>
          <p:spPr>
            <a:xfrm>
              <a:off x="7479600" y="5071038"/>
              <a:ext cx="981359" cy="662554"/>
            </a:xfrm>
            <a:prstGeom prst="rect">
              <a:avLst/>
            </a:prstGeom>
            <a:noFill/>
          </p:spPr>
          <p:txBody>
            <a:bodyPr wrap="non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altLang="zh-CN" sz="2800" i="0" u="none" strike="noStrike" kern="0" cap="none" spc="150" normalizeH="0" baseline="0" noProof="0" dirty="0">
                  <a:ln>
                    <a:noFill/>
                  </a:ln>
                  <a:solidFill>
                    <a:schemeClr val="bg1"/>
                  </a:solidFill>
                  <a:effectLst/>
                  <a:uLnTx/>
                  <a:uFillTx/>
                  <a:cs typeface="+mn-ea"/>
                  <a:sym typeface="+mn-lt"/>
                </a:rPr>
                <a:t>63%</a:t>
              </a:r>
            </a:p>
          </p:txBody>
        </p:sp>
        <p:sp>
          <p:nvSpPr>
            <p:cNvPr id="18" name="矩形 17"/>
            <p:cNvSpPr/>
            <p:nvPr/>
          </p:nvSpPr>
          <p:spPr>
            <a:xfrm>
              <a:off x="3714088" y="5071038"/>
              <a:ext cx="981359" cy="662554"/>
            </a:xfrm>
            <a:prstGeom prst="rect">
              <a:avLst/>
            </a:prstGeom>
            <a:noFill/>
          </p:spPr>
          <p:txBody>
            <a:bodyPr wrap="non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altLang="zh-CN" sz="2800" i="0" u="none" strike="noStrike" kern="0" cap="none" spc="150" normalizeH="0" baseline="0" noProof="0" dirty="0">
                  <a:ln>
                    <a:noFill/>
                  </a:ln>
                  <a:solidFill>
                    <a:schemeClr val="bg1"/>
                  </a:solidFill>
                  <a:effectLst/>
                  <a:uLnTx/>
                  <a:uFillTx/>
                  <a:cs typeface="+mn-ea"/>
                  <a:sym typeface="+mn-lt"/>
                </a:rPr>
                <a:t>70%</a:t>
              </a:r>
            </a:p>
          </p:txBody>
        </p:sp>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09600" y="386080"/>
            <a:ext cx="10972800" cy="6106160"/>
          </a:xfrm>
          <a:prstGeom prst="rect">
            <a:avLst/>
          </a:prstGeom>
          <a:solidFill>
            <a:srgbClr val="FFEFEA"/>
          </a:solidFill>
          <a:ln w="82550">
            <a:solidFill>
              <a:schemeClr val="bg1"/>
            </a:solidFill>
          </a:ln>
          <a:effectLst>
            <a:outerShdw blurRad="1524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心形 27"/>
          <p:cNvSpPr/>
          <p:nvPr/>
        </p:nvSpPr>
        <p:spPr>
          <a:xfrm rot="20100000">
            <a:off x="841375" y="1239520"/>
            <a:ext cx="491490" cy="424815"/>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心形 20"/>
          <p:cNvSpPr/>
          <p:nvPr/>
        </p:nvSpPr>
        <p:spPr>
          <a:xfrm rot="3000000">
            <a:off x="10799522" y="5167298"/>
            <a:ext cx="605790" cy="523875"/>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心形 21"/>
          <p:cNvSpPr/>
          <p:nvPr/>
        </p:nvSpPr>
        <p:spPr>
          <a:xfrm rot="3000000">
            <a:off x="10422006" y="5938351"/>
            <a:ext cx="365125" cy="315595"/>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3"/>
          <a:stretch>
            <a:fillRect/>
          </a:stretch>
        </p:blipFill>
        <p:spPr>
          <a:xfrm>
            <a:off x="420709" y="864064"/>
            <a:ext cx="5607856" cy="5607856"/>
          </a:xfrm>
          <a:prstGeom prst="rect">
            <a:avLst/>
          </a:prstGeom>
        </p:spPr>
      </p:pic>
      <p:pic>
        <p:nvPicPr>
          <p:cNvPr id="7" name="图片 6"/>
          <p:cNvPicPr>
            <a:picLocks noChangeAspect="1"/>
          </p:cNvPicPr>
          <p:nvPr/>
        </p:nvPicPr>
        <p:blipFill>
          <a:blip r:embed="rId4" cstate="screen"/>
          <a:stretch>
            <a:fillRect/>
          </a:stretch>
        </p:blipFill>
        <p:spPr>
          <a:xfrm>
            <a:off x="5660898" y="658632"/>
            <a:ext cx="5039690" cy="3970299"/>
          </a:xfrm>
          <a:prstGeom prst="rect">
            <a:avLst/>
          </a:prstGeom>
        </p:spPr>
      </p:pic>
      <p:sp>
        <p:nvSpPr>
          <p:cNvPr id="9" name="标题 1"/>
          <p:cNvSpPr txBox="1"/>
          <p:nvPr/>
        </p:nvSpPr>
        <p:spPr>
          <a:xfrm>
            <a:off x="5572946" y="4412843"/>
            <a:ext cx="5324110" cy="132556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smtClean="0">
                <a:solidFill>
                  <a:srgbClr val="EC6D6D"/>
                </a:solidFill>
                <a:latin typeface="+mn-lt"/>
                <a:ea typeface="+mn-ea"/>
                <a:cs typeface="+mn-ea"/>
                <a:sym typeface="+mn-lt"/>
              </a:rPr>
              <a:t>感</a:t>
            </a:r>
            <a:r>
              <a:rPr lang="zh-CN" altLang="en-US" sz="5400" dirty="0">
                <a:solidFill>
                  <a:srgbClr val="EC6D6D"/>
                </a:solidFill>
                <a:latin typeface="+mn-lt"/>
                <a:ea typeface="+mn-ea"/>
                <a:cs typeface="+mn-ea"/>
                <a:sym typeface="+mn-lt"/>
              </a:rPr>
              <a:t>谢您的观看</a:t>
            </a:r>
          </a:p>
        </p:txBody>
      </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750"/>
                                        <p:tgtEl>
                                          <p:spTgt spid="7"/>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750" fill="hold"/>
                                        <p:tgtEl>
                                          <p:spTgt spid="28"/>
                                        </p:tgtEl>
                                        <p:attrNameLst>
                                          <p:attrName>ppt_x</p:attrName>
                                        </p:attrNameLst>
                                      </p:cBhvr>
                                      <p:tavLst>
                                        <p:tav tm="0">
                                          <p:val>
                                            <p:strVal val="#ppt_x"/>
                                          </p:val>
                                        </p:tav>
                                        <p:tav tm="100000">
                                          <p:val>
                                            <p:strVal val="#ppt_x"/>
                                          </p:val>
                                        </p:tav>
                                      </p:tavLst>
                                    </p:anim>
                                    <p:anim calcmode="lin" valueType="num">
                                      <p:cBhvr additive="base">
                                        <p:cTn id="17" dur="750" fill="hold"/>
                                        <p:tgtEl>
                                          <p:spTgt spid="28"/>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750" fill="hold"/>
                                        <p:tgtEl>
                                          <p:spTgt spid="21"/>
                                        </p:tgtEl>
                                        <p:attrNameLst>
                                          <p:attrName>ppt_x</p:attrName>
                                        </p:attrNameLst>
                                      </p:cBhvr>
                                      <p:tavLst>
                                        <p:tav tm="0">
                                          <p:val>
                                            <p:strVal val="#ppt_x"/>
                                          </p:val>
                                        </p:tav>
                                        <p:tav tm="100000">
                                          <p:val>
                                            <p:strVal val="#ppt_x"/>
                                          </p:val>
                                        </p:tav>
                                      </p:tavLst>
                                    </p:anim>
                                    <p:anim calcmode="lin" valueType="num">
                                      <p:cBhvr additive="base">
                                        <p:cTn id="22" dur="75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750" fill="hold"/>
                                        <p:tgtEl>
                                          <p:spTgt spid="22"/>
                                        </p:tgtEl>
                                        <p:attrNameLst>
                                          <p:attrName>ppt_x</p:attrName>
                                        </p:attrNameLst>
                                      </p:cBhvr>
                                      <p:tavLst>
                                        <p:tav tm="0">
                                          <p:val>
                                            <p:strVal val="#ppt_x"/>
                                          </p:val>
                                        </p:tav>
                                        <p:tav tm="100000">
                                          <p:val>
                                            <p:strVal val="#ppt_x"/>
                                          </p:val>
                                        </p:tav>
                                      </p:tavLst>
                                    </p:anim>
                                    <p:anim calcmode="lin" valueType="num">
                                      <p:cBhvr additive="base">
                                        <p:cTn id="27" dur="750" fill="hold"/>
                                        <p:tgtEl>
                                          <p:spTgt spid="22"/>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16" presetClass="entr" presetSubtype="37"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outVertical)">
                                      <p:cBhvr>
                                        <p:cTn id="3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1" grpId="0" bldLvl="0" animBg="1"/>
      <p:bldP spid="22" grpId="0" bldLvl="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09600" y="386080"/>
            <a:ext cx="10972800" cy="6106160"/>
          </a:xfrm>
          <a:prstGeom prst="rect">
            <a:avLst/>
          </a:prstGeom>
          <a:solidFill>
            <a:srgbClr val="FFEFEA"/>
          </a:solidFill>
          <a:ln w="82550">
            <a:solidFill>
              <a:schemeClr val="bg1"/>
            </a:solidFill>
          </a:ln>
          <a:effectLst>
            <a:outerShdw blurRad="1524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心形 27"/>
          <p:cNvSpPr/>
          <p:nvPr/>
        </p:nvSpPr>
        <p:spPr>
          <a:xfrm rot="1500000" flipH="1">
            <a:off x="10475595" y="1163320"/>
            <a:ext cx="491490" cy="424815"/>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心形 20"/>
          <p:cNvSpPr/>
          <p:nvPr/>
        </p:nvSpPr>
        <p:spPr>
          <a:xfrm rot="20100000">
            <a:off x="1480185" y="1232535"/>
            <a:ext cx="749300" cy="647700"/>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心形 21"/>
          <p:cNvSpPr/>
          <p:nvPr/>
        </p:nvSpPr>
        <p:spPr>
          <a:xfrm rot="19440000">
            <a:off x="2283460" y="2205355"/>
            <a:ext cx="365125" cy="322580"/>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1776012" y="3203042"/>
            <a:ext cx="4416594" cy="938719"/>
          </a:xfrm>
          <a:prstGeom prst="rect">
            <a:avLst/>
          </a:prstGeom>
          <a:noFill/>
        </p:spPr>
        <p:txBody>
          <a:bodyPr wrap="none">
            <a:spAutoFit/>
          </a:bodyPr>
          <a:lstStyle/>
          <a:p>
            <a:pPr lvl="0" algn="ctr"/>
            <a:r>
              <a:rPr lang="zh-CN" altLang="en-US" sz="5500" dirty="0">
                <a:solidFill>
                  <a:srgbClr val="EC6D6D"/>
                </a:solidFill>
                <a:cs typeface="+mn-ea"/>
                <a:sym typeface="+mn-lt"/>
              </a:rPr>
              <a:t>活动整体思路</a:t>
            </a:r>
          </a:p>
        </p:txBody>
      </p:sp>
      <p:sp>
        <p:nvSpPr>
          <p:cNvPr id="13" name="矩形 12"/>
          <p:cNvSpPr/>
          <p:nvPr/>
        </p:nvSpPr>
        <p:spPr>
          <a:xfrm>
            <a:off x="2560676" y="2007554"/>
            <a:ext cx="3183179" cy="1015663"/>
          </a:xfrm>
          <a:prstGeom prst="rect">
            <a:avLst/>
          </a:prstGeom>
          <a:noFill/>
        </p:spPr>
        <p:txBody>
          <a:bodyPr wrap="none">
            <a:spAutoFit/>
          </a:bodyPr>
          <a:lstStyle/>
          <a:p>
            <a:pPr lvl="0" algn="ctr"/>
            <a:r>
              <a:rPr lang="en-US" altLang="zh-CN" sz="6000" dirty="0">
                <a:solidFill>
                  <a:srgbClr val="EC6D6D"/>
                </a:solidFill>
                <a:cs typeface="+mn-ea"/>
                <a:sym typeface="+mn-lt"/>
              </a:rPr>
              <a:t>PART 01</a:t>
            </a:r>
          </a:p>
        </p:txBody>
      </p:sp>
      <p:sp>
        <p:nvSpPr>
          <p:cNvPr id="26" name="矩形 25"/>
          <p:cNvSpPr/>
          <p:nvPr/>
        </p:nvSpPr>
        <p:spPr>
          <a:xfrm>
            <a:off x="1932789" y="4218032"/>
            <a:ext cx="4176859" cy="787523"/>
          </a:xfrm>
          <a:prstGeom prst="rect">
            <a:avLst/>
          </a:prstGeom>
        </p:spPr>
        <p:txBody>
          <a:bodyPr wrap="square">
            <a:spAutoFit/>
          </a:bodyPr>
          <a:lstStyle/>
          <a:p>
            <a:pPr lvl="0" algn="ctr">
              <a:lnSpc>
                <a:spcPct val="150000"/>
              </a:lnSpc>
            </a:pPr>
            <a:r>
              <a:rPr lang="zh-CN" altLang="en-US" sz="1600" dirty="0">
                <a:cs typeface="+mn-ea"/>
                <a:sym typeface="+mn-lt"/>
              </a:rPr>
              <a:t>想和你走过十里长街，想和你度过往后余生，想让我的世界里都是你。</a:t>
            </a:r>
            <a:endParaRPr kumimoji="0" lang="zh-CN" altLang="en-US" sz="1600" b="0" i="0" u="none" strike="noStrike" kern="1200" cap="none" spc="0" normalizeH="0" baseline="0" noProof="0" dirty="0">
              <a:ln w="3175">
                <a:noFill/>
              </a:ln>
              <a:solidFill>
                <a:srgbClr val="90B6B6"/>
              </a:solidFill>
              <a:effectLst/>
              <a:uLnTx/>
              <a:uFillTx/>
              <a:cs typeface="+mn-ea"/>
              <a:sym typeface="+mn-lt"/>
            </a:endParaRPr>
          </a:p>
        </p:txBody>
      </p:sp>
      <p:grpSp>
        <p:nvGrpSpPr>
          <p:cNvPr id="2" name="组合 1"/>
          <p:cNvGrpSpPr/>
          <p:nvPr/>
        </p:nvGrpSpPr>
        <p:grpSpPr>
          <a:xfrm>
            <a:off x="6330950" y="437974"/>
            <a:ext cx="5607856" cy="6033946"/>
            <a:chOff x="6330950" y="437974"/>
            <a:chExt cx="5607856" cy="6033946"/>
          </a:xfrm>
        </p:grpSpPr>
        <p:pic>
          <p:nvPicPr>
            <p:cNvPr id="12" name="图片 11"/>
            <p:cNvPicPr>
              <a:picLocks noChangeAspect="1"/>
            </p:cNvPicPr>
            <p:nvPr/>
          </p:nvPicPr>
          <p:blipFill>
            <a:blip r:embed="rId3"/>
            <a:stretch>
              <a:fillRect/>
            </a:stretch>
          </p:blipFill>
          <p:spPr>
            <a:xfrm>
              <a:off x="6330950" y="864064"/>
              <a:ext cx="5607856" cy="5607856"/>
            </a:xfrm>
            <a:prstGeom prst="rect">
              <a:avLst/>
            </a:prstGeom>
          </p:spPr>
        </p:pic>
        <p:pic>
          <p:nvPicPr>
            <p:cNvPr id="10" name="图片 9"/>
            <p:cNvPicPr>
              <a:picLocks noChangeAspect="1"/>
            </p:cNvPicPr>
            <p:nvPr/>
          </p:nvPicPr>
          <p:blipFill>
            <a:blip r:embed="rId4" cstate="screen"/>
            <a:stretch>
              <a:fillRect/>
            </a:stretch>
          </p:blipFill>
          <p:spPr>
            <a:xfrm>
              <a:off x="8275768" y="437974"/>
              <a:ext cx="1733654" cy="2414946"/>
            </a:xfrm>
            <a:prstGeom prst="rect">
              <a:avLst/>
            </a:prstGeom>
          </p:spPr>
        </p:pic>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ppt_x"/>
                                          </p:val>
                                        </p:tav>
                                        <p:tav tm="100000">
                                          <p:val>
                                            <p:strVal val="#ppt_x"/>
                                          </p:val>
                                        </p:tav>
                                      </p:tavLst>
                                    </p:anim>
                                    <p:anim calcmode="lin" valueType="num">
                                      <p:cBhvr additive="base">
                                        <p:cTn id="8" dur="75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750" fill="hold"/>
                                        <p:tgtEl>
                                          <p:spTgt spid="21"/>
                                        </p:tgtEl>
                                        <p:attrNameLst>
                                          <p:attrName>ppt_x</p:attrName>
                                        </p:attrNameLst>
                                      </p:cBhvr>
                                      <p:tavLst>
                                        <p:tav tm="0">
                                          <p:val>
                                            <p:strVal val="#ppt_x"/>
                                          </p:val>
                                        </p:tav>
                                        <p:tav tm="100000">
                                          <p:val>
                                            <p:strVal val="#ppt_x"/>
                                          </p:val>
                                        </p:tav>
                                      </p:tavLst>
                                    </p:anim>
                                    <p:anim calcmode="lin" valueType="num">
                                      <p:cBhvr additive="base">
                                        <p:cTn id="13" dur="75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750" fill="hold"/>
                                        <p:tgtEl>
                                          <p:spTgt spid="22"/>
                                        </p:tgtEl>
                                        <p:attrNameLst>
                                          <p:attrName>ppt_x</p:attrName>
                                        </p:attrNameLst>
                                      </p:cBhvr>
                                      <p:tavLst>
                                        <p:tav tm="0">
                                          <p:val>
                                            <p:strVal val="#ppt_x"/>
                                          </p:val>
                                        </p:tav>
                                        <p:tav tm="100000">
                                          <p:val>
                                            <p:strVal val="#ppt_x"/>
                                          </p:val>
                                        </p:tav>
                                      </p:tavLst>
                                    </p:anim>
                                    <p:anim calcmode="lin" valueType="num">
                                      <p:cBhvr additive="base">
                                        <p:cTn id="18"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47"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750"/>
                                        <p:tgtEl>
                                          <p:spTgt spid="26"/>
                                        </p:tgtEl>
                                      </p:cBhvr>
                                    </p:animEffect>
                                    <p:anim calcmode="lin" valueType="num">
                                      <p:cBhvr>
                                        <p:cTn id="35" dur="750" fill="hold"/>
                                        <p:tgtEl>
                                          <p:spTgt spid="26"/>
                                        </p:tgtEl>
                                        <p:attrNameLst>
                                          <p:attrName>ppt_x</p:attrName>
                                        </p:attrNameLst>
                                      </p:cBhvr>
                                      <p:tavLst>
                                        <p:tav tm="0">
                                          <p:val>
                                            <p:strVal val="#ppt_x"/>
                                          </p:val>
                                        </p:tav>
                                        <p:tav tm="100000">
                                          <p:val>
                                            <p:strVal val="#ppt_x"/>
                                          </p:val>
                                        </p:tav>
                                      </p:tavLst>
                                    </p:anim>
                                    <p:anim calcmode="lin" valueType="num">
                                      <p:cBhvr>
                                        <p:cTn id="36"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1" grpId="0" bldLvl="0" animBg="1"/>
      <p:bldP spid="22" grpId="0" bldLvl="0" animBg="1"/>
      <p:bldP spid="11" grpId="0"/>
      <p:bldP spid="13"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04207" y="1752610"/>
            <a:ext cx="2100416" cy="2100234"/>
            <a:chOff x="3904207" y="1752610"/>
            <a:chExt cx="2100416" cy="2100234"/>
          </a:xfrm>
        </p:grpSpPr>
        <p:sp>
          <p:nvSpPr>
            <p:cNvPr id="4" name="涙形 14"/>
            <p:cNvSpPr/>
            <p:nvPr/>
          </p:nvSpPr>
          <p:spPr>
            <a:xfrm rot="5400000">
              <a:off x="3904298" y="1752519"/>
              <a:ext cx="2100234" cy="2100416"/>
            </a:xfrm>
            <a:prstGeom prst="teardrop">
              <a:avLst/>
            </a:prstGeom>
            <a:solidFill>
              <a:srgbClr val="F2F2F2"/>
            </a:solidFill>
            <a:ln w="889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1200">
                <a:cs typeface="+mn-ea"/>
                <a:sym typeface="+mn-lt"/>
              </a:endParaRPr>
            </a:p>
          </p:txBody>
        </p:sp>
        <p:sp>
          <p:nvSpPr>
            <p:cNvPr id="5" name="TextBox 1"/>
            <p:cNvSpPr txBox="1"/>
            <p:nvPr/>
          </p:nvSpPr>
          <p:spPr>
            <a:xfrm>
              <a:off x="4600188" y="2344310"/>
              <a:ext cx="708454" cy="1015663"/>
            </a:xfrm>
            <a:prstGeom prst="rect">
              <a:avLst/>
            </a:prstGeom>
            <a:noFill/>
          </p:spPr>
          <p:txBody>
            <a:bodyPr wrap="square" rtlCol="0">
              <a:spAutoFit/>
            </a:bodyPr>
            <a:lstStyle/>
            <a:p>
              <a:pPr algn="ctr"/>
              <a:r>
                <a:rPr lang="en-ID" sz="6000" b="1" dirty="0">
                  <a:solidFill>
                    <a:schemeClr val="accent1"/>
                  </a:solidFill>
                  <a:cs typeface="+mn-ea"/>
                  <a:sym typeface="+mn-lt"/>
                </a:rPr>
                <a:t>S</a:t>
              </a:r>
            </a:p>
          </p:txBody>
        </p:sp>
      </p:grpSp>
      <p:grpSp>
        <p:nvGrpSpPr>
          <p:cNvPr id="6" name="组合 5"/>
          <p:cNvGrpSpPr/>
          <p:nvPr/>
        </p:nvGrpSpPr>
        <p:grpSpPr>
          <a:xfrm>
            <a:off x="6187376" y="1752610"/>
            <a:ext cx="2100417" cy="2530692"/>
            <a:chOff x="6187376" y="1752610"/>
            <a:chExt cx="2100417" cy="2530692"/>
          </a:xfrm>
        </p:grpSpPr>
        <p:sp>
          <p:nvSpPr>
            <p:cNvPr id="7" name="涙形 22"/>
            <p:cNvSpPr/>
            <p:nvPr/>
          </p:nvSpPr>
          <p:spPr>
            <a:xfrm rot="10800000">
              <a:off x="6187376" y="1752610"/>
              <a:ext cx="2100417" cy="2100234"/>
            </a:xfrm>
            <a:prstGeom prst="teardrop">
              <a:avLst/>
            </a:prstGeom>
            <a:solidFill>
              <a:schemeClr val="bg1">
                <a:lumMod val="95000"/>
              </a:schemeClr>
            </a:solidFill>
            <a:ln w="889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1200">
                <a:cs typeface="+mn-ea"/>
                <a:sym typeface="+mn-lt"/>
              </a:endParaRPr>
            </a:p>
          </p:txBody>
        </p:sp>
        <p:sp>
          <p:nvSpPr>
            <p:cNvPr id="8" name="TextBox 24"/>
            <p:cNvSpPr txBox="1"/>
            <p:nvPr/>
          </p:nvSpPr>
          <p:spPr>
            <a:xfrm>
              <a:off x="6870369" y="2344310"/>
              <a:ext cx="708454" cy="1938992"/>
            </a:xfrm>
            <a:prstGeom prst="rect">
              <a:avLst/>
            </a:prstGeom>
            <a:noFill/>
          </p:spPr>
          <p:txBody>
            <a:bodyPr wrap="square" rtlCol="0">
              <a:spAutoFit/>
            </a:bodyPr>
            <a:lstStyle/>
            <a:p>
              <a:pPr algn="ctr"/>
              <a:r>
                <a:rPr lang="en-ID" sz="6000" b="1" dirty="0">
                  <a:solidFill>
                    <a:schemeClr val="accent2"/>
                  </a:solidFill>
                  <a:cs typeface="+mn-ea"/>
                  <a:sym typeface="+mn-lt"/>
                </a:rPr>
                <a:t>W</a:t>
              </a:r>
              <a:r>
                <a:rPr lang="en-ID" sz="6000" b="1" dirty="0">
                  <a:solidFill>
                    <a:schemeClr val="accent1">
                      <a:lumMod val="60000"/>
                      <a:lumOff val="40000"/>
                    </a:schemeClr>
                  </a:solidFill>
                  <a:cs typeface="+mn-ea"/>
                  <a:sym typeface="+mn-lt"/>
                </a:rPr>
                <a:t> </a:t>
              </a:r>
            </a:p>
          </p:txBody>
        </p:sp>
      </p:grpSp>
      <p:grpSp>
        <p:nvGrpSpPr>
          <p:cNvPr id="9" name="组合 8"/>
          <p:cNvGrpSpPr/>
          <p:nvPr/>
        </p:nvGrpSpPr>
        <p:grpSpPr>
          <a:xfrm>
            <a:off x="3904207" y="4034171"/>
            <a:ext cx="2100416" cy="2100234"/>
            <a:chOff x="3904207" y="4034171"/>
            <a:chExt cx="2100416" cy="2100234"/>
          </a:xfrm>
        </p:grpSpPr>
        <p:sp>
          <p:nvSpPr>
            <p:cNvPr id="10" name="涙形 14"/>
            <p:cNvSpPr/>
            <p:nvPr/>
          </p:nvSpPr>
          <p:spPr>
            <a:xfrm rot="16200000" flipV="1">
              <a:off x="3904298" y="4034080"/>
              <a:ext cx="2100234" cy="2100416"/>
            </a:xfrm>
            <a:prstGeom prst="teardrop">
              <a:avLst/>
            </a:prstGeom>
            <a:solidFill>
              <a:srgbClr val="F2F2F2"/>
            </a:solidFill>
            <a:ln w="889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1200">
                <a:cs typeface="+mn-ea"/>
                <a:sym typeface="+mn-lt"/>
              </a:endParaRPr>
            </a:p>
          </p:txBody>
        </p:sp>
        <p:sp>
          <p:nvSpPr>
            <p:cNvPr id="11" name="TextBox 32"/>
            <p:cNvSpPr txBox="1"/>
            <p:nvPr/>
          </p:nvSpPr>
          <p:spPr>
            <a:xfrm>
              <a:off x="4600188" y="4574763"/>
              <a:ext cx="708454" cy="1015663"/>
            </a:xfrm>
            <a:prstGeom prst="rect">
              <a:avLst/>
            </a:prstGeom>
            <a:noFill/>
          </p:spPr>
          <p:txBody>
            <a:bodyPr wrap="square" rtlCol="0">
              <a:spAutoFit/>
            </a:bodyPr>
            <a:lstStyle/>
            <a:p>
              <a:pPr algn="ctr"/>
              <a:r>
                <a:rPr lang="en-ID" sz="6000" b="1" dirty="0">
                  <a:solidFill>
                    <a:schemeClr val="accent4"/>
                  </a:solidFill>
                  <a:cs typeface="+mn-ea"/>
                  <a:sym typeface="+mn-lt"/>
                </a:rPr>
                <a:t>O</a:t>
              </a:r>
            </a:p>
          </p:txBody>
        </p:sp>
      </p:grpSp>
      <p:grpSp>
        <p:nvGrpSpPr>
          <p:cNvPr id="12" name="组合 11"/>
          <p:cNvGrpSpPr/>
          <p:nvPr/>
        </p:nvGrpSpPr>
        <p:grpSpPr>
          <a:xfrm>
            <a:off x="6187376" y="4034171"/>
            <a:ext cx="2100417" cy="2100234"/>
            <a:chOff x="6187376" y="4034171"/>
            <a:chExt cx="2100417" cy="2100234"/>
          </a:xfrm>
        </p:grpSpPr>
        <p:sp>
          <p:nvSpPr>
            <p:cNvPr id="13" name="涙形 22"/>
            <p:cNvSpPr/>
            <p:nvPr/>
          </p:nvSpPr>
          <p:spPr>
            <a:xfrm rot="10800000" flipV="1">
              <a:off x="6187376" y="4034171"/>
              <a:ext cx="2100417" cy="2100234"/>
            </a:xfrm>
            <a:prstGeom prst="teardrop">
              <a:avLst/>
            </a:prstGeom>
            <a:solidFill>
              <a:schemeClr val="bg1">
                <a:lumMod val="95000"/>
              </a:schemeClr>
            </a:solidFill>
            <a:ln w="889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1200">
                <a:cs typeface="+mn-ea"/>
                <a:sym typeface="+mn-lt"/>
              </a:endParaRPr>
            </a:p>
          </p:txBody>
        </p:sp>
        <p:sp>
          <p:nvSpPr>
            <p:cNvPr id="14" name="TextBox 33"/>
            <p:cNvSpPr txBox="1"/>
            <p:nvPr/>
          </p:nvSpPr>
          <p:spPr>
            <a:xfrm>
              <a:off x="6870369" y="4574763"/>
              <a:ext cx="708454" cy="1015663"/>
            </a:xfrm>
            <a:prstGeom prst="rect">
              <a:avLst/>
            </a:prstGeom>
            <a:noFill/>
          </p:spPr>
          <p:txBody>
            <a:bodyPr wrap="square" rtlCol="0">
              <a:spAutoFit/>
            </a:bodyPr>
            <a:lstStyle/>
            <a:p>
              <a:pPr algn="ctr"/>
              <a:r>
                <a:rPr lang="en-ID" sz="6000" b="1" dirty="0">
                  <a:solidFill>
                    <a:schemeClr val="accent3"/>
                  </a:solidFill>
                  <a:cs typeface="+mn-ea"/>
                  <a:sym typeface="+mn-lt"/>
                </a:rPr>
                <a:t>T</a:t>
              </a:r>
              <a:r>
                <a:rPr lang="en-ID" sz="6000" b="1" dirty="0">
                  <a:solidFill>
                    <a:schemeClr val="accent1">
                      <a:lumMod val="60000"/>
                      <a:lumOff val="40000"/>
                    </a:schemeClr>
                  </a:solidFill>
                  <a:cs typeface="+mn-ea"/>
                  <a:sym typeface="+mn-lt"/>
                </a:rPr>
                <a:t> </a:t>
              </a:r>
            </a:p>
          </p:txBody>
        </p:sp>
      </p:grpSp>
      <p:sp>
        <p:nvSpPr>
          <p:cNvPr id="15" name="郑少PPT"/>
          <p:cNvSpPr txBox="1"/>
          <p:nvPr/>
        </p:nvSpPr>
        <p:spPr>
          <a:xfrm>
            <a:off x="839270" y="2030428"/>
            <a:ext cx="2698038" cy="1523494"/>
          </a:xfrm>
          <a:prstGeom prst="rect">
            <a:avLst/>
          </a:prstGeom>
          <a:noFill/>
        </p:spPr>
        <p:txBody>
          <a:bodyPr wrap="square" rtlCol="0">
            <a:spAutoFit/>
          </a:bodyPr>
          <a:lstStyle/>
          <a:p>
            <a:pPr algn="r">
              <a:lnSpc>
                <a:spcPct val="150000"/>
              </a:lnSpc>
            </a:pPr>
            <a:r>
              <a:rPr lang="zh-CN" altLang="en-US" sz="2000" b="1" dirty="0">
                <a:solidFill>
                  <a:srgbClr val="EC6D6D"/>
                </a:solidFill>
                <a:cs typeface="+mn-ea"/>
                <a:sym typeface="+mn-lt"/>
              </a:rPr>
              <a:t>添加标题</a:t>
            </a:r>
            <a:endParaRPr lang="en-US" altLang="zh-CN" sz="2000" b="1" dirty="0">
              <a:solidFill>
                <a:srgbClr val="EC6D6D"/>
              </a:solidFill>
              <a:cs typeface="+mn-ea"/>
              <a:sym typeface="+mn-lt"/>
            </a:endParaRPr>
          </a:p>
          <a:p>
            <a:pPr algn="r">
              <a:lnSpc>
                <a:spcPct val="150000"/>
              </a:lnSpc>
            </a:pPr>
            <a:r>
              <a:rPr lang="zh-CN" altLang="en-US" sz="1400" dirty="0">
                <a:solidFill>
                  <a:srgbClr val="EC6D6D"/>
                </a:solidFill>
                <a:cs typeface="+mn-ea"/>
                <a:sym typeface="+mn-lt"/>
              </a:rPr>
              <a:t>点击此处添加标题点击此处添加标题点击此处添加标题点击此处添加标题</a:t>
            </a:r>
          </a:p>
        </p:txBody>
      </p:sp>
      <p:sp>
        <p:nvSpPr>
          <p:cNvPr id="16" name="郑少PPT"/>
          <p:cNvSpPr txBox="1"/>
          <p:nvPr/>
        </p:nvSpPr>
        <p:spPr>
          <a:xfrm>
            <a:off x="839270" y="4366947"/>
            <a:ext cx="2698038" cy="1523494"/>
          </a:xfrm>
          <a:prstGeom prst="rect">
            <a:avLst/>
          </a:prstGeom>
          <a:noFill/>
        </p:spPr>
        <p:txBody>
          <a:bodyPr wrap="square" rtlCol="0">
            <a:spAutoFit/>
          </a:bodyPr>
          <a:lstStyle/>
          <a:p>
            <a:pPr algn="r">
              <a:lnSpc>
                <a:spcPct val="150000"/>
              </a:lnSpc>
            </a:pPr>
            <a:r>
              <a:rPr lang="zh-CN" altLang="en-US" sz="2000" b="1" dirty="0">
                <a:solidFill>
                  <a:srgbClr val="EC6D6D"/>
                </a:solidFill>
                <a:cs typeface="+mn-ea"/>
                <a:sym typeface="+mn-lt"/>
              </a:rPr>
              <a:t>添加标题</a:t>
            </a:r>
            <a:endParaRPr lang="en-US" altLang="zh-CN" sz="2000" b="1" dirty="0">
              <a:solidFill>
                <a:srgbClr val="EC6D6D"/>
              </a:solidFill>
              <a:cs typeface="+mn-ea"/>
              <a:sym typeface="+mn-lt"/>
            </a:endParaRPr>
          </a:p>
          <a:p>
            <a:pPr algn="r">
              <a:lnSpc>
                <a:spcPct val="150000"/>
              </a:lnSpc>
            </a:pPr>
            <a:r>
              <a:rPr lang="zh-CN" altLang="en-US" sz="1400" dirty="0">
                <a:solidFill>
                  <a:srgbClr val="EC6D6D"/>
                </a:solidFill>
                <a:cs typeface="+mn-ea"/>
                <a:sym typeface="+mn-lt"/>
              </a:rPr>
              <a:t>点击此处添加标题点击此处添加标题点击此处添加标题点击此处添加标题</a:t>
            </a:r>
          </a:p>
        </p:txBody>
      </p:sp>
      <p:sp>
        <p:nvSpPr>
          <p:cNvPr id="17" name="郑少PPT"/>
          <p:cNvSpPr txBox="1"/>
          <p:nvPr/>
        </p:nvSpPr>
        <p:spPr>
          <a:xfrm>
            <a:off x="8654693" y="2030428"/>
            <a:ext cx="2698038" cy="1523494"/>
          </a:xfrm>
          <a:prstGeom prst="rect">
            <a:avLst/>
          </a:prstGeom>
          <a:noFill/>
        </p:spPr>
        <p:txBody>
          <a:bodyPr wrap="square" rtlCol="0">
            <a:spAutoFit/>
          </a:bodyPr>
          <a:lstStyle/>
          <a:p>
            <a:pPr>
              <a:lnSpc>
                <a:spcPct val="150000"/>
              </a:lnSpc>
            </a:pPr>
            <a:r>
              <a:rPr lang="zh-CN" altLang="en-US" sz="2000" b="1" dirty="0">
                <a:solidFill>
                  <a:srgbClr val="EC6D6D"/>
                </a:solidFill>
                <a:cs typeface="+mn-ea"/>
                <a:sym typeface="+mn-lt"/>
              </a:rPr>
              <a:t>添加标题</a:t>
            </a:r>
            <a:endParaRPr lang="en-US" altLang="zh-CN" sz="2000" b="1" dirty="0">
              <a:solidFill>
                <a:srgbClr val="EC6D6D"/>
              </a:solidFill>
              <a:cs typeface="+mn-ea"/>
              <a:sym typeface="+mn-lt"/>
            </a:endParaRPr>
          </a:p>
          <a:p>
            <a:pPr>
              <a:lnSpc>
                <a:spcPct val="150000"/>
              </a:lnSpc>
            </a:pPr>
            <a:r>
              <a:rPr lang="zh-CN" altLang="en-US" sz="1400" dirty="0">
                <a:solidFill>
                  <a:srgbClr val="EC6D6D"/>
                </a:solidFill>
                <a:cs typeface="+mn-ea"/>
                <a:sym typeface="+mn-lt"/>
              </a:rPr>
              <a:t>点击此处添加标题点击此处添加标题点击此处添加标题点击此处添加标题</a:t>
            </a:r>
          </a:p>
        </p:txBody>
      </p:sp>
      <p:sp>
        <p:nvSpPr>
          <p:cNvPr id="18" name="郑少PPT"/>
          <p:cNvSpPr txBox="1"/>
          <p:nvPr/>
        </p:nvSpPr>
        <p:spPr>
          <a:xfrm>
            <a:off x="8654693" y="4366947"/>
            <a:ext cx="2698038" cy="1523494"/>
          </a:xfrm>
          <a:prstGeom prst="rect">
            <a:avLst/>
          </a:prstGeom>
          <a:noFill/>
        </p:spPr>
        <p:txBody>
          <a:bodyPr wrap="square" rtlCol="0">
            <a:spAutoFit/>
          </a:bodyPr>
          <a:lstStyle/>
          <a:p>
            <a:pPr>
              <a:lnSpc>
                <a:spcPct val="150000"/>
              </a:lnSpc>
            </a:pPr>
            <a:r>
              <a:rPr lang="zh-CN" altLang="en-US" sz="2000" b="1" dirty="0">
                <a:solidFill>
                  <a:srgbClr val="EC6D6D"/>
                </a:solidFill>
                <a:cs typeface="+mn-ea"/>
                <a:sym typeface="+mn-lt"/>
              </a:rPr>
              <a:t>添加标题</a:t>
            </a:r>
            <a:endParaRPr lang="en-US" altLang="zh-CN" sz="2000" b="1" dirty="0">
              <a:solidFill>
                <a:srgbClr val="EC6D6D"/>
              </a:solidFill>
              <a:cs typeface="+mn-ea"/>
              <a:sym typeface="+mn-lt"/>
            </a:endParaRPr>
          </a:p>
          <a:p>
            <a:pPr>
              <a:lnSpc>
                <a:spcPct val="150000"/>
              </a:lnSpc>
            </a:pPr>
            <a:r>
              <a:rPr lang="zh-CN" altLang="en-US" sz="1400" dirty="0">
                <a:solidFill>
                  <a:srgbClr val="EC6D6D"/>
                </a:solidFill>
                <a:cs typeface="+mn-ea"/>
                <a:sym typeface="+mn-lt"/>
              </a:rPr>
              <a:t>点击此处添加标题点击此处添加标题点击此处添加标题点击此处添加标题</a:t>
            </a:r>
          </a:p>
        </p:txBody>
      </p:sp>
      <p:grpSp>
        <p:nvGrpSpPr>
          <p:cNvPr id="20" name="组合 19"/>
          <p:cNvGrpSpPr/>
          <p:nvPr/>
        </p:nvGrpSpPr>
        <p:grpSpPr>
          <a:xfrm>
            <a:off x="881380" y="614680"/>
            <a:ext cx="4048760" cy="730250"/>
            <a:chOff x="1388" y="968"/>
            <a:chExt cx="6376" cy="1150"/>
          </a:xfrm>
        </p:grpSpPr>
        <p:grpSp>
          <p:nvGrpSpPr>
            <p:cNvPr id="19" name="组合 18"/>
            <p:cNvGrpSpPr/>
            <p:nvPr/>
          </p:nvGrpSpPr>
          <p:grpSpPr>
            <a:xfrm>
              <a:off x="1388" y="1102"/>
              <a:ext cx="1668" cy="1016"/>
              <a:chOff x="1480" y="1008"/>
              <a:chExt cx="1668" cy="1016"/>
            </a:xfrm>
          </p:grpSpPr>
          <p:sp>
            <p:nvSpPr>
              <p:cNvPr id="36" name="KSO_Shape"/>
              <p:cNvSpPr/>
              <p:nvPr>
                <p:custDataLst>
                  <p:tags r:id="rId2"/>
                </p:custDataLst>
              </p:nvPr>
            </p:nvSpPr>
            <p:spPr>
              <a:xfrm flipH="1">
                <a:off x="2142" y="1008"/>
                <a:ext cx="1006" cy="917"/>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28" name="心形 27"/>
              <p:cNvSpPr/>
              <p:nvPr/>
            </p:nvSpPr>
            <p:spPr>
              <a:xfrm rot="20100000">
                <a:off x="1480" y="1016"/>
                <a:ext cx="1166" cy="1008"/>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文本框 44"/>
            <p:cNvSpPr txBox="1">
              <a:spLocks noChangeArrowheads="1"/>
            </p:cNvSpPr>
            <p:nvPr>
              <p:custDataLst>
                <p:tags r:id="rId1"/>
              </p:custDataLst>
            </p:nvPr>
          </p:nvSpPr>
          <p:spPr bwMode="auto">
            <a:xfrm>
              <a:off x="3148" y="968"/>
              <a:ext cx="4617"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输入标题内容</a:t>
              </a:r>
            </a:p>
          </p:txBody>
        </p:sp>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881380" y="614680"/>
            <a:ext cx="4049395" cy="730250"/>
            <a:chOff x="1388" y="968"/>
            <a:chExt cx="6377" cy="1150"/>
          </a:xfrm>
        </p:grpSpPr>
        <p:grpSp>
          <p:nvGrpSpPr>
            <p:cNvPr id="27" name="组合 26"/>
            <p:cNvGrpSpPr/>
            <p:nvPr/>
          </p:nvGrpSpPr>
          <p:grpSpPr>
            <a:xfrm>
              <a:off x="1388" y="1110"/>
              <a:ext cx="1668" cy="1008"/>
              <a:chOff x="1480" y="1016"/>
              <a:chExt cx="1668" cy="1008"/>
            </a:xfrm>
          </p:grpSpPr>
          <p:sp>
            <p:nvSpPr>
              <p:cNvPr id="36" name="KSO_Shape"/>
              <p:cNvSpPr/>
              <p:nvPr>
                <p:custDataLst>
                  <p:tags r:id="rId2"/>
                </p:custDataLst>
              </p:nvPr>
            </p:nvSpPr>
            <p:spPr>
              <a:xfrm flipH="1">
                <a:off x="2142" y="1029"/>
                <a:ext cx="1006" cy="917"/>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28" name="心形 27"/>
              <p:cNvSpPr/>
              <p:nvPr/>
            </p:nvSpPr>
            <p:spPr>
              <a:xfrm rot="20100000">
                <a:off x="1480" y="1016"/>
                <a:ext cx="1166" cy="1008"/>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文本框 44"/>
            <p:cNvSpPr txBox="1">
              <a:spLocks noChangeArrowheads="1"/>
            </p:cNvSpPr>
            <p:nvPr>
              <p:custDataLst>
                <p:tags r:id="rId1"/>
              </p:custDataLst>
            </p:nvPr>
          </p:nvSpPr>
          <p:spPr bwMode="auto">
            <a:xfrm>
              <a:off x="3148" y="968"/>
              <a:ext cx="4617"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输入标题内容</a:t>
              </a:r>
            </a:p>
          </p:txBody>
        </p:sp>
      </p:grpSp>
      <p:grpSp>
        <p:nvGrpSpPr>
          <p:cNvPr id="30" name="组合 29"/>
          <p:cNvGrpSpPr/>
          <p:nvPr/>
        </p:nvGrpSpPr>
        <p:grpSpPr>
          <a:xfrm>
            <a:off x="874078" y="3788153"/>
            <a:ext cx="10442576" cy="238519"/>
            <a:chOff x="874713" y="3729733"/>
            <a:chExt cx="10442576" cy="238519"/>
          </a:xfrm>
        </p:grpSpPr>
        <p:cxnSp>
          <p:nvCxnSpPr>
            <p:cNvPr id="49" name="直接连接符 48"/>
            <p:cNvCxnSpPr/>
            <p:nvPr/>
          </p:nvCxnSpPr>
          <p:spPr>
            <a:xfrm>
              <a:off x="874713" y="3836292"/>
              <a:ext cx="10442576"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1390136" y="3729733"/>
              <a:ext cx="238518" cy="238519"/>
            </a:xfrm>
            <a:prstGeom prst="ellipse">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50000"/>
                  </a:schemeClr>
                </a:solidFill>
                <a:cs typeface="+mn-ea"/>
                <a:sym typeface="+mn-lt"/>
              </a:endParaRPr>
            </a:p>
          </p:txBody>
        </p:sp>
        <p:sp>
          <p:nvSpPr>
            <p:cNvPr id="51" name="椭圆 50"/>
            <p:cNvSpPr/>
            <p:nvPr/>
          </p:nvSpPr>
          <p:spPr>
            <a:xfrm>
              <a:off x="5127957" y="3729733"/>
              <a:ext cx="238518" cy="238519"/>
            </a:xfrm>
            <a:prstGeom prst="ellipse">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50000"/>
                  </a:schemeClr>
                </a:solidFill>
                <a:cs typeface="+mn-ea"/>
                <a:sym typeface="+mn-lt"/>
              </a:endParaRPr>
            </a:p>
          </p:txBody>
        </p:sp>
        <p:sp>
          <p:nvSpPr>
            <p:cNvPr id="56" name="椭圆 55"/>
            <p:cNvSpPr/>
            <p:nvPr/>
          </p:nvSpPr>
          <p:spPr>
            <a:xfrm>
              <a:off x="8865777" y="3729733"/>
              <a:ext cx="238518" cy="238519"/>
            </a:xfrm>
            <a:prstGeom prst="ellipse">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50000"/>
                  </a:schemeClr>
                </a:solidFill>
                <a:cs typeface="+mn-ea"/>
                <a:sym typeface="+mn-lt"/>
              </a:endParaRPr>
            </a:p>
          </p:txBody>
        </p:sp>
      </p:grpSp>
      <p:sp>
        <p:nvSpPr>
          <p:cNvPr id="57" name="椭圆 56"/>
          <p:cNvSpPr/>
          <p:nvPr/>
        </p:nvSpPr>
        <p:spPr>
          <a:xfrm>
            <a:off x="933079" y="2123957"/>
            <a:ext cx="1152632" cy="1152633"/>
          </a:xfrm>
          <a:prstGeom prst="ellipse">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50000"/>
                </a:schemeClr>
              </a:solidFill>
              <a:cs typeface="+mn-ea"/>
              <a:sym typeface="+mn-lt"/>
            </a:endParaRPr>
          </a:p>
        </p:txBody>
      </p:sp>
      <p:sp>
        <p:nvSpPr>
          <p:cNvPr id="66" name="文本框 65"/>
          <p:cNvSpPr txBox="1"/>
          <p:nvPr/>
        </p:nvSpPr>
        <p:spPr>
          <a:xfrm>
            <a:off x="933078" y="4418976"/>
            <a:ext cx="2908463" cy="650240"/>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800" dirty="0">
                <a:solidFill>
                  <a:schemeClr val="bg2">
                    <a:lumMod val="50000"/>
                  </a:schemeClr>
                </a:solidFill>
                <a:cs typeface="+mn-ea"/>
                <a:sym typeface="+mn-lt"/>
              </a:rPr>
              <a:t>单击输入标题内容单击输入标题内容单击输入标题内容单击输入标题内容单击输入标题内容单击输入标题内容 单击输入标题内容单击输入标题内容单击输入标题内容单击输入标题内容单击输入标题内容单击输入标题内容</a:t>
            </a:r>
          </a:p>
        </p:txBody>
      </p:sp>
      <p:sp>
        <p:nvSpPr>
          <p:cNvPr id="67" name="矩形 66"/>
          <p:cNvSpPr/>
          <p:nvPr/>
        </p:nvSpPr>
        <p:spPr>
          <a:xfrm>
            <a:off x="2212778" y="2326369"/>
            <a:ext cx="1357143" cy="83099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EC6D6D"/>
                </a:solidFill>
                <a:cs typeface="+mn-ea"/>
                <a:sym typeface="+mn-lt"/>
              </a:rPr>
              <a:t>标题文字</a:t>
            </a:r>
            <a:endParaRPr lang="en-US" altLang="zh-CN" sz="2000" b="1" dirty="0">
              <a:solidFill>
                <a:srgbClr val="EC6D6D"/>
              </a:solidFill>
              <a:cs typeface="+mn-ea"/>
              <a:sym typeface="+mn-lt"/>
            </a:endParaRPr>
          </a:p>
          <a:p>
            <a:pPr algn="just">
              <a:lnSpc>
                <a:spcPct val="120000"/>
              </a:lnSpc>
            </a:pPr>
            <a:r>
              <a:rPr lang="zh-CN" altLang="en-US" sz="2000" b="1" dirty="0">
                <a:solidFill>
                  <a:srgbClr val="EC6D6D"/>
                </a:solidFill>
                <a:cs typeface="+mn-ea"/>
                <a:sym typeface="+mn-lt"/>
              </a:rPr>
              <a:t>添加</a:t>
            </a:r>
          </a:p>
        </p:txBody>
      </p:sp>
      <p:sp>
        <p:nvSpPr>
          <p:cNvPr id="68" name="文本框 67"/>
          <p:cNvSpPr txBox="1"/>
          <p:nvPr/>
        </p:nvSpPr>
        <p:spPr>
          <a:xfrm>
            <a:off x="4670899" y="2299207"/>
            <a:ext cx="2908463" cy="650240"/>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800" dirty="0">
                <a:solidFill>
                  <a:schemeClr val="bg2">
                    <a:lumMod val="50000"/>
                  </a:schemeClr>
                </a:solidFill>
                <a:cs typeface="+mn-ea"/>
                <a:sym typeface="+mn-lt"/>
              </a:rPr>
              <a:t>单击输入标题内容单击输入标题内容单击输入标题内容单击输入标题内容单击输入标题内容单击输入标题内容 单击输入标题内容单击输入标题内容单击输入标题内容单击输入标题内容单击输入标题内容单击输入标题内容</a:t>
            </a:r>
          </a:p>
        </p:txBody>
      </p:sp>
      <p:sp>
        <p:nvSpPr>
          <p:cNvPr id="69" name="椭圆 68"/>
          <p:cNvSpPr/>
          <p:nvPr/>
        </p:nvSpPr>
        <p:spPr>
          <a:xfrm>
            <a:off x="8408720" y="2123957"/>
            <a:ext cx="1152632" cy="1152633"/>
          </a:xfrm>
          <a:prstGeom prst="ellipse">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50000"/>
                </a:schemeClr>
              </a:solidFill>
              <a:cs typeface="+mn-ea"/>
              <a:sym typeface="+mn-lt"/>
            </a:endParaRPr>
          </a:p>
        </p:txBody>
      </p:sp>
      <p:sp>
        <p:nvSpPr>
          <p:cNvPr id="70" name="文本框 69"/>
          <p:cNvSpPr txBox="1"/>
          <p:nvPr/>
        </p:nvSpPr>
        <p:spPr>
          <a:xfrm>
            <a:off x="8408719" y="4418976"/>
            <a:ext cx="2908463" cy="650240"/>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800" dirty="0">
                <a:solidFill>
                  <a:schemeClr val="bg2">
                    <a:lumMod val="50000"/>
                  </a:schemeClr>
                </a:solidFill>
                <a:cs typeface="+mn-ea"/>
                <a:sym typeface="+mn-lt"/>
              </a:rPr>
              <a:t>单击输入标题内容单击输入标题内容单击输入标题内容单击输入标题内容单击输入标题内容单击输入标题内容 单击输入标题内容单击输入标题内容单击输入标题内容单击输入标题内容单击输入标题内容单击输入标题内容</a:t>
            </a:r>
          </a:p>
        </p:txBody>
      </p:sp>
      <p:sp>
        <p:nvSpPr>
          <p:cNvPr id="71" name="矩形 70"/>
          <p:cNvSpPr/>
          <p:nvPr/>
        </p:nvSpPr>
        <p:spPr>
          <a:xfrm>
            <a:off x="9688418" y="2326369"/>
            <a:ext cx="1357143" cy="83099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EC6D6D"/>
                </a:solidFill>
                <a:cs typeface="+mn-ea"/>
                <a:sym typeface="+mn-lt"/>
              </a:rPr>
              <a:t>标题文字</a:t>
            </a:r>
            <a:endParaRPr lang="en-US" altLang="zh-CN" sz="2000" b="1" dirty="0">
              <a:solidFill>
                <a:srgbClr val="EC6D6D"/>
              </a:solidFill>
              <a:cs typeface="+mn-ea"/>
              <a:sym typeface="+mn-lt"/>
            </a:endParaRPr>
          </a:p>
          <a:p>
            <a:pPr algn="just">
              <a:lnSpc>
                <a:spcPct val="120000"/>
              </a:lnSpc>
            </a:pPr>
            <a:r>
              <a:rPr lang="zh-CN" altLang="en-US" sz="2000" b="1" dirty="0">
                <a:solidFill>
                  <a:srgbClr val="EC6D6D"/>
                </a:solidFill>
                <a:cs typeface="+mn-ea"/>
                <a:sym typeface="+mn-lt"/>
              </a:rPr>
              <a:t>添加</a:t>
            </a:r>
          </a:p>
        </p:txBody>
      </p:sp>
      <p:sp>
        <p:nvSpPr>
          <p:cNvPr id="72" name="椭圆 71"/>
          <p:cNvSpPr/>
          <p:nvPr/>
        </p:nvSpPr>
        <p:spPr>
          <a:xfrm>
            <a:off x="4670900" y="4418976"/>
            <a:ext cx="1152632" cy="1152633"/>
          </a:xfrm>
          <a:prstGeom prst="ellipse">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50000"/>
                </a:schemeClr>
              </a:solidFill>
              <a:cs typeface="+mn-ea"/>
              <a:sym typeface="+mn-lt"/>
            </a:endParaRPr>
          </a:p>
        </p:txBody>
      </p:sp>
      <p:sp>
        <p:nvSpPr>
          <p:cNvPr id="73" name="矩形 72"/>
          <p:cNvSpPr/>
          <p:nvPr/>
        </p:nvSpPr>
        <p:spPr>
          <a:xfrm>
            <a:off x="5950598" y="4621387"/>
            <a:ext cx="1357143" cy="83099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EC6D6D"/>
                </a:solidFill>
                <a:cs typeface="+mn-ea"/>
                <a:sym typeface="+mn-lt"/>
              </a:rPr>
              <a:t>标题文字</a:t>
            </a:r>
            <a:endParaRPr lang="en-US" altLang="zh-CN" sz="2000" b="1" dirty="0">
              <a:solidFill>
                <a:srgbClr val="EC6D6D"/>
              </a:solidFill>
              <a:cs typeface="+mn-ea"/>
              <a:sym typeface="+mn-lt"/>
            </a:endParaRPr>
          </a:p>
          <a:p>
            <a:pPr algn="just">
              <a:lnSpc>
                <a:spcPct val="120000"/>
              </a:lnSpc>
            </a:pPr>
            <a:r>
              <a:rPr lang="zh-CN" altLang="en-US" sz="2000" b="1" dirty="0">
                <a:solidFill>
                  <a:srgbClr val="EC6D6D"/>
                </a:solidFill>
                <a:cs typeface="+mn-ea"/>
                <a:sym typeface="+mn-lt"/>
              </a:rPr>
              <a:t>添加</a:t>
            </a:r>
          </a:p>
        </p:txBody>
      </p:sp>
      <p:sp>
        <p:nvSpPr>
          <p:cNvPr id="74" name="椭圆 9"/>
          <p:cNvSpPr/>
          <p:nvPr/>
        </p:nvSpPr>
        <p:spPr>
          <a:xfrm>
            <a:off x="1337769" y="2528906"/>
            <a:ext cx="343252" cy="342734"/>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2">
                  <a:lumMod val="50000"/>
                </a:schemeClr>
              </a:solidFill>
              <a:cs typeface="+mn-ea"/>
              <a:sym typeface="+mn-lt"/>
            </a:endParaRPr>
          </a:p>
        </p:txBody>
      </p:sp>
      <p:sp>
        <p:nvSpPr>
          <p:cNvPr id="75" name="椭圆 20"/>
          <p:cNvSpPr/>
          <p:nvPr/>
        </p:nvSpPr>
        <p:spPr>
          <a:xfrm>
            <a:off x="8818968" y="2528647"/>
            <a:ext cx="332137" cy="343252"/>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2">
                  <a:lumMod val="50000"/>
                </a:schemeClr>
              </a:solidFill>
              <a:cs typeface="+mn-ea"/>
              <a:sym typeface="+mn-lt"/>
            </a:endParaRPr>
          </a:p>
        </p:txBody>
      </p:sp>
      <p:sp>
        <p:nvSpPr>
          <p:cNvPr id="76" name="椭圆 21"/>
          <p:cNvSpPr/>
          <p:nvPr/>
        </p:nvSpPr>
        <p:spPr>
          <a:xfrm>
            <a:off x="5075590" y="4824089"/>
            <a:ext cx="343252" cy="329970"/>
          </a:xfrm>
          <a:custGeom>
            <a:avLst/>
            <a:gdLst>
              <a:gd name="connsiteX0" fmla="*/ 241391 w 516922"/>
              <a:gd name="connsiteY0" fmla="*/ 466920 h 496921"/>
              <a:gd name="connsiteX1" fmla="*/ 374792 w 516922"/>
              <a:gd name="connsiteY1" fmla="*/ 466920 h 496921"/>
              <a:gd name="connsiteX2" fmla="*/ 394157 w 516922"/>
              <a:gd name="connsiteY2" fmla="*/ 492438 h 496921"/>
              <a:gd name="connsiteX3" fmla="*/ 241391 w 516922"/>
              <a:gd name="connsiteY3" fmla="*/ 492438 h 496921"/>
              <a:gd name="connsiteX4" fmla="*/ 45175 w 516922"/>
              <a:gd name="connsiteY4" fmla="*/ 266910 h 496921"/>
              <a:gd name="connsiteX5" fmla="*/ 178975 w 516922"/>
              <a:gd name="connsiteY5" fmla="*/ 266910 h 496921"/>
              <a:gd name="connsiteX6" fmla="*/ 178975 w 516922"/>
              <a:gd name="connsiteY6" fmla="*/ 312085 h 496921"/>
              <a:gd name="connsiteX7" fmla="*/ 45175 w 516922"/>
              <a:gd name="connsiteY7" fmla="*/ 312085 h 496921"/>
              <a:gd name="connsiteX8" fmla="*/ 45175 w 516922"/>
              <a:gd name="connsiteY8" fmla="*/ 167939 h 496921"/>
              <a:gd name="connsiteX9" fmla="*/ 178975 w 516922"/>
              <a:gd name="connsiteY9" fmla="*/ 167939 h 496921"/>
              <a:gd name="connsiteX10" fmla="*/ 178975 w 516922"/>
              <a:gd name="connsiteY10" fmla="*/ 213114 h 496921"/>
              <a:gd name="connsiteX11" fmla="*/ 45175 w 516922"/>
              <a:gd name="connsiteY11" fmla="*/ 213114 h 496921"/>
              <a:gd name="connsiteX12" fmla="*/ 254150 w 516922"/>
              <a:gd name="connsiteY12" fmla="*/ 92418 h 496921"/>
              <a:gd name="connsiteX13" fmla="*/ 497537 w 516922"/>
              <a:gd name="connsiteY13" fmla="*/ 92418 h 496921"/>
              <a:gd name="connsiteX14" fmla="*/ 516922 w 516922"/>
              <a:gd name="connsiteY14" fmla="*/ 111788 h 496921"/>
              <a:gd name="connsiteX15" fmla="*/ 516922 w 516922"/>
              <a:gd name="connsiteY15" fmla="*/ 402340 h 496921"/>
              <a:gd name="connsiteX16" fmla="*/ 497537 w 516922"/>
              <a:gd name="connsiteY16" fmla="*/ 421710 h 496921"/>
              <a:gd name="connsiteX17" fmla="*/ 359690 w 516922"/>
              <a:gd name="connsiteY17" fmla="*/ 421710 h 496921"/>
              <a:gd name="connsiteX18" fmla="*/ 359690 w 516922"/>
              <a:gd name="connsiteY18" fmla="*/ 458298 h 496921"/>
              <a:gd name="connsiteX19" fmla="*/ 254150 w 516922"/>
              <a:gd name="connsiteY19" fmla="*/ 458298 h 496921"/>
              <a:gd name="connsiteX20" fmla="*/ 254150 w 516922"/>
              <a:gd name="connsiteY20" fmla="*/ 382970 h 496921"/>
              <a:gd name="connsiteX21" fmla="*/ 478152 w 516922"/>
              <a:gd name="connsiteY21" fmla="*/ 382970 h 496921"/>
              <a:gd name="connsiteX22" fmla="*/ 478152 w 516922"/>
              <a:gd name="connsiteY22" fmla="*/ 131158 h 496921"/>
              <a:gd name="connsiteX23" fmla="*/ 254150 w 516922"/>
              <a:gd name="connsiteY23" fmla="*/ 131158 h 496921"/>
              <a:gd name="connsiteX24" fmla="*/ 45175 w 516922"/>
              <a:gd name="connsiteY24" fmla="*/ 75176 h 496921"/>
              <a:gd name="connsiteX25" fmla="*/ 178975 w 516922"/>
              <a:gd name="connsiteY25" fmla="*/ 75176 h 496921"/>
              <a:gd name="connsiteX26" fmla="*/ 178975 w 516922"/>
              <a:gd name="connsiteY26" fmla="*/ 120351 h 496921"/>
              <a:gd name="connsiteX27" fmla="*/ 45175 w 516922"/>
              <a:gd name="connsiteY27" fmla="*/ 120351 h 496921"/>
              <a:gd name="connsiteX28" fmla="*/ 28019 w 516922"/>
              <a:gd name="connsiteY28" fmla="*/ 27965 h 496921"/>
              <a:gd name="connsiteX29" fmla="*/ 28019 w 516922"/>
              <a:gd name="connsiteY29" fmla="*/ 466805 h 496921"/>
              <a:gd name="connsiteX30" fmla="*/ 196130 w 516922"/>
              <a:gd name="connsiteY30" fmla="*/ 466805 h 496921"/>
              <a:gd name="connsiteX31" fmla="*/ 196130 w 516922"/>
              <a:gd name="connsiteY31" fmla="*/ 27965 h 496921"/>
              <a:gd name="connsiteX32" fmla="*/ 28019 w 516922"/>
              <a:gd name="connsiteY32" fmla="*/ 0 h 496921"/>
              <a:gd name="connsiteX33" fmla="*/ 196130 w 516922"/>
              <a:gd name="connsiteY33" fmla="*/ 0 h 496921"/>
              <a:gd name="connsiteX34" fmla="*/ 224149 w 516922"/>
              <a:gd name="connsiteY34" fmla="*/ 27965 h 496921"/>
              <a:gd name="connsiteX35" fmla="*/ 224149 w 516922"/>
              <a:gd name="connsiteY35" fmla="*/ 466805 h 496921"/>
              <a:gd name="connsiteX36" fmla="*/ 196130 w 516922"/>
              <a:gd name="connsiteY36" fmla="*/ 496921 h 496921"/>
              <a:gd name="connsiteX37" fmla="*/ 28019 w 516922"/>
              <a:gd name="connsiteY37" fmla="*/ 496921 h 496921"/>
              <a:gd name="connsiteX38" fmla="*/ 0 w 516922"/>
              <a:gd name="connsiteY38" fmla="*/ 466805 h 496921"/>
              <a:gd name="connsiteX39" fmla="*/ 0 w 516922"/>
              <a:gd name="connsiteY39" fmla="*/ 27965 h 496921"/>
              <a:gd name="connsiteX40" fmla="*/ 28019 w 516922"/>
              <a:gd name="connsiteY40" fmla="*/ 0 h 4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6922" h="496921">
                <a:moveTo>
                  <a:pt x="241391" y="466920"/>
                </a:moveTo>
                <a:lnTo>
                  <a:pt x="374792" y="466920"/>
                </a:lnTo>
                <a:lnTo>
                  <a:pt x="394157" y="492438"/>
                </a:lnTo>
                <a:lnTo>
                  <a:pt x="241391" y="492438"/>
                </a:lnTo>
                <a:close/>
                <a:moveTo>
                  <a:pt x="45175" y="266910"/>
                </a:moveTo>
                <a:lnTo>
                  <a:pt x="178975" y="266910"/>
                </a:lnTo>
                <a:lnTo>
                  <a:pt x="178975" y="312085"/>
                </a:lnTo>
                <a:lnTo>
                  <a:pt x="45175" y="312085"/>
                </a:lnTo>
                <a:close/>
                <a:moveTo>
                  <a:pt x="45175" y="167939"/>
                </a:moveTo>
                <a:lnTo>
                  <a:pt x="178975" y="167939"/>
                </a:lnTo>
                <a:lnTo>
                  <a:pt x="178975" y="213114"/>
                </a:lnTo>
                <a:lnTo>
                  <a:pt x="45175" y="213114"/>
                </a:lnTo>
                <a:close/>
                <a:moveTo>
                  <a:pt x="254150" y="92418"/>
                </a:moveTo>
                <a:lnTo>
                  <a:pt x="497537" y="92418"/>
                </a:lnTo>
                <a:cubicBezTo>
                  <a:pt x="508307" y="92418"/>
                  <a:pt x="516922" y="101027"/>
                  <a:pt x="516922" y="111788"/>
                </a:cubicBezTo>
                <a:lnTo>
                  <a:pt x="516922" y="402340"/>
                </a:lnTo>
                <a:cubicBezTo>
                  <a:pt x="516922" y="413101"/>
                  <a:pt x="508307" y="421710"/>
                  <a:pt x="497537" y="421710"/>
                </a:cubicBezTo>
                <a:lnTo>
                  <a:pt x="359690" y="421710"/>
                </a:lnTo>
                <a:lnTo>
                  <a:pt x="359690" y="458298"/>
                </a:lnTo>
                <a:lnTo>
                  <a:pt x="254150" y="458298"/>
                </a:lnTo>
                <a:lnTo>
                  <a:pt x="254150" y="382970"/>
                </a:lnTo>
                <a:lnTo>
                  <a:pt x="478152" y="382970"/>
                </a:lnTo>
                <a:lnTo>
                  <a:pt x="478152" y="131158"/>
                </a:lnTo>
                <a:lnTo>
                  <a:pt x="254150" y="131158"/>
                </a:lnTo>
                <a:close/>
                <a:moveTo>
                  <a:pt x="45175" y="75176"/>
                </a:moveTo>
                <a:lnTo>
                  <a:pt x="178975" y="75176"/>
                </a:lnTo>
                <a:lnTo>
                  <a:pt x="178975" y="120351"/>
                </a:lnTo>
                <a:lnTo>
                  <a:pt x="45175" y="120351"/>
                </a:lnTo>
                <a:close/>
                <a:moveTo>
                  <a:pt x="28019" y="27965"/>
                </a:moveTo>
                <a:lnTo>
                  <a:pt x="28019" y="466805"/>
                </a:lnTo>
                <a:lnTo>
                  <a:pt x="196130" y="466805"/>
                </a:lnTo>
                <a:lnTo>
                  <a:pt x="196130" y="27965"/>
                </a:lnTo>
                <a:close/>
                <a:moveTo>
                  <a:pt x="28019" y="0"/>
                </a:moveTo>
                <a:lnTo>
                  <a:pt x="196130" y="0"/>
                </a:lnTo>
                <a:cubicBezTo>
                  <a:pt x="211217" y="0"/>
                  <a:pt x="224149" y="12907"/>
                  <a:pt x="224149" y="27965"/>
                </a:cubicBezTo>
                <a:lnTo>
                  <a:pt x="224149" y="466805"/>
                </a:lnTo>
                <a:cubicBezTo>
                  <a:pt x="224149" y="484014"/>
                  <a:pt x="211217" y="496921"/>
                  <a:pt x="196130" y="496921"/>
                </a:cubicBezTo>
                <a:lnTo>
                  <a:pt x="28019" y="496921"/>
                </a:lnTo>
                <a:cubicBezTo>
                  <a:pt x="12932" y="496921"/>
                  <a:pt x="0" y="484014"/>
                  <a:pt x="0" y="466805"/>
                </a:cubicBezTo>
                <a:lnTo>
                  <a:pt x="0" y="27965"/>
                </a:lnTo>
                <a:cubicBezTo>
                  <a:pt x="0" y="12907"/>
                  <a:pt x="12932" y="0"/>
                  <a:pt x="280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2">
                  <a:lumMod val="50000"/>
                </a:schemeClr>
              </a:solidFill>
              <a:cs typeface="+mn-ea"/>
              <a:sym typeface="+mn-lt"/>
            </a:endParaRPr>
          </a:p>
        </p:txBody>
      </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500"/>
                                        <p:tgtEl>
                                          <p:spTgt spid="7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500"/>
                                        <p:tgtEl>
                                          <p:spTgt spid="7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500"/>
                                        <p:tgtEl>
                                          <p:spTgt spid="7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p:bldP spid="66" grpId="0"/>
      <p:bldP spid="67" grpId="0"/>
      <p:bldP spid="68" grpId="0"/>
      <p:bldP spid="69" grpId="0" bldLvl="0" animBg="1"/>
      <p:bldP spid="70" grpId="0"/>
      <p:bldP spid="71" grpId="0"/>
      <p:bldP spid="72" grpId="0" bldLvl="0" animBg="1"/>
      <p:bldP spid="73" grpId="0"/>
      <p:bldP spid="74" grpId="0" bldLvl="0" animBg="1"/>
      <p:bldP spid="75" grpId="0" bldLvl="0" animBg="1"/>
      <p:bldP spid="7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evelopment Team…"/>
          <p:cNvSpPr/>
          <p:nvPr/>
        </p:nvSpPr>
        <p:spPr>
          <a:xfrm>
            <a:off x="5995714" y="4664643"/>
            <a:ext cx="718145" cy="835037"/>
          </a:xfrm>
          <a:prstGeom prst="rect">
            <a:avLst/>
          </a:prstGeom>
          <a:ln w="12700">
            <a:miter lim="400000"/>
          </a:ln>
        </p:spPr>
        <p:txBody>
          <a:bodyPr wrap="none" lIns="0" tIns="0" rIns="0" bIns="0">
            <a:spAutoFit/>
          </a:bodyPr>
          <a:lstStyle/>
          <a:p>
            <a:pPr algn="l">
              <a:lnSpc>
                <a:spcPct val="120000"/>
              </a:lnSpc>
              <a:defRPr sz="1600">
                <a:solidFill>
                  <a:srgbClr val="677180"/>
                </a:solidFill>
                <a:latin typeface="Roboto Slab Bold"/>
                <a:ea typeface="Roboto Slab Bold"/>
                <a:cs typeface="Roboto Slab Bold"/>
                <a:sym typeface="Roboto Slab Bold"/>
              </a:defRPr>
            </a:pPr>
            <a:r>
              <a:rPr lang="zh-CN" altLang="en-US" sz="1400">
                <a:solidFill>
                  <a:schemeClr val="accent1"/>
                </a:solidFill>
                <a:cs typeface="+mn-ea"/>
                <a:sym typeface="+mn-lt"/>
              </a:rPr>
              <a:t>添加标题</a:t>
            </a:r>
            <a:endParaRPr sz="1400" dirty="0">
              <a:solidFill>
                <a:schemeClr val="accent1"/>
              </a:solidFill>
              <a:cs typeface="+mn-ea"/>
              <a:sym typeface="+mn-lt"/>
            </a:endParaRPr>
          </a:p>
          <a:p>
            <a:pPr algn="l">
              <a:lnSpc>
                <a:spcPct val="120000"/>
              </a:lnSpc>
              <a:defRPr sz="3200">
                <a:solidFill>
                  <a:srgbClr val="677180"/>
                </a:solidFill>
                <a:latin typeface="Roboto Slab Bold"/>
                <a:ea typeface="Roboto Slab Bold"/>
                <a:cs typeface="Roboto Slab Bold"/>
                <a:sym typeface="Roboto Slab Bold"/>
              </a:defRPr>
            </a:pPr>
            <a:r>
              <a:rPr lang="en-US" altLang="zh-CN" sz="3600" b="1" dirty="0">
                <a:solidFill>
                  <a:schemeClr val="accent1"/>
                </a:solidFill>
                <a:cs typeface="+mn-ea"/>
                <a:sym typeface="+mn-lt"/>
              </a:rPr>
              <a:t>65</a:t>
            </a:r>
            <a:r>
              <a:rPr sz="3600" b="1" dirty="0">
                <a:solidFill>
                  <a:schemeClr val="accent1"/>
                </a:solidFill>
                <a:cs typeface="+mn-ea"/>
                <a:sym typeface="+mn-lt"/>
              </a:rPr>
              <a:t>%</a:t>
            </a:r>
          </a:p>
        </p:txBody>
      </p:sp>
      <p:sp>
        <p:nvSpPr>
          <p:cNvPr id="34" name="Development Team…"/>
          <p:cNvSpPr/>
          <p:nvPr/>
        </p:nvSpPr>
        <p:spPr>
          <a:xfrm>
            <a:off x="7291528" y="4664643"/>
            <a:ext cx="718145" cy="835037"/>
          </a:xfrm>
          <a:prstGeom prst="rect">
            <a:avLst/>
          </a:prstGeom>
          <a:ln w="12700">
            <a:miter lim="400000"/>
          </a:ln>
        </p:spPr>
        <p:txBody>
          <a:bodyPr wrap="none" lIns="0" tIns="0" rIns="0" bIns="0">
            <a:spAutoFit/>
          </a:bodyPr>
          <a:lstStyle/>
          <a:p>
            <a:pPr algn="l">
              <a:lnSpc>
                <a:spcPct val="120000"/>
              </a:lnSpc>
              <a:defRPr sz="1600">
                <a:solidFill>
                  <a:srgbClr val="677180"/>
                </a:solidFill>
                <a:latin typeface="Roboto Slab Bold"/>
                <a:ea typeface="Roboto Slab Bold"/>
                <a:cs typeface="Roboto Slab Bold"/>
                <a:sym typeface="Roboto Slab Bold"/>
              </a:defRPr>
            </a:pPr>
            <a:r>
              <a:rPr lang="zh-CN" altLang="en-US" sz="1400">
                <a:solidFill>
                  <a:schemeClr val="accent2"/>
                </a:solidFill>
                <a:cs typeface="+mn-ea"/>
                <a:sym typeface="+mn-lt"/>
              </a:rPr>
              <a:t>添加标题</a:t>
            </a:r>
            <a:endParaRPr lang="en-US" altLang="zh-CN" sz="1400" dirty="0">
              <a:solidFill>
                <a:schemeClr val="accent2"/>
              </a:solidFill>
              <a:cs typeface="+mn-ea"/>
              <a:sym typeface="+mn-lt"/>
            </a:endParaRPr>
          </a:p>
          <a:p>
            <a:pPr algn="l">
              <a:lnSpc>
                <a:spcPct val="120000"/>
              </a:lnSpc>
              <a:defRPr sz="1600">
                <a:solidFill>
                  <a:srgbClr val="677180"/>
                </a:solidFill>
                <a:latin typeface="Roboto Slab Bold"/>
                <a:ea typeface="Roboto Slab Bold"/>
                <a:cs typeface="Roboto Slab Bold"/>
                <a:sym typeface="Roboto Slab Bold"/>
              </a:defRPr>
            </a:pPr>
            <a:r>
              <a:rPr lang="en-ID" sz="3600" b="1" dirty="0">
                <a:solidFill>
                  <a:schemeClr val="accent2"/>
                </a:solidFill>
                <a:cs typeface="+mn-ea"/>
                <a:sym typeface="+mn-lt"/>
              </a:rPr>
              <a:t>45</a:t>
            </a:r>
            <a:r>
              <a:rPr sz="3600" b="1" dirty="0">
                <a:solidFill>
                  <a:schemeClr val="accent2"/>
                </a:solidFill>
                <a:cs typeface="+mn-ea"/>
                <a:sym typeface="+mn-lt"/>
              </a:rPr>
              <a:t>%</a:t>
            </a:r>
          </a:p>
        </p:txBody>
      </p:sp>
      <p:sp>
        <p:nvSpPr>
          <p:cNvPr id="35" name="Rectangle 8"/>
          <p:cNvSpPr/>
          <p:nvPr/>
        </p:nvSpPr>
        <p:spPr>
          <a:xfrm>
            <a:off x="5918214" y="1985785"/>
            <a:ext cx="5127834" cy="700576"/>
          </a:xfrm>
          <a:prstGeom prst="rect">
            <a:avLst/>
          </a:prstGeom>
        </p:spPr>
        <p:txBody>
          <a:bodyPr wrap="square">
            <a:spAutoFit/>
          </a:bodyPr>
          <a:lstStyle/>
          <a:p>
            <a:pPr>
              <a:lnSpc>
                <a:spcPct val="150000"/>
              </a:lnSpc>
            </a:pPr>
            <a:r>
              <a:rPr lang="zh-CN" altLang="en-US" sz="1400" dirty="0">
                <a:solidFill>
                  <a:srgbClr val="EC6D6D"/>
                </a:solidFill>
                <a:cs typeface="+mn-ea"/>
                <a:sym typeface="+mn-lt"/>
              </a:rPr>
              <a:t>点击此处添加标题点击此处添加标题点击此处添加标题点击此处添加标题点击此处添加标题点击此处添加标题</a:t>
            </a:r>
          </a:p>
        </p:txBody>
      </p:sp>
      <p:sp>
        <p:nvSpPr>
          <p:cNvPr id="36" name="TextBox 9"/>
          <p:cNvSpPr txBox="1"/>
          <p:nvPr/>
        </p:nvSpPr>
        <p:spPr>
          <a:xfrm>
            <a:off x="5894139" y="1501490"/>
            <a:ext cx="1428596" cy="461665"/>
          </a:xfrm>
          <a:prstGeom prst="rect">
            <a:avLst/>
          </a:prstGeom>
          <a:noFill/>
        </p:spPr>
        <p:txBody>
          <a:bodyPr wrap="none" rtlCol="0">
            <a:spAutoFit/>
          </a:bodyPr>
          <a:lstStyle/>
          <a:p>
            <a:r>
              <a:rPr lang="zh-CN" altLang="en-US" sz="2400" b="1" dirty="0">
                <a:solidFill>
                  <a:srgbClr val="EC6D6D"/>
                </a:solidFill>
                <a:cs typeface="+mn-ea"/>
                <a:sym typeface="+mn-lt"/>
              </a:rPr>
              <a:t>添加标题</a:t>
            </a:r>
            <a:endParaRPr lang="en-GB" sz="2400" b="1" dirty="0">
              <a:solidFill>
                <a:srgbClr val="EC6D6D"/>
              </a:solidFill>
              <a:cs typeface="+mn-ea"/>
              <a:sym typeface="+mn-lt"/>
            </a:endParaRPr>
          </a:p>
        </p:txBody>
      </p:sp>
      <p:sp>
        <p:nvSpPr>
          <p:cNvPr id="37" name="Rectangle 8"/>
          <p:cNvSpPr/>
          <p:nvPr/>
        </p:nvSpPr>
        <p:spPr>
          <a:xfrm>
            <a:off x="5918214" y="2803419"/>
            <a:ext cx="5127834" cy="1384995"/>
          </a:xfrm>
          <a:prstGeom prst="rect">
            <a:avLst/>
          </a:prstGeom>
        </p:spPr>
        <p:txBody>
          <a:bodyPr wrap="square">
            <a:spAutoFit/>
          </a:bodyPr>
          <a:lstStyle/>
          <a:p>
            <a:pPr>
              <a:lnSpc>
                <a:spcPct val="150000"/>
              </a:lnSpc>
            </a:pPr>
            <a:r>
              <a:rPr lang="zh-CN" altLang="en-US" sz="1400" dirty="0">
                <a:solidFill>
                  <a:srgbClr val="EC6D6D"/>
                </a:solidFill>
                <a:cs typeface="+mn-ea"/>
                <a:sym typeface="+mn-lt"/>
              </a:rPr>
              <a:t>点击此处添加标题点击此处添加标题点击此处添加标题点击此处添加标题点击此处添加标题点击此处添加标题点击此处添加标题点击此处添加标题点击此处添加标题点击此处添加标题点击此处添加标题点击此处添加标题添加标题</a:t>
            </a:r>
          </a:p>
        </p:txBody>
      </p:sp>
      <p:sp>
        <p:nvSpPr>
          <p:cNvPr id="38" name="Development Team…"/>
          <p:cNvSpPr/>
          <p:nvPr/>
        </p:nvSpPr>
        <p:spPr>
          <a:xfrm>
            <a:off x="8587342" y="4664643"/>
            <a:ext cx="718145" cy="835037"/>
          </a:xfrm>
          <a:prstGeom prst="rect">
            <a:avLst/>
          </a:prstGeom>
          <a:ln w="12700">
            <a:miter lim="400000"/>
          </a:ln>
        </p:spPr>
        <p:txBody>
          <a:bodyPr wrap="none" lIns="0" tIns="0" rIns="0" bIns="0">
            <a:spAutoFit/>
          </a:bodyPr>
          <a:lstStyle/>
          <a:p>
            <a:pPr algn="l">
              <a:lnSpc>
                <a:spcPct val="120000"/>
              </a:lnSpc>
              <a:defRPr sz="1600">
                <a:solidFill>
                  <a:srgbClr val="677180"/>
                </a:solidFill>
                <a:latin typeface="Roboto Slab Bold"/>
                <a:ea typeface="Roboto Slab Bold"/>
                <a:cs typeface="Roboto Slab Bold"/>
                <a:sym typeface="Roboto Slab Bold"/>
              </a:defRPr>
            </a:pPr>
            <a:r>
              <a:rPr lang="zh-CN" altLang="en-US" sz="1400">
                <a:solidFill>
                  <a:schemeClr val="accent3"/>
                </a:solidFill>
                <a:cs typeface="+mn-ea"/>
                <a:sym typeface="+mn-lt"/>
              </a:rPr>
              <a:t>添加标题</a:t>
            </a:r>
            <a:endParaRPr lang="en-US" altLang="zh-CN" sz="1400" dirty="0">
              <a:solidFill>
                <a:schemeClr val="accent3"/>
              </a:solidFill>
              <a:cs typeface="+mn-ea"/>
              <a:sym typeface="+mn-lt"/>
            </a:endParaRPr>
          </a:p>
          <a:p>
            <a:pPr algn="l">
              <a:lnSpc>
                <a:spcPct val="120000"/>
              </a:lnSpc>
              <a:defRPr sz="1600">
                <a:solidFill>
                  <a:srgbClr val="677180"/>
                </a:solidFill>
                <a:latin typeface="Roboto Slab Bold"/>
                <a:ea typeface="Roboto Slab Bold"/>
                <a:cs typeface="Roboto Slab Bold"/>
                <a:sym typeface="Roboto Slab Bold"/>
              </a:defRPr>
            </a:pPr>
            <a:r>
              <a:rPr lang="en-ID" sz="3600" b="1" dirty="0">
                <a:solidFill>
                  <a:schemeClr val="accent3"/>
                </a:solidFill>
                <a:cs typeface="+mn-ea"/>
                <a:sym typeface="+mn-lt"/>
              </a:rPr>
              <a:t>35</a:t>
            </a:r>
            <a:r>
              <a:rPr sz="3600" b="1" dirty="0">
                <a:solidFill>
                  <a:schemeClr val="accent3"/>
                </a:solidFill>
                <a:cs typeface="+mn-ea"/>
                <a:sym typeface="+mn-lt"/>
              </a:rPr>
              <a:t>%</a:t>
            </a:r>
          </a:p>
        </p:txBody>
      </p:sp>
      <p:sp>
        <p:nvSpPr>
          <p:cNvPr id="39" name="Development Team…"/>
          <p:cNvSpPr/>
          <p:nvPr/>
        </p:nvSpPr>
        <p:spPr>
          <a:xfrm>
            <a:off x="9883155" y="4664643"/>
            <a:ext cx="718145" cy="835037"/>
          </a:xfrm>
          <a:prstGeom prst="rect">
            <a:avLst/>
          </a:prstGeom>
          <a:ln w="12700">
            <a:miter lim="400000"/>
          </a:ln>
        </p:spPr>
        <p:txBody>
          <a:bodyPr wrap="none" lIns="0" tIns="0" rIns="0" bIns="0">
            <a:spAutoFit/>
          </a:bodyPr>
          <a:lstStyle/>
          <a:p>
            <a:pPr algn="l">
              <a:lnSpc>
                <a:spcPct val="120000"/>
              </a:lnSpc>
              <a:defRPr sz="1600">
                <a:solidFill>
                  <a:srgbClr val="677180"/>
                </a:solidFill>
                <a:latin typeface="Roboto Slab Bold"/>
                <a:ea typeface="Roboto Slab Bold"/>
                <a:cs typeface="Roboto Slab Bold"/>
                <a:sym typeface="Roboto Slab Bold"/>
              </a:defRPr>
            </a:pPr>
            <a:r>
              <a:rPr lang="zh-CN" altLang="en-US" sz="1400">
                <a:solidFill>
                  <a:schemeClr val="accent4"/>
                </a:solidFill>
                <a:cs typeface="+mn-ea"/>
                <a:sym typeface="+mn-lt"/>
              </a:rPr>
              <a:t>添加标题</a:t>
            </a:r>
            <a:endParaRPr lang="en-US" altLang="zh-CN" sz="1400" dirty="0">
              <a:solidFill>
                <a:schemeClr val="accent4"/>
              </a:solidFill>
              <a:cs typeface="+mn-ea"/>
              <a:sym typeface="+mn-lt"/>
            </a:endParaRPr>
          </a:p>
          <a:p>
            <a:pPr algn="l">
              <a:lnSpc>
                <a:spcPct val="120000"/>
              </a:lnSpc>
              <a:defRPr sz="1600">
                <a:solidFill>
                  <a:srgbClr val="677180"/>
                </a:solidFill>
                <a:latin typeface="Roboto Slab Bold"/>
                <a:ea typeface="Roboto Slab Bold"/>
                <a:cs typeface="Roboto Slab Bold"/>
                <a:sym typeface="Roboto Slab Bold"/>
              </a:defRPr>
            </a:pPr>
            <a:r>
              <a:rPr lang="en-ID" sz="3600" b="1" dirty="0">
                <a:solidFill>
                  <a:schemeClr val="accent4"/>
                </a:solidFill>
                <a:cs typeface="+mn-ea"/>
                <a:sym typeface="+mn-lt"/>
              </a:rPr>
              <a:t>25</a:t>
            </a:r>
            <a:r>
              <a:rPr sz="3600" b="1" dirty="0">
                <a:solidFill>
                  <a:schemeClr val="accent4"/>
                </a:solidFill>
                <a:cs typeface="+mn-ea"/>
                <a:sym typeface="+mn-lt"/>
              </a:rPr>
              <a:t>%</a:t>
            </a:r>
          </a:p>
        </p:txBody>
      </p:sp>
      <p:grpSp>
        <p:nvGrpSpPr>
          <p:cNvPr id="20" name="组合 19"/>
          <p:cNvGrpSpPr/>
          <p:nvPr/>
        </p:nvGrpSpPr>
        <p:grpSpPr>
          <a:xfrm>
            <a:off x="881380" y="614680"/>
            <a:ext cx="4048760" cy="730250"/>
            <a:chOff x="1388" y="968"/>
            <a:chExt cx="6376" cy="1150"/>
          </a:xfrm>
        </p:grpSpPr>
        <p:grpSp>
          <p:nvGrpSpPr>
            <p:cNvPr id="19" name="组合 18"/>
            <p:cNvGrpSpPr/>
            <p:nvPr/>
          </p:nvGrpSpPr>
          <p:grpSpPr>
            <a:xfrm>
              <a:off x="1388" y="1102"/>
              <a:ext cx="1668" cy="1016"/>
              <a:chOff x="1480" y="1008"/>
              <a:chExt cx="1668" cy="1016"/>
            </a:xfrm>
          </p:grpSpPr>
          <p:sp>
            <p:nvSpPr>
              <p:cNvPr id="3" name="KSO_Shape"/>
              <p:cNvSpPr/>
              <p:nvPr>
                <p:custDataLst>
                  <p:tags r:id="rId2"/>
                </p:custDataLst>
              </p:nvPr>
            </p:nvSpPr>
            <p:spPr>
              <a:xfrm flipH="1">
                <a:off x="2142" y="1008"/>
                <a:ext cx="1006" cy="917"/>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28" name="心形 27"/>
              <p:cNvSpPr/>
              <p:nvPr/>
            </p:nvSpPr>
            <p:spPr>
              <a:xfrm rot="20100000">
                <a:off x="1480" y="1016"/>
                <a:ext cx="1166" cy="1008"/>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文本框 44"/>
            <p:cNvSpPr txBox="1">
              <a:spLocks noChangeArrowheads="1"/>
            </p:cNvSpPr>
            <p:nvPr>
              <p:custDataLst>
                <p:tags r:id="rId1"/>
              </p:custDataLst>
            </p:nvPr>
          </p:nvSpPr>
          <p:spPr bwMode="auto">
            <a:xfrm>
              <a:off x="3148" y="968"/>
              <a:ext cx="4617"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输入标题内容</a:t>
              </a:r>
            </a:p>
          </p:txBody>
        </p:sp>
      </p:grpSp>
      <p:pic>
        <p:nvPicPr>
          <p:cNvPr id="5" name="图片 4" descr="400277780"/>
          <p:cNvPicPr>
            <a:picLocks noChangeAspect="1"/>
          </p:cNvPicPr>
          <p:nvPr/>
        </p:nvPicPr>
        <p:blipFill>
          <a:blip r:embed="rId5" cstate="screen"/>
          <a:stretch>
            <a:fillRect/>
          </a:stretch>
        </p:blipFill>
        <p:spPr>
          <a:xfrm>
            <a:off x="781050" y="1172210"/>
            <a:ext cx="4843780" cy="4843780"/>
          </a:xfrm>
          <a:prstGeom prst="rect">
            <a:avLst/>
          </a:prstGeom>
        </p:spPr>
      </p:pic>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1+#ppt_w/2"/>
                                          </p:val>
                                        </p:tav>
                                        <p:tav tm="100000">
                                          <p:val>
                                            <p:strVal val="#ppt_x"/>
                                          </p:val>
                                        </p:tav>
                                      </p:tavLst>
                                    </p:anim>
                                    <p:anim calcmode="lin" valueType="num">
                                      <p:cBhvr additive="base">
                                        <p:cTn id="13" dur="500" fill="hold"/>
                                        <p:tgtEl>
                                          <p:spTgt spid="3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1+#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1+#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1+#ppt_w/2"/>
                                          </p:val>
                                        </p:tav>
                                        <p:tav tm="100000">
                                          <p:val>
                                            <p:strVal val="#ppt_x"/>
                                          </p:val>
                                        </p:tav>
                                      </p:tavLst>
                                    </p:anim>
                                    <p:anim calcmode="lin" valueType="num">
                                      <p:cBhvr additive="base">
                                        <p:cTn id="33" dur="500" fill="hold"/>
                                        <p:tgtEl>
                                          <p:spTgt spid="3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1+#ppt_w/2"/>
                                          </p:val>
                                        </p:tav>
                                        <p:tav tm="100000">
                                          <p:val>
                                            <p:strVal val="#ppt_x"/>
                                          </p:val>
                                        </p:tav>
                                      </p:tavLst>
                                    </p:anim>
                                    <p:anim calcmode="lin" valueType="num">
                                      <p:cBhvr additive="base">
                                        <p:cTn id="3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p:bldP spid="36" grpId="0"/>
      <p:bldP spid="37" grpId="0"/>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p:nvPr/>
        </p:nvSpPr>
        <p:spPr>
          <a:xfrm>
            <a:off x="2372366" y="2159391"/>
            <a:ext cx="1026942" cy="1026942"/>
          </a:xfrm>
          <a:prstGeom prst="rect">
            <a:avLst/>
          </a:prstGeom>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cs typeface="+mn-ea"/>
                <a:sym typeface="+mn-lt"/>
              </a:rPr>
              <a:t>A</a:t>
            </a:r>
          </a:p>
        </p:txBody>
      </p:sp>
      <p:sp>
        <p:nvSpPr>
          <p:cNvPr id="4" name="Rectangle 6"/>
          <p:cNvSpPr/>
          <p:nvPr/>
        </p:nvSpPr>
        <p:spPr>
          <a:xfrm>
            <a:off x="3268085" y="2736230"/>
            <a:ext cx="1026942" cy="1026942"/>
          </a:xfrm>
          <a:prstGeom prst="rect">
            <a:avLst/>
          </a:prstGeom>
          <a:solidFill>
            <a:schemeClr val="accent2"/>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a:cs typeface="+mn-ea"/>
                <a:sym typeface="+mn-lt"/>
              </a:rPr>
              <a:t>B</a:t>
            </a:r>
            <a:endParaRPr lang="en-GB" sz="4800" dirty="0">
              <a:cs typeface="+mn-ea"/>
              <a:sym typeface="+mn-lt"/>
            </a:endParaRPr>
          </a:p>
        </p:txBody>
      </p:sp>
      <p:sp>
        <p:nvSpPr>
          <p:cNvPr id="5" name="Rectangle 7"/>
          <p:cNvSpPr/>
          <p:nvPr/>
        </p:nvSpPr>
        <p:spPr>
          <a:xfrm>
            <a:off x="4159552" y="3331862"/>
            <a:ext cx="1026942" cy="1026942"/>
          </a:xfrm>
          <a:prstGeom prst="rect">
            <a:avLst/>
          </a:prstGeom>
          <a:solidFill>
            <a:schemeClr val="accent3"/>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cs typeface="+mn-ea"/>
                <a:sym typeface="+mn-lt"/>
              </a:rPr>
              <a:t>C</a:t>
            </a:r>
          </a:p>
        </p:txBody>
      </p:sp>
      <p:sp>
        <p:nvSpPr>
          <p:cNvPr id="6" name="Rectangle 8"/>
          <p:cNvSpPr/>
          <p:nvPr/>
        </p:nvSpPr>
        <p:spPr>
          <a:xfrm>
            <a:off x="5051019" y="3927494"/>
            <a:ext cx="1026942" cy="1026942"/>
          </a:xfrm>
          <a:prstGeom prst="rect">
            <a:avLst/>
          </a:prstGeom>
          <a:solidFill>
            <a:schemeClr val="accent4"/>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cs typeface="+mn-ea"/>
                <a:sym typeface="+mn-lt"/>
              </a:rPr>
              <a:t>D</a:t>
            </a:r>
          </a:p>
        </p:txBody>
      </p:sp>
      <p:sp>
        <p:nvSpPr>
          <p:cNvPr id="7" name="Rectangle 9"/>
          <p:cNvSpPr/>
          <p:nvPr/>
        </p:nvSpPr>
        <p:spPr>
          <a:xfrm>
            <a:off x="5942486" y="4501368"/>
            <a:ext cx="1026942" cy="1026942"/>
          </a:xfrm>
          <a:prstGeom prst="rect">
            <a:avLst/>
          </a:prstGeom>
          <a:solidFill>
            <a:schemeClr val="accent5"/>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cs typeface="+mn-ea"/>
                <a:sym typeface="+mn-lt"/>
              </a:rPr>
              <a:t>E</a:t>
            </a:r>
          </a:p>
        </p:txBody>
      </p:sp>
      <p:sp>
        <p:nvSpPr>
          <p:cNvPr id="8" name="Rectangle 10"/>
          <p:cNvSpPr/>
          <p:nvPr/>
        </p:nvSpPr>
        <p:spPr>
          <a:xfrm>
            <a:off x="6833953" y="5086121"/>
            <a:ext cx="1026942" cy="1026942"/>
          </a:xfrm>
          <a:prstGeom prst="rect">
            <a:avLst/>
          </a:prstGeom>
          <a:solidFill>
            <a:schemeClr val="accent6"/>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cs typeface="+mn-ea"/>
                <a:sym typeface="+mn-lt"/>
              </a:rPr>
              <a:t>F</a:t>
            </a:r>
          </a:p>
        </p:txBody>
      </p:sp>
      <p:grpSp>
        <p:nvGrpSpPr>
          <p:cNvPr id="9" name="Group 11"/>
          <p:cNvGrpSpPr/>
          <p:nvPr/>
        </p:nvGrpSpPr>
        <p:grpSpPr>
          <a:xfrm>
            <a:off x="2490925" y="3500438"/>
            <a:ext cx="1012225" cy="553950"/>
            <a:chOff x="2764565" y="3500438"/>
            <a:chExt cx="1012225" cy="553950"/>
          </a:xfrm>
        </p:grpSpPr>
        <p:cxnSp>
          <p:nvCxnSpPr>
            <p:cNvPr id="10" name="Elbow Connector 15"/>
            <p:cNvCxnSpPr/>
            <p:nvPr/>
          </p:nvCxnSpPr>
          <p:spPr>
            <a:xfrm rot="10800000" flipV="1">
              <a:off x="2933701" y="3500438"/>
              <a:ext cx="843089" cy="469382"/>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Oval 13"/>
            <p:cNvSpPr/>
            <p:nvPr/>
          </p:nvSpPr>
          <p:spPr>
            <a:xfrm>
              <a:off x="2764565" y="3885253"/>
              <a:ext cx="169135" cy="16913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grpSp>
        <p:nvGrpSpPr>
          <p:cNvPr id="12" name="Group 14"/>
          <p:cNvGrpSpPr/>
          <p:nvPr/>
        </p:nvGrpSpPr>
        <p:grpSpPr>
          <a:xfrm>
            <a:off x="4252165" y="4687423"/>
            <a:ext cx="1012225" cy="553950"/>
            <a:chOff x="2764565" y="3500438"/>
            <a:chExt cx="1012225" cy="553950"/>
          </a:xfrm>
        </p:grpSpPr>
        <p:cxnSp>
          <p:nvCxnSpPr>
            <p:cNvPr id="13" name="Elbow Connector 23"/>
            <p:cNvCxnSpPr/>
            <p:nvPr/>
          </p:nvCxnSpPr>
          <p:spPr>
            <a:xfrm rot="10800000" flipV="1">
              <a:off x="2933701" y="3500438"/>
              <a:ext cx="843089" cy="469382"/>
            </a:xfrm>
            <a:prstGeom prst="bentConnector3">
              <a:avLst>
                <a:gd name="adj1" fmla="val 50000"/>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Oval 16"/>
            <p:cNvSpPr/>
            <p:nvPr/>
          </p:nvSpPr>
          <p:spPr>
            <a:xfrm>
              <a:off x="2764565" y="3885253"/>
              <a:ext cx="169135" cy="16913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grpSp>
        <p:nvGrpSpPr>
          <p:cNvPr id="15" name="Group 17"/>
          <p:cNvGrpSpPr/>
          <p:nvPr/>
        </p:nvGrpSpPr>
        <p:grpSpPr>
          <a:xfrm>
            <a:off x="3210568" y="1824240"/>
            <a:ext cx="2596778" cy="600550"/>
            <a:chOff x="2996942" y="2563916"/>
            <a:chExt cx="2596778" cy="600550"/>
          </a:xfrm>
        </p:grpSpPr>
        <p:cxnSp>
          <p:nvCxnSpPr>
            <p:cNvPr id="16" name="Elbow Connector 26"/>
            <p:cNvCxnSpPr/>
            <p:nvPr/>
          </p:nvCxnSpPr>
          <p:spPr>
            <a:xfrm rot="10800000" flipV="1">
              <a:off x="2996942" y="2648484"/>
              <a:ext cx="2427643" cy="515982"/>
            </a:xfrm>
            <a:prstGeom prst="bentConnector3">
              <a:avLst>
                <a:gd name="adj1"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Oval 19"/>
            <p:cNvSpPr/>
            <p:nvPr/>
          </p:nvSpPr>
          <p:spPr>
            <a:xfrm>
              <a:off x="5424585" y="2563916"/>
              <a:ext cx="169135" cy="16913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grpSp>
        <p:nvGrpSpPr>
          <p:cNvPr id="18" name="Group 20"/>
          <p:cNvGrpSpPr/>
          <p:nvPr/>
        </p:nvGrpSpPr>
        <p:grpSpPr>
          <a:xfrm>
            <a:off x="5051022" y="2672862"/>
            <a:ext cx="1397673" cy="967693"/>
            <a:chOff x="2996945" y="2204470"/>
            <a:chExt cx="1397673" cy="967693"/>
          </a:xfrm>
        </p:grpSpPr>
        <p:cxnSp>
          <p:nvCxnSpPr>
            <p:cNvPr id="19" name="Elbow Connector 35"/>
            <p:cNvCxnSpPr/>
            <p:nvPr/>
          </p:nvCxnSpPr>
          <p:spPr>
            <a:xfrm rot="10800000" flipV="1">
              <a:off x="2996945" y="2278716"/>
              <a:ext cx="1228538" cy="893447"/>
            </a:xfrm>
            <a:prstGeom prst="bent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Oval 22"/>
            <p:cNvSpPr/>
            <p:nvPr/>
          </p:nvSpPr>
          <p:spPr>
            <a:xfrm>
              <a:off x="4225483" y="2204470"/>
              <a:ext cx="169135" cy="16913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grpSp>
        <p:nvGrpSpPr>
          <p:cNvPr id="21" name="Group 23"/>
          <p:cNvGrpSpPr/>
          <p:nvPr/>
        </p:nvGrpSpPr>
        <p:grpSpPr>
          <a:xfrm>
            <a:off x="6756057" y="3738214"/>
            <a:ext cx="1124563" cy="1037473"/>
            <a:chOff x="2996945" y="2134689"/>
            <a:chExt cx="1124563" cy="1037473"/>
          </a:xfrm>
        </p:grpSpPr>
        <p:cxnSp>
          <p:nvCxnSpPr>
            <p:cNvPr id="22" name="Elbow Connector 53"/>
            <p:cNvCxnSpPr/>
            <p:nvPr/>
          </p:nvCxnSpPr>
          <p:spPr>
            <a:xfrm rot="10800000" flipV="1">
              <a:off x="2996945" y="2219257"/>
              <a:ext cx="955428" cy="952905"/>
            </a:xfrm>
            <a:prstGeom prst="bentConnector3">
              <a:avLst>
                <a:gd name="adj1" fmla="val 50000"/>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5"/>
            <p:cNvSpPr/>
            <p:nvPr/>
          </p:nvSpPr>
          <p:spPr>
            <a:xfrm>
              <a:off x="3952373" y="2134689"/>
              <a:ext cx="169135" cy="16913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grpSp>
        <p:nvGrpSpPr>
          <p:cNvPr id="24" name="Group 26"/>
          <p:cNvGrpSpPr/>
          <p:nvPr/>
        </p:nvGrpSpPr>
        <p:grpSpPr>
          <a:xfrm>
            <a:off x="7647523" y="4765365"/>
            <a:ext cx="963347" cy="590796"/>
            <a:chOff x="2996945" y="2581366"/>
            <a:chExt cx="963347" cy="590796"/>
          </a:xfrm>
        </p:grpSpPr>
        <p:cxnSp>
          <p:nvCxnSpPr>
            <p:cNvPr id="25" name="Elbow Connector 56"/>
            <p:cNvCxnSpPr/>
            <p:nvPr/>
          </p:nvCxnSpPr>
          <p:spPr>
            <a:xfrm rot="10800000" flipV="1">
              <a:off x="2996945" y="2665934"/>
              <a:ext cx="794212" cy="506228"/>
            </a:xfrm>
            <a:prstGeom prst="bentConnector3">
              <a:avLst>
                <a:gd name="adj1" fmla="val 50000"/>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Oval 28"/>
            <p:cNvSpPr/>
            <p:nvPr/>
          </p:nvSpPr>
          <p:spPr>
            <a:xfrm>
              <a:off x="3791157" y="2581366"/>
              <a:ext cx="169135" cy="16913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sp>
        <p:nvSpPr>
          <p:cNvPr id="27" name="郑少PPT"/>
          <p:cNvSpPr txBox="1"/>
          <p:nvPr/>
        </p:nvSpPr>
        <p:spPr>
          <a:xfrm>
            <a:off x="5980586" y="1255711"/>
            <a:ext cx="3004074" cy="1061829"/>
          </a:xfrm>
          <a:prstGeom prst="rect">
            <a:avLst/>
          </a:prstGeom>
          <a:noFill/>
        </p:spPr>
        <p:txBody>
          <a:bodyPr wrap="square" rtlCol="0">
            <a:spAutoFit/>
          </a:bodyPr>
          <a:lstStyle/>
          <a:p>
            <a:pPr>
              <a:lnSpc>
                <a:spcPct val="150000"/>
              </a:lnSpc>
            </a:pPr>
            <a:r>
              <a:rPr lang="zh-CN" altLang="en-US" b="1" dirty="0">
                <a:solidFill>
                  <a:srgbClr val="EC6D6D"/>
                </a:solidFill>
                <a:cs typeface="+mn-ea"/>
                <a:sym typeface="+mn-lt"/>
              </a:rPr>
              <a:t>添加标题</a:t>
            </a:r>
            <a:endParaRPr lang="en-US" altLang="zh-CN" b="1" dirty="0">
              <a:solidFill>
                <a:srgbClr val="EC6D6D"/>
              </a:solidFill>
              <a:cs typeface="+mn-ea"/>
              <a:sym typeface="+mn-lt"/>
            </a:endParaRPr>
          </a:p>
          <a:p>
            <a:pPr>
              <a:lnSpc>
                <a:spcPct val="150000"/>
              </a:lnSpc>
            </a:pPr>
            <a:r>
              <a:rPr lang="zh-CN" altLang="en-US" sz="1200" dirty="0">
                <a:solidFill>
                  <a:srgbClr val="EC6D6D"/>
                </a:solidFill>
                <a:cs typeface="+mn-ea"/>
                <a:sym typeface="+mn-lt"/>
              </a:rPr>
              <a:t>点击此处添加标题点击此处添加标题点击此处添加标题</a:t>
            </a:r>
          </a:p>
        </p:txBody>
      </p:sp>
      <p:sp>
        <p:nvSpPr>
          <p:cNvPr id="28" name="郑少PPT"/>
          <p:cNvSpPr txBox="1"/>
          <p:nvPr/>
        </p:nvSpPr>
        <p:spPr>
          <a:xfrm>
            <a:off x="6476413" y="2325605"/>
            <a:ext cx="3004074" cy="1061829"/>
          </a:xfrm>
          <a:prstGeom prst="rect">
            <a:avLst/>
          </a:prstGeom>
          <a:noFill/>
        </p:spPr>
        <p:txBody>
          <a:bodyPr wrap="square" rtlCol="0">
            <a:spAutoFit/>
          </a:bodyPr>
          <a:lstStyle/>
          <a:p>
            <a:pPr>
              <a:lnSpc>
                <a:spcPct val="150000"/>
              </a:lnSpc>
            </a:pPr>
            <a:r>
              <a:rPr lang="zh-CN" altLang="en-US" b="1" dirty="0">
                <a:solidFill>
                  <a:srgbClr val="EC6D6D"/>
                </a:solidFill>
                <a:cs typeface="+mn-ea"/>
                <a:sym typeface="+mn-lt"/>
              </a:rPr>
              <a:t>添加标题</a:t>
            </a:r>
            <a:endParaRPr lang="en-US" altLang="zh-CN" b="1" dirty="0">
              <a:solidFill>
                <a:srgbClr val="EC6D6D"/>
              </a:solidFill>
              <a:cs typeface="+mn-ea"/>
              <a:sym typeface="+mn-lt"/>
            </a:endParaRPr>
          </a:p>
          <a:p>
            <a:pPr>
              <a:lnSpc>
                <a:spcPct val="150000"/>
              </a:lnSpc>
            </a:pPr>
            <a:r>
              <a:rPr lang="zh-CN" altLang="en-US" sz="1200" dirty="0">
                <a:solidFill>
                  <a:srgbClr val="EC6D6D"/>
                </a:solidFill>
                <a:cs typeface="+mn-ea"/>
                <a:sym typeface="+mn-lt"/>
              </a:rPr>
              <a:t>点击此处添加标题点击此处添加标题点击此处添加标题</a:t>
            </a:r>
          </a:p>
        </p:txBody>
      </p:sp>
      <p:sp>
        <p:nvSpPr>
          <p:cNvPr id="29" name="郑少PPT"/>
          <p:cNvSpPr txBox="1"/>
          <p:nvPr/>
        </p:nvSpPr>
        <p:spPr>
          <a:xfrm>
            <a:off x="7978450" y="3382037"/>
            <a:ext cx="3004074" cy="1061829"/>
          </a:xfrm>
          <a:prstGeom prst="rect">
            <a:avLst/>
          </a:prstGeom>
          <a:noFill/>
        </p:spPr>
        <p:txBody>
          <a:bodyPr wrap="square" rtlCol="0">
            <a:spAutoFit/>
          </a:bodyPr>
          <a:lstStyle/>
          <a:p>
            <a:pPr>
              <a:lnSpc>
                <a:spcPct val="150000"/>
              </a:lnSpc>
            </a:pPr>
            <a:r>
              <a:rPr lang="zh-CN" altLang="en-US" b="1" dirty="0">
                <a:solidFill>
                  <a:srgbClr val="EC6D6D"/>
                </a:solidFill>
                <a:cs typeface="+mn-ea"/>
                <a:sym typeface="+mn-lt"/>
              </a:rPr>
              <a:t>添加标题</a:t>
            </a:r>
            <a:endParaRPr lang="en-US" altLang="zh-CN" b="1" dirty="0">
              <a:solidFill>
                <a:srgbClr val="EC6D6D"/>
              </a:solidFill>
              <a:cs typeface="+mn-ea"/>
              <a:sym typeface="+mn-lt"/>
            </a:endParaRPr>
          </a:p>
          <a:p>
            <a:pPr>
              <a:lnSpc>
                <a:spcPct val="150000"/>
              </a:lnSpc>
            </a:pPr>
            <a:r>
              <a:rPr lang="zh-CN" altLang="en-US" sz="1200" dirty="0">
                <a:solidFill>
                  <a:srgbClr val="EC6D6D"/>
                </a:solidFill>
                <a:cs typeface="+mn-ea"/>
                <a:sym typeface="+mn-lt"/>
              </a:rPr>
              <a:t>点击此处添加标题点击此处添加标题点击此处添加标题</a:t>
            </a:r>
          </a:p>
        </p:txBody>
      </p:sp>
      <p:sp>
        <p:nvSpPr>
          <p:cNvPr id="30" name="郑少PPT"/>
          <p:cNvSpPr txBox="1"/>
          <p:nvPr/>
        </p:nvSpPr>
        <p:spPr>
          <a:xfrm>
            <a:off x="8655107" y="4586655"/>
            <a:ext cx="3004074" cy="1061829"/>
          </a:xfrm>
          <a:prstGeom prst="rect">
            <a:avLst/>
          </a:prstGeom>
          <a:noFill/>
        </p:spPr>
        <p:txBody>
          <a:bodyPr wrap="square" rtlCol="0">
            <a:spAutoFit/>
          </a:bodyPr>
          <a:lstStyle/>
          <a:p>
            <a:pPr>
              <a:lnSpc>
                <a:spcPct val="150000"/>
              </a:lnSpc>
            </a:pPr>
            <a:r>
              <a:rPr lang="zh-CN" altLang="en-US" b="1" dirty="0">
                <a:solidFill>
                  <a:srgbClr val="EC6D6D"/>
                </a:solidFill>
                <a:cs typeface="+mn-ea"/>
                <a:sym typeface="+mn-lt"/>
              </a:rPr>
              <a:t>添加标题</a:t>
            </a:r>
            <a:endParaRPr lang="en-US" altLang="zh-CN" b="1" dirty="0">
              <a:solidFill>
                <a:srgbClr val="EC6D6D"/>
              </a:solidFill>
              <a:cs typeface="+mn-ea"/>
              <a:sym typeface="+mn-lt"/>
            </a:endParaRPr>
          </a:p>
          <a:p>
            <a:pPr>
              <a:lnSpc>
                <a:spcPct val="150000"/>
              </a:lnSpc>
            </a:pPr>
            <a:r>
              <a:rPr lang="zh-CN" altLang="en-US" sz="1200" dirty="0">
                <a:solidFill>
                  <a:srgbClr val="EC6D6D"/>
                </a:solidFill>
                <a:cs typeface="+mn-ea"/>
                <a:sym typeface="+mn-lt"/>
              </a:rPr>
              <a:t>点击此处添加标题点击此处添加标题点击此处添加标题</a:t>
            </a:r>
          </a:p>
        </p:txBody>
      </p:sp>
      <p:sp>
        <p:nvSpPr>
          <p:cNvPr id="31" name="郑少PPT"/>
          <p:cNvSpPr txBox="1"/>
          <p:nvPr/>
        </p:nvSpPr>
        <p:spPr>
          <a:xfrm>
            <a:off x="1078956" y="4922114"/>
            <a:ext cx="3004074" cy="1061829"/>
          </a:xfrm>
          <a:prstGeom prst="rect">
            <a:avLst/>
          </a:prstGeom>
          <a:noFill/>
        </p:spPr>
        <p:txBody>
          <a:bodyPr wrap="square" rtlCol="0">
            <a:spAutoFit/>
          </a:bodyPr>
          <a:lstStyle/>
          <a:p>
            <a:pPr algn="r">
              <a:lnSpc>
                <a:spcPct val="150000"/>
              </a:lnSpc>
            </a:pPr>
            <a:r>
              <a:rPr lang="zh-CN" altLang="en-US" b="1" dirty="0">
                <a:solidFill>
                  <a:srgbClr val="EC6D6D"/>
                </a:solidFill>
                <a:cs typeface="+mn-ea"/>
                <a:sym typeface="+mn-lt"/>
              </a:rPr>
              <a:t>添加标题</a:t>
            </a:r>
            <a:endParaRPr lang="en-US" altLang="zh-CN" b="1" dirty="0">
              <a:solidFill>
                <a:srgbClr val="EC6D6D"/>
              </a:solidFill>
              <a:cs typeface="+mn-ea"/>
              <a:sym typeface="+mn-lt"/>
            </a:endParaRPr>
          </a:p>
          <a:p>
            <a:pPr algn="r">
              <a:lnSpc>
                <a:spcPct val="150000"/>
              </a:lnSpc>
            </a:pPr>
            <a:r>
              <a:rPr lang="zh-CN" altLang="en-US" sz="1200" dirty="0">
                <a:solidFill>
                  <a:srgbClr val="EC6D6D"/>
                </a:solidFill>
                <a:cs typeface="+mn-ea"/>
                <a:sym typeface="+mn-lt"/>
              </a:rPr>
              <a:t>点击此处添加标题点击此处添加标题点击此处添加标题</a:t>
            </a:r>
          </a:p>
        </p:txBody>
      </p:sp>
      <p:sp>
        <p:nvSpPr>
          <p:cNvPr id="32" name="郑少PPT"/>
          <p:cNvSpPr txBox="1"/>
          <p:nvPr/>
        </p:nvSpPr>
        <p:spPr>
          <a:xfrm>
            <a:off x="532819" y="3705057"/>
            <a:ext cx="1927053" cy="1338828"/>
          </a:xfrm>
          <a:prstGeom prst="rect">
            <a:avLst/>
          </a:prstGeom>
          <a:noFill/>
        </p:spPr>
        <p:txBody>
          <a:bodyPr wrap="square" rtlCol="0">
            <a:spAutoFit/>
          </a:bodyPr>
          <a:lstStyle/>
          <a:p>
            <a:pPr algn="r">
              <a:lnSpc>
                <a:spcPct val="150000"/>
              </a:lnSpc>
            </a:pPr>
            <a:r>
              <a:rPr lang="zh-CN" altLang="en-US" b="1" dirty="0">
                <a:solidFill>
                  <a:srgbClr val="EC6D6D"/>
                </a:solidFill>
                <a:cs typeface="+mn-ea"/>
                <a:sym typeface="+mn-lt"/>
              </a:rPr>
              <a:t>添加标题</a:t>
            </a:r>
            <a:endParaRPr lang="en-US" altLang="zh-CN" b="1" dirty="0">
              <a:solidFill>
                <a:srgbClr val="EC6D6D"/>
              </a:solidFill>
              <a:cs typeface="+mn-ea"/>
              <a:sym typeface="+mn-lt"/>
            </a:endParaRPr>
          </a:p>
          <a:p>
            <a:pPr algn="r">
              <a:lnSpc>
                <a:spcPct val="150000"/>
              </a:lnSpc>
            </a:pPr>
            <a:r>
              <a:rPr lang="zh-CN" altLang="en-US" sz="1200" dirty="0">
                <a:solidFill>
                  <a:srgbClr val="EC6D6D"/>
                </a:solidFill>
                <a:cs typeface="+mn-ea"/>
                <a:sym typeface="+mn-lt"/>
              </a:rPr>
              <a:t>点击此处添加标题点击此处添加标题添加标题添加标题</a:t>
            </a:r>
          </a:p>
        </p:txBody>
      </p:sp>
      <p:grpSp>
        <p:nvGrpSpPr>
          <p:cNvPr id="33" name="组合 32"/>
          <p:cNvGrpSpPr/>
          <p:nvPr/>
        </p:nvGrpSpPr>
        <p:grpSpPr>
          <a:xfrm>
            <a:off x="881380" y="614680"/>
            <a:ext cx="4048760" cy="730250"/>
            <a:chOff x="1388" y="968"/>
            <a:chExt cx="6376" cy="1150"/>
          </a:xfrm>
        </p:grpSpPr>
        <p:grpSp>
          <p:nvGrpSpPr>
            <p:cNvPr id="34" name="组合 33"/>
            <p:cNvGrpSpPr/>
            <p:nvPr/>
          </p:nvGrpSpPr>
          <p:grpSpPr>
            <a:xfrm>
              <a:off x="1388" y="1102"/>
              <a:ext cx="1668" cy="1016"/>
              <a:chOff x="1480" y="1008"/>
              <a:chExt cx="1668" cy="1016"/>
            </a:xfrm>
          </p:grpSpPr>
          <p:sp>
            <p:nvSpPr>
              <p:cNvPr id="36" name="KSO_Shape"/>
              <p:cNvSpPr/>
              <p:nvPr>
                <p:custDataLst>
                  <p:tags r:id="rId2"/>
                </p:custDataLst>
              </p:nvPr>
            </p:nvSpPr>
            <p:spPr>
              <a:xfrm flipH="1">
                <a:off x="2142" y="1008"/>
                <a:ext cx="1006" cy="917"/>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35" name="心形 34"/>
              <p:cNvSpPr/>
              <p:nvPr/>
            </p:nvSpPr>
            <p:spPr>
              <a:xfrm rot="20100000">
                <a:off x="1480" y="1016"/>
                <a:ext cx="1166" cy="1008"/>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7" name="文本框 44"/>
            <p:cNvSpPr txBox="1">
              <a:spLocks noChangeArrowheads="1"/>
            </p:cNvSpPr>
            <p:nvPr>
              <p:custDataLst>
                <p:tags r:id="rId1"/>
              </p:custDataLst>
            </p:nvPr>
          </p:nvSpPr>
          <p:spPr bwMode="auto">
            <a:xfrm>
              <a:off x="3148" y="968"/>
              <a:ext cx="4617"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输入标题内容</a:t>
              </a:r>
            </a:p>
          </p:txBody>
        </p:sp>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27" grpId="0"/>
      <p:bldP spid="28"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09600" y="386080"/>
            <a:ext cx="10972800" cy="6106160"/>
          </a:xfrm>
          <a:prstGeom prst="rect">
            <a:avLst/>
          </a:prstGeom>
          <a:solidFill>
            <a:srgbClr val="FFEFEA"/>
          </a:solidFill>
          <a:ln w="82550">
            <a:solidFill>
              <a:schemeClr val="bg1"/>
            </a:solidFill>
          </a:ln>
          <a:effectLst>
            <a:outerShdw blurRad="1524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心形 27"/>
          <p:cNvSpPr/>
          <p:nvPr/>
        </p:nvSpPr>
        <p:spPr>
          <a:xfrm rot="1500000" flipH="1">
            <a:off x="10475595" y="1163320"/>
            <a:ext cx="491490" cy="424815"/>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心形 20"/>
          <p:cNvSpPr/>
          <p:nvPr/>
        </p:nvSpPr>
        <p:spPr>
          <a:xfrm rot="20100000">
            <a:off x="1480185" y="1232535"/>
            <a:ext cx="749300" cy="647700"/>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心形 21"/>
          <p:cNvSpPr/>
          <p:nvPr/>
        </p:nvSpPr>
        <p:spPr>
          <a:xfrm rot="19440000">
            <a:off x="2283460" y="2205355"/>
            <a:ext cx="365125" cy="322580"/>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1776012" y="3203042"/>
            <a:ext cx="4416594" cy="938719"/>
          </a:xfrm>
          <a:prstGeom prst="rect">
            <a:avLst/>
          </a:prstGeom>
          <a:noFill/>
        </p:spPr>
        <p:txBody>
          <a:bodyPr wrap="none">
            <a:spAutoFit/>
          </a:bodyPr>
          <a:lstStyle/>
          <a:p>
            <a:pPr lvl="0" algn="ctr"/>
            <a:r>
              <a:rPr lang="zh-CN" altLang="en-US" sz="5500" dirty="0">
                <a:solidFill>
                  <a:srgbClr val="EC6D6D"/>
                </a:solidFill>
                <a:cs typeface="+mn-ea"/>
                <a:sym typeface="+mn-lt"/>
              </a:rPr>
              <a:t>活动前期准备</a:t>
            </a:r>
          </a:p>
        </p:txBody>
      </p:sp>
      <p:sp>
        <p:nvSpPr>
          <p:cNvPr id="13" name="矩形 12"/>
          <p:cNvSpPr/>
          <p:nvPr/>
        </p:nvSpPr>
        <p:spPr>
          <a:xfrm>
            <a:off x="2560676" y="2007554"/>
            <a:ext cx="3183179" cy="1015663"/>
          </a:xfrm>
          <a:prstGeom prst="rect">
            <a:avLst/>
          </a:prstGeom>
          <a:noFill/>
        </p:spPr>
        <p:txBody>
          <a:bodyPr wrap="none">
            <a:spAutoFit/>
          </a:bodyPr>
          <a:lstStyle/>
          <a:p>
            <a:pPr lvl="0" algn="ctr"/>
            <a:r>
              <a:rPr lang="en-US" altLang="zh-CN" sz="6000" dirty="0">
                <a:solidFill>
                  <a:srgbClr val="EC6D6D"/>
                </a:solidFill>
                <a:cs typeface="+mn-ea"/>
                <a:sym typeface="+mn-lt"/>
              </a:rPr>
              <a:t>PART 02</a:t>
            </a:r>
          </a:p>
        </p:txBody>
      </p:sp>
      <p:sp>
        <p:nvSpPr>
          <p:cNvPr id="26" name="矩形 25"/>
          <p:cNvSpPr/>
          <p:nvPr/>
        </p:nvSpPr>
        <p:spPr>
          <a:xfrm>
            <a:off x="1932789" y="4218032"/>
            <a:ext cx="4176859" cy="787523"/>
          </a:xfrm>
          <a:prstGeom prst="rect">
            <a:avLst/>
          </a:prstGeom>
        </p:spPr>
        <p:txBody>
          <a:bodyPr wrap="square">
            <a:spAutoFit/>
          </a:bodyPr>
          <a:lstStyle/>
          <a:p>
            <a:pPr lvl="0" algn="ctr">
              <a:lnSpc>
                <a:spcPct val="150000"/>
              </a:lnSpc>
            </a:pPr>
            <a:r>
              <a:rPr lang="zh-CN" altLang="en-US" sz="1600" dirty="0">
                <a:cs typeface="+mn-ea"/>
                <a:sym typeface="+mn-lt"/>
              </a:rPr>
              <a:t>想和你走过十里长街，想和你度过往后余生，想让我的世界里都是你。</a:t>
            </a:r>
            <a:endParaRPr kumimoji="0" lang="zh-CN" altLang="en-US" sz="1600" b="0" i="0" u="none" strike="noStrike" kern="1200" cap="none" spc="0" normalizeH="0" baseline="0" noProof="0" dirty="0">
              <a:ln w="3175">
                <a:noFill/>
              </a:ln>
              <a:solidFill>
                <a:srgbClr val="90B6B6"/>
              </a:solidFill>
              <a:effectLst/>
              <a:uLnTx/>
              <a:uFillTx/>
              <a:cs typeface="+mn-ea"/>
              <a:sym typeface="+mn-lt"/>
            </a:endParaRPr>
          </a:p>
        </p:txBody>
      </p:sp>
      <p:grpSp>
        <p:nvGrpSpPr>
          <p:cNvPr id="2" name="组合 1"/>
          <p:cNvGrpSpPr/>
          <p:nvPr/>
        </p:nvGrpSpPr>
        <p:grpSpPr>
          <a:xfrm>
            <a:off x="6330950" y="437974"/>
            <a:ext cx="5607856" cy="6033946"/>
            <a:chOff x="6330950" y="437974"/>
            <a:chExt cx="5607856" cy="6033946"/>
          </a:xfrm>
        </p:grpSpPr>
        <p:pic>
          <p:nvPicPr>
            <p:cNvPr id="12" name="图片 11"/>
            <p:cNvPicPr>
              <a:picLocks noChangeAspect="1"/>
            </p:cNvPicPr>
            <p:nvPr/>
          </p:nvPicPr>
          <p:blipFill>
            <a:blip r:embed="rId3"/>
            <a:stretch>
              <a:fillRect/>
            </a:stretch>
          </p:blipFill>
          <p:spPr>
            <a:xfrm>
              <a:off x="6330950" y="864064"/>
              <a:ext cx="5607856" cy="5607856"/>
            </a:xfrm>
            <a:prstGeom prst="rect">
              <a:avLst/>
            </a:prstGeom>
          </p:spPr>
        </p:pic>
        <p:pic>
          <p:nvPicPr>
            <p:cNvPr id="10" name="图片 9"/>
            <p:cNvPicPr>
              <a:picLocks noChangeAspect="1"/>
            </p:cNvPicPr>
            <p:nvPr/>
          </p:nvPicPr>
          <p:blipFill>
            <a:blip r:embed="rId4" cstate="screen"/>
            <a:stretch>
              <a:fillRect/>
            </a:stretch>
          </p:blipFill>
          <p:spPr>
            <a:xfrm>
              <a:off x="8275768" y="437974"/>
              <a:ext cx="1733654" cy="2414946"/>
            </a:xfrm>
            <a:prstGeom prst="rect">
              <a:avLst/>
            </a:prstGeom>
          </p:spPr>
        </p:pic>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ppt_x"/>
                                          </p:val>
                                        </p:tav>
                                        <p:tav tm="100000">
                                          <p:val>
                                            <p:strVal val="#ppt_x"/>
                                          </p:val>
                                        </p:tav>
                                      </p:tavLst>
                                    </p:anim>
                                    <p:anim calcmode="lin" valueType="num">
                                      <p:cBhvr additive="base">
                                        <p:cTn id="8" dur="75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750" fill="hold"/>
                                        <p:tgtEl>
                                          <p:spTgt spid="21"/>
                                        </p:tgtEl>
                                        <p:attrNameLst>
                                          <p:attrName>ppt_x</p:attrName>
                                        </p:attrNameLst>
                                      </p:cBhvr>
                                      <p:tavLst>
                                        <p:tav tm="0">
                                          <p:val>
                                            <p:strVal val="#ppt_x"/>
                                          </p:val>
                                        </p:tav>
                                        <p:tav tm="100000">
                                          <p:val>
                                            <p:strVal val="#ppt_x"/>
                                          </p:val>
                                        </p:tav>
                                      </p:tavLst>
                                    </p:anim>
                                    <p:anim calcmode="lin" valueType="num">
                                      <p:cBhvr additive="base">
                                        <p:cTn id="13" dur="75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750" fill="hold"/>
                                        <p:tgtEl>
                                          <p:spTgt spid="22"/>
                                        </p:tgtEl>
                                        <p:attrNameLst>
                                          <p:attrName>ppt_x</p:attrName>
                                        </p:attrNameLst>
                                      </p:cBhvr>
                                      <p:tavLst>
                                        <p:tav tm="0">
                                          <p:val>
                                            <p:strVal val="#ppt_x"/>
                                          </p:val>
                                        </p:tav>
                                        <p:tav tm="100000">
                                          <p:val>
                                            <p:strVal val="#ppt_x"/>
                                          </p:val>
                                        </p:tav>
                                      </p:tavLst>
                                    </p:anim>
                                    <p:anim calcmode="lin" valueType="num">
                                      <p:cBhvr additive="base">
                                        <p:cTn id="18"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47"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750"/>
                                        <p:tgtEl>
                                          <p:spTgt spid="26"/>
                                        </p:tgtEl>
                                      </p:cBhvr>
                                    </p:animEffect>
                                    <p:anim calcmode="lin" valueType="num">
                                      <p:cBhvr>
                                        <p:cTn id="35" dur="750" fill="hold"/>
                                        <p:tgtEl>
                                          <p:spTgt spid="26"/>
                                        </p:tgtEl>
                                        <p:attrNameLst>
                                          <p:attrName>ppt_x</p:attrName>
                                        </p:attrNameLst>
                                      </p:cBhvr>
                                      <p:tavLst>
                                        <p:tav tm="0">
                                          <p:val>
                                            <p:strVal val="#ppt_x"/>
                                          </p:val>
                                        </p:tav>
                                        <p:tav tm="100000">
                                          <p:val>
                                            <p:strVal val="#ppt_x"/>
                                          </p:val>
                                        </p:tav>
                                      </p:tavLst>
                                    </p:anim>
                                    <p:anim calcmode="lin" valueType="num">
                                      <p:cBhvr>
                                        <p:cTn id="36"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1" grpId="0" bldLvl="0" animBg="1"/>
      <p:bldP spid="22" grpId="0" bldLvl="0" animBg="1"/>
      <p:bldP spid="11" grpId="0"/>
      <p:bldP spid="13"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881380" y="614680"/>
            <a:ext cx="4048760" cy="730250"/>
            <a:chOff x="1388" y="968"/>
            <a:chExt cx="6376" cy="1150"/>
          </a:xfrm>
        </p:grpSpPr>
        <p:grpSp>
          <p:nvGrpSpPr>
            <p:cNvPr id="27" name="组合 26"/>
            <p:cNvGrpSpPr/>
            <p:nvPr/>
          </p:nvGrpSpPr>
          <p:grpSpPr>
            <a:xfrm>
              <a:off x="1388" y="1102"/>
              <a:ext cx="1668" cy="1016"/>
              <a:chOff x="1480" y="1008"/>
              <a:chExt cx="1668" cy="1016"/>
            </a:xfrm>
          </p:grpSpPr>
          <p:sp>
            <p:nvSpPr>
              <p:cNvPr id="36" name="KSO_Shape"/>
              <p:cNvSpPr/>
              <p:nvPr>
                <p:custDataLst>
                  <p:tags r:id="rId2"/>
                </p:custDataLst>
              </p:nvPr>
            </p:nvSpPr>
            <p:spPr>
              <a:xfrm flipH="1">
                <a:off x="2142" y="1008"/>
                <a:ext cx="1006" cy="917"/>
              </a:xfrm>
              <a:prstGeom prst="heart">
                <a:avLst/>
              </a:prstGeom>
              <a:noFill/>
              <a:ln w="25400">
                <a:solidFill>
                  <a:srgbClr val="EC6D6D"/>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sp>
            <p:nvSpPr>
              <p:cNvPr id="28" name="心形 27"/>
              <p:cNvSpPr/>
              <p:nvPr/>
            </p:nvSpPr>
            <p:spPr>
              <a:xfrm rot="20100000">
                <a:off x="1480" y="1016"/>
                <a:ext cx="1166" cy="1008"/>
              </a:xfrm>
              <a:prstGeom prst="heart">
                <a:avLst/>
              </a:prstGeom>
              <a:solidFill>
                <a:srgbClr val="EC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文本框 44"/>
            <p:cNvSpPr txBox="1">
              <a:spLocks noChangeArrowheads="1"/>
            </p:cNvSpPr>
            <p:nvPr>
              <p:custDataLst>
                <p:tags r:id="rId1"/>
              </p:custDataLst>
            </p:nvPr>
          </p:nvSpPr>
          <p:spPr bwMode="auto">
            <a:xfrm>
              <a:off x="3148" y="968"/>
              <a:ext cx="4617"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800" b="1" dirty="0">
                  <a:solidFill>
                    <a:srgbClr val="F66764"/>
                  </a:solidFill>
                  <a:latin typeface="+mn-lt"/>
                  <a:ea typeface="+mn-ea"/>
                  <a:cs typeface="+mn-ea"/>
                  <a:sym typeface="+mn-lt"/>
                </a:rPr>
                <a:t>输入标题内容</a:t>
              </a:r>
            </a:p>
          </p:txBody>
        </p:sp>
      </p:grpSp>
      <p:grpSp>
        <p:nvGrpSpPr>
          <p:cNvPr id="2" name="组合 1"/>
          <p:cNvGrpSpPr/>
          <p:nvPr/>
        </p:nvGrpSpPr>
        <p:grpSpPr>
          <a:xfrm>
            <a:off x="2137687" y="1679621"/>
            <a:ext cx="7916626" cy="3073989"/>
            <a:chOff x="2144037" y="1828211"/>
            <a:chExt cx="7916626" cy="3073989"/>
          </a:xfrm>
        </p:grpSpPr>
        <p:grpSp>
          <p:nvGrpSpPr>
            <p:cNvPr id="37" name="组合 36"/>
            <p:cNvGrpSpPr/>
            <p:nvPr/>
          </p:nvGrpSpPr>
          <p:grpSpPr>
            <a:xfrm>
              <a:off x="2144037" y="1828211"/>
              <a:ext cx="1045927" cy="3073989"/>
              <a:chOff x="2144037" y="1828211"/>
              <a:chExt cx="1045927" cy="3073989"/>
            </a:xfrm>
          </p:grpSpPr>
          <p:sp>
            <p:nvSpPr>
              <p:cNvPr id="38" name="BackShape"/>
              <p:cNvSpPr/>
              <p:nvPr/>
            </p:nvSpPr>
            <p:spPr>
              <a:xfrm rot="5400000" flipV="1">
                <a:off x="1558834" y="3291383"/>
                <a:ext cx="2216333" cy="473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39" name="RelativeShape1"/>
              <p:cNvSpPr/>
              <p:nvPr/>
            </p:nvSpPr>
            <p:spPr>
              <a:xfrm>
                <a:off x="2467114" y="2459568"/>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40" name="RelativeShape2"/>
              <p:cNvSpPr/>
              <p:nvPr/>
            </p:nvSpPr>
            <p:spPr>
              <a:xfrm flipV="1">
                <a:off x="2467114" y="3315032"/>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41" name="ValueShape2"/>
              <p:cNvSpPr/>
              <p:nvPr/>
            </p:nvSpPr>
            <p:spPr>
              <a:xfrm flipV="1">
                <a:off x="2467114" y="3315032"/>
                <a:ext cx="399773" cy="573160"/>
              </a:xfrm>
              <a:prstGeom prst="round2SameRect">
                <a:avLst/>
              </a:prstGeom>
              <a:gradFill>
                <a:gsLst>
                  <a:gs pos="2000">
                    <a:srgbClr val="8ECE4E"/>
                  </a:gs>
                  <a:gs pos="100000">
                    <a:srgbClr val="39A645"/>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42" name="ValueShape1"/>
              <p:cNvSpPr/>
              <p:nvPr/>
            </p:nvSpPr>
            <p:spPr>
              <a:xfrm>
                <a:off x="2467114" y="2664879"/>
                <a:ext cx="399773" cy="650152"/>
              </a:xfrm>
              <a:prstGeom prst="round2SameRect">
                <a:avLst/>
              </a:prstGeom>
              <a:gradFill>
                <a:gsLst>
                  <a:gs pos="2000">
                    <a:srgbClr val="8ECE4E"/>
                  </a:gs>
                  <a:gs pos="100000">
                    <a:srgbClr val="39A645"/>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43" name="ValueText1"/>
              <p:cNvSpPr/>
              <p:nvPr/>
            </p:nvSpPr>
            <p:spPr>
              <a:xfrm>
                <a:off x="2361906" y="1828211"/>
                <a:ext cx="610188" cy="272645"/>
              </a:xfrm>
              <a:prstGeom prst="rect">
                <a:avLst/>
              </a:prstGeom>
            </p:spPr>
            <p:txBody>
              <a:bodyPr wrap="none" anchor="ctr">
                <a:prstTxWarp prst="textPlain">
                  <a:avLst/>
                </a:prstTxWarp>
                <a:noAutofit/>
              </a:bodyPr>
              <a:lstStyle/>
              <a:p>
                <a:pPr algn="ctr"/>
                <a:r>
                  <a:rPr lang="en-US" altLang="zh-CN" sz="1100" kern="0" dirty="0">
                    <a:solidFill>
                      <a:schemeClr val="bg2">
                        <a:lumMod val="50000"/>
                      </a:schemeClr>
                    </a:solidFill>
                    <a:cs typeface="+mn-ea"/>
                    <a:sym typeface="+mn-lt"/>
                  </a:rPr>
                  <a:t>76%</a:t>
                </a:r>
              </a:p>
            </p:txBody>
          </p:sp>
          <p:sp>
            <p:nvSpPr>
              <p:cNvPr id="44" name="ValueText2"/>
              <p:cNvSpPr/>
              <p:nvPr/>
            </p:nvSpPr>
            <p:spPr>
              <a:xfrm>
                <a:off x="2361906" y="4529207"/>
                <a:ext cx="610188" cy="273982"/>
              </a:xfrm>
              <a:prstGeom prst="rect">
                <a:avLst/>
              </a:prstGeom>
            </p:spPr>
            <p:txBody>
              <a:bodyPr wrap="none" anchor="b">
                <a:prstTxWarp prst="textPlain">
                  <a:avLst/>
                </a:prstTxWarp>
                <a:noAutofit/>
              </a:bodyPr>
              <a:lstStyle/>
              <a:p>
                <a:pPr algn="ctr"/>
                <a:r>
                  <a:rPr lang="en-US" altLang="zh-CN" sz="1100" kern="0">
                    <a:solidFill>
                      <a:schemeClr val="bg2">
                        <a:lumMod val="50000"/>
                      </a:schemeClr>
                    </a:solidFill>
                    <a:cs typeface="+mn-ea"/>
                    <a:sym typeface="+mn-lt"/>
                  </a:rPr>
                  <a:t>67%</a:t>
                </a:r>
              </a:p>
            </p:txBody>
          </p:sp>
          <p:cxnSp>
            <p:nvCxnSpPr>
              <p:cNvPr id="45" name="LineShape"/>
              <p:cNvCxnSpPr/>
              <p:nvPr/>
            </p:nvCxnSpPr>
            <p:spPr>
              <a:xfrm flipH="1">
                <a:off x="2144037" y="4902200"/>
                <a:ext cx="1045927" cy="0"/>
              </a:xfrm>
              <a:prstGeom prst="straightConnector1">
                <a:avLst/>
              </a:prstGeom>
              <a:noFill/>
              <a:ln w="3175" cap="flat" cmpd="sng">
                <a:solidFill>
                  <a:schemeClr val="tx1">
                    <a:lumMod val="20000"/>
                    <a:lumOff val="80000"/>
                  </a:schemeClr>
                </a:solidFill>
                <a:prstDash val="solid"/>
                <a:miter/>
                <a:headEnd type="none" w="med" len="med"/>
                <a:tailEnd type="none" w="med" len="med"/>
              </a:ln>
            </p:spPr>
          </p:cxnSp>
          <p:sp>
            <p:nvSpPr>
              <p:cNvPr id="78" name="ValueShape2"/>
              <p:cNvSpPr/>
              <p:nvPr/>
            </p:nvSpPr>
            <p:spPr>
              <a:xfrm flipV="1">
                <a:off x="2467114" y="3315032"/>
                <a:ext cx="399773" cy="573160"/>
              </a:xfrm>
              <a:prstGeom prst="round2SameRect">
                <a:avLst/>
              </a:prstGeom>
              <a:solidFill>
                <a:srgbClr val="EC6D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79" name="ValueShape1"/>
              <p:cNvSpPr/>
              <p:nvPr/>
            </p:nvSpPr>
            <p:spPr>
              <a:xfrm>
                <a:off x="2467114" y="2664879"/>
                <a:ext cx="399773" cy="650152"/>
              </a:xfrm>
              <a:prstGeom prst="round2SameRect">
                <a:avLst/>
              </a:prstGeom>
              <a:solidFill>
                <a:srgbClr val="EC6D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grpSp>
        <p:sp>
          <p:nvSpPr>
            <p:cNvPr id="46" name="BackShape"/>
            <p:cNvSpPr/>
            <p:nvPr/>
          </p:nvSpPr>
          <p:spPr>
            <a:xfrm rot="5400000" flipV="1">
              <a:off x="2932974" y="3291383"/>
              <a:ext cx="2216333" cy="473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47" name="RelativeShape1"/>
            <p:cNvSpPr/>
            <p:nvPr/>
          </p:nvSpPr>
          <p:spPr>
            <a:xfrm>
              <a:off x="3841254" y="2459568"/>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48" name="RelativeShape2"/>
            <p:cNvSpPr/>
            <p:nvPr/>
          </p:nvSpPr>
          <p:spPr>
            <a:xfrm flipV="1">
              <a:off x="3841254" y="3315032"/>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49" name="ValueShape2"/>
            <p:cNvSpPr/>
            <p:nvPr/>
          </p:nvSpPr>
          <p:spPr>
            <a:xfrm flipV="1">
              <a:off x="3841254" y="3315032"/>
              <a:ext cx="399773" cy="718589"/>
            </a:xfrm>
            <a:prstGeom prst="round2SameRect">
              <a:avLst/>
            </a:prstGeom>
            <a:gradFill>
              <a:gsLst>
                <a:gs pos="2000">
                  <a:srgbClr val="8ECE4E"/>
                </a:gs>
                <a:gs pos="100000">
                  <a:srgbClr val="39A645"/>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50" name="ValueShape1"/>
            <p:cNvSpPr/>
            <p:nvPr/>
          </p:nvSpPr>
          <p:spPr>
            <a:xfrm>
              <a:off x="3841254" y="2835972"/>
              <a:ext cx="399773" cy="479059"/>
            </a:xfrm>
            <a:prstGeom prst="round2SameRect">
              <a:avLst/>
            </a:prstGeom>
            <a:gradFill>
              <a:gsLst>
                <a:gs pos="2000">
                  <a:srgbClr val="8ECE4E"/>
                </a:gs>
                <a:gs pos="100000">
                  <a:srgbClr val="39A645"/>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51" name="ValueText1"/>
            <p:cNvSpPr/>
            <p:nvPr/>
          </p:nvSpPr>
          <p:spPr>
            <a:xfrm>
              <a:off x="3736046" y="1828211"/>
              <a:ext cx="610188" cy="272645"/>
            </a:xfrm>
            <a:prstGeom prst="rect">
              <a:avLst/>
            </a:prstGeom>
          </p:spPr>
          <p:txBody>
            <a:bodyPr wrap="none" anchor="ctr">
              <a:prstTxWarp prst="textPlain">
                <a:avLst/>
              </a:prstTxWarp>
              <a:noAutofit/>
            </a:bodyPr>
            <a:lstStyle/>
            <a:p>
              <a:pPr algn="ctr"/>
              <a:r>
                <a:rPr lang="en-US" altLang="zh-CN" sz="1100" kern="0">
                  <a:solidFill>
                    <a:schemeClr val="bg2">
                      <a:lumMod val="50000"/>
                    </a:schemeClr>
                  </a:solidFill>
                  <a:cs typeface="+mn-ea"/>
                  <a:sym typeface="+mn-lt"/>
                </a:rPr>
                <a:t>56%</a:t>
              </a:r>
            </a:p>
          </p:txBody>
        </p:sp>
        <p:sp>
          <p:nvSpPr>
            <p:cNvPr id="52" name="ValueText2"/>
            <p:cNvSpPr/>
            <p:nvPr/>
          </p:nvSpPr>
          <p:spPr>
            <a:xfrm>
              <a:off x="3736046" y="4529207"/>
              <a:ext cx="610188" cy="273982"/>
            </a:xfrm>
            <a:prstGeom prst="rect">
              <a:avLst/>
            </a:prstGeom>
          </p:spPr>
          <p:txBody>
            <a:bodyPr wrap="none" anchor="b">
              <a:prstTxWarp prst="textPlain">
                <a:avLst/>
              </a:prstTxWarp>
              <a:noAutofit/>
            </a:bodyPr>
            <a:lstStyle/>
            <a:p>
              <a:pPr algn="ctr"/>
              <a:r>
                <a:rPr lang="en-US" altLang="zh-CN" sz="1100" kern="0">
                  <a:solidFill>
                    <a:schemeClr val="bg2">
                      <a:lumMod val="50000"/>
                    </a:schemeClr>
                  </a:solidFill>
                  <a:cs typeface="+mn-ea"/>
                  <a:sym typeface="+mn-lt"/>
                </a:rPr>
                <a:t>84%</a:t>
              </a:r>
            </a:p>
          </p:txBody>
        </p:sp>
        <p:cxnSp>
          <p:nvCxnSpPr>
            <p:cNvPr id="53" name="LineShape"/>
            <p:cNvCxnSpPr/>
            <p:nvPr/>
          </p:nvCxnSpPr>
          <p:spPr>
            <a:xfrm flipH="1">
              <a:off x="3518177" y="4902200"/>
              <a:ext cx="1045927" cy="0"/>
            </a:xfrm>
            <a:prstGeom prst="straightConnector1">
              <a:avLst/>
            </a:prstGeom>
            <a:noFill/>
            <a:ln w="3175" cap="flat" cmpd="sng">
              <a:solidFill>
                <a:schemeClr val="tx1">
                  <a:lumMod val="20000"/>
                  <a:lumOff val="80000"/>
                </a:schemeClr>
              </a:solidFill>
              <a:prstDash val="solid"/>
              <a:miter/>
              <a:headEnd type="none" w="med" len="med"/>
              <a:tailEnd type="none" w="med" len="med"/>
            </a:ln>
          </p:spPr>
        </p:cxnSp>
        <p:sp>
          <p:nvSpPr>
            <p:cNvPr id="54" name="BackShape"/>
            <p:cNvSpPr/>
            <p:nvPr/>
          </p:nvSpPr>
          <p:spPr>
            <a:xfrm rot="5400000" flipV="1">
              <a:off x="4307114" y="3291383"/>
              <a:ext cx="2216333" cy="473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55" name="RelativeShape1"/>
            <p:cNvSpPr/>
            <p:nvPr/>
          </p:nvSpPr>
          <p:spPr>
            <a:xfrm>
              <a:off x="5215394" y="2459568"/>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56" name="RelativeShape2"/>
            <p:cNvSpPr/>
            <p:nvPr/>
          </p:nvSpPr>
          <p:spPr>
            <a:xfrm flipV="1">
              <a:off x="5215394" y="3315032"/>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57" name="ValueShape2"/>
            <p:cNvSpPr/>
            <p:nvPr/>
          </p:nvSpPr>
          <p:spPr>
            <a:xfrm flipV="1">
              <a:off x="5215394" y="3315032"/>
              <a:ext cx="399773" cy="607379"/>
            </a:xfrm>
            <a:prstGeom prst="round2SameRect">
              <a:avLst/>
            </a:prstGeom>
            <a:solidFill>
              <a:srgbClr val="EC6D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58" name="ValueShape1"/>
            <p:cNvSpPr/>
            <p:nvPr/>
          </p:nvSpPr>
          <p:spPr>
            <a:xfrm>
              <a:off x="5215394" y="2613551"/>
              <a:ext cx="399773" cy="701480"/>
            </a:xfrm>
            <a:prstGeom prst="round2SameRect">
              <a:avLst/>
            </a:prstGeom>
            <a:gradFill>
              <a:gsLst>
                <a:gs pos="2000">
                  <a:srgbClr val="8ECE4E"/>
                </a:gs>
                <a:gs pos="100000">
                  <a:srgbClr val="39A645"/>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59" name="ValueText1"/>
            <p:cNvSpPr/>
            <p:nvPr/>
          </p:nvSpPr>
          <p:spPr>
            <a:xfrm>
              <a:off x="5110186" y="1828211"/>
              <a:ext cx="610188" cy="272645"/>
            </a:xfrm>
            <a:prstGeom prst="rect">
              <a:avLst/>
            </a:prstGeom>
          </p:spPr>
          <p:txBody>
            <a:bodyPr wrap="none" anchor="ctr">
              <a:prstTxWarp prst="textPlain">
                <a:avLst/>
              </a:prstTxWarp>
              <a:noAutofit/>
            </a:bodyPr>
            <a:lstStyle/>
            <a:p>
              <a:pPr algn="ctr"/>
              <a:r>
                <a:rPr lang="en-US" altLang="zh-CN" sz="1100" kern="0">
                  <a:solidFill>
                    <a:schemeClr val="bg2">
                      <a:lumMod val="50000"/>
                    </a:schemeClr>
                  </a:solidFill>
                  <a:cs typeface="+mn-ea"/>
                  <a:sym typeface="+mn-lt"/>
                </a:rPr>
                <a:t>82%</a:t>
              </a:r>
            </a:p>
          </p:txBody>
        </p:sp>
        <p:sp>
          <p:nvSpPr>
            <p:cNvPr id="60" name="ValueText2"/>
            <p:cNvSpPr/>
            <p:nvPr/>
          </p:nvSpPr>
          <p:spPr>
            <a:xfrm>
              <a:off x="5110186" y="4529207"/>
              <a:ext cx="610188" cy="273982"/>
            </a:xfrm>
            <a:prstGeom prst="rect">
              <a:avLst/>
            </a:prstGeom>
          </p:spPr>
          <p:txBody>
            <a:bodyPr wrap="none" anchor="b">
              <a:prstTxWarp prst="textPlain">
                <a:avLst/>
              </a:prstTxWarp>
              <a:noAutofit/>
            </a:bodyPr>
            <a:lstStyle/>
            <a:p>
              <a:pPr algn="ctr"/>
              <a:r>
                <a:rPr lang="en-US" altLang="zh-CN" sz="1100" kern="0">
                  <a:solidFill>
                    <a:schemeClr val="bg2">
                      <a:lumMod val="50000"/>
                    </a:schemeClr>
                  </a:solidFill>
                  <a:cs typeface="+mn-ea"/>
                  <a:sym typeface="+mn-lt"/>
                </a:rPr>
                <a:t>71%</a:t>
              </a:r>
            </a:p>
          </p:txBody>
        </p:sp>
        <p:cxnSp>
          <p:nvCxnSpPr>
            <p:cNvPr id="61" name="LineShape"/>
            <p:cNvCxnSpPr/>
            <p:nvPr/>
          </p:nvCxnSpPr>
          <p:spPr>
            <a:xfrm flipH="1">
              <a:off x="4892317" y="4902200"/>
              <a:ext cx="1045927" cy="0"/>
            </a:xfrm>
            <a:prstGeom prst="straightConnector1">
              <a:avLst/>
            </a:prstGeom>
            <a:noFill/>
            <a:ln w="3175" cap="flat" cmpd="sng">
              <a:solidFill>
                <a:schemeClr val="tx1">
                  <a:lumMod val="20000"/>
                  <a:lumOff val="80000"/>
                </a:schemeClr>
              </a:solidFill>
              <a:prstDash val="solid"/>
              <a:miter/>
              <a:headEnd type="none" w="med" len="med"/>
              <a:tailEnd type="none" w="med" len="med"/>
            </a:ln>
          </p:spPr>
        </p:cxnSp>
        <p:sp>
          <p:nvSpPr>
            <p:cNvPr id="62" name="BackShape"/>
            <p:cNvSpPr/>
            <p:nvPr/>
          </p:nvSpPr>
          <p:spPr>
            <a:xfrm rot="5400000" flipV="1">
              <a:off x="5681254" y="3291383"/>
              <a:ext cx="2216333" cy="473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63" name="RelativeShape1"/>
            <p:cNvSpPr/>
            <p:nvPr/>
          </p:nvSpPr>
          <p:spPr>
            <a:xfrm>
              <a:off x="6589534" y="2459568"/>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64" name="RelativeShape2"/>
            <p:cNvSpPr/>
            <p:nvPr/>
          </p:nvSpPr>
          <p:spPr>
            <a:xfrm flipV="1">
              <a:off x="6589534" y="3315032"/>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65" name="ValueShape2"/>
            <p:cNvSpPr/>
            <p:nvPr/>
          </p:nvSpPr>
          <p:spPr>
            <a:xfrm flipV="1">
              <a:off x="6589534" y="3315032"/>
              <a:ext cx="399773" cy="846908"/>
            </a:xfrm>
            <a:prstGeom prst="round2SameRect">
              <a:avLst/>
            </a:prstGeom>
            <a:solidFill>
              <a:srgbClr val="EC6D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66" name="ValueShape1"/>
            <p:cNvSpPr/>
            <p:nvPr/>
          </p:nvSpPr>
          <p:spPr>
            <a:xfrm>
              <a:off x="6589534" y="3015620"/>
              <a:ext cx="399773" cy="299412"/>
            </a:xfrm>
            <a:prstGeom prst="round2SameRect">
              <a:avLst/>
            </a:prstGeom>
            <a:solidFill>
              <a:srgbClr val="EC6D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67" name="ValueText1"/>
            <p:cNvSpPr/>
            <p:nvPr/>
          </p:nvSpPr>
          <p:spPr>
            <a:xfrm>
              <a:off x="6484326" y="1828211"/>
              <a:ext cx="610188" cy="272645"/>
            </a:xfrm>
            <a:prstGeom prst="rect">
              <a:avLst/>
            </a:prstGeom>
          </p:spPr>
          <p:txBody>
            <a:bodyPr wrap="none" anchor="ctr">
              <a:prstTxWarp prst="textPlain">
                <a:avLst/>
              </a:prstTxWarp>
              <a:noAutofit/>
            </a:bodyPr>
            <a:lstStyle/>
            <a:p>
              <a:pPr algn="ctr"/>
              <a:r>
                <a:rPr lang="en-US" altLang="zh-CN" sz="1100" kern="0">
                  <a:solidFill>
                    <a:schemeClr val="bg2">
                      <a:lumMod val="50000"/>
                    </a:schemeClr>
                  </a:solidFill>
                  <a:cs typeface="+mn-ea"/>
                  <a:sym typeface="+mn-lt"/>
                </a:rPr>
                <a:t>35%</a:t>
              </a:r>
            </a:p>
          </p:txBody>
        </p:sp>
        <p:sp>
          <p:nvSpPr>
            <p:cNvPr id="68" name="ValueText2"/>
            <p:cNvSpPr/>
            <p:nvPr/>
          </p:nvSpPr>
          <p:spPr>
            <a:xfrm>
              <a:off x="6484326" y="4529207"/>
              <a:ext cx="610188" cy="273982"/>
            </a:xfrm>
            <a:prstGeom prst="rect">
              <a:avLst/>
            </a:prstGeom>
          </p:spPr>
          <p:txBody>
            <a:bodyPr wrap="none" anchor="b">
              <a:prstTxWarp prst="textPlain">
                <a:avLst/>
              </a:prstTxWarp>
              <a:noAutofit/>
            </a:bodyPr>
            <a:lstStyle/>
            <a:p>
              <a:pPr algn="ctr"/>
              <a:r>
                <a:rPr lang="en-US" altLang="zh-CN" sz="1100" kern="0">
                  <a:solidFill>
                    <a:schemeClr val="bg2">
                      <a:lumMod val="50000"/>
                    </a:schemeClr>
                  </a:solidFill>
                  <a:cs typeface="+mn-ea"/>
                  <a:sym typeface="+mn-lt"/>
                </a:rPr>
                <a:t>99%</a:t>
              </a:r>
            </a:p>
          </p:txBody>
        </p:sp>
        <p:cxnSp>
          <p:nvCxnSpPr>
            <p:cNvPr id="69" name="LineShape"/>
            <p:cNvCxnSpPr/>
            <p:nvPr/>
          </p:nvCxnSpPr>
          <p:spPr>
            <a:xfrm flipH="1">
              <a:off x="6266457" y="4902200"/>
              <a:ext cx="1045927" cy="0"/>
            </a:xfrm>
            <a:prstGeom prst="straightConnector1">
              <a:avLst/>
            </a:prstGeom>
            <a:noFill/>
            <a:ln w="3175" cap="flat" cmpd="sng">
              <a:solidFill>
                <a:schemeClr val="tx1">
                  <a:lumMod val="20000"/>
                  <a:lumOff val="80000"/>
                </a:schemeClr>
              </a:solidFill>
              <a:prstDash val="solid"/>
              <a:miter/>
              <a:headEnd type="none" w="med" len="med"/>
              <a:tailEnd type="none" w="med" len="med"/>
            </a:ln>
          </p:spPr>
        </p:cxnSp>
        <p:sp>
          <p:nvSpPr>
            <p:cNvPr id="70" name="BackShape"/>
            <p:cNvSpPr/>
            <p:nvPr/>
          </p:nvSpPr>
          <p:spPr>
            <a:xfrm rot="5400000" flipV="1">
              <a:off x="7055394" y="3291383"/>
              <a:ext cx="2216333" cy="473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71" name="RelativeShape1"/>
            <p:cNvSpPr/>
            <p:nvPr/>
          </p:nvSpPr>
          <p:spPr>
            <a:xfrm>
              <a:off x="7963674" y="2459568"/>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72" name="RelativeShape2"/>
            <p:cNvSpPr/>
            <p:nvPr/>
          </p:nvSpPr>
          <p:spPr>
            <a:xfrm flipV="1">
              <a:off x="7963674" y="3315032"/>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73" name="ValueShape2"/>
            <p:cNvSpPr/>
            <p:nvPr/>
          </p:nvSpPr>
          <p:spPr>
            <a:xfrm flipV="1">
              <a:off x="7963674" y="3315032"/>
              <a:ext cx="399773" cy="307967"/>
            </a:xfrm>
            <a:prstGeom prst="round2SameRect">
              <a:avLst/>
            </a:prstGeom>
            <a:solidFill>
              <a:srgbClr val="EC6D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74" name="ValueShape1"/>
            <p:cNvSpPr/>
            <p:nvPr/>
          </p:nvSpPr>
          <p:spPr>
            <a:xfrm>
              <a:off x="7963674" y="2502341"/>
              <a:ext cx="399773" cy="812691"/>
            </a:xfrm>
            <a:prstGeom prst="round2SameRect">
              <a:avLst/>
            </a:prstGeom>
            <a:solidFill>
              <a:srgbClr val="EC6D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75" name="ValueText1"/>
            <p:cNvSpPr/>
            <p:nvPr/>
          </p:nvSpPr>
          <p:spPr>
            <a:xfrm>
              <a:off x="7858466" y="1828211"/>
              <a:ext cx="610188" cy="272645"/>
            </a:xfrm>
            <a:prstGeom prst="rect">
              <a:avLst/>
            </a:prstGeom>
          </p:spPr>
          <p:txBody>
            <a:bodyPr wrap="none" anchor="ctr">
              <a:prstTxWarp prst="textPlain">
                <a:avLst/>
              </a:prstTxWarp>
              <a:noAutofit/>
            </a:bodyPr>
            <a:lstStyle/>
            <a:p>
              <a:pPr algn="ctr"/>
              <a:r>
                <a:rPr lang="en-US" altLang="zh-CN" sz="1100" kern="0">
                  <a:solidFill>
                    <a:schemeClr val="bg2">
                      <a:lumMod val="50000"/>
                    </a:schemeClr>
                  </a:solidFill>
                  <a:cs typeface="+mn-ea"/>
                  <a:sym typeface="+mn-lt"/>
                </a:rPr>
                <a:t>95%</a:t>
              </a:r>
            </a:p>
          </p:txBody>
        </p:sp>
        <p:sp>
          <p:nvSpPr>
            <p:cNvPr id="76" name="ValueText2"/>
            <p:cNvSpPr/>
            <p:nvPr/>
          </p:nvSpPr>
          <p:spPr>
            <a:xfrm>
              <a:off x="7858466" y="4529207"/>
              <a:ext cx="610188" cy="273982"/>
            </a:xfrm>
            <a:prstGeom prst="rect">
              <a:avLst/>
            </a:prstGeom>
          </p:spPr>
          <p:txBody>
            <a:bodyPr wrap="none" anchor="b">
              <a:prstTxWarp prst="textPlain">
                <a:avLst/>
              </a:prstTxWarp>
              <a:noAutofit/>
            </a:bodyPr>
            <a:lstStyle/>
            <a:p>
              <a:pPr algn="ctr"/>
              <a:r>
                <a:rPr lang="en-US" altLang="zh-CN" sz="1100" kern="0">
                  <a:solidFill>
                    <a:schemeClr val="bg2">
                      <a:lumMod val="50000"/>
                    </a:schemeClr>
                  </a:solidFill>
                  <a:cs typeface="+mn-ea"/>
                  <a:sym typeface="+mn-lt"/>
                </a:rPr>
                <a:t>36%</a:t>
              </a:r>
            </a:p>
          </p:txBody>
        </p:sp>
        <p:cxnSp>
          <p:nvCxnSpPr>
            <p:cNvPr id="77" name="LineShape"/>
            <p:cNvCxnSpPr/>
            <p:nvPr/>
          </p:nvCxnSpPr>
          <p:spPr>
            <a:xfrm flipH="1">
              <a:off x="7640597" y="4902200"/>
              <a:ext cx="1045927" cy="0"/>
            </a:xfrm>
            <a:prstGeom prst="straightConnector1">
              <a:avLst/>
            </a:prstGeom>
            <a:noFill/>
            <a:ln w="3175" cap="flat" cmpd="sng">
              <a:solidFill>
                <a:schemeClr val="tx1">
                  <a:lumMod val="20000"/>
                  <a:lumOff val="80000"/>
                </a:schemeClr>
              </a:solidFill>
              <a:prstDash val="solid"/>
              <a:miter/>
              <a:headEnd type="none" w="med" len="med"/>
              <a:tailEnd type="none" w="med" len="med"/>
            </a:ln>
          </p:spPr>
        </p:cxnSp>
        <p:sp>
          <p:nvSpPr>
            <p:cNvPr id="83" name="BackShape"/>
            <p:cNvSpPr/>
            <p:nvPr/>
          </p:nvSpPr>
          <p:spPr>
            <a:xfrm rot="5400000" flipV="1">
              <a:off x="8429533" y="3291383"/>
              <a:ext cx="2216333" cy="473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84" name="RelativeShape1"/>
            <p:cNvSpPr/>
            <p:nvPr/>
          </p:nvSpPr>
          <p:spPr>
            <a:xfrm>
              <a:off x="9337813" y="2459568"/>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85" name="RelativeShape2"/>
            <p:cNvSpPr/>
            <p:nvPr/>
          </p:nvSpPr>
          <p:spPr>
            <a:xfrm flipV="1">
              <a:off x="9337813" y="3315032"/>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86" name="ValueShape2"/>
            <p:cNvSpPr/>
            <p:nvPr/>
          </p:nvSpPr>
          <p:spPr>
            <a:xfrm flipV="1">
              <a:off x="9337813" y="3315032"/>
              <a:ext cx="399773" cy="821245"/>
            </a:xfrm>
            <a:prstGeom prst="round2SameRect">
              <a:avLst/>
            </a:prstGeom>
            <a:solidFill>
              <a:srgbClr val="EC6D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87" name="ValueShape1"/>
            <p:cNvSpPr/>
            <p:nvPr/>
          </p:nvSpPr>
          <p:spPr>
            <a:xfrm>
              <a:off x="9337813" y="2485232"/>
              <a:ext cx="399773" cy="829800"/>
            </a:xfrm>
            <a:prstGeom prst="round2SameRect">
              <a:avLst/>
            </a:prstGeom>
            <a:solidFill>
              <a:srgbClr val="EC6D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88" name="ValueText1"/>
            <p:cNvSpPr/>
            <p:nvPr/>
          </p:nvSpPr>
          <p:spPr>
            <a:xfrm>
              <a:off x="9232605" y="1828211"/>
              <a:ext cx="610188" cy="272645"/>
            </a:xfrm>
            <a:prstGeom prst="rect">
              <a:avLst/>
            </a:prstGeom>
          </p:spPr>
          <p:txBody>
            <a:bodyPr wrap="none" anchor="ctr">
              <a:prstTxWarp prst="textPlain">
                <a:avLst/>
              </a:prstTxWarp>
              <a:noAutofit/>
            </a:bodyPr>
            <a:lstStyle/>
            <a:p>
              <a:pPr algn="ctr"/>
              <a:r>
                <a:rPr lang="en-US" altLang="zh-CN" sz="1100" kern="0">
                  <a:solidFill>
                    <a:schemeClr val="bg2">
                      <a:lumMod val="50000"/>
                    </a:schemeClr>
                  </a:solidFill>
                  <a:cs typeface="+mn-ea"/>
                  <a:sym typeface="+mn-lt"/>
                </a:rPr>
                <a:t>97%</a:t>
              </a:r>
            </a:p>
          </p:txBody>
        </p:sp>
        <p:sp>
          <p:nvSpPr>
            <p:cNvPr id="89" name="ValueText2"/>
            <p:cNvSpPr/>
            <p:nvPr/>
          </p:nvSpPr>
          <p:spPr>
            <a:xfrm>
              <a:off x="9232605" y="4529207"/>
              <a:ext cx="610188" cy="273982"/>
            </a:xfrm>
            <a:prstGeom prst="rect">
              <a:avLst/>
            </a:prstGeom>
          </p:spPr>
          <p:txBody>
            <a:bodyPr wrap="none" anchor="b">
              <a:prstTxWarp prst="textPlain">
                <a:avLst/>
              </a:prstTxWarp>
              <a:noAutofit/>
            </a:bodyPr>
            <a:lstStyle/>
            <a:p>
              <a:pPr algn="ctr"/>
              <a:r>
                <a:rPr lang="en-US" altLang="zh-CN" sz="1100" kern="0">
                  <a:solidFill>
                    <a:schemeClr val="bg2">
                      <a:lumMod val="50000"/>
                    </a:schemeClr>
                  </a:solidFill>
                  <a:cs typeface="+mn-ea"/>
                  <a:sym typeface="+mn-lt"/>
                </a:rPr>
                <a:t>96%</a:t>
              </a:r>
            </a:p>
          </p:txBody>
        </p:sp>
        <p:cxnSp>
          <p:nvCxnSpPr>
            <p:cNvPr id="90" name="LineShape"/>
            <p:cNvCxnSpPr/>
            <p:nvPr/>
          </p:nvCxnSpPr>
          <p:spPr>
            <a:xfrm flipH="1">
              <a:off x="9014736" y="4902200"/>
              <a:ext cx="1045927" cy="0"/>
            </a:xfrm>
            <a:prstGeom prst="straightConnector1">
              <a:avLst/>
            </a:prstGeom>
            <a:noFill/>
            <a:ln w="3175" cap="flat" cmpd="sng">
              <a:solidFill>
                <a:schemeClr val="tx1">
                  <a:lumMod val="20000"/>
                  <a:lumOff val="80000"/>
                </a:schemeClr>
              </a:solidFill>
              <a:prstDash val="solid"/>
              <a:miter/>
              <a:headEnd type="none" w="med" len="med"/>
              <a:tailEnd type="none" w="med" len="med"/>
            </a:ln>
          </p:spPr>
        </p:cxnSp>
        <p:sp>
          <p:nvSpPr>
            <p:cNvPr id="80" name="ValueShape2"/>
            <p:cNvSpPr/>
            <p:nvPr/>
          </p:nvSpPr>
          <p:spPr>
            <a:xfrm flipV="1">
              <a:off x="3841254" y="3315032"/>
              <a:ext cx="399773" cy="718589"/>
            </a:xfrm>
            <a:prstGeom prst="round2SameRect">
              <a:avLst/>
            </a:prstGeom>
            <a:solidFill>
              <a:srgbClr val="EC6D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81" name="ValueShape1"/>
            <p:cNvSpPr/>
            <p:nvPr/>
          </p:nvSpPr>
          <p:spPr>
            <a:xfrm>
              <a:off x="3841254" y="2835972"/>
              <a:ext cx="399773" cy="479059"/>
            </a:xfrm>
            <a:prstGeom prst="round2SameRect">
              <a:avLst/>
            </a:prstGeom>
            <a:solidFill>
              <a:srgbClr val="EC6D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sp>
          <p:nvSpPr>
            <p:cNvPr id="82" name="ValueShape1"/>
            <p:cNvSpPr/>
            <p:nvPr/>
          </p:nvSpPr>
          <p:spPr>
            <a:xfrm>
              <a:off x="5215394" y="2613551"/>
              <a:ext cx="399773" cy="701480"/>
            </a:xfrm>
            <a:prstGeom prst="round2SameRect">
              <a:avLst/>
            </a:prstGeom>
            <a:solidFill>
              <a:srgbClr val="EC6D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solidFill>
                  <a:schemeClr val="bg2">
                    <a:lumMod val="50000"/>
                  </a:schemeClr>
                </a:solidFill>
                <a:cs typeface="+mn-ea"/>
                <a:sym typeface="+mn-lt"/>
              </a:endParaRPr>
            </a:p>
          </p:txBody>
        </p:sp>
      </p:grpSp>
      <p:sp>
        <p:nvSpPr>
          <p:cNvPr id="91" name="矩形 90"/>
          <p:cNvSpPr/>
          <p:nvPr/>
        </p:nvSpPr>
        <p:spPr>
          <a:xfrm>
            <a:off x="1939225" y="4832139"/>
            <a:ext cx="144285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rgbClr val="EC6D6D"/>
                </a:solidFill>
                <a:cs typeface="+mn-ea"/>
                <a:sym typeface="+mn-lt"/>
              </a:rPr>
              <a:t>文字添加</a:t>
            </a:r>
          </a:p>
        </p:txBody>
      </p:sp>
      <p:sp>
        <p:nvSpPr>
          <p:cNvPr id="92" name="矩形 91"/>
          <p:cNvSpPr/>
          <p:nvPr/>
        </p:nvSpPr>
        <p:spPr>
          <a:xfrm>
            <a:off x="3313365" y="4832139"/>
            <a:ext cx="144285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rgbClr val="EC6D6D"/>
                </a:solidFill>
                <a:cs typeface="+mn-ea"/>
                <a:sym typeface="+mn-lt"/>
              </a:rPr>
              <a:t>文字添加</a:t>
            </a:r>
          </a:p>
        </p:txBody>
      </p:sp>
      <p:sp>
        <p:nvSpPr>
          <p:cNvPr id="93" name="矩形 92"/>
          <p:cNvSpPr/>
          <p:nvPr/>
        </p:nvSpPr>
        <p:spPr>
          <a:xfrm>
            <a:off x="4687505" y="4832139"/>
            <a:ext cx="144285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rgbClr val="EC6D6D"/>
                </a:solidFill>
                <a:cs typeface="+mn-ea"/>
                <a:sym typeface="+mn-lt"/>
              </a:rPr>
              <a:t>文字添加</a:t>
            </a:r>
          </a:p>
        </p:txBody>
      </p:sp>
      <p:sp>
        <p:nvSpPr>
          <p:cNvPr id="94" name="矩形 93"/>
          <p:cNvSpPr/>
          <p:nvPr/>
        </p:nvSpPr>
        <p:spPr>
          <a:xfrm>
            <a:off x="6061645" y="4832139"/>
            <a:ext cx="144285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rgbClr val="EC6D6D"/>
                </a:solidFill>
                <a:cs typeface="+mn-ea"/>
                <a:sym typeface="+mn-lt"/>
              </a:rPr>
              <a:t>文字添加</a:t>
            </a:r>
          </a:p>
        </p:txBody>
      </p:sp>
      <p:sp>
        <p:nvSpPr>
          <p:cNvPr id="95" name="矩形 94"/>
          <p:cNvSpPr/>
          <p:nvPr/>
        </p:nvSpPr>
        <p:spPr>
          <a:xfrm>
            <a:off x="7435785" y="4832139"/>
            <a:ext cx="144285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rgbClr val="EC6D6D"/>
                </a:solidFill>
                <a:cs typeface="+mn-ea"/>
                <a:sym typeface="+mn-lt"/>
              </a:rPr>
              <a:t>文字添加</a:t>
            </a:r>
          </a:p>
        </p:txBody>
      </p:sp>
      <p:sp>
        <p:nvSpPr>
          <p:cNvPr id="96" name="矩形 95"/>
          <p:cNvSpPr/>
          <p:nvPr/>
        </p:nvSpPr>
        <p:spPr>
          <a:xfrm>
            <a:off x="8809925" y="4832139"/>
            <a:ext cx="144285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rgbClr val="EC6D6D"/>
                </a:solidFill>
                <a:cs typeface="+mn-ea"/>
                <a:sym typeface="+mn-lt"/>
              </a:rPr>
              <a:t>文字添加</a:t>
            </a:r>
          </a:p>
        </p:txBody>
      </p:sp>
      <p:sp>
        <p:nvSpPr>
          <p:cNvPr id="97" name="文本框 96"/>
          <p:cNvSpPr txBox="1"/>
          <p:nvPr/>
        </p:nvSpPr>
        <p:spPr>
          <a:xfrm>
            <a:off x="1723213" y="5419190"/>
            <a:ext cx="8732874" cy="533400"/>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1200" dirty="0">
                <a:solidFill>
                  <a:schemeClr val="bg2">
                    <a:lumMod val="50000"/>
                  </a:schemeClr>
                </a:solidFill>
                <a:cs typeface="+mn-ea"/>
                <a:sym typeface="+mn-lt"/>
              </a:rPr>
              <a:t>单击输入标题内容单击输入标题内容单击输入标题内容单击输入标题内容单击输入标题内容单击输入标题内容 单击输入标题内容单击输入标题内容</a:t>
            </a:r>
          </a:p>
        </p:txBody>
      </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p:cTn id="13" dur="500" fill="hold"/>
                                        <p:tgtEl>
                                          <p:spTgt spid="91"/>
                                        </p:tgtEl>
                                        <p:attrNameLst>
                                          <p:attrName>ppt_w</p:attrName>
                                        </p:attrNameLst>
                                      </p:cBhvr>
                                      <p:tavLst>
                                        <p:tav tm="0">
                                          <p:val>
                                            <p:fltVal val="0"/>
                                          </p:val>
                                        </p:tav>
                                        <p:tav tm="100000">
                                          <p:val>
                                            <p:strVal val="#ppt_w"/>
                                          </p:val>
                                        </p:tav>
                                      </p:tavLst>
                                    </p:anim>
                                    <p:anim calcmode="lin" valueType="num">
                                      <p:cBhvr>
                                        <p:cTn id="14" dur="500" fill="hold"/>
                                        <p:tgtEl>
                                          <p:spTgt spid="91"/>
                                        </p:tgtEl>
                                        <p:attrNameLst>
                                          <p:attrName>ppt_h</p:attrName>
                                        </p:attrNameLst>
                                      </p:cBhvr>
                                      <p:tavLst>
                                        <p:tav tm="0">
                                          <p:val>
                                            <p:fltVal val="0"/>
                                          </p:val>
                                        </p:tav>
                                        <p:tav tm="100000">
                                          <p:val>
                                            <p:strVal val="#ppt_h"/>
                                          </p:val>
                                        </p:tav>
                                      </p:tavLst>
                                    </p:anim>
                                    <p:animEffect transition="in" filter="fade">
                                      <p:cBhvr>
                                        <p:cTn id="15" dur="500"/>
                                        <p:tgtEl>
                                          <p:spTgt spid="9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500" fill="hold"/>
                                        <p:tgtEl>
                                          <p:spTgt spid="92"/>
                                        </p:tgtEl>
                                        <p:attrNameLst>
                                          <p:attrName>ppt_w</p:attrName>
                                        </p:attrNameLst>
                                      </p:cBhvr>
                                      <p:tavLst>
                                        <p:tav tm="0">
                                          <p:val>
                                            <p:fltVal val="0"/>
                                          </p:val>
                                        </p:tav>
                                        <p:tav tm="100000">
                                          <p:val>
                                            <p:strVal val="#ppt_w"/>
                                          </p:val>
                                        </p:tav>
                                      </p:tavLst>
                                    </p:anim>
                                    <p:anim calcmode="lin" valueType="num">
                                      <p:cBhvr>
                                        <p:cTn id="19" dur="500" fill="hold"/>
                                        <p:tgtEl>
                                          <p:spTgt spid="92"/>
                                        </p:tgtEl>
                                        <p:attrNameLst>
                                          <p:attrName>ppt_h</p:attrName>
                                        </p:attrNameLst>
                                      </p:cBhvr>
                                      <p:tavLst>
                                        <p:tav tm="0">
                                          <p:val>
                                            <p:fltVal val="0"/>
                                          </p:val>
                                        </p:tav>
                                        <p:tav tm="100000">
                                          <p:val>
                                            <p:strVal val="#ppt_h"/>
                                          </p:val>
                                        </p:tav>
                                      </p:tavLst>
                                    </p:anim>
                                    <p:animEffect transition="in" filter="fade">
                                      <p:cBhvr>
                                        <p:cTn id="20" dur="500"/>
                                        <p:tgtEl>
                                          <p:spTgt spid="9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500" fill="hold"/>
                                        <p:tgtEl>
                                          <p:spTgt spid="93"/>
                                        </p:tgtEl>
                                        <p:attrNameLst>
                                          <p:attrName>ppt_w</p:attrName>
                                        </p:attrNameLst>
                                      </p:cBhvr>
                                      <p:tavLst>
                                        <p:tav tm="0">
                                          <p:val>
                                            <p:fltVal val="0"/>
                                          </p:val>
                                        </p:tav>
                                        <p:tav tm="100000">
                                          <p:val>
                                            <p:strVal val="#ppt_w"/>
                                          </p:val>
                                        </p:tav>
                                      </p:tavLst>
                                    </p:anim>
                                    <p:anim calcmode="lin" valueType="num">
                                      <p:cBhvr>
                                        <p:cTn id="24" dur="500" fill="hold"/>
                                        <p:tgtEl>
                                          <p:spTgt spid="93"/>
                                        </p:tgtEl>
                                        <p:attrNameLst>
                                          <p:attrName>ppt_h</p:attrName>
                                        </p:attrNameLst>
                                      </p:cBhvr>
                                      <p:tavLst>
                                        <p:tav tm="0">
                                          <p:val>
                                            <p:fltVal val="0"/>
                                          </p:val>
                                        </p:tav>
                                        <p:tav tm="100000">
                                          <p:val>
                                            <p:strVal val="#ppt_h"/>
                                          </p:val>
                                        </p:tav>
                                      </p:tavLst>
                                    </p:anim>
                                    <p:animEffect transition="in" filter="fade">
                                      <p:cBhvr>
                                        <p:cTn id="25" dur="500"/>
                                        <p:tgtEl>
                                          <p:spTgt spid="9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anim calcmode="lin" valueType="num">
                                      <p:cBhvr>
                                        <p:cTn id="28" dur="500" fill="hold"/>
                                        <p:tgtEl>
                                          <p:spTgt spid="94"/>
                                        </p:tgtEl>
                                        <p:attrNameLst>
                                          <p:attrName>ppt_w</p:attrName>
                                        </p:attrNameLst>
                                      </p:cBhvr>
                                      <p:tavLst>
                                        <p:tav tm="0">
                                          <p:val>
                                            <p:fltVal val="0"/>
                                          </p:val>
                                        </p:tav>
                                        <p:tav tm="100000">
                                          <p:val>
                                            <p:strVal val="#ppt_w"/>
                                          </p:val>
                                        </p:tav>
                                      </p:tavLst>
                                    </p:anim>
                                    <p:anim calcmode="lin" valueType="num">
                                      <p:cBhvr>
                                        <p:cTn id="29" dur="500" fill="hold"/>
                                        <p:tgtEl>
                                          <p:spTgt spid="94"/>
                                        </p:tgtEl>
                                        <p:attrNameLst>
                                          <p:attrName>ppt_h</p:attrName>
                                        </p:attrNameLst>
                                      </p:cBhvr>
                                      <p:tavLst>
                                        <p:tav tm="0">
                                          <p:val>
                                            <p:fltVal val="0"/>
                                          </p:val>
                                        </p:tav>
                                        <p:tav tm="100000">
                                          <p:val>
                                            <p:strVal val="#ppt_h"/>
                                          </p:val>
                                        </p:tav>
                                      </p:tavLst>
                                    </p:anim>
                                    <p:animEffect transition="in" filter="fade">
                                      <p:cBhvr>
                                        <p:cTn id="30" dur="500"/>
                                        <p:tgtEl>
                                          <p:spTgt spid="9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anim calcmode="lin" valueType="num">
                                      <p:cBhvr>
                                        <p:cTn id="33" dur="500" fill="hold"/>
                                        <p:tgtEl>
                                          <p:spTgt spid="95"/>
                                        </p:tgtEl>
                                        <p:attrNameLst>
                                          <p:attrName>ppt_w</p:attrName>
                                        </p:attrNameLst>
                                      </p:cBhvr>
                                      <p:tavLst>
                                        <p:tav tm="0">
                                          <p:val>
                                            <p:fltVal val="0"/>
                                          </p:val>
                                        </p:tav>
                                        <p:tav tm="100000">
                                          <p:val>
                                            <p:strVal val="#ppt_w"/>
                                          </p:val>
                                        </p:tav>
                                      </p:tavLst>
                                    </p:anim>
                                    <p:anim calcmode="lin" valueType="num">
                                      <p:cBhvr>
                                        <p:cTn id="34" dur="500" fill="hold"/>
                                        <p:tgtEl>
                                          <p:spTgt spid="95"/>
                                        </p:tgtEl>
                                        <p:attrNameLst>
                                          <p:attrName>ppt_h</p:attrName>
                                        </p:attrNameLst>
                                      </p:cBhvr>
                                      <p:tavLst>
                                        <p:tav tm="0">
                                          <p:val>
                                            <p:fltVal val="0"/>
                                          </p:val>
                                        </p:tav>
                                        <p:tav tm="100000">
                                          <p:val>
                                            <p:strVal val="#ppt_h"/>
                                          </p:val>
                                        </p:tav>
                                      </p:tavLst>
                                    </p:anim>
                                    <p:animEffect transition="in" filter="fade">
                                      <p:cBhvr>
                                        <p:cTn id="35" dur="500"/>
                                        <p:tgtEl>
                                          <p:spTgt spid="9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97"/>
                                        </p:tgtEl>
                                        <p:attrNameLst>
                                          <p:attrName>style.visibility</p:attrName>
                                        </p:attrNameLst>
                                      </p:cBhvr>
                                      <p:to>
                                        <p:strVal val="visible"/>
                                      </p:to>
                                    </p:set>
                                    <p:animEffect transition="in" filter="wipe(left)">
                                      <p:cBhvr>
                                        <p:cTn id="4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p:bldP spid="95" grpId="0"/>
      <p:bldP spid="96" grpId="0"/>
      <p:bldP spid="97" grpId="0"/>
    </p:bldLst>
  </p:timing>
</p:sld>
</file>

<file path=ppt/tags/tag1.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10.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11.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12.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13.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14.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15.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16.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17.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18.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19.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2.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20.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21.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22.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23.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24.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25.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26.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27.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28.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29.xml><?xml version="1.0" encoding="utf-8"?>
<p:tagLst xmlns:a="http://schemas.openxmlformats.org/drawingml/2006/main" xmlns:r="http://schemas.openxmlformats.org/officeDocument/2006/relationships" xmlns:p="http://schemas.openxmlformats.org/presentationml/2006/main">
  <p:tag name="ISLIDE.DIAGRAM" val="562f4693-34fc-4622-bfca-43fd35292efa"/>
</p:tagLst>
</file>

<file path=ppt/tags/tag3.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30.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31.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32.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33.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34.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35.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36.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37.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38.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39.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4.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40.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41.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42.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43.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44.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45.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46.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47.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48.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Lst>
</file>

<file path=ppt/tags/tag49.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5.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6.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7.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8.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ags/tag9.xml><?xml version="1.0" encoding="utf-8"?>
<p:tagLst xmlns:a="http://schemas.openxmlformats.org/drawingml/2006/main" xmlns:r="http://schemas.openxmlformats.org/officeDocument/2006/relationships" xmlns:p="http://schemas.openxmlformats.org/presentationml/2006/main">
  <p:tag name="POCKET_APPLY_TIME" val="2019年1月2日"/>
  <p:tag name="POCKET_APPLY_TYPE" val="Slide"/>
  <p:tag name="APPLYORDER" val="Shape"/>
</p:tagLst>
</file>

<file path=ppt/theme/theme1.xml><?xml version="1.0" encoding="utf-8"?>
<a:theme xmlns:a="http://schemas.openxmlformats.org/drawingml/2006/main" name=" www.2ppt.com">
  <a:themeElements>
    <a:clrScheme name="Office">
      <a:dk1>
        <a:srgbClr val="000000"/>
      </a:dk1>
      <a:lt1>
        <a:srgbClr val="FFFFFF"/>
      </a:lt1>
      <a:dk2>
        <a:srgbClr val="778495"/>
      </a:dk2>
      <a:lt2>
        <a:srgbClr val="F0F0F0"/>
      </a:lt2>
      <a:accent1>
        <a:srgbClr val="FC7967"/>
      </a:accent1>
      <a:accent2>
        <a:srgbClr val="FFA082"/>
      </a:accent2>
      <a:accent3>
        <a:srgbClr val="F4CABC"/>
      </a:accent3>
      <a:accent4>
        <a:srgbClr val="F1E7B6"/>
      </a:accent4>
      <a:accent5>
        <a:srgbClr val="E0DCDB"/>
      </a:accent5>
      <a:accent6>
        <a:srgbClr val="E7ECF0"/>
      </a:accent6>
      <a:hlink>
        <a:srgbClr val="FC7967"/>
      </a:hlink>
      <a:folHlink>
        <a:srgbClr val="BFBFBF"/>
      </a:folHlink>
    </a:clrScheme>
    <a:fontScheme name="5zpkczb5">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1747</Words>
  <Application>Microsoft Office PowerPoint</Application>
  <PresentationFormat>宽屏</PresentationFormat>
  <Paragraphs>251</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Roboto Slab Bold</vt:lpstr>
      <vt:lpstr>阿里巴巴普惠体 R</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2022-03-10T05:36:39Z</dcterms:created>
  <dcterms:modified xsi:type="dcterms:W3CDTF">2023-01-10T11:03:06Z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FB5A5EB7BB3A4D369641C260D7FCEE17</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