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</p:sldMasterIdLst>
  <p:sldIdLst>
    <p:sldId id="256" r:id="rId8"/>
    <p:sldId id="257" r:id="rId9"/>
    <p:sldId id="260" r:id="rId10"/>
    <p:sldId id="259" r:id="rId11"/>
    <p:sldId id="266" r:id="rId12"/>
    <p:sldId id="261" r:id="rId13"/>
    <p:sldId id="262" r:id="rId14"/>
    <p:sldId id="263" r:id="rId15"/>
    <p:sldId id="258" r:id="rId16"/>
    <p:sldId id="264" r:id="rId17"/>
    <p:sldId id="265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514223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FF9900"/>
      </a:buClr>
      <a:buFont typeface="Wingdings" panose="05000000000000000000" pitchFamily="2" charset="2"/>
      <a:buChar char="n"/>
      <a:defRPr sz="1200" b="0" i="0" u="none" kern="1200" baseline="0">
        <a:solidFill>
          <a:srgbClr val="5F5F5F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FF9900"/>
      </a:buClr>
      <a:buFont typeface="Wingdings" panose="05000000000000000000" pitchFamily="2" charset="2"/>
      <a:buChar char="n"/>
      <a:defRPr sz="1200" b="0" i="0" u="none" kern="1200" baseline="0">
        <a:solidFill>
          <a:srgbClr val="5F5F5F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FF9900"/>
      </a:buClr>
      <a:buFont typeface="Wingdings" panose="05000000000000000000" pitchFamily="2" charset="2"/>
      <a:buChar char="n"/>
      <a:defRPr sz="1200" b="0" i="0" u="none" kern="1200" baseline="0">
        <a:solidFill>
          <a:srgbClr val="5F5F5F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FF9900"/>
      </a:buClr>
      <a:buFont typeface="Wingdings" panose="05000000000000000000" pitchFamily="2" charset="2"/>
      <a:buChar char="n"/>
      <a:defRPr sz="1200" b="0" i="0" u="none" kern="1200" baseline="0">
        <a:solidFill>
          <a:srgbClr val="5F5F5F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FF9900"/>
      </a:buClr>
      <a:buFont typeface="Wingdings" panose="05000000000000000000" pitchFamily="2" charset="2"/>
      <a:buChar char="n"/>
      <a:defRPr sz="1200" b="0" i="0" u="none" kern="1200" baseline="0">
        <a:solidFill>
          <a:srgbClr val="5F5F5F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FF9900"/>
      </a:buClr>
      <a:buFont typeface="Wingdings" panose="05000000000000000000" pitchFamily="2" charset="2"/>
      <a:buChar char="n"/>
      <a:defRPr sz="1200" b="0" i="0" u="none" kern="1200" baseline="0">
        <a:solidFill>
          <a:srgbClr val="5F5F5F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FF9900"/>
      </a:buClr>
      <a:buFont typeface="Wingdings" panose="05000000000000000000" pitchFamily="2" charset="2"/>
      <a:buChar char="n"/>
      <a:defRPr sz="1200" b="0" i="0" u="none" kern="1200" baseline="0">
        <a:solidFill>
          <a:srgbClr val="5F5F5F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FF9900"/>
      </a:buClr>
      <a:buFont typeface="Wingdings" panose="05000000000000000000" pitchFamily="2" charset="2"/>
      <a:buChar char="n"/>
      <a:defRPr sz="1200" b="0" i="0" u="none" kern="1200" baseline="0">
        <a:solidFill>
          <a:srgbClr val="5F5F5F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FF9900"/>
      </a:buClr>
      <a:buFont typeface="Wingdings" panose="05000000000000000000" pitchFamily="2" charset="2"/>
      <a:buChar char="n"/>
      <a:defRPr sz="1200" b="0" i="0" u="none" kern="1200" baseline="0">
        <a:solidFill>
          <a:srgbClr val="5F5F5F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EDE8C7"/>
    <a:srgbClr val="FF9900"/>
    <a:srgbClr val="2D4454"/>
    <a:srgbClr val="02B1E8"/>
    <a:srgbClr val="33CCFF"/>
    <a:srgbClr val="0099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11"/>
    <p:restoredTop sz="94660"/>
  </p:normalViewPr>
  <p:slideViewPr>
    <p:cSldViewPr showGuides="1">
      <p:cViewPr varScale="1">
        <p:scale>
          <a:sx n="129" d="100"/>
          <a:sy n="129" d="100"/>
        </p:scale>
        <p:origin x="-1104" y="-84"/>
      </p:cViewPr>
      <p:guideLst>
        <p:guide orient="horz" pos="323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2.xml"/><Relationship Id="rId8" Type="http://schemas.openxmlformats.org/officeDocument/2006/relationships/slide" Target="slides/slide1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0" Type="http://schemas.openxmlformats.org/officeDocument/2006/relationships/slide" Target="slides/slide13.xml"/><Relationship Id="rId2" Type="http://schemas.openxmlformats.org/officeDocument/2006/relationships/theme" Target="theme/theme1.xml"/><Relationship Id="rId19" Type="http://schemas.openxmlformats.org/officeDocument/2006/relationships/slide" Target="slides/slide12.xml"/><Relationship Id="rId18" Type="http://schemas.openxmlformats.org/officeDocument/2006/relationships/slide" Target="slides/slide1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slideMaster" Target="slideMasters/slideMaster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3063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62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62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3063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3588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0363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98863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8788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4313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62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62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3063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3588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0363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3588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98863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8788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4313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62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62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3063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3588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0363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98863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8788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4313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62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62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3063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3588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0363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0363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98863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8788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4313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62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62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3063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3588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3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0363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79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98863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8788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4313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62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62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7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63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98863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8788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4313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24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defRPr sz="14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24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defRPr sz="14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24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defRPr sz="14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24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defRPr sz="14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24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defRPr sz="14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24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buClrTx/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defRPr sz="14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pPr lvl="0" eaLnBrk="1" hangingPunct="1">
              <a:buClrTx/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emf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image" Target="../media/image2.jpeg"/></Relationships>
</file>

<file path=ppt/slides/_rels/slide11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image" Target="../media/image2.jpeg"/></Relationships>
</file>

<file path=ppt/slides/_rels/slide12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image" Target="../media/image2.jpeg"/></Relationships>
</file>

<file path=ppt/slides/_rels/slide1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image" Target="../media/image2.jpe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5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image" Target="../media/image2.jpeg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image" Target="../media/image2.jpeg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62.xml"/><Relationship Id="rId1" Type="http://schemas.openxmlformats.org/officeDocument/2006/relationships/image" Target="../media/image2.jpeg"/></Relationships>
</file>

<file path=ppt/slides/_rels/slide18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62.xml"/><Relationship Id="rId1" Type="http://schemas.openxmlformats.org/officeDocument/2006/relationships/image" Target="../media/image2.jpeg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62.xml"/><Relationship Id="rId1" Type="http://schemas.openxmlformats.org/officeDocument/2006/relationships/image" Target="../media/image2.jpe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1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62.xml"/><Relationship Id="rId1" Type="http://schemas.openxmlformats.org/officeDocument/2006/relationships/image" Target="../media/image2.jpeg"/></Relationships>
</file>

<file path=ppt/slides/_rels/slide22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62.xml"/><Relationship Id="rId1" Type="http://schemas.openxmlformats.org/officeDocument/2006/relationships/image" Target="../media/image2.jpeg"/></Relationships>
</file>

<file path=ppt/slides/_rels/slide2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62.xml"/><Relationship Id="rId1" Type="http://schemas.openxmlformats.org/officeDocument/2006/relationships/image" Target="../media/image2.jpeg"/></Relationships>
</file>

<file path=ppt/slides/_rels/slide2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62.xml"/><Relationship Id="rId1" Type="http://schemas.openxmlformats.org/officeDocument/2006/relationships/image" Target="../media/image2.jpeg"/></Relationships>
</file>

<file path=ppt/slides/_rels/slide25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62.xml"/><Relationship Id="rId1" Type="http://schemas.openxmlformats.org/officeDocument/2006/relationships/image" Target="../media/image2.jpeg"/></Relationships>
</file>

<file path=ppt/slides/_rels/slide2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62.xml"/><Relationship Id="rId1" Type="http://schemas.openxmlformats.org/officeDocument/2006/relationships/image" Target="../media/image1.emf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jpeg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jpeg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image" Target="../media/image2.jpeg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jpeg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jpe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C6DA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209" name="Line 41161"/>
          <p:cNvSpPr/>
          <p:nvPr/>
        </p:nvSpPr>
        <p:spPr>
          <a:xfrm flipV="1">
            <a:off x="-5005387" y="4486275"/>
            <a:ext cx="14149387" cy="22225"/>
          </a:xfrm>
          <a:prstGeom prst="line">
            <a:avLst/>
          </a:prstGeom>
          <a:ln w="25400" cap="flat" cmpd="sng">
            <a:solidFill>
              <a:srgbClr val="EDE8C7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  <p:grpSp>
        <p:nvGrpSpPr>
          <p:cNvPr id="43202" name="Group 41154"/>
          <p:cNvGrpSpPr/>
          <p:nvPr/>
        </p:nvGrpSpPr>
        <p:grpSpPr>
          <a:xfrm>
            <a:off x="7104063" y="3817938"/>
            <a:ext cx="1201737" cy="74612"/>
            <a:chOff x="4477" y="2290"/>
            <a:chExt cx="757" cy="47"/>
          </a:xfrm>
        </p:grpSpPr>
        <p:sp>
          <p:nvSpPr>
            <p:cNvPr id="7353" name="Rectangle 41001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rgbClr val="92E2EC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354" name="Rectangle 41003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rgbClr val="92E2EC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3201" name="Group 41153"/>
          <p:cNvGrpSpPr/>
          <p:nvPr/>
        </p:nvGrpSpPr>
        <p:grpSpPr>
          <a:xfrm>
            <a:off x="5705475" y="3444875"/>
            <a:ext cx="1201738" cy="74613"/>
            <a:chOff x="3596" y="2055"/>
            <a:chExt cx="757" cy="47"/>
          </a:xfrm>
        </p:grpSpPr>
        <p:sp>
          <p:nvSpPr>
            <p:cNvPr id="7351" name="Rectangle 41005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352" name="Rectangle 41007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3200" name="Group 41152"/>
          <p:cNvGrpSpPr/>
          <p:nvPr/>
        </p:nvGrpSpPr>
        <p:grpSpPr>
          <a:xfrm>
            <a:off x="7753350" y="3259138"/>
            <a:ext cx="1204913" cy="74612"/>
            <a:chOff x="4886" y="1938"/>
            <a:chExt cx="759" cy="47"/>
          </a:xfrm>
        </p:grpSpPr>
        <p:sp>
          <p:nvSpPr>
            <p:cNvPr id="7349" name="Rectangle 41009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350" name="Rectangle 41011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3199" name="Group 41151"/>
          <p:cNvGrpSpPr/>
          <p:nvPr/>
        </p:nvGrpSpPr>
        <p:grpSpPr>
          <a:xfrm>
            <a:off x="7551738" y="2944813"/>
            <a:ext cx="1201737" cy="71437"/>
            <a:chOff x="4759" y="1740"/>
            <a:chExt cx="757" cy="45"/>
          </a:xfrm>
        </p:grpSpPr>
        <p:sp>
          <p:nvSpPr>
            <p:cNvPr id="7347" name="Rectangle 41013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348" name="Rectangle 41015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43157" name="Oval 41109"/>
          <p:cNvSpPr/>
          <p:nvPr/>
        </p:nvSpPr>
        <p:spPr>
          <a:xfrm>
            <a:off x="4687888" y="2784475"/>
            <a:ext cx="885825" cy="884238"/>
          </a:xfrm>
          <a:prstGeom prst="ellipse">
            <a:avLst/>
          </a:prstGeom>
          <a:solidFill>
            <a:srgbClr val="92E2EC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43203" name="Group 41155"/>
          <p:cNvGrpSpPr/>
          <p:nvPr/>
        </p:nvGrpSpPr>
        <p:grpSpPr>
          <a:xfrm>
            <a:off x="4854575" y="2900363"/>
            <a:ext cx="615950" cy="560387"/>
            <a:chOff x="3060" y="1712"/>
            <a:chExt cx="388" cy="353"/>
          </a:xfrm>
        </p:grpSpPr>
        <p:sp>
          <p:nvSpPr>
            <p:cNvPr id="7340" name="Freeform 41110"/>
            <p:cNvSpPr/>
            <p:nvPr/>
          </p:nvSpPr>
          <p:spPr>
            <a:xfrm>
              <a:off x="3163" y="1712"/>
              <a:ext cx="155" cy="139"/>
            </a:xfrm>
            <a:custGeom>
              <a:avLst/>
              <a:gdLst/>
              <a:ahLst/>
              <a:cxnLst>
                <a:cxn ang="0">
                  <a:pos x="197" y="226"/>
                </a:cxn>
                <a:cxn ang="0">
                  <a:pos x="73" y="242"/>
                </a:cxn>
                <a:cxn ang="0">
                  <a:pos x="9" y="63"/>
                </a:cxn>
                <a:cxn ang="0">
                  <a:pos x="57" y="33"/>
                </a:cxn>
                <a:cxn ang="0">
                  <a:pos x="42" y="78"/>
                </a:cxn>
                <a:cxn ang="0">
                  <a:pos x="91" y="24"/>
                </a:cxn>
                <a:cxn ang="0">
                  <a:pos x="204" y="9"/>
                </a:cxn>
                <a:cxn ang="0">
                  <a:pos x="261" y="82"/>
                </a:cxn>
                <a:cxn ang="0">
                  <a:pos x="197" y="226"/>
                </a:cxn>
              </a:cxnLst>
              <a:pathLst>
                <a:path w="89" h="80">
                  <a:moveTo>
                    <a:pt x="65" y="75"/>
                  </a:moveTo>
                  <a:cubicBezTo>
                    <a:pt x="51" y="79"/>
                    <a:pt x="38" y="74"/>
                    <a:pt x="24" y="80"/>
                  </a:cubicBezTo>
                  <a:cubicBezTo>
                    <a:pt x="24" y="61"/>
                    <a:pt x="12" y="41"/>
                    <a:pt x="3" y="21"/>
                  </a:cubicBezTo>
                  <a:cubicBezTo>
                    <a:pt x="0" y="20"/>
                    <a:pt x="7" y="11"/>
                    <a:pt x="19" y="11"/>
                  </a:cubicBezTo>
                  <a:cubicBezTo>
                    <a:pt x="20" y="12"/>
                    <a:pt x="14" y="26"/>
                    <a:pt x="14" y="26"/>
                  </a:cubicBezTo>
                  <a:cubicBezTo>
                    <a:pt x="14" y="26"/>
                    <a:pt x="29" y="8"/>
                    <a:pt x="30" y="8"/>
                  </a:cubicBezTo>
                  <a:cubicBezTo>
                    <a:pt x="44" y="0"/>
                    <a:pt x="53" y="0"/>
                    <a:pt x="67" y="3"/>
                  </a:cubicBezTo>
                  <a:cubicBezTo>
                    <a:pt x="80" y="6"/>
                    <a:pt x="89" y="18"/>
                    <a:pt x="86" y="27"/>
                  </a:cubicBezTo>
                  <a:cubicBezTo>
                    <a:pt x="77" y="40"/>
                    <a:pt x="65" y="61"/>
                    <a:pt x="65" y="75"/>
                  </a:cubicBezTo>
                  <a:close/>
                </a:path>
              </a:pathLst>
            </a:custGeom>
            <a:solidFill>
              <a:srgbClr val="474E5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41" name="Freeform 41111"/>
            <p:cNvSpPr/>
            <p:nvPr/>
          </p:nvSpPr>
          <p:spPr>
            <a:xfrm>
              <a:off x="3063" y="1894"/>
              <a:ext cx="385" cy="171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143" y="298"/>
                </a:cxn>
                <a:cxn ang="0">
                  <a:pos x="486" y="298"/>
                </a:cxn>
                <a:cxn ang="0">
                  <a:pos x="605" y="0"/>
                </a:cxn>
                <a:cxn ang="0">
                  <a:pos x="179" y="150"/>
                </a:cxn>
                <a:cxn ang="0">
                  <a:pos x="0" y="126"/>
                </a:cxn>
              </a:cxnLst>
              <a:pathLst>
                <a:path w="221" h="98">
                  <a:moveTo>
                    <a:pt x="0" y="41"/>
                  </a:moveTo>
                  <a:cubicBezTo>
                    <a:pt x="3" y="69"/>
                    <a:pt x="21" y="98"/>
                    <a:pt x="47" y="98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99" y="98"/>
                    <a:pt x="221" y="32"/>
                    <a:pt x="199" y="0"/>
                  </a:cubicBezTo>
                  <a:cubicBezTo>
                    <a:pt x="160" y="30"/>
                    <a:pt x="112" y="49"/>
                    <a:pt x="59" y="49"/>
                  </a:cubicBezTo>
                  <a:cubicBezTo>
                    <a:pt x="39" y="49"/>
                    <a:pt x="19" y="46"/>
                    <a:pt x="0" y="41"/>
                  </a:cubicBezTo>
                  <a:close/>
                </a:path>
              </a:pathLst>
            </a:custGeom>
            <a:solidFill>
              <a:srgbClr val="474E5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42" name="Freeform 41112"/>
            <p:cNvSpPr/>
            <p:nvPr/>
          </p:nvSpPr>
          <p:spPr>
            <a:xfrm>
              <a:off x="3060" y="1793"/>
              <a:ext cx="348" cy="185"/>
            </a:xfrm>
            <a:custGeom>
              <a:avLst/>
              <a:gdLst/>
              <a:ahLst/>
              <a:cxnLst>
                <a:cxn ang="0">
                  <a:pos x="318" y="0"/>
                </a:cxn>
                <a:cxn ang="0">
                  <a:pos x="37" y="171"/>
                </a:cxn>
                <a:cxn ang="0">
                  <a:pos x="5" y="295"/>
                </a:cxn>
                <a:cxn ang="0">
                  <a:pos x="184" y="323"/>
                </a:cxn>
                <a:cxn ang="0">
                  <a:pos x="606" y="173"/>
                </a:cxn>
                <a:cxn ang="0">
                  <a:pos x="602" y="171"/>
                </a:cxn>
                <a:cxn ang="0">
                  <a:pos x="318" y="0"/>
                </a:cxn>
              </a:cxnLst>
              <a:pathLst>
                <a:path w="200" h="106">
                  <a:moveTo>
                    <a:pt x="105" y="0"/>
                  </a:moveTo>
                  <a:cubicBezTo>
                    <a:pt x="68" y="0"/>
                    <a:pt x="34" y="29"/>
                    <a:pt x="12" y="56"/>
                  </a:cubicBezTo>
                  <a:cubicBezTo>
                    <a:pt x="3" y="66"/>
                    <a:pt x="0" y="82"/>
                    <a:pt x="2" y="97"/>
                  </a:cubicBezTo>
                  <a:cubicBezTo>
                    <a:pt x="21" y="103"/>
                    <a:pt x="41" y="106"/>
                    <a:pt x="61" y="106"/>
                  </a:cubicBezTo>
                  <a:cubicBezTo>
                    <a:pt x="114" y="106"/>
                    <a:pt x="162" y="87"/>
                    <a:pt x="200" y="57"/>
                  </a:cubicBezTo>
                  <a:cubicBezTo>
                    <a:pt x="200" y="57"/>
                    <a:pt x="199" y="56"/>
                    <a:pt x="199" y="56"/>
                  </a:cubicBezTo>
                  <a:cubicBezTo>
                    <a:pt x="177" y="29"/>
                    <a:pt x="143" y="0"/>
                    <a:pt x="105" y="0"/>
                  </a:cubicBezTo>
                  <a:close/>
                </a:path>
              </a:pathLst>
            </a:custGeom>
            <a:solidFill>
              <a:srgbClr val="636C8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43" name="Freeform 41113"/>
            <p:cNvSpPr/>
            <p:nvPr/>
          </p:nvSpPr>
          <p:spPr>
            <a:xfrm>
              <a:off x="3063" y="1894"/>
              <a:ext cx="347" cy="86"/>
            </a:xfrm>
            <a:custGeom>
              <a:avLst/>
              <a:gdLst/>
              <a:ahLst/>
              <a:cxnLst>
                <a:cxn ang="0">
                  <a:pos x="180" y="147"/>
                </a:cxn>
                <a:cxn ang="0">
                  <a:pos x="0" y="123"/>
                </a:cxn>
                <a:cxn ang="0">
                  <a:pos x="0" y="126"/>
                </a:cxn>
                <a:cxn ang="0">
                  <a:pos x="180" y="151"/>
                </a:cxn>
                <a:cxn ang="0">
                  <a:pos x="605" y="0"/>
                </a:cxn>
                <a:cxn ang="0">
                  <a:pos x="602" y="0"/>
                </a:cxn>
                <a:cxn ang="0">
                  <a:pos x="180" y="147"/>
                </a:cxn>
              </a:cxnLst>
              <a:pathLst>
                <a:path w="199" h="49">
                  <a:moveTo>
                    <a:pt x="59" y="48"/>
                  </a:moveTo>
                  <a:cubicBezTo>
                    <a:pt x="39" y="48"/>
                    <a:pt x="19" y="45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9" y="46"/>
                    <a:pt x="39" y="49"/>
                    <a:pt x="59" y="49"/>
                  </a:cubicBezTo>
                  <a:cubicBezTo>
                    <a:pt x="112" y="49"/>
                    <a:pt x="160" y="30"/>
                    <a:pt x="199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60" y="30"/>
                    <a:pt x="112" y="48"/>
                    <a:pt x="59" y="48"/>
                  </a:cubicBezTo>
                  <a:close/>
                </a:path>
              </a:pathLst>
            </a:custGeom>
            <a:solidFill>
              <a:srgbClr val="474E5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44" name="Freeform 41114"/>
            <p:cNvSpPr/>
            <p:nvPr/>
          </p:nvSpPr>
          <p:spPr>
            <a:xfrm>
              <a:off x="3063" y="1893"/>
              <a:ext cx="345" cy="85"/>
            </a:xfrm>
            <a:custGeom>
              <a:avLst/>
              <a:gdLst/>
              <a:ahLst/>
              <a:cxnLst>
                <a:cxn ang="0">
                  <a:pos x="601" y="3"/>
                </a:cxn>
                <a:cxn ang="0">
                  <a:pos x="601" y="0"/>
                </a:cxn>
                <a:cxn ang="0">
                  <a:pos x="179" y="147"/>
                </a:cxn>
                <a:cxn ang="0">
                  <a:pos x="0" y="120"/>
                </a:cxn>
                <a:cxn ang="0">
                  <a:pos x="0" y="123"/>
                </a:cxn>
                <a:cxn ang="0">
                  <a:pos x="179" y="147"/>
                </a:cxn>
                <a:cxn ang="0">
                  <a:pos x="601" y="3"/>
                </a:cxn>
              </a:cxnLst>
              <a:pathLst>
                <a:path w="198" h="49">
                  <a:moveTo>
                    <a:pt x="198" y="1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160" y="30"/>
                    <a:pt x="112" y="49"/>
                    <a:pt x="59" y="49"/>
                  </a:cubicBezTo>
                  <a:cubicBezTo>
                    <a:pt x="39" y="49"/>
                    <a:pt x="19" y="46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9" y="46"/>
                    <a:pt x="39" y="49"/>
                    <a:pt x="59" y="49"/>
                  </a:cubicBezTo>
                  <a:cubicBezTo>
                    <a:pt x="112" y="49"/>
                    <a:pt x="160" y="31"/>
                    <a:pt x="198" y="1"/>
                  </a:cubicBezTo>
                  <a:close/>
                </a:path>
              </a:pathLst>
            </a:custGeom>
            <a:solidFill>
              <a:srgbClr val="474E5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45" name="Freeform 41115"/>
            <p:cNvSpPr/>
            <p:nvPr/>
          </p:nvSpPr>
          <p:spPr>
            <a:xfrm>
              <a:off x="3213" y="1868"/>
              <a:ext cx="61" cy="120"/>
            </a:xfrm>
            <a:custGeom>
              <a:avLst/>
              <a:gdLst/>
              <a:ahLst/>
              <a:cxnLst>
                <a:cxn ang="0">
                  <a:pos x="45" y="184"/>
                </a:cxn>
                <a:cxn ang="0">
                  <a:pos x="45" y="184"/>
                </a:cxn>
                <a:cxn ang="0">
                  <a:pos x="30" y="184"/>
                </a:cxn>
                <a:cxn ang="0">
                  <a:pos x="21" y="181"/>
                </a:cxn>
                <a:cxn ang="0">
                  <a:pos x="12" y="181"/>
                </a:cxn>
                <a:cxn ang="0">
                  <a:pos x="0" y="176"/>
                </a:cxn>
                <a:cxn ang="0">
                  <a:pos x="3" y="163"/>
                </a:cxn>
                <a:cxn ang="0">
                  <a:pos x="5" y="151"/>
                </a:cxn>
                <a:cxn ang="0">
                  <a:pos x="24" y="155"/>
                </a:cxn>
                <a:cxn ang="0">
                  <a:pos x="42" y="157"/>
                </a:cxn>
                <a:cxn ang="0">
                  <a:pos x="64" y="151"/>
                </a:cxn>
                <a:cxn ang="0">
                  <a:pos x="70" y="136"/>
                </a:cxn>
                <a:cxn ang="0">
                  <a:pos x="66" y="130"/>
                </a:cxn>
                <a:cxn ang="0">
                  <a:pos x="64" y="123"/>
                </a:cxn>
                <a:cxn ang="0">
                  <a:pos x="54" y="118"/>
                </a:cxn>
                <a:cxn ang="0">
                  <a:pos x="49" y="115"/>
                </a:cxn>
                <a:cxn ang="0">
                  <a:pos x="37" y="111"/>
                </a:cxn>
                <a:cxn ang="0">
                  <a:pos x="24" y="106"/>
                </a:cxn>
                <a:cxn ang="0">
                  <a:pos x="12" y="97"/>
                </a:cxn>
                <a:cxn ang="0">
                  <a:pos x="5" y="85"/>
                </a:cxn>
                <a:cxn ang="0">
                  <a:pos x="3" y="70"/>
                </a:cxn>
                <a:cxn ang="0">
                  <a:pos x="16" y="40"/>
                </a:cxn>
                <a:cxn ang="0">
                  <a:pos x="45" y="24"/>
                </a:cxn>
                <a:cxn ang="0">
                  <a:pos x="45" y="3"/>
                </a:cxn>
                <a:cxn ang="0">
                  <a:pos x="54" y="0"/>
                </a:cxn>
                <a:cxn ang="0">
                  <a:pos x="66" y="3"/>
                </a:cxn>
                <a:cxn ang="0">
                  <a:pos x="66" y="24"/>
                </a:cxn>
                <a:cxn ang="0">
                  <a:pos x="82" y="28"/>
                </a:cxn>
                <a:cxn ang="0">
                  <a:pos x="101" y="33"/>
                </a:cxn>
                <a:cxn ang="0">
                  <a:pos x="91" y="57"/>
                </a:cxn>
                <a:cxn ang="0">
                  <a:pos x="85" y="54"/>
                </a:cxn>
                <a:cxn ang="0">
                  <a:pos x="78" y="52"/>
                </a:cxn>
                <a:cxn ang="0">
                  <a:pos x="70" y="52"/>
                </a:cxn>
                <a:cxn ang="0">
                  <a:pos x="58" y="52"/>
                </a:cxn>
                <a:cxn ang="0">
                  <a:pos x="52" y="52"/>
                </a:cxn>
                <a:cxn ang="0">
                  <a:pos x="45" y="54"/>
                </a:cxn>
                <a:cxn ang="0">
                  <a:pos x="40" y="57"/>
                </a:cxn>
                <a:cxn ang="0">
                  <a:pos x="37" y="66"/>
                </a:cxn>
                <a:cxn ang="0">
                  <a:pos x="40" y="73"/>
                </a:cxn>
                <a:cxn ang="0">
                  <a:pos x="42" y="78"/>
                </a:cxn>
                <a:cxn ang="0">
                  <a:pos x="49" y="82"/>
                </a:cxn>
                <a:cxn ang="0">
                  <a:pos x="54" y="85"/>
                </a:cxn>
                <a:cxn ang="0">
                  <a:pos x="70" y="90"/>
                </a:cxn>
                <a:cxn ang="0">
                  <a:pos x="85" y="97"/>
                </a:cxn>
                <a:cxn ang="0">
                  <a:pos x="94" y="106"/>
                </a:cxn>
                <a:cxn ang="0">
                  <a:pos x="103" y="118"/>
                </a:cxn>
                <a:cxn ang="0">
                  <a:pos x="106" y="136"/>
                </a:cxn>
                <a:cxn ang="0">
                  <a:pos x="94" y="167"/>
                </a:cxn>
                <a:cxn ang="0">
                  <a:pos x="66" y="181"/>
                </a:cxn>
                <a:cxn ang="0">
                  <a:pos x="66" y="209"/>
                </a:cxn>
                <a:cxn ang="0">
                  <a:pos x="54" y="209"/>
                </a:cxn>
                <a:cxn ang="0">
                  <a:pos x="45" y="209"/>
                </a:cxn>
                <a:cxn ang="0">
                  <a:pos x="45" y="184"/>
                </a:cxn>
              </a:cxnLst>
              <a:pathLst>
                <a:path w="35" h="69">
                  <a:moveTo>
                    <a:pt x="15" y="61"/>
                  </a:moveTo>
                  <a:cubicBezTo>
                    <a:pt x="15" y="61"/>
                    <a:pt x="15" y="61"/>
                    <a:pt x="15" y="61"/>
                  </a:cubicBezTo>
                  <a:cubicBezTo>
                    <a:pt x="13" y="61"/>
                    <a:pt x="12" y="61"/>
                    <a:pt x="10" y="61"/>
                  </a:cubicBezTo>
                  <a:cubicBezTo>
                    <a:pt x="9" y="61"/>
                    <a:pt x="8" y="61"/>
                    <a:pt x="7" y="60"/>
                  </a:cubicBezTo>
                  <a:cubicBezTo>
                    <a:pt x="6" y="60"/>
                    <a:pt x="5" y="60"/>
                    <a:pt x="4" y="60"/>
                  </a:cubicBezTo>
                  <a:cubicBezTo>
                    <a:pt x="2" y="59"/>
                    <a:pt x="1" y="59"/>
                    <a:pt x="0" y="58"/>
                  </a:cubicBezTo>
                  <a:cubicBezTo>
                    <a:pt x="0" y="57"/>
                    <a:pt x="0" y="56"/>
                    <a:pt x="1" y="54"/>
                  </a:cubicBezTo>
                  <a:cubicBezTo>
                    <a:pt x="1" y="53"/>
                    <a:pt x="2" y="51"/>
                    <a:pt x="2" y="50"/>
                  </a:cubicBezTo>
                  <a:cubicBezTo>
                    <a:pt x="4" y="51"/>
                    <a:pt x="6" y="51"/>
                    <a:pt x="8" y="51"/>
                  </a:cubicBezTo>
                  <a:cubicBezTo>
                    <a:pt x="10" y="52"/>
                    <a:pt x="12" y="52"/>
                    <a:pt x="14" y="52"/>
                  </a:cubicBezTo>
                  <a:cubicBezTo>
                    <a:pt x="17" y="52"/>
                    <a:pt x="19" y="51"/>
                    <a:pt x="21" y="50"/>
                  </a:cubicBezTo>
                  <a:cubicBezTo>
                    <a:pt x="22" y="49"/>
                    <a:pt x="23" y="48"/>
                    <a:pt x="23" y="45"/>
                  </a:cubicBezTo>
                  <a:cubicBezTo>
                    <a:pt x="23" y="44"/>
                    <a:pt x="23" y="43"/>
                    <a:pt x="22" y="43"/>
                  </a:cubicBezTo>
                  <a:cubicBezTo>
                    <a:pt x="22" y="42"/>
                    <a:pt x="21" y="41"/>
                    <a:pt x="21" y="41"/>
                  </a:cubicBezTo>
                  <a:cubicBezTo>
                    <a:pt x="20" y="40"/>
                    <a:pt x="19" y="40"/>
                    <a:pt x="18" y="39"/>
                  </a:cubicBezTo>
                  <a:cubicBezTo>
                    <a:pt x="17" y="39"/>
                    <a:pt x="17" y="39"/>
                    <a:pt x="16" y="38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0" y="36"/>
                    <a:pt x="9" y="35"/>
                    <a:pt x="8" y="35"/>
                  </a:cubicBezTo>
                  <a:cubicBezTo>
                    <a:pt x="6" y="34"/>
                    <a:pt x="5" y="33"/>
                    <a:pt x="4" y="32"/>
                  </a:cubicBezTo>
                  <a:cubicBezTo>
                    <a:pt x="3" y="31"/>
                    <a:pt x="3" y="30"/>
                    <a:pt x="2" y="28"/>
                  </a:cubicBezTo>
                  <a:cubicBezTo>
                    <a:pt x="2" y="27"/>
                    <a:pt x="1" y="25"/>
                    <a:pt x="1" y="23"/>
                  </a:cubicBezTo>
                  <a:cubicBezTo>
                    <a:pt x="1" y="19"/>
                    <a:pt x="3" y="15"/>
                    <a:pt x="5" y="13"/>
                  </a:cubicBezTo>
                  <a:cubicBezTo>
                    <a:pt x="8" y="10"/>
                    <a:pt x="11" y="9"/>
                    <a:pt x="15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19" y="0"/>
                    <a:pt x="20" y="0"/>
                    <a:pt x="22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8"/>
                    <a:pt x="25" y="9"/>
                    <a:pt x="27" y="9"/>
                  </a:cubicBezTo>
                  <a:cubicBezTo>
                    <a:pt x="29" y="9"/>
                    <a:pt x="31" y="10"/>
                    <a:pt x="33" y="11"/>
                  </a:cubicBezTo>
                  <a:cubicBezTo>
                    <a:pt x="32" y="13"/>
                    <a:pt x="32" y="16"/>
                    <a:pt x="30" y="19"/>
                  </a:cubicBezTo>
                  <a:cubicBezTo>
                    <a:pt x="30" y="19"/>
                    <a:pt x="29" y="18"/>
                    <a:pt x="28" y="18"/>
                  </a:cubicBezTo>
                  <a:cubicBezTo>
                    <a:pt x="27" y="18"/>
                    <a:pt x="27" y="17"/>
                    <a:pt x="26" y="17"/>
                  </a:cubicBezTo>
                  <a:cubicBezTo>
                    <a:pt x="25" y="17"/>
                    <a:pt x="24" y="17"/>
                    <a:pt x="23" y="17"/>
                  </a:cubicBezTo>
                  <a:cubicBezTo>
                    <a:pt x="22" y="17"/>
                    <a:pt x="21" y="17"/>
                    <a:pt x="19" y="17"/>
                  </a:cubicBezTo>
                  <a:cubicBezTo>
                    <a:pt x="19" y="17"/>
                    <a:pt x="18" y="17"/>
                    <a:pt x="17" y="17"/>
                  </a:cubicBezTo>
                  <a:cubicBezTo>
                    <a:pt x="16" y="17"/>
                    <a:pt x="15" y="17"/>
                    <a:pt x="15" y="18"/>
                  </a:cubicBezTo>
                  <a:cubicBezTo>
                    <a:pt x="14" y="18"/>
                    <a:pt x="13" y="18"/>
                    <a:pt x="13" y="19"/>
                  </a:cubicBezTo>
                  <a:cubicBezTo>
                    <a:pt x="13" y="20"/>
                    <a:pt x="12" y="21"/>
                    <a:pt x="12" y="22"/>
                  </a:cubicBezTo>
                  <a:cubicBezTo>
                    <a:pt x="12" y="23"/>
                    <a:pt x="12" y="24"/>
                    <a:pt x="13" y="24"/>
                  </a:cubicBezTo>
                  <a:cubicBezTo>
                    <a:pt x="13" y="25"/>
                    <a:pt x="14" y="26"/>
                    <a:pt x="14" y="26"/>
                  </a:cubicBezTo>
                  <a:cubicBezTo>
                    <a:pt x="15" y="26"/>
                    <a:pt x="15" y="27"/>
                    <a:pt x="16" y="27"/>
                  </a:cubicBezTo>
                  <a:cubicBezTo>
                    <a:pt x="17" y="28"/>
                    <a:pt x="18" y="28"/>
                    <a:pt x="18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1"/>
                    <a:pt x="26" y="31"/>
                    <a:pt x="28" y="32"/>
                  </a:cubicBezTo>
                  <a:cubicBezTo>
                    <a:pt x="29" y="33"/>
                    <a:pt x="30" y="34"/>
                    <a:pt x="31" y="35"/>
                  </a:cubicBezTo>
                  <a:cubicBezTo>
                    <a:pt x="32" y="36"/>
                    <a:pt x="33" y="37"/>
                    <a:pt x="34" y="39"/>
                  </a:cubicBezTo>
                  <a:cubicBezTo>
                    <a:pt x="34" y="41"/>
                    <a:pt x="35" y="42"/>
                    <a:pt x="35" y="45"/>
                  </a:cubicBezTo>
                  <a:cubicBezTo>
                    <a:pt x="35" y="49"/>
                    <a:pt x="34" y="52"/>
                    <a:pt x="31" y="55"/>
                  </a:cubicBezTo>
                  <a:cubicBezTo>
                    <a:pt x="29" y="58"/>
                    <a:pt x="26" y="59"/>
                    <a:pt x="22" y="60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1" y="69"/>
                    <a:pt x="19" y="69"/>
                    <a:pt x="18" y="69"/>
                  </a:cubicBezTo>
                  <a:cubicBezTo>
                    <a:pt x="17" y="69"/>
                    <a:pt x="16" y="69"/>
                    <a:pt x="15" y="69"/>
                  </a:cubicBezTo>
                  <a:lnTo>
                    <a:pt x="15" y="61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46" name="Freeform 41116"/>
            <p:cNvSpPr/>
            <p:nvPr/>
          </p:nvSpPr>
          <p:spPr>
            <a:xfrm>
              <a:off x="3187" y="1778"/>
              <a:ext cx="106" cy="24"/>
            </a:xfrm>
            <a:custGeom>
              <a:avLst/>
              <a:gdLst/>
              <a:ahLst/>
              <a:cxnLst>
                <a:cxn ang="0">
                  <a:pos x="12" y="41"/>
                </a:cxn>
                <a:cxn ang="0">
                  <a:pos x="3" y="36"/>
                </a:cxn>
                <a:cxn ang="0">
                  <a:pos x="9" y="24"/>
                </a:cxn>
                <a:cxn ang="0">
                  <a:pos x="176" y="21"/>
                </a:cxn>
                <a:cxn ang="0">
                  <a:pos x="184" y="33"/>
                </a:cxn>
                <a:cxn ang="0">
                  <a:pos x="172" y="38"/>
                </a:cxn>
                <a:cxn ang="0">
                  <a:pos x="16" y="41"/>
                </a:cxn>
                <a:cxn ang="0">
                  <a:pos x="12" y="41"/>
                </a:cxn>
              </a:cxnLst>
              <a:pathLst>
                <a:path w="61" h="14">
                  <a:moveTo>
                    <a:pt x="4" y="14"/>
                  </a:moveTo>
                  <a:cubicBezTo>
                    <a:pt x="2" y="14"/>
                    <a:pt x="1" y="13"/>
                    <a:pt x="1" y="12"/>
                  </a:cubicBezTo>
                  <a:cubicBezTo>
                    <a:pt x="0" y="11"/>
                    <a:pt x="1" y="9"/>
                    <a:pt x="3" y="8"/>
                  </a:cubicBezTo>
                  <a:cubicBezTo>
                    <a:pt x="4" y="8"/>
                    <a:pt x="27" y="0"/>
                    <a:pt x="58" y="7"/>
                  </a:cubicBezTo>
                  <a:cubicBezTo>
                    <a:pt x="60" y="7"/>
                    <a:pt x="61" y="9"/>
                    <a:pt x="61" y="11"/>
                  </a:cubicBezTo>
                  <a:cubicBezTo>
                    <a:pt x="60" y="12"/>
                    <a:pt x="59" y="13"/>
                    <a:pt x="57" y="13"/>
                  </a:cubicBezTo>
                  <a:cubicBezTo>
                    <a:pt x="28" y="6"/>
                    <a:pt x="5" y="14"/>
                    <a:pt x="5" y="14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3196" name="Group 41148"/>
          <p:cNvGrpSpPr/>
          <p:nvPr/>
        </p:nvGrpSpPr>
        <p:grpSpPr>
          <a:xfrm>
            <a:off x="5241925" y="1860550"/>
            <a:ext cx="3902075" cy="261938"/>
            <a:chOff x="3304" y="1057"/>
            <a:chExt cx="2458" cy="165"/>
          </a:xfrm>
        </p:grpSpPr>
        <p:sp>
          <p:nvSpPr>
            <p:cNvPr id="7337" name="Rectangle 41017"/>
            <p:cNvSpPr/>
            <p:nvPr/>
          </p:nvSpPr>
          <p:spPr>
            <a:xfrm>
              <a:off x="5586" y="1175"/>
              <a:ext cx="176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338" name="Rectangle 41019"/>
            <p:cNvSpPr/>
            <p:nvPr/>
          </p:nvSpPr>
          <p:spPr>
            <a:xfrm>
              <a:off x="5005" y="1175"/>
              <a:ext cx="524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339" name="Freeform 41120"/>
            <p:cNvSpPr/>
            <p:nvPr/>
          </p:nvSpPr>
          <p:spPr>
            <a:xfrm>
              <a:off x="3304" y="1057"/>
              <a:ext cx="365" cy="47"/>
            </a:xfrm>
            <a:custGeom>
              <a:avLst/>
              <a:gdLst/>
              <a:ahLst/>
              <a:cxnLst>
                <a:cxn ang="0">
                  <a:pos x="634" y="0"/>
                </a:cxn>
                <a:cxn ang="0">
                  <a:pos x="0" y="0"/>
                </a:cxn>
                <a:cxn ang="0">
                  <a:pos x="0" y="82"/>
                </a:cxn>
                <a:cxn ang="0">
                  <a:pos x="610" y="82"/>
                </a:cxn>
                <a:cxn ang="0">
                  <a:pos x="634" y="0"/>
                </a:cxn>
              </a:cxnLst>
              <a:pathLst>
                <a:path w="210" h="27">
                  <a:moveTo>
                    <a:pt x="2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4" y="18"/>
                    <a:pt x="207" y="9"/>
                    <a:pt x="210" y="0"/>
                  </a:cubicBezTo>
                </a:path>
              </a:pathLst>
            </a:custGeom>
            <a:solidFill>
              <a:srgbClr val="92E2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3195" name="Group 41147"/>
          <p:cNvGrpSpPr/>
          <p:nvPr/>
        </p:nvGrpSpPr>
        <p:grpSpPr>
          <a:xfrm>
            <a:off x="5783263" y="1419225"/>
            <a:ext cx="1320800" cy="1320800"/>
            <a:chOff x="3645" y="779"/>
            <a:chExt cx="832" cy="832"/>
          </a:xfrm>
        </p:grpSpPr>
        <p:sp>
          <p:nvSpPr>
            <p:cNvPr id="7244" name="Oval 41021"/>
            <p:cNvSpPr/>
            <p:nvPr/>
          </p:nvSpPr>
          <p:spPr>
            <a:xfrm>
              <a:off x="3645" y="779"/>
              <a:ext cx="832" cy="832"/>
            </a:xfrm>
            <a:prstGeom prst="ellipse">
              <a:avLst/>
            </a:prstGeom>
            <a:solidFill>
              <a:srgbClr val="2FA2D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245" name="Oval 41022"/>
            <p:cNvSpPr/>
            <p:nvPr/>
          </p:nvSpPr>
          <p:spPr>
            <a:xfrm>
              <a:off x="3645" y="779"/>
              <a:ext cx="832" cy="832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246" name="Freeform 41023"/>
            <p:cNvSpPr/>
            <p:nvPr/>
          </p:nvSpPr>
          <p:spPr>
            <a:xfrm>
              <a:off x="4146" y="1047"/>
              <a:ext cx="6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8" y="3"/>
                </a:cxn>
                <a:cxn ang="0">
                  <a:pos x="8" y="8"/>
                </a:cxn>
                <a:cxn ang="0">
                  <a:pos x="12" y="8"/>
                </a:cxn>
                <a:cxn ang="0">
                  <a:pos x="12" y="3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0"/>
                </a:cxn>
              </a:cxnLst>
              <a:pathLst>
                <a:path w="3" h="3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7" name="Freeform 41024"/>
            <p:cNvSpPr/>
            <p:nvPr/>
          </p:nvSpPr>
          <p:spPr>
            <a:xfrm>
              <a:off x="4152" y="1029"/>
              <a:ext cx="13" cy="5"/>
            </a:xfrm>
            <a:custGeom>
              <a:avLst/>
              <a:gdLst/>
              <a:ahLst/>
              <a:cxnLst>
                <a:cxn ang="0">
                  <a:pos x="11" y="8"/>
                </a:cxn>
                <a:cxn ang="0">
                  <a:pos x="13" y="8"/>
                </a:cxn>
                <a:cxn ang="0">
                  <a:pos x="18" y="8"/>
                </a:cxn>
                <a:cxn ang="0">
                  <a:pos x="21" y="8"/>
                </a:cxn>
                <a:cxn ang="0">
                  <a:pos x="21" y="5"/>
                </a:cxn>
                <a:cxn ang="0">
                  <a:pos x="18" y="5"/>
                </a:cxn>
                <a:cxn ang="0">
                  <a:pos x="18" y="0"/>
                </a:cxn>
                <a:cxn ang="0">
                  <a:pos x="13" y="0"/>
                </a:cxn>
                <a:cxn ang="0">
                  <a:pos x="13" y="5"/>
                </a:cxn>
                <a:cxn ang="0">
                  <a:pos x="11" y="5"/>
                </a:cxn>
                <a:cxn ang="0">
                  <a:pos x="5" y="5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11" y="8"/>
                </a:cxn>
              </a:cxnLst>
              <a:pathLst>
                <a:path w="8" h="3">
                  <a:moveTo>
                    <a:pt x="4" y="3"/>
                  </a:move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ubicBezTo>
                    <a:pt x="7" y="1"/>
                    <a:pt x="7" y="1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8" name="Freeform 41025"/>
            <p:cNvSpPr/>
            <p:nvPr/>
          </p:nvSpPr>
          <p:spPr>
            <a:xfrm>
              <a:off x="4179" y="991"/>
              <a:ext cx="20" cy="1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12"/>
                </a:cxn>
                <a:cxn ang="0">
                  <a:pos x="7" y="19"/>
                </a:cxn>
                <a:cxn ang="0">
                  <a:pos x="9" y="19"/>
                </a:cxn>
                <a:cxn ang="0">
                  <a:pos x="9" y="25"/>
                </a:cxn>
                <a:cxn ang="0">
                  <a:pos x="16" y="25"/>
                </a:cxn>
                <a:cxn ang="0">
                  <a:pos x="20" y="25"/>
                </a:cxn>
                <a:cxn ang="0">
                  <a:pos x="20" y="19"/>
                </a:cxn>
                <a:cxn ang="0">
                  <a:pos x="16" y="19"/>
                </a:cxn>
                <a:cxn ang="0">
                  <a:pos x="16" y="12"/>
                </a:cxn>
                <a:cxn ang="0">
                  <a:pos x="16" y="9"/>
                </a:cxn>
                <a:cxn ang="0">
                  <a:pos x="20" y="9"/>
                </a:cxn>
                <a:cxn ang="0">
                  <a:pos x="27" y="9"/>
                </a:cxn>
                <a:cxn ang="0">
                  <a:pos x="27" y="12"/>
                </a:cxn>
                <a:cxn ang="0">
                  <a:pos x="33" y="12"/>
                </a:cxn>
                <a:cxn ang="0">
                  <a:pos x="36" y="12"/>
                </a:cxn>
                <a:cxn ang="0">
                  <a:pos x="36" y="9"/>
                </a:cxn>
                <a:cxn ang="0">
                  <a:pos x="36" y="4"/>
                </a:cxn>
                <a:cxn ang="0">
                  <a:pos x="33" y="4"/>
                </a:cxn>
                <a:cxn ang="0">
                  <a:pos x="27" y="4"/>
                </a:cxn>
                <a:cxn ang="0">
                  <a:pos x="20" y="4"/>
                </a:cxn>
                <a:cxn ang="0">
                  <a:pos x="16" y="4"/>
                </a:cxn>
                <a:cxn ang="0">
                  <a:pos x="9" y="4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7" y="9"/>
                </a:cxn>
              </a:cxnLst>
              <a:pathLst>
                <a:path w="11" h="8">
                  <a:moveTo>
                    <a:pt x="2" y="3"/>
                  </a:move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5" y="6"/>
                    <a:pt x="5" y="5"/>
                    <a:pt x="5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8" y="4"/>
                    <a:pt x="9" y="4"/>
                    <a:pt x="10" y="4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0" y="1"/>
                    <a:pt x="10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7" y="1"/>
                    <a:pt x="7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9" name="Freeform 41026"/>
            <p:cNvSpPr/>
            <p:nvPr/>
          </p:nvSpPr>
          <p:spPr>
            <a:xfrm>
              <a:off x="4174" y="1111"/>
              <a:ext cx="52" cy="28"/>
            </a:xfrm>
            <a:custGeom>
              <a:avLst/>
              <a:gdLst/>
              <a:ahLst/>
              <a:cxnLst>
                <a:cxn ang="0">
                  <a:pos x="5" y="49"/>
                </a:cxn>
                <a:cxn ang="0">
                  <a:pos x="9" y="49"/>
                </a:cxn>
                <a:cxn ang="0">
                  <a:pos x="16" y="49"/>
                </a:cxn>
                <a:cxn ang="0">
                  <a:pos x="17" y="49"/>
                </a:cxn>
                <a:cxn ang="0">
                  <a:pos x="17" y="46"/>
                </a:cxn>
                <a:cxn ang="0">
                  <a:pos x="24" y="46"/>
                </a:cxn>
                <a:cxn ang="0">
                  <a:pos x="28" y="46"/>
                </a:cxn>
                <a:cxn ang="0">
                  <a:pos x="33" y="46"/>
                </a:cxn>
                <a:cxn ang="0">
                  <a:pos x="33" y="40"/>
                </a:cxn>
                <a:cxn ang="0">
                  <a:pos x="40" y="40"/>
                </a:cxn>
                <a:cxn ang="0">
                  <a:pos x="42" y="40"/>
                </a:cxn>
                <a:cxn ang="0">
                  <a:pos x="49" y="40"/>
                </a:cxn>
                <a:cxn ang="0">
                  <a:pos x="50" y="40"/>
                </a:cxn>
                <a:cxn ang="0">
                  <a:pos x="57" y="40"/>
                </a:cxn>
                <a:cxn ang="0">
                  <a:pos x="57" y="46"/>
                </a:cxn>
                <a:cxn ang="0">
                  <a:pos x="61" y="46"/>
                </a:cxn>
                <a:cxn ang="0">
                  <a:pos x="66" y="46"/>
                </a:cxn>
                <a:cxn ang="0">
                  <a:pos x="69" y="46"/>
                </a:cxn>
                <a:cxn ang="0">
                  <a:pos x="75" y="46"/>
                </a:cxn>
                <a:cxn ang="0">
                  <a:pos x="81" y="46"/>
                </a:cxn>
                <a:cxn ang="0">
                  <a:pos x="85" y="46"/>
                </a:cxn>
                <a:cxn ang="0">
                  <a:pos x="90" y="46"/>
                </a:cxn>
                <a:cxn ang="0">
                  <a:pos x="90" y="40"/>
                </a:cxn>
                <a:cxn ang="0">
                  <a:pos x="85" y="40"/>
                </a:cxn>
                <a:cxn ang="0">
                  <a:pos x="85" y="33"/>
                </a:cxn>
                <a:cxn ang="0">
                  <a:pos x="85" y="32"/>
                </a:cxn>
                <a:cxn ang="0">
                  <a:pos x="81" y="32"/>
                </a:cxn>
                <a:cxn ang="0">
                  <a:pos x="75" y="32"/>
                </a:cxn>
                <a:cxn ang="0">
                  <a:pos x="75" y="25"/>
                </a:cxn>
                <a:cxn ang="0">
                  <a:pos x="69" y="25"/>
                </a:cxn>
                <a:cxn ang="0">
                  <a:pos x="66" y="25"/>
                </a:cxn>
                <a:cxn ang="0">
                  <a:pos x="66" y="19"/>
                </a:cxn>
                <a:cxn ang="0">
                  <a:pos x="61" y="19"/>
                </a:cxn>
                <a:cxn ang="0">
                  <a:pos x="57" y="19"/>
                </a:cxn>
                <a:cxn ang="0">
                  <a:pos x="57" y="16"/>
                </a:cxn>
                <a:cxn ang="0">
                  <a:pos x="50" y="16"/>
                </a:cxn>
                <a:cxn ang="0">
                  <a:pos x="49" y="16"/>
                </a:cxn>
                <a:cxn ang="0">
                  <a:pos x="42" y="16"/>
                </a:cxn>
                <a:cxn ang="0">
                  <a:pos x="42" y="19"/>
                </a:cxn>
                <a:cxn ang="0">
                  <a:pos x="40" y="19"/>
                </a:cxn>
                <a:cxn ang="0">
                  <a:pos x="33" y="19"/>
                </a:cxn>
                <a:cxn ang="0">
                  <a:pos x="28" y="19"/>
                </a:cxn>
                <a:cxn ang="0">
                  <a:pos x="28" y="16"/>
                </a:cxn>
                <a:cxn ang="0">
                  <a:pos x="28" y="9"/>
                </a:cxn>
                <a:cxn ang="0">
                  <a:pos x="24" y="9"/>
                </a:cxn>
                <a:cxn ang="0">
                  <a:pos x="24" y="7"/>
                </a:cxn>
                <a:cxn ang="0">
                  <a:pos x="24" y="0"/>
                </a:cxn>
                <a:cxn ang="0">
                  <a:pos x="17" y="0"/>
                </a:cxn>
                <a:cxn ang="0">
                  <a:pos x="16" y="0"/>
                </a:cxn>
                <a:cxn ang="0">
                  <a:pos x="16" y="7"/>
                </a:cxn>
                <a:cxn ang="0">
                  <a:pos x="16" y="9"/>
                </a:cxn>
                <a:cxn ang="0">
                  <a:pos x="9" y="9"/>
                </a:cxn>
                <a:cxn ang="0">
                  <a:pos x="9" y="16"/>
                </a:cxn>
                <a:cxn ang="0">
                  <a:pos x="9" y="19"/>
                </a:cxn>
                <a:cxn ang="0">
                  <a:pos x="5" y="19"/>
                </a:cxn>
                <a:cxn ang="0">
                  <a:pos x="5" y="25"/>
                </a:cxn>
                <a:cxn ang="0">
                  <a:pos x="5" y="32"/>
                </a:cxn>
                <a:cxn ang="0">
                  <a:pos x="5" y="33"/>
                </a:cxn>
                <a:cxn ang="0">
                  <a:pos x="0" y="33"/>
                </a:cxn>
                <a:cxn ang="0">
                  <a:pos x="0" y="40"/>
                </a:cxn>
                <a:cxn ang="0">
                  <a:pos x="0" y="46"/>
                </a:cxn>
                <a:cxn ang="0">
                  <a:pos x="5" y="46"/>
                </a:cxn>
                <a:cxn ang="0">
                  <a:pos x="5" y="49"/>
                </a:cxn>
              </a:cxnLst>
              <a:pathLst>
                <a:path w="30" h="16">
                  <a:moveTo>
                    <a:pt x="2" y="16"/>
                  </a:moveTo>
                  <a:cubicBezTo>
                    <a:pt x="2" y="16"/>
                    <a:pt x="3" y="16"/>
                    <a:pt x="3" y="16"/>
                  </a:cubicBezTo>
                  <a:cubicBezTo>
                    <a:pt x="4" y="16"/>
                    <a:pt x="4" y="16"/>
                    <a:pt x="5" y="16"/>
                  </a:cubicBezTo>
                  <a:cubicBezTo>
                    <a:pt x="5" y="16"/>
                    <a:pt x="6" y="16"/>
                    <a:pt x="6" y="16"/>
                  </a:cubicBezTo>
                  <a:cubicBezTo>
                    <a:pt x="6" y="16"/>
                    <a:pt x="6" y="15"/>
                    <a:pt x="6" y="15"/>
                  </a:cubicBezTo>
                  <a:cubicBezTo>
                    <a:pt x="7" y="15"/>
                    <a:pt x="7" y="15"/>
                    <a:pt x="8" y="15"/>
                  </a:cubicBezTo>
                  <a:cubicBezTo>
                    <a:pt x="8" y="15"/>
                    <a:pt x="9" y="15"/>
                    <a:pt x="9" y="15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4"/>
                    <a:pt x="11" y="13"/>
                    <a:pt x="11" y="13"/>
                  </a:cubicBezTo>
                  <a:cubicBezTo>
                    <a:pt x="11" y="13"/>
                    <a:pt x="12" y="13"/>
                    <a:pt x="13" y="13"/>
                  </a:cubicBezTo>
                  <a:cubicBezTo>
                    <a:pt x="13" y="13"/>
                    <a:pt x="14" y="13"/>
                    <a:pt x="14" y="13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6" y="13"/>
                    <a:pt x="17" y="13"/>
                    <a:pt x="17" y="13"/>
                  </a:cubicBezTo>
                  <a:cubicBezTo>
                    <a:pt x="18" y="13"/>
                    <a:pt x="18" y="13"/>
                    <a:pt x="19" y="13"/>
                  </a:cubicBezTo>
                  <a:cubicBezTo>
                    <a:pt x="19" y="13"/>
                    <a:pt x="19" y="14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5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5" y="15"/>
                    <a:pt x="25" y="15"/>
                  </a:cubicBezTo>
                  <a:cubicBezTo>
                    <a:pt x="26" y="15"/>
                    <a:pt x="26" y="15"/>
                    <a:pt x="27" y="15"/>
                  </a:cubicBezTo>
                  <a:cubicBezTo>
                    <a:pt x="27" y="15"/>
                    <a:pt x="28" y="15"/>
                    <a:pt x="28" y="15"/>
                  </a:cubicBezTo>
                  <a:cubicBezTo>
                    <a:pt x="29" y="15"/>
                    <a:pt x="29" y="15"/>
                    <a:pt x="30" y="15"/>
                  </a:cubicBezTo>
                  <a:cubicBezTo>
                    <a:pt x="30" y="14"/>
                    <a:pt x="30" y="13"/>
                    <a:pt x="30" y="13"/>
                  </a:cubicBezTo>
                  <a:cubicBezTo>
                    <a:pt x="29" y="13"/>
                    <a:pt x="29" y="13"/>
                    <a:pt x="28" y="13"/>
                  </a:cubicBezTo>
                  <a:cubicBezTo>
                    <a:pt x="28" y="12"/>
                    <a:pt x="28" y="12"/>
                    <a:pt x="28" y="11"/>
                  </a:cubicBezTo>
                  <a:cubicBezTo>
                    <a:pt x="28" y="11"/>
                    <a:pt x="28" y="10"/>
                    <a:pt x="28" y="10"/>
                  </a:cubicBezTo>
                  <a:cubicBezTo>
                    <a:pt x="28" y="10"/>
                    <a:pt x="27" y="10"/>
                    <a:pt x="27" y="10"/>
                  </a:cubicBezTo>
                  <a:cubicBezTo>
                    <a:pt x="26" y="10"/>
                    <a:pt x="26" y="10"/>
                    <a:pt x="25" y="10"/>
                  </a:cubicBezTo>
                  <a:cubicBezTo>
                    <a:pt x="25" y="9"/>
                    <a:pt x="25" y="8"/>
                    <a:pt x="25" y="8"/>
                  </a:cubicBezTo>
                  <a:cubicBezTo>
                    <a:pt x="25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7"/>
                    <a:pt x="22" y="7"/>
                    <a:pt x="22" y="6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6"/>
                    <a:pt x="19" y="5"/>
                    <a:pt x="19" y="5"/>
                  </a:cubicBezTo>
                  <a:cubicBezTo>
                    <a:pt x="18" y="5"/>
                    <a:pt x="18" y="5"/>
                    <a:pt x="17" y="5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4"/>
                    <a:pt x="9" y="4"/>
                    <a:pt x="9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0"/>
                    <a:pt x="2" y="11"/>
                    <a:pt x="2" y="11"/>
                  </a:cubicBezTo>
                  <a:cubicBezTo>
                    <a:pt x="1" y="11"/>
                    <a:pt x="1" y="11"/>
                    <a:pt x="0" y="11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0" name="Freeform 41027"/>
            <p:cNvSpPr>
              <a:spLocks noEditPoints="1"/>
            </p:cNvSpPr>
            <p:nvPr/>
          </p:nvSpPr>
          <p:spPr>
            <a:xfrm>
              <a:off x="4049" y="1120"/>
              <a:ext cx="158" cy="73"/>
            </a:xfrm>
            <a:custGeom>
              <a:avLst/>
              <a:gdLst/>
              <a:ahLst/>
              <a:cxnLst>
                <a:cxn ang="0">
                  <a:pos x="269" y="78"/>
                </a:cxn>
                <a:cxn ang="0">
                  <a:pos x="266" y="90"/>
                </a:cxn>
                <a:cxn ang="0">
                  <a:pos x="257" y="82"/>
                </a:cxn>
                <a:cxn ang="0">
                  <a:pos x="245" y="73"/>
                </a:cxn>
                <a:cxn ang="0">
                  <a:pos x="226" y="82"/>
                </a:cxn>
                <a:cxn ang="0">
                  <a:pos x="208" y="90"/>
                </a:cxn>
                <a:cxn ang="0">
                  <a:pos x="200" y="82"/>
                </a:cxn>
                <a:cxn ang="0">
                  <a:pos x="217" y="73"/>
                </a:cxn>
                <a:cxn ang="0">
                  <a:pos x="208" y="52"/>
                </a:cxn>
                <a:cxn ang="0">
                  <a:pos x="193" y="49"/>
                </a:cxn>
                <a:cxn ang="0">
                  <a:pos x="200" y="64"/>
                </a:cxn>
                <a:cxn ang="0">
                  <a:pos x="184" y="78"/>
                </a:cxn>
                <a:cxn ang="0">
                  <a:pos x="175" y="57"/>
                </a:cxn>
                <a:cxn ang="0">
                  <a:pos x="160" y="42"/>
                </a:cxn>
                <a:cxn ang="0">
                  <a:pos x="151" y="24"/>
                </a:cxn>
                <a:cxn ang="0">
                  <a:pos x="132" y="16"/>
                </a:cxn>
                <a:cxn ang="0">
                  <a:pos x="118" y="0"/>
                </a:cxn>
                <a:cxn ang="0">
                  <a:pos x="123" y="16"/>
                </a:cxn>
                <a:cxn ang="0">
                  <a:pos x="135" y="30"/>
                </a:cxn>
                <a:cxn ang="0">
                  <a:pos x="156" y="40"/>
                </a:cxn>
                <a:cxn ang="0">
                  <a:pos x="151" y="52"/>
                </a:cxn>
                <a:cxn ang="0">
                  <a:pos x="135" y="66"/>
                </a:cxn>
                <a:cxn ang="0">
                  <a:pos x="123" y="73"/>
                </a:cxn>
                <a:cxn ang="0">
                  <a:pos x="123" y="64"/>
                </a:cxn>
                <a:cxn ang="0">
                  <a:pos x="135" y="49"/>
                </a:cxn>
                <a:cxn ang="0">
                  <a:pos x="118" y="40"/>
                </a:cxn>
                <a:cxn ang="0">
                  <a:pos x="102" y="24"/>
                </a:cxn>
                <a:cxn ang="0">
                  <a:pos x="85" y="16"/>
                </a:cxn>
                <a:cxn ang="0">
                  <a:pos x="66" y="24"/>
                </a:cxn>
                <a:cxn ang="0">
                  <a:pos x="57" y="33"/>
                </a:cxn>
                <a:cxn ang="0">
                  <a:pos x="40" y="42"/>
                </a:cxn>
                <a:cxn ang="0">
                  <a:pos x="40" y="64"/>
                </a:cxn>
                <a:cxn ang="0">
                  <a:pos x="24" y="78"/>
                </a:cxn>
                <a:cxn ang="0">
                  <a:pos x="0" y="82"/>
                </a:cxn>
                <a:cxn ang="0">
                  <a:pos x="24" y="87"/>
                </a:cxn>
                <a:cxn ang="0">
                  <a:pos x="42" y="78"/>
                </a:cxn>
                <a:cxn ang="0">
                  <a:pos x="66" y="73"/>
                </a:cxn>
                <a:cxn ang="0">
                  <a:pos x="94" y="73"/>
                </a:cxn>
                <a:cxn ang="0">
                  <a:pos x="102" y="82"/>
                </a:cxn>
                <a:cxn ang="0">
                  <a:pos x="115" y="103"/>
                </a:cxn>
                <a:cxn ang="0">
                  <a:pos x="135" y="106"/>
                </a:cxn>
                <a:cxn ang="0">
                  <a:pos x="151" y="122"/>
                </a:cxn>
                <a:cxn ang="0">
                  <a:pos x="168" y="122"/>
                </a:cxn>
                <a:cxn ang="0">
                  <a:pos x="177" y="106"/>
                </a:cxn>
                <a:cxn ang="0">
                  <a:pos x="201" y="111"/>
                </a:cxn>
                <a:cxn ang="0">
                  <a:pos x="226" y="118"/>
                </a:cxn>
                <a:cxn ang="0">
                  <a:pos x="250" y="111"/>
                </a:cxn>
                <a:cxn ang="0">
                  <a:pos x="269" y="111"/>
                </a:cxn>
                <a:cxn ang="0">
                  <a:pos x="274" y="87"/>
                </a:cxn>
                <a:cxn ang="0">
                  <a:pos x="49" y="52"/>
                </a:cxn>
                <a:cxn ang="0">
                  <a:pos x="99" y="42"/>
                </a:cxn>
                <a:cxn ang="0">
                  <a:pos x="85" y="57"/>
                </a:cxn>
                <a:cxn ang="0">
                  <a:pos x="90" y="33"/>
                </a:cxn>
                <a:cxn ang="0">
                  <a:pos x="94" y="40"/>
                </a:cxn>
              </a:cxnLst>
              <a:pathLst>
                <a:path w="91" h="42">
                  <a:moveTo>
                    <a:pt x="91" y="29"/>
                  </a:moveTo>
                  <a:cubicBezTo>
                    <a:pt x="91" y="28"/>
                    <a:pt x="91" y="28"/>
                    <a:pt x="91" y="27"/>
                  </a:cubicBezTo>
                  <a:cubicBezTo>
                    <a:pt x="91" y="27"/>
                    <a:pt x="91" y="26"/>
                    <a:pt x="91" y="26"/>
                  </a:cubicBezTo>
                  <a:cubicBezTo>
                    <a:pt x="91" y="25"/>
                    <a:pt x="91" y="25"/>
                    <a:pt x="91" y="24"/>
                  </a:cubicBezTo>
                  <a:cubicBezTo>
                    <a:pt x="90" y="24"/>
                    <a:pt x="90" y="24"/>
                    <a:pt x="89" y="24"/>
                  </a:cubicBezTo>
                  <a:cubicBezTo>
                    <a:pt x="89" y="25"/>
                    <a:pt x="89" y="25"/>
                    <a:pt x="89" y="26"/>
                  </a:cubicBezTo>
                  <a:cubicBezTo>
                    <a:pt x="89" y="26"/>
                    <a:pt x="88" y="26"/>
                    <a:pt x="88" y="26"/>
                  </a:cubicBezTo>
                  <a:cubicBezTo>
                    <a:pt x="88" y="26"/>
                    <a:pt x="88" y="27"/>
                    <a:pt x="88" y="27"/>
                  </a:cubicBezTo>
                  <a:cubicBezTo>
                    <a:pt x="88" y="27"/>
                    <a:pt x="89" y="27"/>
                    <a:pt x="89" y="27"/>
                  </a:cubicBezTo>
                  <a:cubicBezTo>
                    <a:pt x="89" y="28"/>
                    <a:pt x="89" y="28"/>
                    <a:pt x="89" y="29"/>
                  </a:cubicBezTo>
                  <a:cubicBezTo>
                    <a:pt x="89" y="29"/>
                    <a:pt x="88" y="29"/>
                    <a:pt x="88" y="29"/>
                  </a:cubicBezTo>
                  <a:cubicBezTo>
                    <a:pt x="88" y="29"/>
                    <a:pt x="88" y="30"/>
                    <a:pt x="88" y="30"/>
                  </a:cubicBezTo>
                  <a:cubicBezTo>
                    <a:pt x="87" y="30"/>
                    <a:pt x="87" y="30"/>
                    <a:pt x="86" y="30"/>
                  </a:cubicBezTo>
                  <a:cubicBezTo>
                    <a:pt x="86" y="30"/>
                    <a:pt x="85" y="30"/>
                    <a:pt x="85" y="30"/>
                  </a:cubicBezTo>
                  <a:cubicBezTo>
                    <a:pt x="84" y="30"/>
                    <a:pt x="83" y="30"/>
                    <a:pt x="83" y="30"/>
                  </a:cubicBezTo>
                  <a:cubicBezTo>
                    <a:pt x="83" y="30"/>
                    <a:pt x="83" y="29"/>
                    <a:pt x="83" y="29"/>
                  </a:cubicBezTo>
                  <a:cubicBezTo>
                    <a:pt x="83" y="28"/>
                    <a:pt x="83" y="28"/>
                    <a:pt x="83" y="27"/>
                  </a:cubicBezTo>
                  <a:cubicBezTo>
                    <a:pt x="83" y="27"/>
                    <a:pt x="84" y="27"/>
                    <a:pt x="85" y="27"/>
                  </a:cubicBezTo>
                  <a:cubicBezTo>
                    <a:pt x="85" y="27"/>
                    <a:pt x="86" y="27"/>
                    <a:pt x="86" y="27"/>
                  </a:cubicBezTo>
                  <a:cubicBezTo>
                    <a:pt x="86" y="27"/>
                    <a:pt x="86" y="26"/>
                    <a:pt x="86" y="26"/>
                  </a:cubicBezTo>
                  <a:cubicBezTo>
                    <a:pt x="86" y="26"/>
                    <a:pt x="85" y="26"/>
                    <a:pt x="85" y="26"/>
                  </a:cubicBezTo>
                  <a:cubicBezTo>
                    <a:pt x="84" y="26"/>
                    <a:pt x="83" y="26"/>
                    <a:pt x="83" y="26"/>
                  </a:cubicBezTo>
                  <a:cubicBezTo>
                    <a:pt x="82" y="26"/>
                    <a:pt x="82" y="26"/>
                    <a:pt x="81" y="26"/>
                  </a:cubicBezTo>
                  <a:cubicBezTo>
                    <a:pt x="81" y="25"/>
                    <a:pt x="81" y="25"/>
                    <a:pt x="81" y="24"/>
                  </a:cubicBezTo>
                  <a:cubicBezTo>
                    <a:pt x="81" y="24"/>
                    <a:pt x="80" y="24"/>
                    <a:pt x="80" y="24"/>
                  </a:cubicBezTo>
                  <a:cubicBezTo>
                    <a:pt x="80" y="25"/>
                    <a:pt x="80" y="25"/>
                    <a:pt x="80" y="26"/>
                  </a:cubicBezTo>
                  <a:cubicBezTo>
                    <a:pt x="79" y="26"/>
                    <a:pt x="79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ubicBezTo>
                    <a:pt x="76" y="26"/>
                    <a:pt x="76" y="26"/>
                    <a:pt x="75" y="26"/>
                  </a:cubicBezTo>
                  <a:cubicBezTo>
                    <a:pt x="75" y="26"/>
                    <a:pt x="75" y="27"/>
                    <a:pt x="75" y="27"/>
                  </a:cubicBezTo>
                  <a:cubicBezTo>
                    <a:pt x="75" y="27"/>
                    <a:pt x="74" y="27"/>
                    <a:pt x="74" y="27"/>
                  </a:cubicBezTo>
                  <a:cubicBezTo>
                    <a:pt x="73" y="27"/>
                    <a:pt x="73" y="27"/>
                    <a:pt x="72" y="27"/>
                  </a:cubicBezTo>
                  <a:cubicBezTo>
                    <a:pt x="72" y="28"/>
                    <a:pt x="72" y="28"/>
                    <a:pt x="72" y="29"/>
                  </a:cubicBezTo>
                  <a:cubicBezTo>
                    <a:pt x="72" y="29"/>
                    <a:pt x="71" y="29"/>
                    <a:pt x="71" y="29"/>
                  </a:cubicBezTo>
                  <a:cubicBezTo>
                    <a:pt x="71" y="29"/>
                    <a:pt x="71" y="30"/>
                    <a:pt x="71" y="30"/>
                  </a:cubicBezTo>
                  <a:cubicBezTo>
                    <a:pt x="70" y="30"/>
                    <a:pt x="69" y="30"/>
                    <a:pt x="69" y="30"/>
                  </a:cubicBezTo>
                  <a:cubicBezTo>
                    <a:pt x="68" y="30"/>
                    <a:pt x="68" y="30"/>
                    <a:pt x="67" y="30"/>
                  </a:cubicBezTo>
                  <a:cubicBezTo>
                    <a:pt x="67" y="30"/>
                    <a:pt x="66" y="30"/>
                    <a:pt x="66" y="30"/>
                  </a:cubicBezTo>
                  <a:cubicBezTo>
                    <a:pt x="65" y="30"/>
                    <a:pt x="65" y="30"/>
                    <a:pt x="64" y="30"/>
                  </a:cubicBezTo>
                  <a:cubicBezTo>
                    <a:pt x="64" y="30"/>
                    <a:pt x="64" y="29"/>
                    <a:pt x="64" y="29"/>
                  </a:cubicBezTo>
                  <a:cubicBezTo>
                    <a:pt x="64" y="28"/>
                    <a:pt x="64" y="28"/>
                    <a:pt x="64" y="27"/>
                  </a:cubicBezTo>
                  <a:cubicBezTo>
                    <a:pt x="65" y="27"/>
                    <a:pt x="65" y="27"/>
                    <a:pt x="66" y="27"/>
                  </a:cubicBezTo>
                  <a:cubicBezTo>
                    <a:pt x="66" y="27"/>
                    <a:pt x="67" y="27"/>
                    <a:pt x="67" y="27"/>
                  </a:cubicBezTo>
                  <a:cubicBezTo>
                    <a:pt x="68" y="27"/>
                    <a:pt x="68" y="27"/>
                    <a:pt x="69" y="27"/>
                  </a:cubicBezTo>
                  <a:cubicBezTo>
                    <a:pt x="69" y="27"/>
                    <a:pt x="70" y="27"/>
                    <a:pt x="71" y="27"/>
                  </a:cubicBezTo>
                  <a:cubicBezTo>
                    <a:pt x="71" y="27"/>
                    <a:pt x="72" y="27"/>
                    <a:pt x="72" y="27"/>
                  </a:cubicBezTo>
                  <a:cubicBezTo>
                    <a:pt x="72" y="27"/>
                    <a:pt x="72" y="26"/>
                    <a:pt x="72" y="26"/>
                  </a:cubicBezTo>
                  <a:cubicBezTo>
                    <a:pt x="72" y="25"/>
                    <a:pt x="72" y="25"/>
                    <a:pt x="72" y="24"/>
                  </a:cubicBezTo>
                  <a:cubicBezTo>
                    <a:pt x="72" y="24"/>
                    <a:pt x="71" y="24"/>
                    <a:pt x="71" y="24"/>
                  </a:cubicBezTo>
                  <a:cubicBezTo>
                    <a:pt x="71" y="23"/>
                    <a:pt x="71" y="23"/>
                    <a:pt x="71" y="22"/>
                  </a:cubicBezTo>
                  <a:cubicBezTo>
                    <a:pt x="71" y="22"/>
                    <a:pt x="71" y="21"/>
                    <a:pt x="71" y="21"/>
                  </a:cubicBezTo>
                  <a:cubicBezTo>
                    <a:pt x="70" y="21"/>
                    <a:pt x="69" y="21"/>
                    <a:pt x="69" y="21"/>
                  </a:cubicBezTo>
                  <a:cubicBezTo>
                    <a:pt x="69" y="20"/>
                    <a:pt x="69" y="20"/>
                    <a:pt x="69" y="19"/>
                  </a:cubicBezTo>
                  <a:cubicBezTo>
                    <a:pt x="69" y="19"/>
                    <a:pt x="69" y="18"/>
                    <a:pt x="69" y="17"/>
                  </a:cubicBezTo>
                  <a:cubicBezTo>
                    <a:pt x="68" y="17"/>
                    <a:pt x="68" y="17"/>
                    <a:pt x="67" y="17"/>
                  </a:cubicBezTo>
                  <a:cubicBezTo>
                    <a:pt x="67" y="17"/>
                    <a:pt x="67" y="16"/>
                    <a:pt x="67" y="16"/>
                  </a:cubicBezTo>
                  <a:cubicBezTo>
                    <a:pt x="67" y="15"/>
                    <a:pt x="67" y="15"/>
                    <a:pt x="67" y="14"/>
                  </a:cubicBezTo>
                  <a:cubicBezTo>
                    <a:pt x="67" y="14"/>
                    <a:pt x="66" y="14"/>
                    <a:pt x="66" y="14"/>
                  </a:cubicBezTo>
                  <a:cubicBezTo>
                    <a:pt x="65" y="14"/>
                    <a:pt x="65" y="14"/>
                    <a:pt x="64" y="14"/>
                  </a:cubicBezTo>
                  <a:cubicBezTo>
                    <a:pt x="64" y="15"/>
                    <a:pt x="64" y="15"/>
                    <a:pt x="64" y="16"/>
                  </a:cubicBezTo>
                  <a:cubicBezTo>
                    <a:pt x="64" y="16"/>
                    <a:pt x="63" y="16"/>
                    <a:pt x="63" y="16"/>
                  </a:cubicBezTo>
                  <a:cubicBezTo>
                    <a:pt x="63" y="16"/>
                    <a:pt x="63" y="17"/>
                    <a:pt x="63" y="17"/>
                  </a:cubicBezTo>
                  <a:cubicBezTo>
                    <a:pt x="63" y="17"/>
                    <a:pt x="64" y="17"/>
                    <a:pt x="64" y="17"/>
                  </a:cubicBezTo>
                  <a:cubicBezTo>
                    <a:pt x="64" y="18"/>
                    <a:pt x="64" y="19"/>
                    <a:pt x="64" y="19"/>
                  </a:cubicBezTo>
                  <a:cubicBezTo>
                    <a:pt x="65" y="19"/>
                    <a:pt x="65" y="19"/>
                    <a:pt x="66" y="19"/>
                  </a:cubicBezTo>
                  <a:cubicBezTo>
                    <a:pt x="66" y="20"/>
                    <a:pt x="66" y="20"/>
                    <a:pt x="66" y="21"/>
                  </a:cubicBezTo>
                  <a:cubicBezTo>
                    <a:pt x="65" y="21"/>
                    <a:pt x="65" y="21"/>
                    <a:pt x="64" y="21"/>
                  </a:cubicBezTo>
                  <a:cubicBezTo>
                    <a:pt x="64" y="21"/>
                    <a:pt x="64" y="22"/>
                    <a:pt x="64" y="22"/>
                  </a:cubicBezTo>
                  <a:cubicBezTo>
                    <a:pt x="64" y="22"/>
                    <a:pt x="63" y="22"/>
                    <a:pt x="63" y="22"/>
                  </a:cubicBezTo>
                  <a:cubicBezTo>
                    <a:pt x="63" y="23"/>
                    <a:pt x="63" y="23"/>
                    <a:pt x="63" y="24"/>
                  </a:cubicBezTo>
                  <a:cubicBezTo>
                    <a:pt x="63" y="25"/>
                    <a:pt x="63" y="25"/>
                    <a:pt x="63" y="26"/>
                  </a:cubicBezTo>
                  <a:cubicBezTo>
                    <a:pt x="62" y="26"/>
                    <a:pt x="62" y="26"/>
                    <a:pt x="61" y="26"/>
                  </a:cubicBezTo>
                  <a:cubicBezTo>
                    <a:pt x="61" y="26"/>
                    <a:pt x="60" y="26"/>
                    <a:pt x="59" y="26"/>
                  </a:cubicBezTo>
                  <a:cubicBezTo>
                    <a:pt x="59" y="25"/>
                    <a:pt x="59" y="25"/>
                    <a:pt x="59" y="24"/>
                  </a:cubicBezTo>
                  <a:cubicBezTo>
                    <a:pt x="59" y="24"/>
                    <a:pt x="58" y="24"/>
                    <a:pt x="58" y="24"/>
                  </a:cubicBezTo>
                  <a:cubicBezTo>
                    <a:pt x="58" y="23"/>
                    <a:pt x="58" y="23"/>
                    <a:pt x="58" y="22"/>
                  </a:cubicBezTo>
                  <a:cubicBezTo>
                    <a:pt x="58" y="22"/>
                    <a:pt x="58" y="21"/>
                    <a:pt x="58" y="21"/>
                  </a:cubicBezTo>
                  <a:cubicBezTo>
                    <a:pt x="58" y="20"/>
                    <a:pt x="58" y="20"/>
                    <a:pt x="58" y="19"/>
                  </a:cubicBezTo>
                  <a:cubicBezTo>
                    <a:pt x="57" y="19"/>
                    <a:pt x="57" y="19"/>
                    <a:pt x="56" y="19"/>
                  </a:cubicBezTo>
                  <a:cubicBezTo>
                    <a:pt x="56" y="19"/>
                    <a:pt x="56" y="18"/>
                    <a:pt x="56" y="17"/>
                  </a:cubicBezTo>
                  <a:cubicBezTo>
                    <a:pt x="56" y="17"/>
                    <a:pt x="55" y="17"/>
                    <a:pt x="55" y="17"/>
                  </a:cubicBezTo>
                  <a:cubicBezTo>
                    <a:pt x="55" y="17"/>
                    <a:pt x="55" y="16"/>
                    <a:pt x="55" y="16"/>
                  </a:cubicBezTo>
                  <a:cubicBezTo>
                    <a:pt x="55" y="15"/>
                    <a:pt x="55" y="15"/>
                    <a:pt x="55" y="14"/>
                  </a:cubicBezTo>
                  <a:cubicBezTo>
                    <a:pt x="54" y="14"/>
                    <a:pt x="54" y="14"/>
                    <a:pt x="53" y="14"/>
                  </a:cubicBezTo>
                  <a:cubicBezTo>
                    <a:pt x="53" y="14"/>
                    <a:pt x="53" y="13"/>
                    <a:pt x="53" y="13"/>
                  </a:cubicBezTo>
                  <a:cubicBezTo>
                    <a:pt x="53" y="12"/>
                    <a:pt x="53" y="12"/>
                    <a:pt x="53" y="11"/>
                  </a:cubicBezTo>
                  <a:cubicBezTo>
                    <a:pt x="53" y="11"/>
                    <a:pt x="53" y="10"/>
                    <a:pt x="53" y="10"/>
                  </a:cubicBezTo>
                  <a:cubicBezTo>
                    <a:pt x="53" y="10"/>
                    <a:pt x="52" y="10"/>
                    <a:pt x="52" y="10"/>
                  </a:cubicBezTo>
                  <a:cubicBezTo>
                    <a:pt x="51" y="10"/>
                    <a:pt x="51" y="10"/>
                    <a:pt x="50" y="10"/>
                  </a:cubicBezTo>
                  <a:cubicBezTo>
                    <a:pt x="50" y="9"/>
                    <a:pt x="50" y="8"/>
                    <a:pt x="50" y="8"/>
                  </a:cubicBezTo>
                  <a:cubicBezTo>
                    <a:pt x="50" y="8"/>
                    <a:pt x="49" y="8"/>
                    <a:pt x="49" y="8"/>
                  </a:cubicBezTo>
                  <a:cubicBezTo>
                    <a:pt x="48" y="8"/>
                    <a:pt x="48" y="8"/>
                    <a:pt x="47" y="8"/>
                  </a:cubicBezTo>
                  <a:cubicBezTo>
                    <a:pt x="46" y="8"/>
                    <a:pt x="46" y="8"/>
                    <a:pt x="45" y="8"/>
                  </a:cubicBezTo>
                  <a:cubicBezTo>
                    <a:pt x="45" y="7"/>
                    <a:pt x="45" y="7"/>
                    <a:pt x="45" y="6"/>
                  </a:cubicBezTo>
                  <a:cubicBezTo>
                    <a:pt x="45" y="6"/>
                    <a:pt x="44" y="6"/>
                    <a:pt x="44" y="6"/>
                  </a:cubicBezTo>
                  <a:cubicBezTo>
                    <a:pt x="44" y="6"/>
                    <a:pt x="44" y="5"/>
                    <a:pt x="44" y="5"/>
                  </a:cubicBezTo>
                  <a:cubicBezTo>
                    <a:pt x="43" y="5"/>
                    <a:pt x="43" y="5"/>
                    <a:pt x="42" y="5"/>
                  </a:cubicBezTo>
                  <a:cubicBezTo>
                    <a:pt x="42" y="4"/>
                    <a:pt x="42" y="3"/>
                    <a:pt x="42" y="3"/>
                  </a:cubicBezTo>
                  <a:cubicBezTo>
                    <a:pt x="42" y="3"/>
                    <a:pt x="41" y="3"/>
                    <a:pt x="41" y="3"/>
                  </a:cubicBezTo>
                  <a:cubicBezTo>
                    <a:pt x="41" y="2"/>
                    <a:pt x="41" y="2"/>
                    <a:pt x="41" y="1"/>
                  </a:cubicBezTo>
                  <a:cubicBezTo>
                    <a:pt x="40" y="1"/>
                    <a:pt x="40" y="1"/>
                    <a:pt x="39" y="1"/>
                  </a:cubicBezTo>
                  <a:cubicBezTo>
                    <a:pt x="39" y="1"/>
                    <a:pt x="39" y="0"/>
                    <a:pt x="39" y="0"/>
                  </a:cubicBezTo>
                  <a:cubicBezTo>
                    <a:pt x="39" y="0"/>
                    <a:pt x="38" y="0"/>
                    <a:pt x="38" y="0"/>
                  </a:cubicBezTo>
                  <a:cubicBezTo>
                    <a:pt x="38" y="0"/>
                    <a:pt x="38" y="1"/>
                    <a:pt x="38" y="1"/>
                  </a:cubicBezTo>
                  <a:cubicBezTo>
                    <a:pt x="38" y="2"/>
                    <a:pt x="38" y="2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3"/>
                    <a:pt x="39" y="4"/>
                    <a:pt x="39" y="5"/>
                  </a:cubicBezTo>
                  <a:cubicBezTo>
                    <a:pt x="40" y="5"/>
                    <a:pt x="40" y="5"/>
                    <a:pt x="41" y="5"/>
                  </a:cubicBezTo>
                  <a:cubicBezTo>
                    <a:pt x="41" y="5"/>
                    <a:pt x="41" y="6"/>
                    <a:pt x="41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2" y="7"/>
                    <a:pt x="42" y="7"/>
                    <a:pt x="42" y="8"/>
                  </a:cubicBezTo>
                  <a:cubicBezTo>
                    <a:pt x="42" y="8"/>
                    <a:pt x="42" y="9"/>
                    <a:pt x="42" y="10"/>
                  </a:cubicBezTo>
                  <a:cubicBezTo>
                    <a:pt x="43" y="10"/>
                    <a:pt x="43" y="10"/>
                    <a:pt x="44" y="10"/>
                  </a:cubicBezTo>
                  <a:cubicBezTo>
                    <a:pt x="44" y="10"/>
                    <a:pt x="45" y="10"/>
                    <a:pt x="45" y="10"/>
                  </a:cubicBezTo>
                  <a:cubicBezTo>
                    <a:pt x="46" y="10"/>
                    <a:pt x="46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8" y="11"/>
                    <a:pt x="48" y="11"/>
                    <a:pt x="49" y="11"/>
                  </a:cubicBezTo>
                  <a:cubicBezTo>
                    <a:pt x="49" y="12"/>
                    <a:pt x="49" y="12"/>
                    <a:pt x="49" y="13"/>
                  </a:cubicBezTo>
                  <a:cubicBezTo>
                    <a:pt x="49" y="13"/>
                    <a:pt x="50" y="13"/>
                    <a:pt x="50" y="13"/>
                  </a:cubicBezTo>
                  <a:cubicBezTo>
                    <a:pt x="51" y="13"/>
                    <a:pt x="51" y="13"/>
                    <a:pt x="52" y="13"/>
                  </a:cubicBezTo>
                  <a:cubicBezTo>
                    <a:pt x="52" y="13"/>
                    <a:pt x="52" y="14"/>
                    <a:pt x="52" y="14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1" y="16"/>
                    <a:pt x="51" y="16"/>
                    <a:pt x="50" y="16"/>
                  </a:cubicBezTo>
                  <a:cubicBezTo>
                    <a:pt x="50" y="16"/>
                    <a:pt x="49" y="16"/>
                    <a:pt x="49" y="16"/>
                  </a:cubicBezTo>
                  <a:cubicBezTo>
                    <a:pt x="49" y="16"/>
                    <a:pt x="49" y="17"/>
                    <a:pt x="49" y="17"/>
                  </a:cubicBezTo>
                  <a:cubicBezTo>
                    <a:pt x="49" y="17"/>
                    <a:pt x="50" y="17"/>
                    <a:pt x="50" y="17"/>
                  </a:cubicBezTo>
                  <a:cubicBezTo>
                    <a:pt x="50" y="18"/>
                    <a:pt x="50" y="19"/>
                    <a:pt x="50" y="19"/>
                  </a:cubicBezTo>
                  <a:cubicBezTo>
                    <a:pt x="50" y="19"/>
                    <a:pt x="49" y="19"/>
                    <a:pt x="49" y="19"/>
                  </a:cubicBezTo>
                  <a:cubicBezTo>
                    <a:pt x="49" y="20"/>
                    <a:pt x="49" y="20"/>
                    <a:pt x="49" y="21"/>
                  </a:cubicBezTo>
                  <a:cubicBezTo>
                    <a:pt x="49" y="21"/>
                    <a:pt x="49" y="22"/>
                    <a:pt x="49" y="22"/>
                  </a:cubicBezTo>
                  <a:cubicBezTo>
                    <a:pt x="48" y="22"/>
                    <a:pt x="48" y="22"/>
                    <a:pt x="47" y="22"/>
                  </a:cubicBezTo>
                  <a:cubicBezTo>
                    <a:pt x="46" y="22"/>
                    <a:pt x="46" y="22"/>
                    <a:pt x="45" y="22"/>
                  </a:cubicBezTo>
                  <a:cubicBezTo>
                    <a:pt x="45" y="23"/>
                    <a:pt x="45" y="23"/>
                    <a:pt x="45" y="24"/>
                  </a:cubicBezTo>
                  <a:cubicBezTo>
                    <a:pt x="45" y="25"/>
                    <a:pt x="45" y="25"/>
                    <a:pt x="45" y="26"/>
                  </a:cubicBezTo>
                  <a:cubicBezTo>
                    <a:pt x="45" y="26"/>
                    <a:pt x="44" y="26"/>
                    <a:pt x="44" y="26"/>
                  </a:cubicBezTo>
                  <a:cubicBezTo>
                    <a:pt x="43" y="26"/>
                    <a:pt x="43" y="26"/>
                    <a:pt x="42" y="26"/>
                  </a:cubicBezTo>
                  <a:cubicBezTo>
                    <a:pt x="42" y="25"/>
                    <a:pt x="42" y="25"/>
                    <a:pt x="42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0" y="24"/>
                    <a:pt x="40" y="24"/>
                    <a:pt x="39" y="24"/>
                  </a:cubicBezTo>
                  <a:cubicBezTo>
                    <a:pt x="39" y="23"/>
                    <a:pt x="39" y="23"/>
                    <a:pt x="39" y="22"/>
                  </a:cubicBezTo>
                  <a:cubicBezTo>
                    <a:pt x="39" y="22"/>
                    <a:pt x="38" y="22"/>
                    <a:pt x="38" y="22"/>
                  </a:cubicBezTo>
                  <a:cubicBezTo>
                    <a:pt x="38" y="22"/>
                    <a:pt x="38" y="21"/>
                    <a:pt x="38" y="21"/>
                  </a:cubicBezTo>
                  <a:cubicBezTo>
                    <a:pt x="38" y="21"/>
                    <a:pt x="39" y="21"/>
                    <a:pt x="39" y="21"/>
                  </a:cubicBezTo>
                  <a:cubicBezTo>
                    <a:pt x="40" y="21"/>
                    <a:pt x="40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3" y="21"/>
                    <a:pt x="43" y="21"/>
                    <a:pt x="44" y="21"/>
                  </a:cubicBezTo>
                  <a:cubicBezTo>
                    <a:pt x="44" y="20"/>
                    <a:pt x="44" y="20"/>
                    <a:pt x="44" y="19"/>
                  </a:cubicBezTo>
                  <a:cubicBezTo>
                    <a:pt x="44" y="19"/>
                    <a:pt x="45" y="19"/>
                    <a:pt x="45" y="19"/>
                  </a:cubicBezTo>
                  <a:cubicBezTo>
                    <a:pt x="45" y="19"/>
                    <a:pt x="45" y="18"/>
                    <a:pt x="45" y="17"/>
                  </a:cubicBezTo>
                  <a:cubicBezTo>
                    <a:pt x="45" y="17"/>
                    <a:pt x="45" y="16"/>
                    <a:pt x="45" y="16"/>
                  </a:cubicBezTo>
                  <a:cubicBezTo>
                    <a:pt x="45" y="16"/>
                    <a:pt x="44" y="16"/>
                    <a:pt x="44" y="16"/>
                  </a:cubicBezTo>
                  <a:cubicBezTo>
                    <a:pt x="44" y="15"/>
                    <a:pt x="44" y="15"/>
                    <a:pt x="44" y="14"/>
                  </a:cubicBezTo>
                  <a:cubicBezTo>
                    <a:pt x="43" y="14"/>
                    <a:pt x="43" y="14"/>
                    <a:pt x="42" y="14"/>
                  </a:cubicBezTo>
                  <a:cubicBezTo>
                    <a:pt x="42" y="14"/>
                    <a:pt x="41" y="14"/>
                    <a:pt x="41" y="14"/>
                  </a:cubicBezTo>
                  <a:cubicBezTo>
                    <a:pt x="41" y="14"/>
                    <a:pt x="41" y="13"/>
                    <a:pt x="41" y="13"/>
                  </a:cubicBezTo>
                  <a:cubicBezTo>
                    <a:pt x="40" y="13"/>
                    <a:pt x="40" y="13"/>
                    <a:pt x="39" y="13"/>
                  </a:cubicBezTo>
                  <a:cubicBezTo>
                    <a:pt x="39" y="13"/>
                    <a:pt x="38" y="13"/>
                    <a:pt x="38" y="13"/>
                  </a:cubicBezTo>
                  <a:cubicBezTo>
                    <a:pt x="38" y="12"/>
                    <a:pt x="38" y="12"/>
                    <a:pt x="38" y="11"/>
                  </a:cubicBezTo>
                  <a:cubicBezTo>
                    <a:pt x="37" y="11"/>
                    <a:pt x="37" y="11"/>
                    <a:pt x="36" y="11"/>
                  </a:cubicBezTo>
                  <a:cubicBezTo>
                    <a:pt x="36" y="11"/>
                    <a:pt x="36" y="10"/>
                    <a:pt x="36" y="10"/>
                  </a:cubicBezTo>
                  <a:cubicBezTo>
                    <a:pt x="35" y="10"/>
                    <a:pt x="35" y="10"/>
                    <a:pt x="34" y="10"/>
                  </a:cubicBezTo>
                  <a:cubicBezTo>
                    <a:pt x="34" y="9"/>
                    <a:pt x="34" y="8"/>
                    <a:pt x="34" y="8"/>
                  </a:cubicBezTo>
                  <a:cubicBezTo>
                    <a:pt x="34" y="8"/>
                    <a:pt x="33" y="8"/>
                    <a:pt x="33" y="8"/>
                  </a:cubicBezTo>
                  <a:cubicBezTo>
                    <a:pt x="33" y="7"/>
                    <a:pt x="33" y="7"/>
                    <a:pt x="33" y="6"/>
                  </a:cubicBezTo>
                  <a:cubicBezTo>
                    <a:pt x="32" y="6"/>
                    <a:pt x="32" y="6"/>
                    <a:pt x="31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9" y="5"/>
                    <a:pt x="29" y="5"/>
                    <a:pt x="28" y="5"/>
                  </a:cubicBezTo>
                  <a:cubicBezTo>
                    <a:pt x="28" y="5"/>
                    <a:pt x="28" y="6"/>
                    <a:pt x="28" y="6"/>
                  </a:cubicBezTo>
                  <a:cubicBezTo>
                    <a:pt x="28" y="6"/>
                    <a:pt x="27" y="6"/>
                    <a:pt x="27" y="6"/>
                  </a:cubicBezTo>
                  <a:cubicBezTo>
                    <a:pt x="27" y="7"/>
                    <a:pt x="27" y="7"/>
                    <a:pt x="27" y="8"/>
                  </a:cubicBezTo>
                  <a:cubicBezTo>
                    <a:pt x="26" y="8"/>
                    <a:pt x="26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7"/>
                    <a:pt x="22" y="7"/>
                    <a:pt x="22" y="6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9" y="8"/>
                    <a:pt x="19" y="9"/>
                    <a:pt x="19" y="10"/>
                  </a:cubicBezTo>
                  <a:cubicBezTo>
                    <a:pt x="19" y="10"/>
                    <a:pt x="19" y="11"/>
                    <a:pt x="19" y="11"/>
                  </a:cubicBezTo>
                  <a:cubicBezTo>
                    <a:pt x="19" y="12"/>
                    <a:pt x="19" y="12"/>
                    <a:pt x="19" y="13"/>
                  </a:cubicBezTo>
                  <a:cubicBezTo>
                    <a:pt x="18" y="13"/>
                    <a:pt x="18" y="13"/>
                    <a:pt x="17" y="13"/>
                  </a:cubicBezTo>
                  <a:cubicBezTo>
                    <a:pt x="17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5" y="14"/>
                    <a:pt x="15" y="14"/>
                    <a:pt x="14" y="14"/>
                  </a:cubicBezTo>
                  <a:cubicBezTo>
                    <a:pt x="14" y="14"/>
                    <a:pt x="13" y="14"/>
                    <a:pt x="13" y="14"/>
                  </a:cubicBezTo>
                  <a:cubicBezTo>
                    <a:pt x="13" y="15"/>
                    <a:pt x="13" y="15"/>
                    <a:pt x="13" y="16"/>
                  </a:cubicBezTo>
                  <a:cubicBezTo>
                    <a:pt x="12" y="16"/>
                    <a:pt x="12" y="16"/>
                    <a:pt x="11" y="16"/>
                  </a:cubicBezTo>
                  <a:cubicBezTo>
                    <a:pt x="11" y="16"/>
                    <a:pt x="11" y="17"/>
                    <a:pt x="11" y="17"/>
                  </a:cubicBezTo>
                  <a:cubicBezTo>
                    <a:pt x="11" y="18"/>
                    <a:pt x="11" y="19"/>
                    <a:pt x="11" y="19"/>
                  </a:cubicBezTo>
                  <a:cubicBezTo>
                    <a:pt x="12" y="19"/>
                    <a:pt x="12" y="19"/>
                    <a:pt x="13" y="19"/>
                  </a:cubicBezTo>
                  <a:cubicBezTo>
                    <a:pt x="13" y="20"/>
                    <a:pt x="13" y="20"/>
                    <a:pt x="13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1" y="21"/>
                    <a:pt x="11" y="22"/>
                    <a:pt x="11" y="22"/>
                  </a:cubicBezTo>
                  <a:cubicBezTo>
                    <a:pt x="11" y="22"/>
                    <a:pt x="10" y="22"/>
                    <a:pt x="10" y="22"/>
                  </a:cubicBezTo>
                  <a:cubicBezTo>
                    <a:pt x="10" y="23"/>
                    <a:pt x="10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8" y="25"/>
                    <a:pt x="8" y="25"/>
                    <a:pt x="8" y="26"/>
                  </a:cubicBezTo>
                  <a:cubicBezTo>
                    <a:pt x="7" y="26"/>
                    <a:pt x="7" y="26"/>
                    <a:pt x="6" y="26"/>
                  </a:cubicBezTo>
                  <a:cubicBezTo>
                    <a:pt x="6" y="26"/>
                    <a:pt x="5" y="26"/>
                    <a:pt x="5" y="26"/>
                  </a:cubicBezTo>
                  <a:cubicBezTo>
                    <a:pt x="5" y="26"/>
                    <a:pt x="5" y="27"/>
                    <a:pt x="5" y="27"/>
                  </a:cubicBezTo>
                  <a:cubicBezTo>
                    <a:pt x="4" y="27"/>
                    <a:pt x="4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8"/>
                    <a:pt x="0" y="29"/>
                  </a:cubicBezTo>
                  <a:cubicBezTo>
                    <a:pt x="1" y="29"/>
                    <a:pt x="1" y="29"/>
                    <a:pt x="2" y="29"/>
                  </a:cubicBezTo>
                  <a:cubicBezTo>
                    <a:pt x="2" y="29"/>
                    <a:pt x="3" y="29"/>
                    <a:pt x="3" y="29"/>
                  </a:cubicBezTo>
                  <a:cubicBezTo>
                    <a:pt x="4" y="29"/>
                    <a:pt x="4" y="29"/>
                    <a:pt x="5" y="29"/>
                  </a:cubicBezTo>
                  <a:cubicBezTo>
                    <a:pt x="5" y="29"/>
                    <a:pt x="6" y="29"/>
                    <a:pt x="6" y="29"/>
                  </a:cubicBezTo>
                  <a:cubicBezTo>
                    <a:pt x="7" y="29"/>
                    <a:pt x="7" y="29"/>
                    <a:pt x="8" y="29"/>
                  </a:cubicBezTo>
                  <a:cubicBezTo>
                    <a:pt x="8" y="28"/>
                    <a:pt x="8" y="28"/>
                    <a:pt x="8" y="27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0" y="27"/>
                    <a:pt x="11" y="27"/>
                    <a:pt x="11" y="27"/>
                  </a:cubicBezTo>
                  <a:cubicBezTo>
                    <a:pt x="11" y="27"/>
                    <a:pt x="11" y="26"/>
                    <a:pt x="11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4" y="26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7" y="26"/>
                    <a:pt x="17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19" y="25"/>
                    <a:pt x="19" y="25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1" y="24"/>
                    <a:pt x="21" y="24"/>
                    <a:pt x="22" y="24"/>
                  </a:cubicBezTo>
                  <a:cubicBezTo>
                    <a:pt x="22" y="24"/>
                    <a:pt x="23" y="24"/>
                    <a:pt x="24" y="24"/>
                  </a:cubicBezTo>
                  <a:cubicBezTo>
                    <a:pt x="24" y="24"/>
                    <a:pt x="25" y="24"/>
                    <a:pt x="25" y="24"/>
                  </a:cubicBezTo>
                  <a:cubicBezTo>
                    <a:pt x="26" y="24"/>
                    <a:pt x="26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4"/>
                    <a:pt x="30" y="24"/>
                  </a:cubicBezTo>
                  <a:cubicBezTo>
                    <a:pt x="30" y="24"/>
                    <a:pt x="31" y="24"/>
                    <a:pt x="31" y="24"/>
                  </a:cubicBezTo>
                  <a:cubicBezTo>
                    <a:pt x="32" y="24"/>
                    <a:pt x="32" y="24"/>
                    <a:pt x="33" y="24"/>
                  </a:cubicBezTo>
                  <a:cubicBezTo>
                    <a:pt x="33" y="24"/>
                    <a:pt x="34" y="24"/>
                    <a:pt x="34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5"/>
                    <a:pt x="36" y="25"/>
                    <a:pt x="36" y="26"/>
                  </a:cubicBezTo>
                  <a:cubicBezTo>
                    <a:pt x="35" y="26"/>
                    <a:pt x="35" y="26"/>
                    <a:pt x="34" y="26"/>
                  </a:cubicBezTo>
                  <a:cubicBezTo>
                    <a:pt x="34" y="26"/>
                    <a:pt x="34" y="27"/>
                    <a:pt x="34" y="27"/>
                  </a:cubicBezTo>
                  <a:cubicBezTo>
                    <a:pt x="35" y="27"/>
                    <a:pt x="35" y="27"/>
                    <a:pt x="36" y="27"/>
                  </a:cubicBezTo>
                  <a:cubicBezTo>
                    <a:pt x="36" y="28"/>
                    <a:pt x="36" y="28"/>
                    <a:pt x="36" y="29"/>
                  </a:cubicBezTo>
                  <a:cubicBezTo>
                    <a:pt x="36" y="29"/>
                    <a:pt x="36" y="30"/>
                    <a:pt x="36" y="30"/>
                  </a:cubicBezTo>
                  <a:cubicBezTo>
                    <a:pt x="36" y="31"/>
                    <a:pt x="36" y="31"/>
                    <a:pt x="36" y="32"/>
                  </a:cubicBezTo>
                  <a:cubicBezTo>
                    <a:pt x="36" y="33"/>
                    <a:pt x="36" y="33"/>
                    <a:pt x="36" y="34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38" y="34"/>
                    <a:pt x="38" y="35"/>
                    <a:pt x="38" y="35"/>
                  </a:cubicBezTo>
                  <a:cubicBezTo>
                    <a:pt x="38" y="35"/>
                    <a:pt x="39" y="35"/>
                    <a:pt x="39" y="35"/>
                  </a:cubicBezTo>
                  <a:cubicBezTo>
                    <a:pt x="40" y="35"/>
                    <a:pt x="40" y="35"/>
                    <a:pt x="41" y="35"/>
                  </a:cubicBezTo>
                  <a:cubicBezTo>
                    <a:pt x="41" y="35"/>
                    <a:pt x="42" y="35"/>
                    <a:pt x="42" y="35"/>
                  </a:cubicBezTo>
                  <a:cubicBezTo>
                    <a:pt x="43" y="35"/>
                    <a:pt x="43" y="35"/>
                    <a:pt x="44" y="35"/>
                  </a:cubicBezTo>
                  <a:cubicBezTo>
                    <a:pt x="44" y="35"/>
                    <a:pt x="45" y="35"/>
                    <a:pt x="45" y="35"/>
                  </a:cubicBezTo>
                  <a:cubicBezTo>
                    <a:pt x="45" y="36"/>
                    <a:pt x="45" y="36"/>
                    <a:pt x="45" y="37"/>
                  </a:cubicBezTo>
                  <a:cubicBezTo>
                    <a:pt x="46" y="37"/>
                    <a:pt x="46" y="37"/>
                    <a:pt x="47" y="37"/>
                  </a:cubicBezTo>
                  <a:cubicBezTo>
                    <a:pt x="47" y="37"/>
                    <a:pt x="47" y="38"/>
                    <a:pt x="47" y="39"/>
                  </a:cubicBezTo>
                  <a:cubicBezTo>
                    <a:pt x="47" y="39"/>
                    <a:pt x="47" y="40"/>
                    <a:pt x="47" y="40"/>
                  </a:cubicBezTo>
                  <a:cubicBezTo>
                    <a:pt x="48" y="40"/>
                    <a:pt x="48" y="40"/>
                    <a:pt x="49" y="40"/>
                  </a:cubicBezTo>
                  <a:cubicBezTo>
                    <a:pt x="49" y="40"/>
                    <a:pt x="50" y="40"/>
                    <a:pt x="50" y="40"/>
                  </a:cubicBezTo>
                  <a:cubicBezTo>
                    <a:pt x="51" y="40"/>
                    <a:pt x="51" y="40"/>
                    <a:pt x="52" y="40"/>
                  </a:cubicBezTo>
                  <a:cubicBezTo>
                    <a:pt x="52" y="40"/>
                    <a:pt x="53" y="40"/>
                    <a:pt x="53" y="40"/>
                  </a:cubicBezTo>
                  <a:cubicBezTo>
                    <a:pt x="53" y="41"/>
                    <a:pt x="53" y="41"/>
                    <a:pt x="53" y="42"/>
                  </a:cubicBezTo>
                  <a:cubicBezTo>
                    <a:pt x="54" y="42"/>
                    <a:pt x="54" y="42"/>
                    <a:pt x="55" y="42"/>
                  </a:cubicBezTo>
                  <a:cubicBezTo>
                    <a:pt x="55" y="41"/>
                    <a:pt x="55" y="41"/>
                    <a:pt x="55" y="40"/>
                  </a:cubicBezTo>
                  <a:cubicBezTo>
                    <a:pt x="55" y="40"/>
                    <a:pt x="56" y="40"/>
                    <a:pt x="56" y="40"/>
                  </a:cubicBezTo>
                  <a:cubicBezTo>
                    <a:pt x="56" y="40"/>
                    <a:pt x="56" y="39"/>
                    <a:pt x="56" y="39"/>
                  </a:cubicBezTo>
                  <a:cubicBezTo>
                    <a:pt x="56" y="38"/>
                    <a:pt x="56" y="37"/>
                    <a:pt x="56" y="37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5"/>
                    <a:pt x="57" y="35"/>
                    <a:pt x="58" y="35"/>
                  </a:cubicBezTo>
                  <a:cubicBezTo>
                    <a:pt x="58" y="35"/>
                    <a:pt x="59" y="35"/>
                    <a:pt x="59" y="35"/>
                  </a:cubicBezTo>
                  <a:cubicBezTo>
                    <a:pt x="60" y="35"/>
                    <a:pt x="61" y="35"/>
                    <a:pt x="61" y="35"/>
                  </a:cubicBezTo>
                  <a:cubicBezTo>
                    <a:pt x="62" y="35"/>
                    <a:pt x="62" y="35"/>
                    <a:pt x="63" y="35"/>
                  </a:cubicBezTo>
                  <a:cubicBezTo>
                    <a:pt x="63" y="35"/>
                    <a:pt x="64" y="35"/>
                    <a:pt x="64" y="35"/>
                  </a:cubicBezTo>
                  <a:cubicBezTo>
                    <a:pt x="64" y="36"/>
                    <a:pt x="64" y="36"/>
                    <a:pt x="64" y="37"/>
                  </a:cubicBezTo>
                  <a:cubicBezTo>
                    <a:pt x="65" y="37"/>
                    <a:pt x="65" y="37"/>
                    <a:pt x="66" y="37"/>
                  </a:cubicBezTo>
                  <a:cubicBezTo>
                    <a:pt x="66" y="37"/>
                    <a:pt x="67" y="37"/>
                    <a:pt x="67" y="37"/>
                  </a:cubicBezTo>
                  <a:cubicBezTo>
                    <a:pt x="68" y="37"/>
                    <a:pt x="68" y="37"/>
                    <a:pt x="69" y="37"/>
                  </a:cubicBezTo>
                  <a:cubicBezTo>
                    <a:pt x="69" y="37"/>
                    <a:pt x="69" y="38"/>
                    <a:pt x="69" y="39"/>
                  </a:cubicBezTo>
                  <a:cubicBezTo>
                    <a:pt x="69" y="39"/>
                    <a:pt x="70" y="39"/>
                    <a:pt x="71" y="39"/>
                  </a:cubicBezTo>
                  <a:cubicBezTo>
                    <a:pt x="71" y="39"/>
                    <a:pt x="72" y="39"/>
                    <a:pt x="72" y="39"/>
                  </a:cubicBezTo>
                  <a:cubicBezTo>
                    <a:pt x="73" y="39"/>
                    <a:pt x="73" y="39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6" y="39"/>
                    <a:pt x="76" y="39"/>
                    <a:pt x="77" y="39"/>
                  </a:cubicBezTo>
                  <a:cubicBezTo>
                    <a:pt x="77" y="39"/>
                    <a:pt x="78" y="39"/>
                    <a:pt x="78" y="39"/>
                  </a:cubicBezTo>
                  <a:cubicBezTo>
                    <a:pt x="79" y="39"/>
                    <a:pt x="79" y="39"/>
                    <a:pt x="80" y="39"/>
                  </a:cubicBezTo>
                  <a:cubicBezTo>
                    <a:pt x="80" y="38"/>
                    <a:pt x="80" y="37"/>
                    <a:pt x="80" y="37"/>
                  </a:cubicBezTo>
                  <a:cubicBezTo>
                    <a:pt x="80" y="37"/>
                    <a:pt x="81" y="37"/>
                    <a:pt x="81" y="37"/>
                  </a:cubicBezTo>
                  <a:cubicBezTo>
                    <a:pt x="82" y="37"/>
                    <a:pt x="82" y="37"/>
                    <a:pt x="83" y="37"/>
                  </a:cubicBezTo>
                  <a:cubicBezTo>
                    <a:pt x="83" y="37"/>
                    <a:pt x="83" y="38"/>
                    <a:pt x="83" y="39"/>
                  </a:cubicBezTo>
                  <a:cubicBezTo>
                    <a:pt x="83" y="39"/>
                    <a:pt x="84" y="39"/>
                    <a:pt x="85" y="39"/>
                  </a:cubicBezTo>
                  <a:cubicBezTo>
                    <a:pt x="85" y="39"/>
                    <a:pt x="86" y="39"/>
                    <a:pt x="86" y="39"/>
                  </a:cubicBezTo>
                  <a:cubicBezTo>
                    <a:pt x="87" y="39"/>
                    <a:pt x="87" y="39"/>
                    <a:pt x="88" y="39"/>
                  </a:cubicBezTo>
                  <a:cubicBezTo>
                    <a:pt x="88" y="38"/>
                    <a:pt x="88" y="37"/>
                    <a:pt x="88" y="37"/>
                  </a:cubicBezTo>
                  <a:cubicBezTo>
                    <a:pt x="88" y="37"/>
                    <a:pt x="89" y="37"/>
                    <a:pt x="89" y="37"/>
                  </a:cubicBezTo>
                  <a:cubicBezTo>
                    <a:pt x="89" y="36"/>
                    <a:pt x="89" y="36"/>
                    <a:pt x="89" y="35"/>
                  </a:cubicBezTo>
                  <a:cubicBezTo>
                    <a:pt x="89" y="35"/>
                    <a:pt x="89" y="34"/>
                    <a:pt x="89" y="34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1"/>
                    <a:pt x="89" y="31"/>
                    <a:pt x="89" y="30"/>
                  </a:cubicBezTo>
                  <a:cubicBezTo>
                    <a:pt x="90" y="30"/>
                    <a:pt x="90" y="30"/>
                    <a:pt x="91" y="30"/>
                  </a:cubicBezTo>
                  <a:cubicBezTo>
                    <a:pt x="91" y="30"/>
                    <a:pt x="91" y="29"/>
                    <a:pt x="91" y="29"/>
                  </a:cubicBezTo>
                  <a:close/>
                  <a:moveTo>
                    <a:pt x="20" y="17"/>
                  </a:moveTo>
                  <a:cubicBezTo>
                    <a:pt x="20" y="17"/>
                    <a:pt x="19" y="17"/>
                    <a:pt x="19" y="17"/>
                  </a:cubicBezTo>
                  <a:cubicBezTo>
                    <a:pt x="19" y="18"/>
                    <a:pt x="19" y="19"/>
                    <a:pt x="19" y="19"/>
                  </a:cubicBezTo>
                  <a:cubicBezTo>
                    <a:pt x="18" y="19"/>
                    <a:pt x="18" y="19"/>
                    <a:pt x="17" y="19"/>
                  </a:cubicBezTo>
                  <a:cubicBezTo>
                    <a:pt x="17" y="19"/>
                    <a:pt x="17" y="18"/>
                    <a:pt x="17" y="17"/>
                  </a:cubicBezTo>
                  <a:cubicBezTo>
                    <a:pt x="17" y="17"/>
                    <a:pt x="16" y="17"/>
                    <a:pt x="16" y="17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6" y="16"/>
                    <a:pt x="17" y="16"/>
                    <a:pt x="17" y="16"/>
                  </a:cubicBezTo>
                  <a:cubicBezTo>
                    <a:pt x="18" y="16"/>
                    <a:pt x="18" y="16"/>
                    <a:pt x="19" y="16"/>
                  </a:cubicBezTo>
                  <a:cubicBezTo>
                    <a:pt x="19" y="16"/>
                    <a:pt x="20" y="16"/>
                    <a:pt x="20" y="16"/>
                  </a:cubicBezTo>
                  <a:cubicBezTo>
                    <a:pt x="20" y="16"/>
                    <a:pt x="20" y="17"/>
                    <a:pt x="20" y="17"/>
                  </a:cubicBezTo>
                  <a:close/>
                  <a:moveTo>
                    <a:pt x="33" y="14"/>
                  </a:moveTo>
                  <a:cubicBezTo>
                    <a:pt x="33" y="15"/>
                    <a:pt x="33" y="15"/>
                    <a:pt x="33" y="16"/>
                  </a:cubicBezTo>
                  <a:cubicBezTo>
                    <a:pt x="33" y="16"/>
                    <a:pt x="33" y="17"/>
                    <a:pt x="33" y="17"/>
                  </a:cubicBezTo>
                  <a:cubicBezTo>
                    <a:pt x="33" y="18"/>
                    <a:pt x="33" y="19"/>
                    <a:pt x="33" y="19"/>
                  </a:cubicBezTo>
                  <a:cubicBezTo>
                    <a:pt x="32" y="19"/>
                    <a:pt x="32" y="19"/>
                    <a:pt x="31" y="19"/>
                  </a:cubicBezTo>
                  <a:cubicBezTo>
                    <a:pt x="31" y="19"/>
                    <a:pt x="30" y="19"/>
                    <a:pt x="30" y="19"/>
                  </a:cubicBezTo>
                  <a:cubicBezTo>
                    <a:pt x="29" y="19"/>
                    <a:pt x="29" y="19"/>
                    <a:pt x="28" y="19"/>
                  </a:cubicBezTo>
                  <a:cubicBezTo>
                    <a:pt x="28" y="19"/>
                    <a:pt x="28" y="18"/>
                    <a:pt x="28" y="17"/>
                  </a:cubicBezTo>
                  <a:cubicBezTo>
                    <a:pt x="28" y="17"/>
                    <a:pt x="28" y="16"/>
                    <a:pt x="28" y="16"/>
                  </a:cubicBezTo>
                  <a:cubicBezTo>
                    <a:pt x="28" y="15"/>
                    <a:pt x="28" y="15"/>
                    <a:pt x="28" y="14"/>
                  </a:cubicBezTo>
                  <a:cubicBezTo>
                    <a:pt x="29" y="14"/>
                    <a:pt x="29" y="14"/>
                    <a:pt x="30" y="14"/>
                  </a:cubicBezTo>
                  <a:cubicBezTo>
                    <a:pt x="30" y="14"/>
                    <a:pt x="30" y="13"/>
                    <a:pt x="30" y="13"/>
                  </a:cubicBezTo>
                  <a:cubicBezTo>
                    <a:pt x="30" y="12"/>
                    <a:pt x="30" y="12"/>
                    <a:pt x="30" y="11"/>
                  </a:cubicBezTo>
                  <a:cubicBezTo>
                    <a:pt x="30" y="11"/>
                    <a:pt x="30" y="10"/>
                    <a:pt x="30" y="10"/>
                  </a:cubicBezTo>
                  <a:cubicBezTo>
                    <a:pt x="30" y="9"/>
                    <a:pt x="30" y="8"/>
                    <a:pt x="30" y="8"/>
                  </a:cubicBezTo>
                  <a:cubicBezTo>
                    <a:pt x="30" y="8"/>
                    <a:pt x="31" y="8"/>
                    <a:pt x="31" y="8"/>
                  </a:cubicBezTo>
                  <a:cubicBezTo>
                    <a:pt x="31" y="8"/>
                    <a:pt x="31" y="9"/>
                    <a:pt x="31" y="10"/>
                  </a:cubicBezTo>
                  <a:cubicBezTo>
                    <a:pt x="31" y="10"/>
                    <a:pt x="31" y="11"/>
                    <a:pt x="31" y="11"/>
                  </a:cubicBezTo>
                  <a:cubicBezTo>
                    <a:pt x="31" y="12"/>
                    <a:pt x="31" y="12"/>
                    <a:pt x="31" y="13"/>
                  </a:cubicBezTo>
                  <a:cubicBezTo>
                    <a:pt x="32" y="13"/>
                    <a:pt x="32" y="13"/>
                    <a:pt x="33" y="13"/>
                  </a:cubicBezTo>
                  <a:cubicBezTo>
                    <a:pt x="33" y="13"/>
                    <a:pt x="33" y="14"/>
                    <a:pt x="33" y="1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1" name="Freeform 41028"/>
            <p:cNvSpPr/>
            <p:nvPr/>
          </p:nvSpPr>
          <p:spPr>
            <a:xfrm>
              <a:off x="4199" y="1108"/>
              <a:ext cx="8" cy="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5" y="12"/>
                </a:cxn>
                <a:cxn ang="0">
                  <a:pos x="8" y="12"/>
                </a:cxn>
                <a:cxn ang="0">
                  <a:pos x="13" y="12"/>
                </a:cxn>
                <a:cxn ang="0">
                  <a:pos x="13" y="7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5" y="7"/>
                </a:cxn>
                <a:cxn ang="0">
                  <a:pos x="0" y="7"/>
                </a:cxn>
                <a:cxn ang="0">
                  <a:pos x="0" y="12"/>
                </a:cxn>
              </a:cxnLst>
              <a:pathLst>
                <a:path w="5" h="4">
                  <a:moveTo>
                    <a:pt x="0" y="4"/>
                  </a:move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2" name="Freeform 41029"/>
            <p:cNvSpPr/>
            <p:nvPr/>
          </p:nvSpPr>
          <p:spPr>
            <a:xfrm>
              <a:off x="4207" y="1207"/>
              <a:ext cx="39" cy="61"/>
            </a:xfrm>
            <a:custGeom>
              <a:avLst/>
              <a:gdLst/>
              <a:ahLst/>
              <a:cxnLst>
                <a:cxn ang="0">
                  <a:pos x="69" y="91"/>
                </a:cxn>
                <a:cxn ang="0">
                  <a:pos x="69" y="82"/>
                </a:cxn>
                <a:cxn ang="0">
                  <a:pos x="62" y="78"/>
                </a:cxn>
                <a:cxn ang="0">
                  <a:pos x="60" y="73"/>
                </a:cxn>
                <a:cxn ang="0">
                  <a:pos x="53" y="66"/>
                </a:cxn>
                <a:cxn ang="0">
                  <a:pos x="48" y="64"/>
                </a:cxn>
                <a:cxn ang="0">
                  <a:pos x="44" y="58"/>
                </a:cxn>
                <a:cxn ang="0">
                  <a:pos x="37" y="54"/>
                </a:cxn>
                <a:cxn ang="0">
                  <a:pos x="37" y="42"/>
                </a:cxn>
                <a:cxn ang="0">
                  <a:pos x="35" y="40"/>
                </a:cxn>
                <a:cxn ang="0">
                  <a:pos x="28" y="33"/>
                </a:cxn>
                <a:cxn ang="0">
                  <a:pos x="25" y="28"/>
                </a:cxn>
                <a:cxn ang="0">
                  <a:pos x="20" y="24"/>
                </a:cxn>
                <a:cxn ang="0">
                  <a:pos x="20" y="16"/>
                </a:cxn>
                <a:cxn ang="0">
                  <a:pos x="12" y="9"/>
                </a:cxn>
                <a:cxn ang="0">
                  <a:pos x="9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9"/>
                </a:cxn>
                <a:cxn ang="0">
                  <a:pos x="4" y="17"/>
                </a:cxn>
                <a:cxn ang="0">
                  <a:pos x="9" y="24"/>
                </a:cxn>
                <a:cxn ang="0">
                  <a:pos x="12" y="28"/>
                </a:cxn>
                <a:cxn ang="0">
                  <a:pos x="20" y="33"/>
                </a:cxn>
                <a:cxn ang="0">
                  <a:pos x="25" y="40"/>
                </a:cxn>
                <a:cxn ang="0">
                  <a:pos x="25" y="49"/>
                </a:cxn>
                <a:cxn ang="0">
                  <a:pos x="28" y="54"/>
                </a:cxn>
                <a:cxn ang="0">
                  <a:pos x="28" y="64"/>
                </a:cxn>
                <a:cxn ang="0">
                  <a:pos x="35" y="66"/>
                </a:cxn>
                <a:cxn ang="0">
                  <a:pos x="37" y="73"/>
                </a:cxn>
                <a:cxn ang="0">
                  <a:pos x="37" y="82"/>
                </a:cxn>
                <a:cxn ang="0">
                  <a:pos x="44" y="89"/>
                </a:cxn>
                <a:cxn ang="0">
                  <a:pos x="48" y="91"/>
                </a:cxn>
                <a:cxn ang="0">
                  <a:pos x="53" y="98"/>
                </a:cxn>
                <a:cxn ang="0">
                  <a:pos x="60" y="103"/>
                </a:cxn>
                <a:cxn ang="0">
                  <a:pos x="62" y="106"/>
                </a:cxn>
                <a:cxn ang="0">
                  <a:pos x="69" y="103"/>
                </a:cxn>
              </a:cxnLst>
              <a:pathLst>
                <a:path w="22" h="35">
                  <a:moveTo>
                    <a:pt x="22" y="32"/>
                  </a:moveTo>
                  <a:cubicBezTo>
                    <a:pt x="22" y="32"/>
                    <a:pt x="22" y="31"/>
                    <a:pt x="22" y="30"/>
                  </a:cubicBezTo>
                  <a:cubicBezTo>
                    <a:pt x="22" y="30"/>
                    <a:pt x="22" y="29"/>
                    <a:pt x="22" y="29"/>
                  </a:cubicBezTo>
                  <a:cubicBezTo>
                    <a:pt x="22" y="28"/>
                    <a:pt x="22" y="28"/>
                    <a:pt x="22" y="27"/>
                  </a:cubicBezTo>
                  <a:cubicBezTo>
                    <a:pt x="21" y="27"/>
                    <a:pt x="21" y="27"/>
                    <a:pt x="20" y="27"/>
                  </a:cubicBezTo>
                  <a:cubicBezTo>
                    <a:pt x="20" y="27"/>
                    <a:pt x="20" y="26"/>
                    <a:pt x="20" y="26"/>
                  </a:cubicBezTo>
                  <a:cubicBezTo>
                    <a:pt x="20" y="26"/>
                    <a:pt x="19" y="26"/>
                    <a:pt x="19" y="26"/>
                  </a:cubicBezTo>
                  <a:cubicBezTo>
                    <a:pt x="19" y="25"/>
                    <a:pt x="19" y="24"/>
                    <a:pt x="19" y="24"/>
                  </a:cubicBezTo>
                  <a:cubicBezTo>
                    <a:pt x="19" y="23"/>
                    <a:pt x="19" y="23"/>
                    <a:pt x="19" y="22"/>
                  </a:cubicBezTo>
                  <a:cubicBezTo>
                    <a:pt x="18" y="22"/>
                    <a:pt x="18" y="22"/>
                    <a:pt x="17" y="22"/>
                  </a:cubicBezTo>
                  <a:cubicBezTo>
                    <a:pt x="17" y="22"/>
                    <a:pt x="17" y="21"/>
                    <a:pt x="17" y="21"/>
                  </a:cubicBezTo>
                  <a:cubicBezTo>
                    <a:pt x="17" y="21"/>
                    <a:pt x="16" y="21"/>
                    <a:pt x="15" y="21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4" y="19"/>
                    <a:pt x="14" y="19"/>
                  </a:cubicBezTo>
                  <a:cubicBezTo>
                    <a:pt x="14" y="19"/>
                    <a:pt x="14" y="18"/>
                    <a:pt x="14" y="18"/>
                  </a:cubicBezTo>
                  <a:cubicBezTo>
                    <a:pt x="13" y="18"/>
                    <a:pt x="13" y="18"/>
                    <a:pt x="12" y="18"/>
                  </a:cubicBezTo>
                  <a:cubicBezTo>
                    <a:pt x="12" y="17"/>
                    <a:pt x="12" y="16"/>
                    <a:pt x="12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1" y="14"/>
                    <a:pt x="11" y="14"/>
                  </a:cubicBezTo>
                  <a:cubicBezTo>
                    <a:pt x="11" y="14"/>
                    <a:pt x="11" y="13"/>
                    <a:pt x="11" y="13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7" y="8"/>
                    <a:pt x="7" y="8"/>
                    <a:pt x="6" y="8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6"/>
                    <a:pt x="6" y="5"/>
                    <a:pt x="6" y="5"/>
                  </a:cubicBezTo>
                  <a:cubicBezTo>
                    <a:pt x="6" y="5"/>
                    <a:pt x="5" y="5"/>
                    <a:pt x="4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7" y="13"/>
                    <a:pt x="7" y="13"/>
                    <a:pt x="8" y="13"/>
                  </a:cubicBezTo>
                  <a:cubicBezTo>
                    <a:pt x="8" y="13"/>
                    <a:pt x="8" y="14"/>
                    <a:pt x="8" y="14"/>
                  </a:cubicBezTo>
                  <a:cubicBezTo>
                    <a:pt x="8" y="15"/>
                    <a:pt x="8" y="15"/>
                    <a:pt x="8" y="16"/>
                  </a:cubicBezTo>
                  <a:cubicBezTo>
                    <a:pt x="8" y="16"/>
                    <a:pt x="8" y="17"/>
                    <a:pt x="8" y="18"/>
                  </a:cubicBezTo>
                  <a:cubicBezTo>
                    <a:pt x="8" y="18"/>
                    <a:pt x="9" y="18"/>
                    <a:pt x="9" y="18"/>
                  </a:cubicBezTo>
                  <a:cubicBezTo>
                    <a:pt x="9" y="18"/>
                    <a:pt x="9" y="19"/>
                    <a:pt x="9" y="19"/>
                  </a:cubicBezTo>
                  <a:cubicBezTo>
                    <a:pt x="9" y="20"/>
                    <a:pt x="9" y="20"/>
                    <a:pt x="9" y="21"/>
                  </a:cubicBezTo>
                  <a:cubicBezTo>
                    <a:pt x="9" y="21"/>
                    <a:pt x="9" y="22"/>
                    <a:pt x="9" y="22"/>
                  </a:cubicBezTo>
                  <a:cubicBezTo>
                    <a:pt x="10" y="22"/>
                    <a:pt x="10" y="22"/>
                    <a:pt x="11" y="22"/>
                  </a:cubicBezTo>
                  <a:cubicBezTo>
                    <a:pt x="11" y="23"/>
                    <a:pt x="11" y="23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12" y="24"/>
                    <a:pt x="12" y="25"/>
                    <a:pt x="12" y="26"/>
                  </a:cubicBezTo>
                  <a:cubicBezTo>
                    <a:pt x="12" y="26"/>
                    <a:pt x="12" y="27"/>
                    <a:pt x="12" y="27"/>
                  </a:cubicBezTo>
                  <a:cubicBezTo>
                    <a:pt x="13" y="27"/>
                    <a:pt x="13" y="27"/>
                    <a:pt x="14" y="27"/>
                  </a:cubicBezTo>
                  <a:cubicBezTo>
                    <a:pt x="14" y="28"/>
                    <a:pt x="14" y="28"/>
                    <a:pt x="14" y="29"/>
                  </a:cubicBezTo>
                  <a:cubicBezTo>
                    <a:pt x="14" y="29"/>
                    <a:pt x="14" y="30"/>
                    <a:pt x="14" y="30"/>
                  </a:cubicBezTo>
                  <a:cubicBezTo>
                    <a:pt x="14" y="30"/>
                    <a:pt x="15" y="30"/>
                    <a:pt x="15" y="30"/>
                  </a:cubicBezTo>
                  <a:cubicBezTo>
                    <a:pt x="16" y="30"/>
                    <a:pt x="17" y="30"/>
                    <a:pt x="17" y="30"/>
                  </a:cubicBezTo>
                  <a:cubicBezTo>
                    <a:pt x="17" y="31"/>
                    <a:pt x="17" y="32"/>
                    <a:pt x="17" y="32"/>
                  </a:cubicBezTo>
                  <a:cubicBezTo>
                    <a:pt x="18" y="32"/>
                    <a:pt x="18" y="32"/>
                    <a:pt x="19" y="32"/>
                  </a:cubicBezTo>
                  <a:cubicBezTo>
                    <a:pt x="19" y="33"/>
                    <a:pt x="19" y="33"/>
                    <a:pt x="19" y="34"/>
                  </a:cubicBezTo>
                  <a:cubicBezTo>
                    <a:pt x="19" y="34"/>
                    <a:pt x="20" y="34"/>
                    <a:pt x="20" y="34"/>
                  </a:cubicBezTo>
                  <a:cubicBezTo>
                    <a:pt x="20" y="34"/>
                    <a:pt x="20" y="35"/>
                    <a:pt x="20" y="35"/>
                  </a:cubicBezTo>
                  <a:cubicBezTo>
                    <a:pt x="21" y="35"/>
                    <a:pt x="21" y="35"/>
                    <a:pt x="22" y="35"/>
                  </a:cubicBezTo>
                  <a:cubicBezTo>
                    <a:pt x="22" y="35"/>
                    <a:pt x="22" y="34"/>
                    <a:pt x="22" y="34"/>
                  </a:cubicBezTo>
                  <a:cubicBezTo>
                    <a:pt x="22" y="33"/>
                    <a:pt x="22" y="33"/>
                    <a:pt x="22" y="3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3" name="Freeform 41030"/>
            <p:cNvSpPr/>
            <p:nvPr/>
          </p:nvSpPr>
          <p:spPr>
            <a:xfrm>
              <a:off x="4117" y="998"/>
              <a:ext cx="33" cy="73"/>
            </a:xfrm>
            <a:custGeom>
              <a:avLst/>
              <a:gdLst/>
              <a:ahLst/>
              <a:cxnLst>
                <a:cxn ang="0">
                  <a:pos x="9" y="123"/>
                </a:cxn>
                <a:cxn ang="0">
                  <a:pos x="16" y="118"/>
                </a:cxn>
                <a:cxn ang="0">
                  <a:pos x="24" y="118"/>
                </a:cxn>
                <a:cxn ang="0">
                  <a:pos x="40" y="118"/>
                </a:cxn>
                <a:cxn ang="0">
                  <a:pos x="42" y="115"/>
                </a:cxn>
                <a:cxn ang="0">
                  <a:pos x="40" y="110"/>
                </a:cxn>
                <a:cxn ang="0">
                  <a:pos x="40" y="99"/>
                </a:cxn>
                <a:cxn ang="0">
                  <a:pos x="42" y="94"/>
                </a:cxn>
                <a:cxn ang="0">
                  <a:pos x="42" y="85"/>
                </a:cxn>
                <a:cxn ang="0">
                  <a:pos x="49" y="78"/>
                </a:cxn>
                <a:cxn ang="0">
                  <a:pos x="52" y="75"/>
                </a:cxn>
                <a:cxn ang="0">
                  <a:pos x="57" y="70"/>
                </a:cxn>
                <a:cxn ang="0">
                  <a:pos x="52" y="64"/>
                </a:cxn>
                <a:cxn ang="0">
                  <a:pos x="42" y="64"/>
                </a:cxn>
                <a:cxn ang="0">
                  <a:pos x="40" y="61"/>
                </a:cxn>
                <a:cxn ang="0">
                  <a:pos x="40" y="52"/>
                </a:cxn>
                <a:cxn ang="0">
                  <a:pos x="40" y="40"/>
                </a:cxn>
                <a:cxn ang="0">
                  <a:pos x="40" y="30"/>
                </a:cxn>
                <a:cxn ang="0">
                  <a:pos x="42" y="24"/>
                </a:cxn>
                <a:cxn ang="0">
                  <a:pos x="49" y="21"/>
                </a:cxn>
                <a:cxn ang="0">
                  <a:pos x="52" y="16"/>
                </a:cxn>
                <a:cxn ang="0">
                  <a:pos x="52" y="5"/>
                </a:cxn>
                <a:cxn ang="0">
                  <a:pos x="49" y="0"/>
                </a:cxn>
                <a:cxn ang="0">
                  <a:pos x="42" y="5"/>
                </a:cxn>
                <a:cxn ang="0">
                  <a:pos x="40" y="12"/>
                </a:cxn>
                <a:cxn ang="0">
                  <a:pos x="40" y="21"/>
                </a:cxn>
                <a:cxn ang="0">
                  <a:pos x="33" y="24"/>
                </a:cxn>
                <a:cxn ang="0">
                  <a:pos x="30" y="30"/>
                </a:cxn>
                <a:cxn ang="0">
                  <a:pos x="24" y="37"/>
                </a:cxn>
                <a:cxn ang="0">
                  <a:pos x="17" y="40"/>
                </a:cxn>
                <a:cxn ang="0">
                  <a:pos x="17" y="52"/>
                </a:cxn>
                <a:cxn ang="0">
                  <a:pos x="24" y="54"/>
                </a:cxn>
                <a:cxn ang="0">
                  <a:pos x="30" y="61"/>
                </a:cxn>
                <a:cxn ang="0">
                  <a:pos x="33" y="64"/>
                </a:cxn>
                <a:cxn ang="0">
                  <a:pos x="30" y="70"/>
                </a:cxn>
                <a:cxn ang="0">
                  <a:pos x="24" y="75"/>
                </a:cxn>
                <a:cxn ang="0">
                  <a:pos x="17" y="78"/>
                </a:cxn>
                <a:cxn ang="0">
                  <a:pos x="17" y="87"/>
                </a:cxn>
                <a:cxn ang="0">
                  <a:pos x="24" y="94"/>
                </a:cxn>
                <a:cxn ang="0">
                  <a:pos x="30" y="87"/>
                </a:cxn>
                <a:cxn ang="0">
                  <a:pos x="33" y="85"/>
                </a:cxn>
                <a:cxn ang="0">
                  <a:pos x="33" y="94"/>
                </a:cxn>
                <a:cxn ang="0">
                  <a:pos x="30" y="99"/>
                </a:cxn>
                <a:cxn ang="0">
                  <a:pos x="17" y="99"/>
                </a:cxn>
                <a:cxn ang="0">
                  <a:pos x="16" y="103"/>
                </a:cxn>
                <a:cxn ang="0">
                  <a:pos x="9" y="110"/>
                </a:cxn>
                <a:cxn ang="0">
                  <a:pos x="5" y="115"/>
                </a:cxn>
                <a:cxn ang="0">
                  <a:pos x="0" y="118"/>
                </a:cxn>
                <a:cxn ang="0">
                  <a:pos x="0" y="127"/>
                </a:cxn>
                <a:cxn ang="0">
                  <a:pos x="5" y="123"/>
                </a:cxn>
              </a:cxnLst>
              <a:pathLst>
                <a:path w="19" h="42">
                  <a:moveTo>
                    <a:pt x="2" y="41"/>
                  </a:moveTo>
                  <a:cubicBezTo>
                    <a:pt x="2" y="41"/>
                    <a:pt x="3" y="41"/>
                    <a:pt x="3" y="41"/>
                  </a:cubicBezTo>
                  <a:cubicBezTo>
                    <a:pt x="4" y="41"/>
                    <a:pt x="4" y="41"/>
                    <a:pt x="5" y="41"/>
                  </a:cubicBezTo>
                  <a:cubicBezTo>
                    <a:pt x="5" y="40"/>
                    <a:pt x="5" y="40"/>
                    <a:pt x="5" y="39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39"/>
                    <a:pt x="7" y="39"/>
                    <a:pt x="8" y="39"/>
                  </a:cubicBezTo>
                  <a:cubicBezTo>
                    <a:pt x="9" y="39"/>
                    <a:pt x="9" y="39"/>
                    <a:pt x="10" y="39"/>
                  </a:cubicBezTo>
                  <a:cubicBezTo>
                    <a:pt x="11" y="39"/>
                    <a:pt x="12" y="39"/>
                    <a:pt x="13" y="39"/>
                  </a:cubicBezTo>
                  <a:cubicBezTo>
                    <a:pt x="13" y="39"/>
                    <a:pt x="13" y="38"/>
                    <a:pt x="13" y="38"/>
                  </a:cubicBezTo>
                  <a:cubicBezTo>
                    <a:pt x="13" y="38"/>
                    <a:pt x="14" y="38"/>
                    <a:pt x="14" y="38"/>
                  </a:cubicBezTo>
                  <a:cubicBezTo>
                    <a:pt x="14" y="37"/>
                    <a:pt x="14" y="36"/>
                    <a:pt x="14" y="36"/>
                  </a:cubicBezTo>
                  <a:cubicBezTo>
                    <a:pt x="14" y="36"/>
                    <a:pt x="13" y="36"/>
                    <a:pt x="13" y="36"/>
                  </a:cubicBezTo>
                  <a:cubicBezTo>
                    <a:pt x="13" y="35"/>
                    <a:pt x="13" y="35"/>
                    <a:pt x="13" y="34"/>
                  </a:cubicBezTo>
                  <a:cubicBezTo>
                    <a:pt x="13" y="34"/>
                    <a:pt x="13" y="33"/>
                    <a:pt x="13" y="33"/>
                  </a:cubicBezTo>
                  <a:cubicBezTo>
                    <a:pt x="13" y="32"/>
                    <a:pt x="13" y="32"/>
                    <a:pt x="13" y="31"/>
                  </a:cubicBezTo>
                  <a:cubicBezTo>
                    <a:pt x="13" y="31"/>
                    <a:pt x="14" y="31"/>
                    <a:pt x="14" y="31"/>
                  </a:cubicBezTo>
                  <a:cubicBezTo>
                    <a:pt x="14" y="31"/>
                    <a:pt x="14" y="30"/>
                    <a:pt x="14" y="29"/>
                  </a:cubicBezTo>
                  <a:cubicBezTo>
                    <a:pt x="14" y="29"/>
                    <a:pt x="14" y="28"/>
                    <a:pt x="14" y="28"/>
                  </a:cubicBezTo>
                  <a:cubicBezTo>
                    <a:pt x="14" y="27"/>
                    <a:pt x="14" y="27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4"/>
                    <a:pt x="17" y="23"/>
                    <a:pt x="17" y="23"/>
                  </a:cubicBezTo>
                  <a:cubicBezTo>
                    <a:pt x="18" y="23"/>
                    <a:pt x="18" y="23"/>
                    <a:pt x="19" y="23"/>
                  </a:cubicBezTo>
                  <a:cubicBezTo>
                    <a:pt x="19" y="22"/>
                    <a:pt x="19" y="22"/>
                    <a:pt x="19" y="21"/>
                  </a:cubicBezTo>
                  <a:cubicBezTo>
                    <a:pt x="18" y="21"/>
                    <a:pt x="18" y="21"/>
                    <a:pt x="17" y="21"/>
                  </a:cubicBezTo>
                  <a:cubicBezTo>
                    <a:pt x="17" y="21"/>
                    <a:pt x="16" y="21"/>
                    <a:pt x="16" y="21"/>
                  </a:cubicBezTo>
                  <a:cubicBezTo>
                    <a:pt x="15" y="21"/>
                    <a:pt x="15" y="21"/>
                    <a:pt x="14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4" y="20"/>
                    <a:pt x="13" y="20"/>
                    <a:pt x="13" y="20"/>
                  </a:cubicBezTo>
                  <a:cubicBezTo>
                    <a:pt x="13" y="19"/>
                    <a:pt x="13" y="19"/>
                    <a:pt x="13" y="18"/>
                  </a:cubicBezTo>
                  <a:cubicBezTo>
                    <a:pt x="13" y="18"/>
                    <a:pt x="13" y="17"/>
                    <a:pt x="13" y="17"/>
                  </a:cubicBezTo>
                  <a:cubicBezTo>
                    <a:pt x="13" y="16"/>
                    <a:pt x="13" y="15"/>
                    <a:pt x="13" y="15"/>
                  </a:cubicBezTo>
                  <a:cubicBezTo>
                    <a:pt x="13" y="14"/>
                    <a:pt x="13" y="14"/>
                    <a:pt x="13" y="13"/>
                  </a:cubicBezTo>
                  <a:cubicBezTo>
                    <a:pt x="13" y="13"/>
                    <a:pt x="13" y="12"/>
                    <a:pt x="13" y="12"/>
                  </a:cubicBezTo>
                  <a:cubicBezTo>
                    <a:pt x="13" y="11"/>
                    <a:pt x="13" y="11"/>
                    <a:pt x="13" y="10"/>
                  </a:cubicBezTo>
                  <a:cubicBezTo>
                    <a:pt x="13" y="10"/>
                    <a:pt x="13" y="9"/>
                    <a:pt x="13" y="8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4" y="8"/>
                    <a:pt x="14" y="7"/>
                    <a:pt x="14" y="7"/>
                  </a:cubicBezTo>
                  <a:cubicBezTo>
                    <a:pt x="15" y="7"/>
                    <a:pt x="15" y="7"/>
                    <a:pt x="16" y="7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2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3" y="6"/>
                    <a:pt x="13" y="6"/>
                    <a:pt x="13" y="7"/>
                  </a:cubicBezTo>
                  <a:cubicBezTo>
                    <a:pt x="12" y="7"/>
                    <a:pt x="12" y="7"/>
                    <a:pt x="11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8" y="11"/>
                    <a:pt x="8" y="11"/>
                    <a:pt x="8" y="12"/>
                  </a:cubicBezTo>
                  <a:cubicBezTo>
                    <a:pt x="7" y="12"/>
                    <a:pt x="7" y="12"/>
                    <a:pt x="6" y="12"/>
                  </a:cubicBezTo>
                  <a:cubicBezTo>
                    <a:pt x="6" y="12"/>
                    <a:pt x="6" y="13"/>
                    <a:pt x="6" y="13"/>
                  </a:cubicBezTo>
                  <a:cubicBezTo>
                    <a:pt x="6" y="14"/>
                    <a:pt x="6" y="14"/>
                    <a:pt x="6" y="15"/>
                  </a:cubicBezTo>
                  <a:cubicBezTo>
                    <a:pt x="6" y="15"/>
                    <a:pt x="6" y="16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7" y="18"/>
                    <a:pt x="7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1" y="20"/>
                    <a:pt x="11" y="20"/>
                  </a:cubicBezTo>
                  <a:cubicBezTo>
                    <a:pt x="11" y="20"/>
                    <a:pt x="11" y="21"/>
                    <a:pt x="11" y="21"/>
                  </a:cubicBezTo>
                  <a:cubicBezTo>
                    <a:pt x="11" y="22"/>
                    <a:pt x="11" y="22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4"/>
                    <a:pt x="10" y="25"/>
                  </a:cubicBezTo>
                  <a:cubicBezTo>
                    <a:pt x="9" y="25"/>
                    <a:pt x="9" y="25"/>
                    <a:pt x="8" y="25"/>
                  </a:cubicBezTo>
                  <a:cubicBezTo>
                    <a:pt x="8" y="25"/>
                    <a:pt x="8" y="26"/>
                    <a:pt x="8" y="26"/>
                  </a:cubicBezTo>
                  <a:cubicBezTo>
                    <a:pt x="7" y="26"/>
                    <a:pt x="7" y="26"/>
                    <a:pt x="6" y="26"/>
                  </a:cubicBezTo>
                  <a:cubicBezTo>
                    <a:pt x="6" y="27"/>
                    <a:pt x="6" y="27"/>
                    <a:pt x="6" y="28"/>
                  </a:cubicBezTo>
                  <a:cubicBezTo>
                    <a:pt x="6" y="28"/>
                    <a:pt x="6" y="29"/>
                    <a:pt x="6" y="29"/>
                  </a:cubicBezTo>
                  <a:cubicBezTo>
                    <a:pt x="6" y="30"/>
                    <a:pt x="6" y="31"/>
                    <a:pt x="6" y="31"/>
                  </a:cubicBezTo>
                  <a:cubicBezTo>
                    <a:pt x="7" y="31"/>
                    <a:pt x="7" y="31"/>
                    <a:pt x="8" y="31"/>
                  </a:cubicBezTo>
                  <a:cubicBezTo>
                    <a:pt x="8" y="31"/>
                    <a:pt x="8" y="30"/>
                    <a:pt x="8" y="29"/>
                  </a:cubicBezTo>
                  <a:cubicBezTo>
                    <a:pt x="9" y="29"/>
                    <a:pt x="9" y="29"/>
                    <a:pt x="10" y="29"/>
                  </a:cubicBezTo>
                  <a:cubicBezTo>
                    <a:pt x="10" y="29"/>
                    <a:pt x="10" y="28"/>
                    <a:pt x="10" y="28"/>
                  </a:cubicBezTo>
                  <a:cubicBezTo>
                    <a:pt x="10" y="28"/>
                    <a:pt x="11" y="28"/>
                    <a:pt x="11" y="28"/>
                  </a:cubicBezTo>
                  <a:cubicBezTo>
                    <a:pt x="11" y="28"/>
                    <a:pt x="11" y="29"/>
                    <a:pt x="11" y="29"/>
                  </a:cubicBezTo>
                  <a:cubicBezTo>
                    <a:pt x="11" y="30"/>
                    <a:pt x="11" y="31"/>
                    <a:pt x="11" y="31"/>
                  </a:cubicBezTo>
                  <a:cubicBezTo>
                    <a:pt x="11" y="32"/>
                    <a:pt x="11" y="32"/>
                    <a:pt x="11" y="33"/>
                  </a:cubicBezTo>
                  <a:cubicBezTo>
                    <a:pt x="11" y="33"/>
                    <a:pt x="10" y="33"/>
                    <a:pt x="10" y="33"/>
                  </a:cubicBezTo>
                  <a:cubicBezTo>
                    <a:pt x="9" y="33"/>
                    <a:pt x="9" y="33"/>
                    <a:pt x="8" y="33"/>
                  </a:cubicBezTo>
                  <a:cubicBezTo>
                    <a:pt x="7" y="33"/>
                    <a:pt x="7" y="33"/>
                    <a:pt x="6" y="33"/>
                  </a:cubicBezTo>
                  <a:cubicBezTo>
                    <a:pt x="6" y="33"/>
                    <a:pt x="6" y="34"/>
                    <a:pt x="6" y="34"/>
                  </a:cubicBezTo>
                  <a:cubicBezTo>
                    <a:pt x="6" y="34"/>
                    <a:pt x="5" y="34"/>
                    <a:pt x="5" y="34"/>
                  </a:cubicBezTo>
                  <a:cubicBezTo>
                    <a:pt x="5" y="35"/>
                    <a:pt x="5" y="35"/>
                    <a:pt x="5" y="36"/>
                  </a:cubicBezTo>
                  <a:cubicBezTo>
                    <a:pt x="4" y="36"/>
                    <a:pt x="4" y="36"/>
                    <a:pt x="3" y="36"/>
                  </a:cubicBezTo>
                  <a:cubicBezTo>
                    <a:pt x="3" y="36"/>
                    <a:pt x="2" y="36"/>
                    <a:pt x="2" y="36"/>
                  </a:cubicBezTo>
                  <a:cubicBezTo>
                    <a:pt x="2" y="36"/>
                    <a:pt x="2" y="37"/>
                    <a:pt x="2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1" y="39"/>
                    <a:pt x="1" y="39"/>
                    <a:pt x="0" y="39"/>
                  </a:cubicBezTo>
                  <a:cubicBezTo>
                    <a:pt x="0" y="40"/>
                    <a:pt x="0" y="40"/>
                    <a:pt x="0" y="41"/>
                  </a:cubicBezTo>
                  <a:cubicBezTo>
                    <a:pt x="0" y="41"/>
                    <a:pt x="0" y="42"/>
                    <a:pt x="0" y="42"/>
                  </a:cubicBezTo>
                  <a:cubicBezTo>
                    <a:pt x="1" y="42"/>
                    <a:pt x="1" y="42"/>
                    <a:pt x="2" y="42"/>
                  </a:cubicBezTo>
                  <a:cubicBezTo>
                    <a:pt x="2" y="42"/>
                    <a:pt x="2" y="41"/>
                    <a:pt x="2" y="4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4" name="Freeform 41031"/>
            <p:cNvSpPr/>
            <p:nvPr/>
          </p:nvSpPr>
          <p:spPr>
            <a:xfrm>
              <a:off x="4265" y="1193"/>
              <a:ext cx="29" cy="24"/>
            </a:xfrm>
            <a:custGeom>
              <a:avLst/>
              <a:gdLst/>
              <a:ahLst/>
              <a:cxnLst>
                <a:cxn ang="0">
                  <a:pos x="41" y="24"/>
                </a:cxn>
                <a:cxn ang="0">
                  <a:pos x="34" y="24"/>
                </a:cxn>
                <a:cxn ang="0">
                  <a:pos x="32" y="24"/>
                </a:cxn>
                <a:cxn ang="0">
                  <a:pos x="32" y="17"/>
                </a:cxn>
                <a:cxn ang="0">
                  <a:pos x="26" y="17"/>
                </a:cxn>
                <a:cxn ang="0">
                  <a:pos x="24" y="17"/>
                </a:cxn>
                <a:cxn ang="0">
                  <a:pos x="17" y="17"/>
                </a:cxn>
                <a:cxn ang="0">
                  <a:pos x="17" y="12"/>
                </a:cxn>
                <a:cxn ang="0">
                  <a:pos x="12" y="12"/>
                </a:cxn>
                <a:cxn ang="0">
                  <a:pos x="12" y="9"/>
                </a:cxn>
                <a:cxn ang="0">
                  <a:pos x="12" y="3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3" y="12"/>
                </a:cxn>
                <a:cxn ang="0">
                  <a:pos x="3" y="17"/>
                </a:cxn>
                <a:cxn ang="0">
                  <a:pos x="9" y="17"/>
                </a:cxn>
                <a:cxn ang="0">
                  <a:pos x="9" y="24"/>
                </a:cxn>
                <a:cxn ang="0">
                  <a:pos x="12" y="24"/>
                </a:cxn>
                <a:cxn ang="0">
                  <a:pos x="12" y="26"/>
                </a:cxn>
                <a:cxn ang="0">
                  <a:pos x="17" y="26"/>
                </a:cxn>
                <a:cxn ang="0">
                  <a:pos x="24" y="26"/>
                </a:cxn>
                <a:cxn ang="0">
                  <a:pos x="26" y="26"/>
                </a:cxn>
                <a:cxn ang="0">
                  <a:pos x="26" y="33"/>
                </a:cxn>
                <a:cxn ang="0">
                  <a:pos x="26" y="38"/>
                </a:cxn>
                <a:cxn ang="0">
                  <a:pos x="26" y="41"/>
                </a:cxn>
                <a:cxn ang="0">
                  <a:pos x="32" y="41"/>
                </a:cxn>
                <a:cxn ang="0">
                  <a:pos x="34" y="41"/>
                </a:cxn>
                <a:cxn ang="0">
                  <a:pos x="41" y="41"/>
                </a:cxn>
                <a:cxn ang="0">
                  <a:pos x="41" y="38"/>
                </a:cxn>
                <a:cxn ang="0">
                  <a:pos x="41" y="33"/>
                </a:cxn>
                <a:cxn ang="0">
                  <a:pos x="44" y="33"/>
                </a:cxn>
                <a:cxn ang="0">
                  <a:pos x="44" y="26"/>
                </a:cxn>
                <a:cxn ang="0">
                  <a:pos x="49" y="26"/>
                </a:cxn>
                <a:cxn ang="0">
                  <a:pos x="49" y="24"/>
                </a:cxn>
                <a:cxn ang="0">
                  <a:pos x="44" y="24"/>
                </a:cxn>
                <a:cxn ang="0">
                  <a:pos x="41" y="24"/>
                </a:cxn>
              </a:cxnLst>
              <a:pathLst>
                <a:path w="17" h="14">
                  <a:moveTo>
                    <a:pt x="14" y="8"/>
                  </a:moveTo>
                  <a:cubicBezTo>
                    <a:pt x="13" y="8"/>
                    <a:pt x="13" y="8"/>
                    <a:pt x="12" y="8"/>
                  </a:cubicBezTo>
                  <a:cubicBezTo>
                    <a:pt x="12" y="8"/>
                    <a:pt x="11" y="8"/>
                    <a:pt x="11" y="8"/>
                  </a:cubicBezTo>
                  <a:cubicBezTo>
                    <a:pt x="11" y="7"/>
                    <a:pt x="11" y="7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8" y="6"/>
                    <a:pt x="8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7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4"/>
                    <a:pt x="12" y="14"/>
                    <a:pt x="12" y="14"/>
                  </a:cubicBezTo>
                  <a:cubicBezTo>
                    <a:pt x="13" y="14"/>
                    <a:pt x="13" y="14"/>
                    <a:pt x="14" y="14"/>
                  </a:cubicBezTo>
                  <a:cubicBezTo>
                    <a:pt x="14" y="14"/>
                    <a:pt x="14" y="13"/>
                    <a:pt x="14" y="13"/>
                  </a:cubicBezTo>
                  <a:cubicBezTo>
                    <a:pt x="14" y="12"/>
                    <a:pt x="14" y="12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9"/>
                  </a:cubicBezTo>
                  <a:cubicBezTo>
                    <a:pt x="16" y="9"/>
                    <a:pt x="16" y="9"/>
                    <a:pt x="17" y="9"/>
                  </a:cubicBezTo>
                  <a:cubicBezTo>
                    <a:pt x="17" y="9"/>
                    <a:pt x="17" y="8"/>
                    <a:pt x="17" y="8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5" name="Freeform 41032"/>
            <p:cNvSpPr/>
            <p:nvPr/>
          </p:nvSpPr>
          <p:spPr>
            <a:xfrm>
              <a:off x="4111" y="1066"/>
              <a:ext cx="4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6" name="Freeform 41033"/>
            <p:cNvSpPr/>
            <p:nvPr/>
          </p:nvSpPr>
          <p:spPr>
            <a:xfrm>
              <a:off x="4103" y="1043"/>
              <a:ext cx="3" cy="5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5" y="5"/>
                </a:cxn>
              </a:cxnLst>
              <a:pathLst>
                <a:path w="2" h="3">
                  <a:moveTo>
                    <a:pt x="2" y="2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7" name="Freeform 41034"/>
            <p:cNvSpPr/>
            <p:nvPr/>
          </p:nvSpPr>
          <p:spPr>
            <a:xfrm>
              <a:off x="4106" y="1048"/>
              <a:ext cx="5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"/>
                </a:cxn>
                <a:cxn ang="0">
                  <a:pos x="3" y="17"/>
                </a:cxn>
                <a:cxn ang="0">
                  <a:pos x="3" y="24"/>
                </a:cxn>
                <a:cxn ang="0">
                  <a:pos x="8" y="24"/>
                </a:cxn>
                <a:cxn ang="0">
                  <a:pos x="8" y="17"/>
                </a:cxn>
                <a:cxn ang="0">
                  <a:pos x="8" y="13"/>
                </a:cxn>
                <a:cxn ang="0">
                  <a:pos x="3" y="13"/>
                </a:cxn>
                <a:cxn ang="0">
                  <a:pos x="3" y="7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</a:cxnLst>
              <a:pathLst>
                <a:path w="3" h="7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2" y="7"/>
                    <a:pt x="2" y="7"/>
                    <a:pt x="3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8" name="Freeform 41035"/>
            <p:cNvSpPr/>
            <p:nvPr/>
          </p:nvSpPr>
          <p:spPr>
            <a:xfrm>
              <a:off x="3782" y="1395"/>
              <a:ext cx="2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" y="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59" name="Freeform 41036"/>
            <p:cNvSpPr/>
            <p:nvPr/>
          </p:nvSpPr>
          <p:spPr>
            <a:xfrm>
              <a:off x="3739" y="937"/>
              <a:ext cx="21" cy="10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9" y="8"/>
                </a:cxn>
                <a:cxn ang="0">
                  <a:pos x="12" y="8"/>
                </a:cxn>
                <a:cxn ang="0">
                  <a:pos x="12" y="13"/>
                </a:cxn>
                <a:cxn ang="0">
                  <a:pos x="19" y="13"/>
                </a:cxn>
                <a:cxn ang="0">
                  <a:pos x="21" y="13"/>
                </a:cxn>
                <a:cxn ang="0">
                  <a:pos x="21" y="17"/>
                </a:cxn>
                <a:cxn ang="0">
                  <a:pos x="28" y="17"/>
                </a:cxn>
                <a:cxn ang="0">
                  <a:pos x="33" y="17"/>
                </a:cxn>
                <a:cxn ang="0">
                  <a:pos x="33" y="13"/>
                </a:cxn>
                <a:cxn ang="0">
                  <a:pos x="37" y="13"/>
                </a:cxn>
                <a:cxn ang="0">
                  <a:pos x="37" y="8"/>
                </a:cxn>
                <a:cxn ang="0">
                  <a:pos x="33" y="8"/>
                </a:cxn>
                <a:cxn ang="0">
                  <a:pos x="33" y="3"/>
                </a:cxn>
                <a:cxn ang="0">
                  <a:pos x="28" y="3"/>
                </a:cxn>
                <a:cxn ang="0">
                  <a:pos x="21" y="3"/>
                </a:cxn>
                <a:cxn ang="0">
                  <a:pos x="19" y="3"/>
                </a:cxn>
                <a:cxn ang="0">
                  <a:pos x="12" y="3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8"/>
                </a:cxn>
              </a:cxnLst>
              <a:pathLst>
                <a:path w="12" h="6">
                  <a:moveTo>
                    <a:pt x="1" y="3"/>
                  </a:move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6"/>
                    <a:pt x="7" y="6"/>
                  </a:cubicBezTo>
                  <a:cubicBezTo>
                    <a:pt x="8" y="6"/>
                    <a:pt x="9" y="6"/>
                    <a:pt x="9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1" y="5"/>
                    <a:pt x="12" y="5"/>
                    <a:pt x="12" y="5"/>
                  </a:cubicBezTo>
                  <a:cubicBezTo>
                    <a:pt x="12" y="4"/>
                    <a:pt x="12" y="4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1" y="3"/>
                    <a:pt x="11" y="2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0" name="Freeform 41037"/>
            <p:cNvSpPr/>
            <p:nvPr/>
          </p:nvSpPr>
          <p:spPr>
            <a:xfrm>
              <a:off x="3765" y="939"/>
              <a:ext cx="9" cy="12"/>
            </a:xfrm>
            <a:custGeom>
              <a:avLst/>
              <a:gdLst/>
              <a:ahLst/>
              <a:cxnLst>
                <a:cxn ang="0">
                  <a:pos x="7" y="15"/>
                </a:cxn>
                <a:cxn ang="0">
                  <a:pos x="13" y="15"/>
                </a:cxn>
                <a:cxn ang="0">
                  <a:pos x="16" y="15"/>
                </a:cxn>
                <a:cxn ang="0">
                  <a:pos x="16" y="12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3" y="0"/>
                </a:cxn>
                <a:cxn ang="0">
                  <a:pos x="13" y="5"/>
                </a:cxn>
                <a:cxn ang="0">
                  <a:pos x="13" y="12"/>
                </a:cxn>
                <a:cxn ang="0">
                  <a:pos x="7" y="12"/>
                </a:cxn>
                <a:cxn ang="0">
                  <a:pos x="0" y="12"/>
                </a:cxn>
                <a:cxn ang="0">
                  <a:pos x="0" y="15"/>
                </a:cxn>
                <a:cxn ang="0">
                  <a:pos x="0" y="21"/>
                </a:cxn>
                <a:cxn ang="0">
                  <a:pos x="7" y="21"/>
                </a:cxn>
                <a:cxn ang="0">
                  <a:pos x="7" y="15"/>
                </a:cxn>
              </a:cxnLst>
              <a:pathLst>
                <a:path w="5" h="7">
                  <a:moveTo>
                    <a:pt x="2" y="5"/>
                  </a:moveTo>
                  <a:cubicBezTo>
                    <a:pt x="2" y="5"/>
                    <a:pt x="3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6"/>
                    <a:pt x="2" y="6"/>
                    <a:pt x="2" y="5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1" name="Freeform 41038"/>
            <p:cNvSpPr/>
            <p:nvPr/>
          </p:nvSpPr>
          <p:spPr>
            <a:xfrm>
              <a:off x="3828" y="860"/>
              <a:ext cx="14" cy="13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7" y="17"/>
                </a:cxn>
                <a:cxn ang="0">
                  <a:pos x="7" y="24"/>
                </a:cxn>
                <a:cxn ang="0">
                  <a:pos x="9" y="24"/>
                </a:cxn>
                <a:cxn ang="0">
                  <a:pos x="16" y="24"/>
                </a:cxn>
                <a:cxn ang="0">
                  <a:pos x="16" y="17"/>
                </a:cxn>
                <a:cxn ang="0">
                  <a:pos x="9" y="17"/>
                </a:cxn>
                <a:cxn ang="0">
                  <a:pos x="9" y="13"/>
                </a:cxn>
                <a:cxn ang="0">
                  <a:pos x="9" y="7"/>
                </a:cxn>
                <a:cxn ang="0">
                  <a:pos x="16" y="7"/>
                </a:cxn>
                <a:cxn ang="0">
                  <a:pos x="21" y="7"/>
                </a:cxn>
                <a:cxn ang="0">
                  <a:pos x="25" y="7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7" y="13"/>
                </a:cxn>
              </a:cxnLst>
              <a:pathLst>
                <a:path w="8" h="7">
                  <a:moveTo>
                    <a:pt x="2" y="4"/>
                  </a:moveTo>
                  <a:cubicBezTo>
                    <a:pt x="2" y="4"/>
                    <a:pt x="2" y="5"/>
                    <a:pt x="2" y="5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5"/>
                    <a:pt x="4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3"/>
                    <a:pt x="2" y="3"/>
                    <a:pt x="2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2" name="Freeform 41039"/>
            <p:cNvSpPr/>
            <p:nvPr/>
          </p:nvSpPr>
          <p:spPr>
            <a:xfrm>
              <a:off x="4045" y="1069"/>
              <a:ext cx="9" cy="14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7" y="16"/>
                </a:cxn>
                <a:cxn ang="0">
                  <a:pos x="7" y="9"/>
                </a:cxn>
                <a:cxn ang="0">
                  <a:pos x="13" y="9"/>
                </a:cxn>
                <a:cxn ang="0">
                  <a:pos x="16" y="9"/>
                </a:cxn>
                <a:cxn ang="0">
                  <a:pos x="16" y="4"/>
                </a:cxn>
                <a:cxn ang="0">
                  <a:pos x="13" y="4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0" y="1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7" y="25"/>
                </a:cxn>
                <a:cxn ang="0">
                  <a:pos x="7" y="19"/>
                </a:cxn>
              </a:cxnLst>
              <a:pathLst>
                <a:path w="5" h="8">
                  <a:moveTo>
                    <a:pt x="2" y="6"/>
                  </a:moveTo>
                  <a:cubicBezTo>
                    <a:pt x="2" y="6"/>
                    <a:pt x="2" y="5"/>
                    <a:pt x="2" y="5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3" name="Freeform 41040"/>
            <p:cNvSpPr/>
            <p:nvPr/>
          </p:nvSpPr>
          <p:spPr>
            <a:xfrm>
              <a:off x="3751" y="909"/>
              <a:ext cx="26" cy="2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25"/>
                </a:cxn>
                <a:cxn ang="0">
                  <a:pos x="5" y="25"/>
                </a:cxn>
                <a:cxn ang="0">
                  <a:pos x="5" y="32"/>
                </a:cxn>
                <a:cxn ang="0">
                  <a:pos x="12" y="32"/>
                </a:cxn>
                <a:cxn ang="0">
                  <a:pos x="12" y="33"/>
                </a:cxn>
                <a:cxn ang="0">
                  <a:pos x="12" y="40"/>
                </a:cxn>
                <a:cxn ang="0">
                  <a:pos x="12" y="44"/>
                </a:cxn>
                <a:cxn ang="0">
                  <a:pos x="5" y="44"/>
                </a:cxn>
                <a:cxn ang="0">
                  <a:pos x="0" y="44"/>
                </a:cxn>
                <a:cxn ang="0">
                  <a:pos x="0" y="49"/>
                </a:cxn>
                <a:cxn ang="0">
                  <a:pos x="5" y="49"/>
                </a:cxn>
                <a:cxn ang="0">
                  <a:pos x="12" y="49"/>
                </a:cxn>
                <a:cxn ang="0">
                  <a:pos x="16" y="49"/>
                </a:cxn>
                <a:cxn ang="0">
                  <a:pos x="21" y="49"/>
                </a:cxn>
                <a:cxn ang="0">
                  <a:pos x="21" y="44"/>
                </a:cxn>
                <a:cxn ang="0">
                  <a:pos x="24" y="44"/>
                </a:cxn>
                <a:cxn ang="0">
                  <a:pos x="29" y="44"/>
                </a:cxn>
                <a:cxn ang="0">
                  <a:pos x="29" y="49"/>
                </a:cxn>
                <a:cxn ang="0">
                  <a:pos x="36" y="49"/>
                </a:cxn>
                <a:cxn ang="0">
                  <a:pos x="36" y="44"/>
                </a:cxn>
                <a:cxn ang="0">
                  <a:pos x="36" y="40"/>
                </a:cxn>
                <a:cxn ang="0">
                  <a:pos x="36" y="33"/>
                </a:cxn>
                <a:cxn ang="0">
                  <a:pos x="36" y="32"/>
                </a:cxn>
                <a:cxn ang="0">
                  <a:pos x="40" y="32"/>
                </a:cxn>
                <a:cxn ang="0">
                  <a:pos x="40" y="25"/>
                </a:cxn>
                <a:cxn ang="0">
                  <a:pos x="45" y="25"/>
                </a:cxn>
                <a:cxn ang="0">
                  <a:pos x="45" y="19"/>
                </a:cxn>
                <a:cxn ang="0">
                  <a:pos x="40" y="19"/>
                </a:cxn>
                <a:cxn ang="0">
                  <a:pos x="36" y="19"/>
                </a:cxn>
                <a:cxn ang="0">
                  <a:pos x="36" y="25"/>
                </a:cxn>
                <a:cxn ang="0">
                  <a:pos x="29" y="25"/>
                </a:cxn>
                <a:cxn ang="0">
                  <a:pos x="24" y="25"/>
                </a:cxn>
                <a:cxn ang="0">
                  <a:pos x="24" y="19"/>
                </a:cxn>
                <a:cxn ang="0">
                  <a:pos x="24" y="16"/>
                </a:cxn>
                <a:cxn ang="0">
                  <a:pos x="24" y="9"/>
                </a:cxn>
                <a:cxn ang="0">
                  <a:pos x="21" y="9"/>
                </a:cxn>
                <a:cxn ang="0">
                  <a:pos x="21" y="4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9"/>
                </a:cxn>
              </a:cxnLst>
              <a:pathLst>
                <a:path w="15" h="16">
                  <a:moveTo>
                    <a:pt x="0" y="6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4" y="12"/>
                    <a:pt x="4" y="12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3" y="14"/>
                    <a:pt x="3" y="14"/>
                    <a:pt x="2" y="14"/>
                  </a:cubicBezTo>
                  <a:cubicBezTo>
                    <a:pt x="2" y="14"/>
                    <a:pt x="1" y="14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1" y="16"/>
                    <a:pt x="2" y="16"/>
                    <a:pt x="2" y="16"/>
                  </a:cubicBezTo>
                  <a:cubicBezTo>
                    <a:pt x="3" y="16"/>
                    <a:pt x="3" y="16"/>
                    <a:pt x="4" y="16"/>
                  </a:cubicBezTo>
                  <a:cubicBezTo>
                    <a:pt x="4" y="16"/>
                    <a:pt x="5" y="16"/>
                    <a:pt x="5" y="16"/>
                  </a:cubicBezTo>
                  <a:cubicBezTo>
                    <a:pt x="6" y="16"/>
                    <a:pt x="6" y="16"/>
                    <a:pt x="7" y="16"/>
                  </a:cubicBezTo>
                  <a:cubicBezTo>
                    <a:pt x="7" y="15"/>
                    <a:pt x="7" y="15"/>
                    <a:pt x="7" y="14"/>
                  </a:cubicBezTo>
                  <a:cubicBezTo>
                    <a:pt x="7" y="14"/>
                    <a:pt x="8" y="14"/>
                    <a:pt x="8" y="14"/>
                  </a:cubicBezTo>
                  <a:cubicBezTo>
                    <a:pt x="9" y="14"/>
                    <a:pt x="9" y="14"/>
                    <a:pt x="10" y="14"/>
                  </a:cubicBezTo>
                  <a:cubicBezTo>
                    <a:pt x="10" y="15"/>
                    <a:pt x="10" y="15"/>
                    <a:pt x="10" y="16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2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0"/>
                    <a:pt x="13" y="10"/>
                    <a:pt x="13" y="10"/>
                  </a:cubicBezTo>
                  <a:cubicBezTo>
                    <a:pt x="13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7"/>
                    <a:pt x="15" y="7"/>
                    <a:pt x="15" y="6"/>
                  </a:cubicBezTo>
                  <a:cubicBezTo>
                    <a:pt x="14" y="6"/>
                    <a:pt x="14" y="6"/>
                    <a:pt x="13" y="6"/>
                  </a:cubicBezTo>
                  <a:cubicBezTo>
                    <a:pt x="13" y="6"/>
                    <a:pt x="12" y="6"/>
                    <a:pt x="12" y="6"/>
                  </a:cubicBezTo>
                  <a:cubicBezTo>
                    <a:pt x="12" y="7"/>
                    <a:pt x="12" y="7"/>
                    <a:pt x="12" y="8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9" y="8"/>
                    <a:pt x="9" y="8"/>
                    <a:pt x="8" y="8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8" y="6"/>
                    <a:pt x="8" y="5"/>
                    <a:pt x="8" y="5"/>
                  </a:cubicBezTo>
                  <a:cubicBezTo>
                    <a:pt x="8" y="4"/>
                    <a:pt x="8" y="4"/>
                    <a:pt x="8" y="3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1"/>
                    <a:pt x="2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4" name="Freeform 41041"/>
            <p:cNvSpPr/>
            <p:nvPr/>
          </p:nvSpPr>
          <p:spPr>
            <a:xfrm>
              <a:off x="3737" y="934"/>
              <a:ext cx="2" cy="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5" name="Freeform 41042"/>
            <p:cNvSpPr/>
            <p:nvPr/>
          </p:nvSpPr>
          <p:spPr>
            <a:xfrm>
              <a:off x="3842" y="864"/>
              <a:ext cx="5" cy="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5" y="5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</a:cxnLst>
              <a:pathLst>
                <a:path w="3" h="3">
                  <a:moveTo>
                    <a:pt x="0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6" name="Freeform 41043"/>
            <p:cNvSpPr/>
            <p:nvPr/>
          </p:nvSpPr>
          <p:spPr>
            <a:xfrm>
              <a:off x="4280" y="960"/>
              <a:ext cx="4" cy="1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8" y="1"/>
                </a:cxn>
              </a:cxnLst>
              <a:pathLst>
                <a:path w="2" h="1">
                  <a:moveTo>
                    <a:pt x="2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7" name="Freeform 41044"/>
            <p:cNvSpPr>
              <a:spLocks noEditPoints="1"/>
            </p:cNvSpPr>
            <p:nvPr/>
          </p:nvSpPr>
          <p:spPr>
            <a:xfrm>
              <a:off x="3648" y="1243"/>
              <a:ext cx="136" cy="260"/>
            </a:xfrm>
            <a:custGeom>
              <a:avLst/>
              <a:gdLst/>
              <a:ahLst/>
              <a:cxnLst>
                <a:cxn ang="0">
                  <a:pos x="237" y="441"/>
                </a:cxn>
                <a:cxn ang="0">
                  <a:pos x="237" y="426"/>
                </a:cxn>
                <a:cxn ang="0">
                  <a:pos x="234" y="417"/>
                </a:cxn>
                <a:cxn ang="0">
                  <a:pos x="234" y="401"/>
                </a:cxn>
                <a:cxn ang="0">
                  <a:pos x="234" y="387"/>
                </a:cxn>
                <a:cxn ang="0">
                  <a:pos x="234" y="372"/>
                </a:cxn>
                <a:cxn ang="0">
                  <a:pos x="234" y="368"/>
                </a:cxn>
                <a:cxn ang="0">
                  <a:pos x="234" y="352"/>
                </a:cxn>
                <a:cxn ang="0">
                  <a:pos x="228" y="344"/>
                </a:cxn>
                <a:cxn ang="0">
                  <a:pos x="234" y="332"/>
                </a:cxn>
                <a:cxn ang="0">
                  <a:pos x="228" y="323"/>
                </a:cxn>
                <a:cxn ang="0">
                  <a:pos x="228" y="307"/>
                </a:cxn>
                <a:cxn ang="0">
                  <a:pos x="220" y="304"/>
                </a:cxn>
                <a:cxn ang="0">
                  <a:pos x="216" y="293"/>
                </a:cxn>
                <a:cxn ang="0">
                  <a:pos x="204" y="290"/>
                </a:cxn>
                <a:cxn ang="0">
                  <a:pos x="192" y="290"/>
                </a:cxn>
                <a:cxn ang="0">
                  <a:pos x="185" y="281"/>
                </a:cxn>
                <a:cxn ang="0">
                  <a:pos x="180" y="270"/>
                </a:cxn>
                <a:cxn ang="0">
                  <a:pos x="176" y="258"/>
                </a:cxn>
                <a:cxn ang="0">
                  <a:pos x="171" y="250"/>
                </a:cxn>
                <a:cxn ang="0">
                  <a:pos x="167" y="241"/>
                </a:cxn>
                <a:cxn ang="0">
                  <a:pos x="160" y="232"/>
                </a:cxn>
                <a:cxn ang="0">
                  <a:pos x="159" y="220"/>
                </a:cxn>
                <a:cxn ang="0">
                  <a:pos x="152" y="209"/>
                </a:cxn>
                <a:cxn ang="0">
                  <a:pos x="143" y="204"/>
                </a:cxn>
                <a:cxn ang="0">
                  <a:pos x="136" y="195"/>
                </a:cxn>
                <a:cxn ang="0">
                  <a:pos x="143" y="185"/>
                </a:cxn>
                <a:cxn ang="0">
                  <a:pos x="143" y="171"/>
                </a:cxn>
                <a:cxn ang="0">
                  <a:pos x="143" y="155"/>
                </a:cxn>
                <a:cxn ang="0">
                  <a:pos x="148" y="147"/>
                </a:cxn>
                <a:cxn ang="0">
                  <a:pos x="159" y="140"/>
                </a:cxn>
                <a:cxn ang="0">
                  <a:pos x="160" y="131"/>
                </a:cxn>
                <a:cxn ang="0">
                  <a:pos x="167" y="122"/>
                </a:cxn>
                <a:cxn ang="0">
                  <a:pos x="167" y="106"/>
                </a:cxn>
                <a:cxn ang="0">
                  <a:pos x="167" y="91"/>
                </a:cxn>
                <a:cxn ang="0">
                  <a:pos x="160" y="82"/>
                </a:cxn>
                <a:cxn ang="0">
                  <a:pos x="152" y="89"/>
                </a:cxn>
                <a:cxn ang="0">
                  <a:pos x="148" y="98"/>
                </a:cxn>
                <a:cxn ang="0">
                  <a:pos x="136" y="91"/>
                </a:cxn>
                <a:cxn ang="0">
                  <a:pos x="127" y="89"/>
                </a:cxn>
                <a:cxn ang="0">
                  <a:pos x="119" y="82"/>
                </a:cxn>
                <a:cxn ang="0">
                  <a:pos x="115" y="73"/>
                </a:cxn>
                <a:cxn ang="0">
                  <a:pos x="110" y="65"/>
                </a:cxn>
                <a:cxn ang="0">
                  <a:pos x="103" y="52"/>
                </a:cxn>
                <a:cxn ang="0">
                  <a:pos x="94" y="49"/>
                </a:cxn>
                <a:cxn ang="0">
                  <a:pos x="85" y="42"/>
                </a:cxn>
                <a:cxn ang="0">
                  <a:pos x="77" y="40"/>
                </a:cxn>
                <a:cxn ang="0">
                  <a:pos x="66" y="33"/>
                </a:cxn>
                <a:cxn ang="0">
                  <a:pos x="61" y="24"/>
                </a:cxn>
                <a:cxn ang="0">
                  <a:pos x="52" y="17"/>
                </a:cxn>
                <a:cxn ang="0">
                  <a:pos x="49" y="17"/>
                </a:cxn>
                <a:cxn ang="0">
                  <a:pos x="33" y="17"/>
                </a:cxn>
                <a:cxn ang="0">
                  <a:pos x="24" y="16"/>
                </a:cxn>
                <a:cxn ang="0">
                  <a:pos x="16" y="9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237" y="450"/>
                </a:cxn>
                <a:cxn ang="0">
                  <a:pos x="66" y="168"/>
                </a:cxn>
                <a:cxn ang="0">
                  <a:pos x="61" y="155"/>
                </a:cxn>
                <a:cxn ang="0">
                  <a:pos x="73" y="161"/>
                </a:cxn>
              </a:cxnLst>
              <a:pathLst>
                <a:path w="78" h="149">
                  <a:moveTo>
                    <a:pt x="78" y="148"/>
                  </a:moveTo>
                  <a:cubicBezTo>
                    <a:pt x="78" y="148"/>
                    <a:pt x="78" y="147"/>
                    <a:pt x="78" y="147"/>
                  </a:cubicBezTo>
                  <a:cubicBezTo>
                    <a:pt x="78" y="146"/>
                    <a:pt x="78" y="145"/>
                    <a:pt x="78" y="145"/>
                  </a:cubicBezTo>
                  <a:cubicBezTo>
                    <a:pt x="78" y="144"/>
                    <a:pt x="78" y="144"/>
                    <a:pt x="78" y="143"/>
                  </a:cubicBezTo>
                  <a:cubicBezTo>
                    <a:pt x="78" y="143"/>
                    <a:pt x="78" y="142"/>
                    <a:pt x="78" y="142"/>
                  </a:cubicBezTo>
                  <a:cubicBezTo>
                    <a:pt x="78" y="141"/>
                    <a:pt x="78" y="141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8"/>
                    <a:pt x="77" y="138"/>
                    <a:pt x="77" y="138"/>
                  </a:cubicBezTo>
                  <a:cubicBezTo>
                    <a:pt x="77" y="138"/>
                    <a:pt x="77" y="137"/>
                    <a:pt x="77" y="137"/>
                  </a:cubicBezTo>
                  <a:cubicBezTo>
                    <a:pt x="77" y="136"/>
                    <a:pt x="77" y="136"/>
                    <a:pt x="77" y="135"/>
                  </a:cubicBezTo>
                  <a:cubicBezTo>
                    <a:pt x="77" y="135"/>
                    <a:pt x="77" y="134"/>
                    <a:pt x="77" y="134"/>
                  </a:cubicBezTo>
                  <a:cubicBezTo>
                    <a:pt x="77" y="133"/>
                    <a:pt x="77" y="133"/>
                    <a:pt x="77" y="132"/>
                  </a:cubicBezTo>
                  <a:cubicBezTo>
                    <a:pt x="77" y="131"/>
                    <a:pt x="77" y="131"/>
                    <a:pt x="77" y="130"/>
                  </a:cubicBezTo>
                  <a:cubicBezTo>
                    <a:pt x="77" y="130"/>
                    <a:pt x="77" y="129"/>
                    <a:pt x="77" y="129"/>
                  </a:cubicBezTo>
                  <a:cubicBezTo>
                    <a:pt x="77" y="128"/>
                    <a:pt x="77" y="128"/>
                    <a:pt x="77" y="127"/>
                  </a:cubicBezTo>
                  <a:cubicBezTo>
                    <a:pt x="77" y="127"/>
                    <a:pt x="77" y="126"/>
                    <a:pt x="77" y="125"/>
                  </a:cubicBezTo>
                  <a:cubicBezTo>
                    <a:pt x="77" y="125"/>
                    <a:pt x="77" y="124"/>
                    <a:pt x="77" y="124"/>
                  </a:cubicBezTo>
                  <a:cubicBezTo>
                    <a:pt x="77" y="123"/>
                    <a:pt x="77" y="123"/>
                    <a:pt x="77" y="122"/>
                  </a:cubicBezTo>
                  <a:cubicBezTo>
                    <a:pt x="76" y="122"/>
                    <a:pt x="76" y="122"/>
                    <a:pt x="75" y="122"/>
                  </a:cubicBezTo>
                  <a:cubicBezTo>
                    <a:pt x="75" y="122"/>
                    <a:pt x="75" y="121"/>
                    <a:pt x="75" y="121"/>
                  </a:cubicBezTo>
                  <a:cubicBezTo>
                    <a:pt x="76" y="121"/>
                    <a:pt x="76" y="121"/>
                    <a:pt x="77" y="121"/>
                  </a:cubicBezTo>
                  <a:cubicBezTo>
                    <a:pt x="77" y="120"/>
                    <a:pt x="77" y="120"/>
                    <a:pt x="77" y="119"/>
                  </a:cubicBezTo>
                  <a:cubicBezTo>
                    <a:pt x="77" y="119"/>
                    <a:pt x="77" y="118"/>
                    <a:pt x="77" y="118"/>
                  </a:cubicBezTo>
                  <a:cubicBezTo>
                    <a:pt x="77" y="117"/>
                    <a:pt x="77" y="116"/>
                    <a:pt x="77" y="116"/>
                  </a:cubicBezTo>
                  <a:cubicBezTo>
                    <a:pt x="76" y="116"/>
                    <a:pt x="76" y="116"/>
                    <a:pt x="75" y="116"/>
                  </a:cubicBezTo>
                  <a:cubicBezTo>
                    <a:pt x="75" y="115"/>
                    <a:pt x="75" y="115"/>
                    <a:pt x="75" y="114"/>
                  </a:cubicBezTo>
                  <a:cubicBezTo>
                    <a:pt x="75" y="114"/>
                    <a:pt x="75" y="113"/>
                    <a:pt x="75" y="113"/>
                  </a:cubicBezTo>
                  <a:cubicBezTo>
                    <a:pt x="76" y="113"/>
                    <a:pt x="76" y="113"/>
                    <a:pt x="77" y="113"/>
                  </a:cubicBezTo>
                  <a:cubicBezTo>
                    <a:pt x="77" y="112"/>
                    <a:pt x="77" y="112"/>
                    <a:pt x="77" y="111"/>
                  </a:cubicBezTo>
                  <a:cubicBezTo>
                    <a:pt x="77" y="110"/>
                    <a:pt x="77" y="110"/>
                    <a:pt x="77" y="109"/>
                  </a:cubicBezTo>
                  <a:cubicBezTo>
                    <a:pt x="76" y="109"/>
                    <a:pt x="76" y="109"/>
                    <a:pt x="75" y="109"/>
                  </a:cubicBezTo>
                  <a:cubicBezTo>
                    <a:pt x="75" y="109"/>
                    <a:pt x="75" y="108"/>
                    <a:pt x="75" y="108"/>
                  </a:cubicBezTo>
                  <a:cubicBezTo>
                    <a:pt x="75" y="107"/>
                    <a:pt x="75" y="107"/>
                    <a:pt x="75" y="106"/>
                  </a:cubicBezTo>
                  <a:cubicBezTo>
                    <a:pt x="75" y="106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3"/>
                  </a:cubicBezTo>
                  <a:cubicBezTo>
                    <a:pt x="75" y="102"/>
                    <a:pt x="75" y="102"/>
                    <a:pt x="75" y="101"/>
                  </a:cubicBezTo>
                  <a:cubicBezTo>
                    <a:pt x="75" y="101"/>
                    <a:pt x="74" y="101"/>
                    <a:pt x="74" y="101"/>
                  </a:cubicBezTo>
                  <a:cubicBezTo>
                    <a:pt x="74" y="101"/>
                    <a:pt x="74" y="100"/>
                    <a:pt x="74" y="100"/>
                  </a:cubicBezTo>
                  <a:cubicBezTo>
                    <a:pt x="73" y="100"/>
                    <a:pt x="73" y="100"/>
                    <a:pt x="72" y="100"/>
                  </a:cubicBezTo>
                  <a:cubicBezTo>
                    <a:pt x="72" y="99"/>
                    <a:pt x="72" y="99"/>
                    <a:pt x="72" y="98"/>
                  </a:cubicBezTo>
                  <a:cubicBezTo>
                    <a:pt x="72" y="98"/>
                    <a:pt x="71" y="98"/>
                    <a:pt x="71" y="98"/>
                  </a:cubicBezTo>
                  <a:cubicBezTo>
                    <a:pt x="71" y="98"/>
                    <a:pt x="71" y="97"/>
                    <a:pt x="71" y="96"/>
                  </a:cubicBezTo>
                  <a:cubicBezTo>
                    <a:pt x="70" y="96"/>
                    <a:pt x="69" y="96"/>
                    <a:pt x="69" y="96"/>
                  </a:cubicBezTo>
                  <a:cubicBezTo>
                    <a:pt x="68" y="96"/>
                    <a:pt x="68" y="96"/>
                    <a:pt x="67" y="96"/>
                  </a:cubicBezTo>
                  <a:cubicBezTo>
                    <a:pt x="67" y="96"/>
                    <a:pt x="67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ubicBezTo>
                    <a:pt x="65" y="95"/>
                    <a:pt x="65" y="95"/>
                    <a:pt x="64" y="95"/>
                  </a:cubicBezTo>
                  <a:cubicBezTo>
                    <a:pt x="64" y="95"/>
                    <a:pt x="63" y="95"/>
                    <a:pt x="63" y="95"/>
                  </a:cubicBezTo>
                  <a:cubicBezTo>
                    <a:pt x="63" y="94"/>
                    <a:pt x="63" y="94"/>
                    <a:pt x="63" y="93"/>
                  </a:cubicBezTo>
                  <a:cubicBezTo>
                    <a:pt x="62" y="93"/>
                    <a:pt x="62" y="93"/>
                    <a:pt x="61" y="93"/>
                  </a:cubicBezTo>
                  <a:cubicBezTo>
                    <a:pt x="61" y="93"/>
                    <a:pt x="61" y="92"/>
                    <a:pt x="61" y="92"/>
                  </a:cubicBezTo>
                  <a:cubicBezTo>
                    <a:pt x="61" y="91"/>
                    <a:pt x="61" y="91"/>
                    <a:pt x="61" y="90"/>
                  </a:cubicBezTo>
                  <a:cubicBezTo>
                    <a:pt x="61" y="90"/>
                    <a:pt x="60" y="90"/>
                    <a:pt x="59" y="90"/>
                  </a:cubicBezTo>
                  <a:cubicBezTo>
                    <a:pt x="59" y="90"/>
                    <a:pt x="59" y="89"/>
                    <a:pt x="59" y="89"/>
                  </a:cubicBezTo>
                  <a:cubicBezTo>
                    <a:pt x="59" y="89"/>
                    <a:pt x="58" y="89"/>
                    <a:pt x="58" y="89"/>
                  </a:cubicBezTo>
                  <a:cubicBezTo>
                    <a:pt x="58" y="88"/>
                    <a:pt x="58" y="87"/>
                    <a:pt x="58" y="87"/>
                  </a:cubicBezTo>
                  <a:cubicBezTo>
                    <a:pt x="58" y="86"/>
                    <a:pt x="58" y="86"/>
                    <a:pt x="58" y="85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7" y="84"/>
                    <a:pt x="57" y="84"/>
                    <a:pt x="56" y="84"/>
                  </a:cubicBezTo>
                  <a:cubicBezTo>
                    <a:pt x="56" y="83"/>
                    <a:pt x="56" y="82"/>
                    <a:pt x="56" y="82"/>
                  </a:cubicBezTo>
                  <a:cubicBezTo>
                    <a:pt x="56" y="82"/>
                    <a:pt x="55" y="82"/>
                    <a:pt x="55" y="82"/>
                  </a:cubicBezTo>
                  <a:cubicBezTo>
                    <a:pt x="55" y="81"/>
                    <a:pt x="55" y="81"/>
                    <a:pt x="55" y="80"/>
                  </a:cubicBezTo>
                  <a:cubicBezTo>
                    <a:pt x="55" y="80"/>
                    <a:pt x="55" y="79"/>
                    <a:pt x="55" y="79"/>
                  </a:cubicBezTo>
                  <a:cubicBezTo>
                    <a:pt x="54" y="79"/>
                    <a:pt x="54" y="79"/>
                    <a:pt x="53" y="79"/>
                  </a:cubicBezTo>
                  <a:cubicBezTo>
                    <a:pt x="53" y="78"/>
                    <a:pt x="53" y="78"/>
                    <a:pt x="53" y="77"/>
                  </a:cubicBezTo>
                  <a:cubicBezTo>
                    <a:pt x="53" y="77"/>
                    <a:pt x="53" y="76"/>
                    <a:pt x="53" y="76"/>
                  </a:cubicBezTo>
                  <a:cubicBezTo>
                    <a:pt x="53" y="76"/>
                    <a:pt x="52" y="76"/>
                    <a:pt x="52" y="76"/>
                  </a:cubicBezTo>
                  <a:cubicBezTo>
                    <a:pt x="52" y="75"/>
                    <a:pt x="52" y="75"/>
                    <a:pt x="52" y="74"/>
                  </a:cubicBezTo>
                  <a:cubicBezTo>
                    <a:pt x="52" y="73"/>
                    <a:pt x="52" y="73"/>
                    <a:pt x="52" y="72"/>
                  </a:cubicBezTo>
                  <a:cubicBezTo>
                    <a:pt x="51" y="72"/>
                    <a:pt x="51" y="72"/>
                    <a:pt x="50" y="72"/>
                  </a:cubicBezTo>
                  <a:cubicBezTo>
                    <a:pt x="50" y="72"/>
                    <a:pt x="50" y="71"/>
                    <a:pt x="50" y="71"/>
                  </a:cubicBezTo>
                  <a:cubicBezTo>
                    <a:pt x="50" y="70"/>
                    <a:pt x="50" y="70"/>
                    <a:pt x="50" y="69"/>
                  </a:cubicBezTo>
                  <a:cubicBezTo>
                    <a:pt x="50" y="69"/>
                    <a:pt x="49" y="69"/>
                    <a:pt x="49" y="69"/>
                  </a:cubicBezTo>
                  <a:cubicBezTo>
                    <a:pt x="48" y="69"/>
                    <a:pt x="48" y="69"/>
                    <a:pt x="47" y="69"/>
                  </a:cubicBezTo>
                  <a:cubicBezTo>
                    <a:pt x="47" y="69"/>
                    <a:pt x="47" y="68"/>
                    <a:pt x="47" y="67"/>
                  </a:cubicBezTo>
                  <a:cubicBezTo>
                    <a:pt x="47" y="67"/>
                    <a:pt x="47" y="66"/>
                    <a:pt x="47" y="66"/>
                  </a:cubicBezTo>
                  <a:cubicBezTo>
                    <a:pt x="46" y="66"/>
                    <a:pt x="46" y="66"/>
                    <a:pt x="45" y="66"/>
                  </a:cubicBezTo>
                  <a:cubicBezTo>
                    <a:pt x="45" y="65"/>
                    <a:pt x="45" y="65"/>
                    <a:pt x="45" y="64"/>
                  </a:cubicBezTo>
                  <a:cubicBezTo>
                    <a:pt x="45" y="64"/>
                    <a:pt x="45" y="63"/>
                    <a:pt x="45" y="63"/>
                  </a:cubicBezTo>
                  <a:cubicBezTo>
                    <a:pt x="45" y="62"/>
                    <a:pt x="45" y="62"/>
                    <a:pt x="45" y="61"/>
                  </a:cubicBezTo>
                  <a:cubicBezTo>
                    <a:pt x="46" y="61"/>
                    <a:pt x="46" y="61"/>
                    <a:pt x="47" y="61"/>
                  </a:cubicBezTo>
                  <a:cubicBezTo>
                    <a:pt x="47" y="60"/>
                    <a:pt x="47" y="60"/>
                    <a:pt x="47" y="59"/>
                  </a:cubicBezTo>
                  <a:cubicBezTo>
                    <a:pt x="47" y="59"/>
                    <a:pt x="47" y="58"/>
                    <a:pt x="47" y="58"/>
                  </a:cubicBezTo>
                  <a:cubicBezTo>
                    <a:pt x="47" y="57"/>
                    <a:pt x="47" y="57"/>
                    <a:pt x="47" y="56"/>
                  </a:cubicBezTo>
                  <a:cubicBezTo>
                    <a:pt x="47" y="56"/>
                    <a:pt x="47" y="55"/>
                    <a:pt x="47" y="55"/>
                  </a:cubicBezTo>
                  <a:cubicBezTo>
                    <a:pt x="47" y="54"/>
                    <a:pt x="47" y="53"/>
                    <a:pt x="47" y="53"/>
                  </a:cubicBezTo>
                  <a:cubicBezTo>
                    <a:pt x="47" y="52"/>
                    <a:pt x="47" y="52"/>
                    <a:pt x="47" y="51"/>
                  </a:cubicBezTo>
                  <a:cubicBezTo>
                    <a:pt x="47" y="51"/>
                    <a:pt x="47" y="50"/>
                    <a:pt x="47" y="50"/>
                  </a:cubicBezTo>
                  <a:cubicBezTo>
                    <a:pt x="48" y="50"/>
                    <a:pt x="48" y="50"/>
                    <a:pt x="49" y="50"/>
                  </a:cubicBezTo>
                  <a:cubicBezTo>
                    <a:pt x="49" y="49"/>
                    <a:pt x="49" y="49"/>
                    <a:pt x="49" y="48"/>
                  </a:cubicBezTo>
                  <a:cubicBezTo>
                    <a:pt x="49" y="48"/>
                    <a:pt x="50" y="48"/>
                    <a:pt x="50" y="48"/>
                  </a:cubicBezTo>
                  <a:cubicBezTo>
                    <a:pt x="50" y="48"/>
                    <a:pt x="50" y="47"/>
                    <a:pt x="50" y="46"/>
                  </a:cubicBezTo>
                  <a:cubicBezTo>
                    <a:pt x="51" y="46"/>
                    <a:pt x="51" y="46"/>
                    <a:pt x="52" y="46"/>
                  </a:cubicBezTo>
                  <a:cubicBezTo>
                    <a:pt x="52" y="46"/>
                    <a:pt x="52" y="45"/>
                    <a:pt x="52" y="45"/>
                  </a:cubicBezTo>
                  <a:cubicBezTo>
                    <a:pt x="52" y="45"/>
                    <a:pt x="53" y="45"/>
                    <a:pt x="53" y="45"/>
                  </a:cubicBezTo>
                  <a:cubicBezTo>
                    <a:pt x="53" y="44"/>
                    <a:pt x="53" y="44"/>
                    <a:pt x="53" y="43"/>
                  </a:cubicBezTo>
                  <a:cubicBezTo>
                    <a:pt x="54" y="43"/>
                    <a:pt x="54" y="43"/>
                    <a:pt x="55" y="43"/>
                  </a:cubicBezTo>
                  <a:cubicBezTo>
                    <a:pt x="55" y="43"/>
                    <a:pt x="55" y="42"/>
                    <a:pt x="55" y="42"/>
                  </a:cubicBezTo>
                  <a:cubicBezTo>
                    <a:pt x="55" y="41"/>
                    <a:pt x="55" y="41"/>
                    <a:pt x="55" y="40"/>
                  </a:cubicBezTo>
                  <a:cubicBezTo>
                    <a:pt x="55" y="40"/>
                    <a:pt x="55" y="39"/>
                    <a:pt x="55" y="38"/>
                  </a:cubicBezTo>
                  <a:cubicBezTo>
                    <a:pt x="55" y="38"/>
                    <a:pt x="55" y="37"/>
                    <a:pt x="55" y="37"/>
                  </a:cubicBezTo>
                  <a:cubicBezTo>
                    <a:pt x="55" y="36"/>
                    <a:pt x="55" y="36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3"/>
                    <a:pt x="55" y="32"/>
                    <a:pt x="55" y="32"/>
                  </a:cubicBezTo>
                  <a:cubicBezTo>
                    <a:pt x="55" y="31"/>
                    <a:pt x="55" y="31"/>
                    <a:pt x="55" y="30"/>
                  </a:cubicBezTo>
                  <a:cubicBezTo>
                    <a:pt x="55" y="30"/>
                    <a:pt x="55" y="29"/>
                    <a:pt x="55" y="29"/>
                  </a:cubicBezTo>
                  <a:cubicBezTo>
                    <a:pt x="54" y="29"/>
                    <a:pt x="54" y="29"/>
                    <a:pt x="53" y="29"/>
                  </a:cubicBezTo>
                  <a:cubicBezTo>
                    <a:pt x="53" y="28"/>
                    <a:pt x="53" y="28"/>
                    <a:pt x="53" y="27"/>
                  </a:cubicBezTo>
                  <a:cubicBezTo>
                    <a:pt x="53" y="27"/>
                    <a:pt x="52" y="27"/>
                    <a:pt x="52" y="27"/>
                  </a:cubicBezTo>
                  <a:cubicBezTo>
                    <a:pt x="51" y="27"/>
                    <a:pt x="51" y="27"/>
                    <a:pt x="50" y="27"/>
                  </a:cubicBezTo>
                  <a:cubicBezTo>
                    <a:pt x="50" y="28"/>
                    <a:pt x="50" y="28"/>
                    <a:pt x="50" y="29"/>
                  </a:cubicBezTo>
                  <a:cubicBezTo>
                    <a:pt x="50" y="29"/>
                    <a:pt x="50" y="30"/>
                    <a:pt x="50" y="30"/>
                  </a:cubicBezTo>
                  <a:cubicBezTo>
                    <a:pt x="50" y="30"/>
                    <a:pt x="49" y="30"/>
                    <a:pt x="49" y="30"/>
                  </a:cubicBezTo>
                  <a:cubicBezTo>
                    <a:pt x="49" y="31"/>
                    <a:pt x="49" y="31"/>
                    <a:pt x="49" y="32"/>
                  </a:cubicBezTo>
                  <a:cubicBezTo>
                    <a:pt x="48" y="32"/>
                    <a:pt x="48" y="32"/>
                    <a:pt x="47" y="32"/>
                  </a:cubicBezTo>
                  <a:cubicBezTo>
                    <a:pt x="47" y="31"/>
                    <a:pt x="47" y="31"/>
                    <a:pt x="47" y="30"/>
                  </a:cubicBezTo>
                  <a:cubicBezTo>
                    <a:pt x="46" y="30"/>
                    <a:pt x="46" y="30"/>
                    <a:pt x="45" y="30"/>
                  </a:cubicBezTo>
                  <a:cubicBezTo>
                    <a:pt x="45" y="30"/>
                    <a:pt x="45" y="29"/>
                    <a:pt x="45" y="29"/>
                  </a:cubicBezTo>
                  <a:cubicBezTo>
                    <a:pt x="45" y="29"/>
                    <a:pt x="44" y="29"/>
                    <a:pt x="44" y="29"/>
                  </a:cubicBezTo>
                  <a:cubicBezTo>
                    <a:pt x="43" y="29"/>
                    <a:pt x="43" y="29"/>
                    <a:pt x="42" y="29"/>
                  </a:cubicBezTo>
                  <a:cubicBezTo>
                    <a:pt x="42" y="29"/>
                    <a:pt x="41" y="29"/>
                    <a:pt x="41" y="29"/>
                  </a:cubicBezTo>
                  <a:cubicBezTo>
                    <a:pt x="41" y="28"/>
                    <a:pt x="41" y="28"/>
                    <a:pt x="41" y="27"/>
                  </a:cubicBezTo>
                  <a:cubicBezTo>
                    <a:pt x="40" y="27"/>
                    <a:pt x="40" y="27"/>
                    <a:pt x="39" y="27"/>
                  </a:cubicBezTo>
                  <a:cubicBezTo>
                    <a:pt x="39" y="27"/>
                    <a:pt x="39" y="26"/>
                    <a:pt x="39" y="26"/>
                  </a:cubicBezTo>
                  <a:cubicBezTo>
                    <a:pt x="39" y="26"/>
                    <a:pt x="38" y="26"/>
                    <a:pt x="38" y="26"/>
                  </a:cubicBezTo>
                  <a:cubicBezTo>
                    <a:pt x="38" y="25"/>
                    <a:pt x="38" y="24"/>
                    <a:pt x="38" y="24"/>
                  </a:cubicBezTo>
                  <a:cubicBezTo>
                    <a:pt x="37" y="24"/>
                    <a:pt x="37" y="24"/>
                    <a:pt x="36" y="24"/>
                  </a:cubicBezTo>
                  <a:cubicBezTo>
                    <a:pt x="36" y="23"/>
                    <a:pt x="36" y="23"/>
                    <a:pt x="36" y="22"/>
                  </a:cubicBezTo>
                  <a:cubicBezTo>
                    <a:pt x="36" y="22"/>
                    <a:pt x="36" y="21"/>
                    <a:pt x="36" y="21"/>
                  </a:cubicBezTo>
                  <a:cubicBezTo>
                    <a:pt x="36" y="20"/>
                    <a:pt x="36" y="20"/>
                    <a:pt x="36" y="19"/>
                  </a:cubicBezTo>
                  <a:cubicBezTo>
                    <a:pt x="35" y="19"/>
                    <a:pt x="35" y="19"/>
                    <a:pt x="34" y="19"/>
                  </a:cubicBezTo>
                  <a:cubicBezTo>
                    <a:pt x="34" y="19"/>
                    <a:pt x="34" y="18"/>
                    <a:pt x="34" y="17"/>
                  </a:cubicBezTo>
                  <a:cubicBezTo>
                    <a:pt x="34" y="17"/>
                    <a:pt x="33" y="17"/>
                    <a:pt x="33" y="17"/>
                  </a:cubicBezTo>
                  <a:cubicBezTo>
                    <a:pt x="33" y="17"/>
                    <a:pt x="33" y="16"/>
                    <a:pt x="33" y="16"/>
                  </a:cubicBezTo>
                  <a:cubicBezTo>
                    <a:pt x="32" y="16"/>
                    <a:pt x="32" y="16"/>
                    <a:pt x="31" y="16"/>
                  </a:cubicBezTo>
                  <a:cubicBezTo>
                    <a:pt x="31" y="15"/>
                    <a:pt x="31" y="15"/>
                    <a:pt x="31" y="14"/>
                  </a:cubicBezTo>
                  <a:cubicBezTo>
                    <a:pt x="31" y="14"/>
                    <a:pt x="30" y="14"/>
                    <a:pt x="30" y="14"/>
                  </a:cubicBezTo>
                  <a:cubicBezTo>
                    <a:pt x="29" y="14"/>
                    <a:pt x="29" y="14"/>
                    <a:pt x="28" y="14"/>
                  </a:cubicBezTo>
                  <a:cubicBezTo>
                    <a:pt x="28" y="14"/>
                    <a:pt x="28" y="13"/>
                    <a:pt x="28" y="13"/>
                  </a:cubicBezTo>
                  <a:cubicBezTo>
                    <a:pt x="28" y="13"/>
                    <a:pt x="27" y="13"/>
                    <a:pt x="27" y="13"/>
                  </a:cubicBezTo>
                  <a:cubicBezTo>
                    <a:pt x="26" y="13"/>
                    <a:pt x="26" y="13"/>
                    <a:pt x="25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3" y="13"/>
                    <a:pt x="22" y="13"/>
                    <a:pt x="22" y="13"/>
                  </a:cubicBezTo>
                  <a:cubicBezTo>
                    <a:pt x="22" y="12"/>
                    <a:pt x="22" y="12"/>
                    <a:pt x="22" y="11"/>
                  </a:cubicBezTo>
                  <a:cubicBezTo>
                    <a:pt x="22" y="11"/>
                    <a:pt x="22" y="10"/>
                    <a:pt x="22" y="9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0" y="8"/>
                    <a:pt x="19" y="8"/>
                    <a:pt x="19" y="8"/>
                  </a:cubicBezTo>
                  <a:cubicBezTo>
                    <a:pt x="19" y="7"/>
                    <a:pt x="19" y="7"/>
                    <a:pt x="19" y="6"/>
                  </a:cubicBezTo>
                  <a:cubicBezTo>
                    <a:pt x="18" y="6"/>
                    <a:pt x="18" y="6"/>
                    <a:pt x="17" y="6"/>
                  </a:cubicBezTo>
                  <a:cubicBezTo>
                    <a:pt x="17" y="6"/>
                    <a:pt x="17" y="5"/>
                    <a:pt x="17" y="5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6" y="6"/>
                    <a:pt x="16" y="6"/>
                  </a:cubicBezTo>
                  <a:cubicBezTo>
                    <a:pt x="15" y="6"/>
                    <a:pt x="15" y="6"/>
                    <a:pt x="14" y="6"/>
                  </a:cubicBezTo>
                  <a:cubicBezTo>
                    <a:pt x="14" y="6"/>
                    <a:pt x="13" y="6"/>
                    <a:pt x="12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7" y="5"/>
                    <a:pt x="7" y="5"/>
                    <a:pt x="6" y="5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59"/>
                    <a:pt x="35" y="111"/>
                    <a:pt x="77" y="149"/>
                  </a:cubicBezTo>
                  <a:cubicBezTo>
                    <a:pt x="77" y="148"/>
                    <a:pt x="77" y="148"/>
                    <a:pt x="77" y="148"/>
                  </a:cubicBezTo>
                  <a:cubicBezTo>
                    <a:pt x="77" y="148"/>
                    <a:pt x="78" y="148"/>
                    <a:pt x="78" y="148"/>
                  </a:cubicBezTo>
                  <a:close/>
                  <a:moveTo>
                    <a:pt x="24" y="53"/>
                  </a:moveTo>
                  <a:cubicBezTo>
                    <a:pt x="24" y="53"/>
                    <a:pt x="24" y="54"/>
                    <a:pt x="24" y="55"/>
                  </a:cubicBezTo>
                  <a:cubicBezTo>
                    <a:pt x="23" y="55"/>
                    <a:pt x="22" y="55"/>
                    <a:pt x="22" y="55"/>
                  </a:cubicBezTo>
                  <a:cubicBezTo>
                    <a:pt x="22" y="54"/>
                    <a:pt x="22" y="53"/>
                    <a:pt x="22" y="53"/>
                  </a:cubicBezTo>
                  <a:cubicBezTo>
                    <a:pt x="21" y="53"/>
                    <a:pt x="21" y="53"/>
                    <a:pt x="20" y="53"/>
                  </a:cubicBezTo>
                  <a:cubicBezTo>
                    <a:pt x="20" y="52"/>
                    <a:pt x="20" y="52"/>
                    <a:pt x="20" y="51"/>
                  </a:cubicBezTo>
                  <a:cubicBezTo>
                    <a:pt x="21" y="51"/>
                    <a:pt x="21" y="51"/>
                    <a:pt x="22" y="51"/>
                  </a:cubicBezTo>
                  <a:cubicBezTo>
                    <a:pt x="22" y="51"/>
                    <a:pt x="23" y="51"/>
                    <a:pt x="24" y="51"/>
                  </a:cubicBezTo>
                  <a:cubicBezTo>
                    <a:pt x="24" y="52"/>
                    <a:pt x="24" y="52"/>
                    <a:pt x="24" y="5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8" name="Freeform 41045"/>
            <p:cNvSpPr/>
            <p:nvPr/>
          </p:nvSpPr>
          <p:spPr>
            <a:xfrm>
              <a:off x="3812" y="918"/>
              <a:ext cx="2" cy="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0"/>
                </a:cxn>
              </a:cxnLst>
              <a:pathLst>
                <a:path w="1" h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69" name="Freeform 41046"/>
            <p:cNvSpPr/>
            <p:nvPr/>
          </p:nvSpPr>
          <p:spPr>
            <a:xfrm>
              <a:off x="4246" y="1268"/>
              <a:ext cx="1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0" name="Freeform 41047"/>
            <p:cNvSpPr/>
            <p:nvPr/>
          </p:nvSpPr>
          <p:spPr>
            <a:xfrm>
              <a:off x="3821" y="852"/>
              <a:ext cx="7" cy="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9" y="12"/>
                </a:cxn>
                <a:cxn ang="0">
                  <a:pos x="12" y="12"/>
                </a:cxn>
                <a:cxn ang="0">
                  <a:pos x="12" y="7"/>
                </a:cxn>
                <a:cxn ang="0">
                  <a:pos x="9" y="7"/>
                </a:cxn>
                <a:cxn ang="0">
                  <a:pos x="9" y="4"/>
                </a:cxn>
                <a:cxn ang="0">
                  <a:pos x="9" y="0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4" y="12"/>
                </a:cxn>
              </a:cxnLst>
              <a:pathLst>
                <a:path w="4" h="4">
                  <a:moveTo>
                    <a:pt x="1" y="4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1" name="Freeform 41048"/>
            <p:cNvSpPr/>
            <p:nvPr/>
          </p:nvSpPr>
          <p:spPr>
            <a:xfrm>
              <a:off x="3990" y="965"/>
              <a:ext cx="5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" y="5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3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2" name="Freeform 41049"/>
            <p:cNvSpPr/>
            <p:nvPr/>
          </p:nvSpPr>
          <p:spPr>
            <a:xfrm>
              <a:off x="3995" y="946"/>
              <a:ext cx="5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8" y="8"/>
                </a:cxn>
                <a:cxn ang="0">
                  <a:pos x="8" y="3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0" y="13"/>
                </a:cxn>
                <a:cxn ang="0">
                  <a:pos x="3" y="13"/>
                </a:cxn>
                <a:cxn ang="0">
                  <a:pos x="3" y="8"/>
                </a:cxn>
              </a:cxnLst>
              <a:pathLst>
                <a:path w="3" h="5">
                  <a:moveTo>
                    <a:pt x="1" y="3"/>
                  </a:moveTo>
                  <a:cubicBezTo>
                    <a:pt x="2" y="3"/>
                    <a:pt x="2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3" name="Freeform 41050"/>
            <p:cNvSpPr/>
            <p:nvPr/>
          </p:nvSpPr>
          <p:spPr>
            <a:xfrm>
              <a:off x="4000" y="878"/>
              <a:ext cx="2" cy="5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5"/>
                </a:cxn>
              </a:cxnLst>
              <a:pathLst>
                <a:path w="1" h="3">
                  <a:moveTo>
                    <a:pt x="1" y="2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4" name="Freeform 41051"/>
            <p:cNvSpPr/>
            <p:nvPr/>
          </p:nvSpPr>
          <p:spPr>
            <a:xfrm>
              <a:off x="3793" y="873"/>
              <a:ext cx="9" cy="5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9" y="8"/>
                </a:cxn>
                <a:cxn ang="0">
                  <a:pos x="9" y="5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3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8"/>
                </a:cxn>
              </a:cxnLst>
              <a:pathLst>
                <a:path w="5" h="3">
                  <a:moveTo>
                    <a:pt x="2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5" name="Freeform 41052"/>
            <p:cNvSpPr/>
            <p:nvPr/>
          </p:nvSpPr>
          <p:spPr>
            <a:xfrm>
              <a:off x="3789" y="970"/>
              <a:ext cx="4" cy="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8" y="0"/>
                </a:cxn>
              </a:cxnLst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6" name="Freeform 41053"/>
            <p:cNvSpPr/>
            <p:nvPr/>
          </p:nvSpPr>
          <p:spPr>
            <a:xfrm>
              <a:off x="3796" y="970"/>
              <a:ext cx="2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" y="7"/>
                </a:cxn>
                <a:cxn ang="0">
                  <a:pos x="4" y="0"/>
                </a:cxn>
              </a:cxnLst>
              <a:pathLst>
                <a:path w="1" h="4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7" name="Freeform 41054"/>
            <p:cNvSpPr/>
            <p:nvPr/>
          </p:nvSpPr>
          <p:spPr>
            <a:xfrm>
              <a:off x="3946" y="869"/>
              <a:ext cx="5" cy="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3" y="12"/>
                </a:cxn>
                <a:cxn ang="0">
                  <a:pos x="3" y="7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2"/>
                </a:cxn>
              </a:cxnLst>
              <a:pathLst>
                <a:path w="3" h="4">
                  <a:moveTo>
                    <a:pt x="0" y="4"/>
                  </a:move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8" name="Freeform 41055"/>
            <p:cNvSpPr/>
            <p:nvPr/>
          </p:nvSpPr>
          <p:spPr>
            <a:xfrm>
              <a:off x="3822" y="873"/>
              <a:ext cx="4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</a:cxnLst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79" name="Freeform 41056"/>
            <p:cNvSpPr/>
            <p:nvPr/>
          </p:nvSpPr>
          <p:spPr>
            <a:xfrm>
              <a:off x="3802" y="866"/>
              <a:ext cx="20" cy="21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3" y="19"/>
                </a:cxn>
                <a:cxn ang="0">
                  <a:pos x="8" y="19"/>
                </a:cxn>
                <a:cxn ang="0">
                  <a:pos x="8" y="21"/>
                </a:cxn>
                <a:cxn ang="0">
                  <a:pos x="3" y="21"/>
                </a:cxn>
                <a:cxn ang="0">
                  <a:pos x="0" y="21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3" y="32"/>
                </a:cxn>
                <a:cxn ang="0">
                  <a:pos x="8" y="32"/>
                </a:cxn>
                <a:cxn ang="0">
                  <a:pos x="8" y="37"/>
                </a:cxn>
                <a:cxn ang="0">
                  <a:pos x="12" y="37"/>
                </a:cxn>
                <a:cxn ang="0">
                  <a:pos x="17" y="37"/>
                </a:cxn>
                <a:cxn ang="0">
                  <a:pos x="17" y="32"/>
                </a:cxn>
                <a:cxn ang="0">
                  <a:pos x="20" y="32"/>
                </a:cxn>
                <a:cxn ang="0">
                  <a:pos x="25" y="32"/>
                </a:cxn>
                <a:cxn ang="0">
                  <a:pos x="25" y="28"/>
                </a:cxn>
                <a:cxn ang="0">
                  <a:pos x="30" y="28"/>
                </a:cxn>
                <a:cxn ang="0">
                  <a:pos x="30" y="21"/>
                </a:cxn>
                <a:cxn ang="0">
                  <a:pos x="33" y="21"/>
                </a:cxn>
                <a:cxn ang="0">
                  <a:pos x="33" y="19"/>
                </a:cxn>
                <a:cxn ang="0">
                  <a:pos x="30" y="19"/>
                </a:cxn>
                <a:cxn ang="0">
                  <a:pos x="25" y="19"/>
                </a:cxn>
                <a:cxn ang="0">
                  <a:pos x="20" y="19"/>
                </a:cxn>
                <a:cxn ang="0">
                  <a:pos x="20" y="12"/>
                </a:cxn>
                <a:cxn ang="0">
                  <a:pos x="17" y="12"/>
                </a:cxn>
                <a:cxn ang="0">
                  <a:pos x="12" y="12"/>
                </a:cxn>
                <a:cxn ang="0">
                  <a:pos x="12" y="7"/>
                </a:cxn>
                <a:cxn ang="0">
                  <a:pos x="8" y="7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12"/>
                </a:cxn>
              </a:cxnLst>
              <a:pathLst>
                <a:path w="12" h="12">
                  <a:moveTo>
                    <a:pt x="1" y="4"/>
                  </a:moveTo>
                  <a:cubicBezTo>
                    <a:pt x="1" y="4"/>
                    <a:pt x="1" y="5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ubicBezTo>
                    <a:pt x="10" y="9"/>
                    <a:pt x="10" y="9"/>
                    <a:pt x="11" y="9"/>
                  </a:cubicBezTo>
                  <a:cubicBezTo>
                    <a:pt x="11" y="8"/>
                    <a:pt x="11" y="8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2" y="7"/>
                    <a:pt x="12" y="6"/>
                    <a:pt x="12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8" y="6"/>
                    <a:pt x="8" y="6"/>
                    <a:pt x="7" y="6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0" name="Freeform 41057"/>
            <p:cNvSpPr/>
            <p:nvPr/>
          </p:nvSpPr>
          <p:spPr>
            <a:xfrm>
              <a:off x="3904" y="951"/>
              <a:ext cx="4" cy="5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8" y="5"/>
                </a:cxn>
              </a:cxnLst>
              <a:pathLst>
                <a:path w="2" h="3">
                  <a:moveTo>
                    <a:pt x="2" y="2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1" name="Freeform 41058"/>
            <p:cNvSpPr/>
            <p:nvPr/>
          </p:nvSpPr>
          <p:spPr>
            <a:xfrm>
              <a:off x="3986" y="878"/>
              <a:ext cx="4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</a:cxnLst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2" name="Freeform 41059"/>
            <p:cNvSpPr/>
            <p:nvPr/>
          </p:nvSpPr>
          <p:spPr>
            <a:xfrm>
              <a:off x="4010" y="923"/>
              <a:ext cx="6" cy="5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12" y="8"/>
                </a:cxn>
                <a:cxn ang="0">
                  <a:pos x="12" y="5"/>
                </a:cxn>
                <a:cxn ang="0">
                  <a:pos x="8" y="5"/>
                </a:cxn>
              </a:cxnLst>
              <a:pathLst>
                <a:path w="3" h="3">
                  <a:moveTo>
                    <a:pt x="2" y="2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3" name="Freeform 41060"/>
            <p:cNvSpPr/>
            <p:nvPr/>
          </p:nvSpPr>
          <p:spPr>
            <a:xfrm>
              <a:off x="3784" y="892"/>
              <a:ext cx="4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4" name="Freeform 41061"/>
            <p:cNvSpPr/>
            <p:nvPr/>
          </p:nvSpPr>
          <p:spPr>
            <a:xfrm>
              <a:off x="4294" y="1203"/>
              <a:ext cx="2" cy="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</a:cxnLst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5" name="Freeform 41062"/>
            <p:cNvSpPr/>
            <p:nvPr/>
          </p:nvSpPr>
          <p:spPr>
            <a:xfrm>
              <a:off x="4294" y="942"/>
              <a:ext cx="2" cy="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</a:cxnLst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6" name="Freeform 41063"/>
            <p:cNvSpPr/>
            <p:nvPr/>
          </p:nvSpPr>
          <p:spPr>
            <a:xfrm>
              <a:off x="3763" y="880"/>
              <a:ext cx="39" cy="40"/>
            </a:xfrm>
            <a:custGeom>
              <a:avLst/>
              <a:gdLst/>
              <a:ahLst/>
              <a:cxnLst>
                <a:cxn ang="0">
                  <a:pos x="9" y="45"/>
                </a:cxn>
                <a:cxn ang="0">
                  <a:pos x="9" y="37"/>
                </a:cxn>
                <a:cxn ang="0">
                  <a:pos x="20" y="37"/>
                </a:cxn>
                <a:cxn ang="0">
                  <a:pos x="28" y="37"/>
                </a:cxn>
                <a:cxn ang="0">
                  <a:pos x="35" y="42"/>
                </a:cxn>
                <a:cxn ang="0">
                  <a:pos x="28" y="45"/>
                </a:cxn>
                <a:cxn ang="0">
                  <a:pos x="25" y="52"/>
                </a:cxn>
                <a:cxn ang="0">
                  <a:pos x="25" y="61"/>
                </a:cxn>
                <a:cxn ang="0">
                  <a:pos x="25" y="70"/>
                </a:cxn>
                <a:cxn ang="0">
                  <a:pos x="35" y="70"/>
                </a:cxn>
                <a:cxn ang="0">
                  <a:pos x="35" y="61"/>
                </a:cxn>
                <a:cxn ang="0">
                  <a:pos x="35" y="52"/>
                </a:cxn>
                <a:cxn ang="0">
                  <a:pos x="37" y="45"/>
                </a:cxn>
                <a:cxn ang="0">
                  <a:pos x="44" y="42"/>
                </a:cxn>
                <a:cxn ang="0">
                  <a:pos x="53" y="42"/>
                </a:cxn>
                <a:cxn ang="0">
                  <a:pos x="60" y="45"/>
                </a:cxn>
                <a:cxn ang="0">
                  <a:pos x="69" y="45"/>
                </a:cxn>
                <a:cxn ang="0">
                  <a:pos x="62" y="42"/>
                </a:cxn>
                <a:cxn ang="0">
                  <a:pos x="62" y="30"/>
                </a:cxn>
                <a:cxn ang="0">
                  <a:pos x="62" y="21"/>
                </a:cxn>
                <a:cxn ang="0">
                  <a:pos x="60" y="16"/>
                </a:cxn>
                <a:cxn ang="0">
                  <a:pos x="53" y="12"/>
                </a:cxn>
                <a:cxn ang="0">
                  <a:pos x="48" y="5"/>
                </a:cxn>
                <a:cxn ang="0">
                  <a:pos x="48" y="0"/>
                </a:cxn>
                <a:cxn ang="0">
                  <a:pos x="44" y="5"/>
                </a:cxn>
                <a:cxn ang="0">
                  <a:pos x="44" y="16"/>
                </a:cxn>
                <a:cxn ang="0">
                  <a:pos x="48" y="21"/>
                </a:cxn>
                <a:cxn ang="0">
                  <a:pos x="53" y="28"/>
                </a:cxn>
                <a:cxn ang="0">
                  <a:pos x="60" y="30"/>
                </a:cxn>
                <a:cxn ang="0">
                  <a:pos x="53" y="37"/>
                </a:cxn>
                <a:cxn ang="0">
                  <a:pos x="44" y="37"/>
                </a:cxn>
                <a:cxn ang="0">
                  <a:pos x="37" y="30"/>
                </a:cxn>
                <a:cxn ang="0">
                  <a:pos x="35" y="28"/>
                </a:cxn>
                <a:cxn ang="0">
                  <a:pos x="28" y="30"/>
                </a:cxn>
                <a:cxn ang="0">
                  <a:pos x="25" y="28"/>
                </a:cxn>
                <a:cxn ang="0">
                  <a:pos x="0" y="45"/>
                </a:cxn>
                <a:cxn ang="0">
                  <a:pos x="4" y="45"/>
                </a:cxn>
              </a:cxnLst>
              <a:pathLst>
                <a:path w="22" h="23">
                  <a:moveTo>
                    <a:pt x="1" y="15"/>
                  </a:moveTo>
                  <a:cubicBezTo>
                    <a:pt x="2" y="15"/>
                    <a:pt x="2" y="15"/>
                    <a:pt x="3" y="15"/>
                  </a:cubicBezTo>
                  <a:cubicBezTo>
                    <a:pt x="3" y="15"/>
                    <a:pt x="3" y="14"/>
                    <a:pt x="3" y="14"/>
                  </a:cubicBezTo>
                  <a:cubicBezTo>
                    <a:pt x="3" y="13"/>
                    <a:pt x="3" y="13"/>
                    <a:pt x="3" y="12"/>
                  </a:cubicBezTo>
                  <a:cubicBezTo>
                    <a:pt x="3" y="12"/>
                    <a:pt x="4" y="12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7" y="12"/>
                    <a:pt x="7" y="12"/>
                    <a:pt x="8" y="12"/>
                  </a:cubicBezTo>
                  <a:cubicBezTo>
                    <a:pt x="8" y="12"/>
                    <a:pt x="9" y="12"/>
                    <a:pt x="9" y="12"/>
                  </a:cubicBezTo>
                  <a:cubicBezTo>
                    <a:pt x="9" y="13"/>
                    <a:pt x="9" y="13"/>
                    <a:pt x="9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4"/>
                    <a:pt x="11" y="15"/>
                    <a:pt x="11" y="15"/>
                  </a:cubicBezTo>
                  <a:cubicBezTo>
                    <a:pt x="10" y="15"/>
                    <a:pt x="10" y="15"/>
                    <a:pt x="9" y="15"/>
                  </a:cubicBezTo>
                  <a:cubicBezTo>
                    <a:pt x="9" y="16"/>
                    <a:pt x="9" y="16"/>
                    <a:pt x="9" y="17"/>
                  </a:cubicBezTo>
                  <a:cubicBezTo>
                    <a:pt x="9" y="17"/>
                    <a:pt x="8" y="17"/>
                    <a:pt x="8" y="17"/>
                  </a:cubicBezTo>
                  <a:cubicBezTo>
                    <a:pt x="8" y="17"/>
                    <a:pt x="8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8" y="21"/>
                    <a:pt x="8" y="21"/>
                    <a:pt x="8" y="22"/>
                  </a:cubicBezTo>
                  <a:cubicBezTo>
                    <a:pt x="8" y="22"/>
                    <a:pt x="8" y="23"/>
                    <a:pt x="8" y="23"/>
                  </a:cubicBezTo>
                  <a:cubicBezTo>
                    <a:pt x="8" y="23"/>
                    <a:pt x="9" y="23"/>
                    <a:pt x="9" y="23"/>
                  </a:cubicBezTo>
                  <a:cubicBezTo>
                    <a:pt x="10" y="23"/>
                    <a:pt x="10" y="23"/>
                    <a:pt x="11" y="23"/>
                  </a:cubicBezTo>
                  <a:cubicBezTo>
                    <a:pt x="11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cubicBezTo>
                    <a:pt x="11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5"/>
                  </a:cubicBezTo>
                  <a:cubicBezTo>
                    <a:pt x="12" y="15"/>
                    <a:pt x="12" y="14"/>
                    <a:pt x="12" y="14"/>
                  </a:cubicBezTo>
                  <a:cubicBezTo>
                    <a:pt x="13" y="14"/>
                    <a:pt x="13" y="14"/>
                    <a:pt x="14" y="14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6" y="14"/>
                    <a:pt x="16" y="14"/>
                    <a:pt x="17" y="14"/>
                  </a:cubicBezTo>
                  <a:cubicBezTo>
                    <a:pt x="17" y="14"/>
                    <a:pt x="17" y="15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5"/>
                    <a:pt x="22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1" y="14"/>
                    <a:pt x="21" y="14"/>
                    <a:pt x="20" y="14"/>
                  </a:cubicBezTo>
                  <a:cubicBezTo>
                    <a:pt x="20" y="13"/>
                    <a:pt x="20" y="13"/>
                    <a:pt x="20" y="12"/>
                  </a:cubicBezTo>
                  <a:cubicBezTo>
                    <a:pt x="20" y="11"/>
                    <a:pt x="20" y="11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8"/>
                    <a:pt x="20" y="8"/>
                    <a:pt x="20" y="7"/>
                  </a:cubicBezTo>
                  <a:cubicBezTo>
                    <a:pt x="20" y="7"/>
                    <a:pt x="20" y="6"/>
                    <a:pt x="20" y="5"/>
                  </a:cubicBezTo>
                  <a:cubicBezTo>
                    <a:pt x="20" y="5"/>
                    <a:pt x="19" y="5"/>
                    <a:pt x="19" y="5"/>
                  </a:cubicBezTo>
                  <a:cubicBezTo>
                    <a:pt x="18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6" y="2"/>
                    <a:pt x="16" y="2"/>
                    <a:pt x="15" y="2"/>
                  </a:cubicBezTo>
                  <a:cubicBezTo>
                    <a:pt x="15" y="2"/>
                    <a:pt x="15" y="1"/>
                    <a:pt x="15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1"/>
                    <a:pt x="14" y="1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3"/>
                    <a:pt x="14" y="3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4" y="7"/>
                    <a:pt x="15" y="7"/>
                    <a:pt x="15" y="7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7" y="8"/>
                    <a:pt x="17" y="8"/>
                    <a:pt x="17" y="9"/>
                  </a:cubicBezTo>
                  <a:cubicBezTo>
                    <a:pt x="17" y="9"/>
                    <a:pt x="18" y="9"/>
                    <a:pt x="19" y="9"/>
                  </a:cubicBezTo>
                  <a:cubicBezTo>
                    <a:pt x="19" y="9"/>
                    <a:pt x="19" y="10"/>
                    <a:pt x="19" y="10"/>
                  </a:cubicBezTo>
                  <a:cubicBezTo>
                    <a:pt x="19" y="11"/>
                    <a:pt x="19" y="11"/>
                    <a:pt x="19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3" y="12"/>
                    <a:pt x="13" y="12"/>
                    <a:pt x="12" y="12"/>
                  </a:cubicBezTo>
                  <a:cubicBezTo>
                    <a:pt x="12" y="11"/>
                    <a:pt x="12" y="11"/>
                    <a:pt x="12" y="10"/>
                  </a:cubicBezTo>
                  <a:cubicBezTo>
                    <a:pt x="12" y="10"/>
                    <a:pt x="12" y="9"/>
                    <a:pt x="12" y="9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8"/>
                    <a:pt x="8" y="8"/>
                    <a:pt x="8" y="7"/>
                  </a:cubicBezTo>
                  <a:cubicBezTo>
                    <a:pt x="5" y="10"/>
                    <a:pt x="2" y="12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7" name="Freeform 41064"/>
            <p:cNvSpPr/>
            <p:nvPr/>
          </p:nvSpPr>
          <p:spPr>
            <a:xfrm>
              <a:off x="4299" y="956"/>
              <a:ext cx="6" cy="18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9"/>
                </a:cxn>
                <a:cxn ang="0">
                  <a:pos x="8" y="16"/>
                </a:cxn>
                <a:cxn ang="0">
                  <a:pos x="0" y="16"/>
                </a:cxn>
                <a:cxn ang="0">
                  <a:pos x="0" y="23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8" y="32"/>
                </a:cxn>
                <a:cxn ang="0">
                  <a:pos x="8" y="25"/>
                </a:cxn>
                <a:cxn ang="0">
                  <a:pos x="8" y="23"/>
                </a:cxn>
                <a:cxn ang="0">
                  <a:pos x="12" y="23"/>
                </a:cxn>
                <a:cxn ang="0">
                  <a:pos x="12" y="16"/>
                </a:cxn>
                <a:cxn ang="0">
                  <a:pos x="12" y="9"/>
                </a:cxn>
                <a:cxn ang="0">
                  <a:pos x="12" y="7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7"/>
                </a:cxn>
              </a:cxnLst>
              <a:pathLst>
                <a:path w="3" h="10">
                  <a:moveTo>
                    <a:pt x="2" y="2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1" y="10"/>
                    <a:pt x="1" y="10"/>
                    <a:pt x="2" y="10"/>
                  </a:cubicBezTo>
                  <a:cubicBezTo>
                    <a:pt x="2" y="9"/>
                    <a:pt x="2" y="9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8" name="Freeform 41065"/>
            <p:cNvSpPr/>
            <p:nvPr/>
          </p:nvSpPr>
          <p:spPr>
            <a:xfrm>
              <a:off x="4380" y="1235"/>
              <a:ext cx="1" cy="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89" name="Freeform 41066"/>
            <p:cNvSpPr/>
            <p:nvPr/>
          </p:nvSpPr>
          <p:spPr>
            <a:xfrm>
              <a:off x="4009" y="939"/>
              <a:ext cx="1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0" name="Freeform 41067"/>
            <p:cNvSpPr/>
            <p:nvPr/>
          </p:nvSpPr>
          <p:spPr>
            <a:xfrm>
              <a:off x="4313" y="927"/>
              <a:ext cx="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4" y="1"/>
                </a:cxn>
                <a:cxn ang="0">
                  <a:pos x="12" y="1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0"/>
                </a:cxn>
              </a:cxnLst>
              <a:pathLst>
                <a:path w="3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1" name="Freeform 41068"/>
            <p:cNvSpPr/>
            <p:nvPr/>
          </p:nvSpPr>
          <p:spPr>
            <a:xfrm>
              <a:off x="4310" y="923"/>
              <a:ext cx="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5" y="0"/>
                </a:cxn>
                <a:cxn ang="0">
                  <a:pos x="0" y="0"/>
                </a:cxn>
              </a:cxnLst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2" name="Freeform 41069"/>
            <p:cNvSpPr>
              <a:spLocks noEditPoints="1"/>
            </p:cNvSpPr>
            <p:nvPr/>
          </p:nvSpPr>
          <p:spPr>
            <a:xfrm>
              <a:off x="3645" y="846"/>
              <a:ext cx="282" cy="692"/>
            </a:xfrm>
            <a:custGeom>
              <a:avLst/>
              <a:gdLst/>
              <a:ahLst/>
              <a:cxnLst>
                <a:cxn ang="0">
                  <a:pos x="352" y="1149"/>
                </a:cxn>
                <a:cxn ang="0">
                  <a:pos x="392" y="1084"/>
                </a:cxn>
                <a:cxn ang="0">
                  <a:pos x="437" y="1030"/>
                </a:cxn>
                <a:cxn ang="0">
                  <a:pos x="461" y="941"/>
                </a:cxn>
                <a:cxn ang="0">
                  <a:pos x="470" y="884"/>
                </a:cxn>
                <a:cxn ang="0">
                  <a:pos x="392" y="854"/>
                </a:cxn>
                <a:cxn ang="0">
                  <a:pos x="332" y="798"/>
                </a:cxn>
                <a:cxn ang="0">
                  <a:pos x="275" y="756"/>
                </a:cxn>
                <a:cxn ang="0">
                  <a:pos x="209" y="751"/>
                </a:cxn>
                <a:cxn ang="0">
                  <a:pos x="143" y="772"/>
                </a:cxn>
                <a:cxn ang="0">
                  <a:pos x="99" y="711"/>
                </a:cxn>
                <a:cxn ang="0">
                  <a:pos x="91" y="678"/>
                </a:cxn>
                <a:cxn ang="0">
                  <a:pos x="49" y="638"/>
                </a:cxn>
                <a:cxn ang="0">
                  <a:pos x="106" y="596"/>
                </a:cxn>
                <a:cxn ang="0">
                  <a:pos x="164" y="629"/>
                </a:cxn>
                <a:cxn ang="0">
                  <a:pos x="191" y="565"/>
                </a:cxn>
                <a:cxn ang="0">
                  <a:pos x="242" y="507"/>
                </a:cxn>
                <a:cxn ang="0">
                  <a:pos x="306" y="467"/>
                </a:cxn>
                <a:cxn ang="0">
                  <a:pos x="343" y="453"/>
                </a:cxn>
                <a:cxn ang="0">
                  <a:pos x="343" y="429"/>
                </a:cxn>
                <a:cxn ang="0">
                  <a:pos x="357" y="438"/>
                </a:cxn>
                <a:cxn ang="0">
                  <a:pos x="385" y="422"/>
                </a:cxn>
                <a:cxn ang="0">
                  <a:pos x="369" y="343"/>
                </a:cxn>
                <a:cxn ang="0">
                  <a:pos x="327" y="303"/>
                </a:cxn>
                <a:cxn ang="0">
                  <a:pos x="285" y="277"/>
                </a:cxn>
                <a:cxn ang="0">
                  <a:pos x="263" y="343"/>
                </a:cxn>
                <a:cxn ang="0">
                  <a:pos x="233" y="359"/>
                </a:cxn>
                <a:cxn ang="0">
                  <a:pos x="181" y="302"/>
                </a:cxn>
                <a:cxn ang="0">
                  <a:pos x="225" y="241"/>
                </a:cxn>
                <a:cxn ang="0">
                  <a:pos x="249" y="253"/>
                </a:cxn>
                <a:cxn ang="0">
                  <a:pos x="263" y="221"/>
                </a:cxn>
                <a:cxn ang="0">
                  <a:pos x="306" y="183"/>
                </a:cxn>
                <a:cxn ang="0">
                  <a:pos x="327" y="213"/>
                </a:cxn>
                <a:cxn ang="0">
                  <a:pos x="294" y="253"/>
                </a:cxn>
                <a:cxn ang="0">
                  <a:pos x="357" y="279"/>
                </a:cxn>
                <a:cxn ang="0">
                  <a:pos x="381" y="253"/>
                </a:cxn>
                <a:cxn ang="0">
                  <a:pos x="381" y="188"/>
                </a:cxn>
                <a:cxn ang="0">
                  <a:pos x="327" y="127"/>
                </a:cxn>
                <a:cxn ang="0">
                  <a:pos x="263" y="134"/>
                </a:cxn>
                <a:cxn ang="0">
                  <a:pos x="263" y="176"/>
                </a:cxn>
                <a:cxn ang="0">
                  <a:pos x="266" y="119"/>
                </a:cxn>
                <a:cxn ang="0">
                  <a:pos x="339" y="110"/>
                </a:cxn>
                <a:cxn ang="0">
                  <a:pos x="294" y="78"/>
                </a:cxn>
                <a:cxn ang="0">
                  <a:pos x="367" y="70"/>
                </a:cxn>
                <a:cxn ang="0">
                  <a:pos x="433" y="37"/>
                </a:cxn>
                <a:cxn ang="0">
                  <a:pos x="393" y="0"/>
                </a:cxn>
                <a:cxn ang="0">
                  <a:pos x="315" y="21"/>
                </a:cxn>
                <a:cxn ang="0">
                  <a:pos x="299" y="64"/>
                </a:cxn>
                <a:cxn ang="0">
                  <a:pos x="263" y="54"/>
                </a:cxn>
                <a:cxn ang="0">
                  <a:pos x="249" y="101"/>
                </a:cxn>
                <a:cxn ang="0">
                  <a:pos x="205" y="159"/>
                </a:cxn>
                <a:cxn ang="0">
                  <a:pos x="12" y="692"/>
                </a:cxn>
                <a:cxn ang="0">
                  <a:pos x="73" y="732"/>
                </a:cxn>
                <a:cxn ang="0">
                  <a:pos x="134" y="781"/>
                </a:cxn>
                <a:cxn ang="0">
                  <a:pos x="172" y="823"/>
                </a:cxn>
                <a:cxn ang="0">
                  <a:pos x="148" y="903"/>
                </a:cxn>
                <a:cxn ang="0">
                  <a:pos x="191" y="973"/>
                </a:cxn>
                <a:cxn ang="0">
                  <a:pos x="240" y="1035"/>
                </a:cxn>
                <a:cxn ang="0">
                  <a:pos x="242" y="1124"/>
                </a:cxn>
                <a:cxn ang="0">
                  <a:pos x="348" y="37"/>
                </a:cxn>
                <a:cxn ang="0">
                  <a:pos x="216" y="173"/>
                </a:cxn>
                <a:cxn ang="0">
                  <a:pos x="200" y="167"/>
                </a:cxn>
              </a:cxnLst>
              <a:pathLst>
                <a:path w="162" h="397">
                  <a:moveTo>
                    <a:pt x="102" y="395"/>
                  </a:moveTo>
                  <a:cubicBezTo>
                    <a:pt x="102" y="395"/>
                    <a:pt x="102" y="394"/>
                    <a:pt x="102" y="394"/>
                  </a:cubicBezTo>
                  <a:cubicBezTo>
                    <a:pt x="102" y="393"/>
                    <a:pt x="102" y="393"/>
                    <a:pt x="102" y="392"/>
                  </a:cubicBezTo>
                  <a:cubicBezTo>
                    <a:pt x="103" y="392"/>
                    <a:pt x="103" y="392"/>
                    <a:pt x="104" y="392"/>
                  </a:cubicBezTo>
                  <a:cubicBezTo>
                    <a:pt x="104" y="393"/>
                    <a:pt x="104" y="393"/>
                    <a:pt x="104" y="394"/>
                  </a:cubicBezTo>
                  <a:cubicBezTo>
                    <a:pt x="104" y="394"/>
                    <a:pt x="105" y="394"/>
                    <a:pt x="105" y="394"/>
                  </a:cubicBezTo>
                  <a:cubicBezTo>
                    <a:pt x="105" y="393"/>
                    <a:pt x="105" y="393"/>
                    <a:pt x="105" y="392"/>
                  </a:cubicBezTo>
                  <a:cubicBezTo>
                    <a:pt x="106" y="392"/>
                    <a:pt x="106" y="392"/>
                    <a:pt x="107" y="392"/>
                  </a:cubicBezTo>
                  <a:cubicBezTo>
                    <a:pt x="107" y="392"/>
                    <a:pt x="107" y="391"/>
                    <a:pt x="107" y="391"/>
                  </a:cubicBezTo>
                  <a:cubicBezTo>
                    <a:pt x="107" y="390"/>
                    <a:pt x="107" y="390"/>
                    <a:pt x="107" y="389"/>
                  </a:cubicBezTo>
                  <a:cubicBezTo>
                    <a:pt x="107" y="388"/>
                    <a:pt x="107" y="388"/>
                    <a:pt x="107" y="387"/>
                  </a:cubicBezTo>
                  <a:cubicBezTo>
                    <a:pt x="107" y="387"/>
                    <a:pt x="107" y="386"/>
                    <a:pt x="107" y="386"/>
                  </a:cubicBezTo>
                  <a:cubicBezTo>
                    <a:pt x="107" y="386"/>
                    <a:pt x="108" y="386"/>
                    <a:pt x="108" y="386"/>
                  </a:cubicBezTo>
                  <a:cubicBezTo>
                    <a:pt x="109" y="386"/>
                    <a:pt x="110" y="386"/>
                    <a:pt x="110" y="386"/>
                  </a:cubicBezTo>
                  <a:cubicBezTo>
                    <a:pt x="111" y="386"/>
                    <a:pt x="111" y="386"/>
                    <a:pt x="112" y="386"/>
                  </a:cubicBezTo>
                  <a:cubicBezTo>
                    <a:pt x="112" y="385"/>
                    <a:pt x="112" y="385"/>
                    <a:pt x="112" y="384"/>
                  </a:cubicBezTo>
                  <a:cubicBezTo>
                    <a:pt x="112" y="384"/>
                    <a:pt x="113" y="384"/>
                    <a:pt x="113" y="384"/>
                  </a:cubicBezTo>
                  <a:cubicBezTo>
                    <a:pt x="114" y="384"/>
                    <a:pt x="114" y="384"/>
                    <a:pt x="115" y="384"/>
                  </a:cubicBezTo>
                  <a:cubicBezTo>
                    <a:pt x="115" y="384"/>
                    <a:pt x="115" y="383"/>
                    <a:pt x="115" y="382"/>
                  </a:cubicBezTo>
                  <a:cubicBezTo>
                    <a:pt x="115" y="382"/>
                    <a:pt x="116" y="382"/>
                    <a:pt x="116" y="382"/>
                  </a:cubicBezTo>
                  <a:cubicBezTo>
                    <a:pt x="116" y="382"/>
                    <a:pt x="116" y="381"/>
                    <a:pt x="116" y="381"/>
                  </a:cubicBezTo>
                  <a:cubicBezTo>
                    <a:pt x="116" y="380"/>
                    <a:pt x="116" y="380"/>
                    <a:pt x="116" y="379"/>
                  </a:cubicBezTo>
                  <a:cubicBezTo>
                    <a:pt x="116" y="379"/>
                    <a:pt x="116" y="378"/>
                    <a:pt x="116" y="378"/>
                  </a:cubicBezTo>
                  <a:cubicBezTo>
                    <a:pt x="116" y="377"/>
                    <a:pt x="116" y="377"/>
                    <a:pt x="116" y="376"/>
                  </a:cubicBezTo>
                  <a:cubicBezTo>
                    <a:pt x="116" y="376"/>
                    <a:pt x="115" y="376"/>
                    <a:pt x="115" y="376"/>
                  </a:cubicBezTo>
                  <a:cubicBezTo>
                    <a:pt x="115" y="376"/>
                    <a:pt x="115" y="375"/>
                    <a:pt x="115" y="375"/>
                  </a:cubicBezTo>
                  <a:cubicBezTo>
                    <a:pt x="115" y="374"/>
                    <a:pt x="115" y="373"/>
                    <a:pt x="115" y="373"/>
                  </a:cubicBezTo>
                  <a:cubicBezTo>
                    <a:pt x="115" y="373"/>
                    <a:pt x="116" y="373"/>
                    <a:pt x="116" y="373"/>
                  </a:cubicBezTo>
                  <a:cubicBezTo>
                    <a:pt x="117" y="373"/>
                    <a:pt x="117" y="373"/>
                    <a:pt x="118" y="373"/>
                  </a:cubicBezTo>
                  <a:cubicBezTo>
                    <a:pt x="118" y="373"/>
                    <a:pt x="119" y="373"/>
                    <a:pt x="119" y="373"/>
                  </a:cubicBezTo>
                  <a:cubicBezTo>
                    <a:pt x="120" y="373"/>
                    <a:pt x="120" y="373"/>
                    <a:pt x="121" y="373"/>
                  </a:cubicBezTo>
                  <a:cubicBezTo>
                    <a:pt x="121" y="372"/>
                    <a:pt x="121" y="372"/>
                    <a:pt x="121" y="371"/>
                  </a:cubicBezTo>
                  <a:cubicBezTo>
                    <a:pt x="121" y="371"/>
                    <a:pt x="122" y="371"/>
                    <a:pt x="122" y="371"/>
                  </a:cubicBezTo>
                  <a:cubicBezTo>
                    <a:pt x="122" y="371"/>
                    <a:pt x="122" y="370"/>
                    <a:pt x="122" y="370"/>
                  </a:cubicBezTo>
                  <a:cubicBezTo>
                    <a:pt x="123" y="370"/>
                    <a:pt x="124" y="370"/>
                    <a:pt x="124" y="370"/>
                  </a:cubicBezTo>
                  <a:cubicBezTo>
                    <a:pt x="124" y="369"/>
                    <a:pt x="124" y="369"/>
                    <a:pt x="124" y="368"/>
                  </a:cubicBezTo>
                  <a:cubicBezTo>
                    <a:pt x="124" y="367"/>
                    <a:pt x="124" y="367"/>
                    <a:pt x="124" y="366"/>
                  </a:cubicBezTo>
                  <a:cubicBezTo>
                    <a:pt x="125" y="366"/>
                    <a:pt x="125" y="366"/>
                    <a:pt x="126" y="366"/>
                  </a:cubicBezTo>
                  <a:cubicBezTo>
                    <a:pt x="126" y="366"/>
                    <a:pt x="126" y="365"/>
                    <a:pt x="126" y="365"/>
                  </a:cubicBezTo>
                  <a:cubicBezTo>
                    <a:pt x="126" y="364"/>
                    <a:pt x="126" y="364"/>
                    <a:pt x="126" y="363"/>
                  </a:cubicBezTo>
                  <a:cubicBezTo>
                    <a:pt x="126" y="363"/>
                    <a:pt x="127" y="363"/>
                    <a:pt x="127" y="363"/>
                  </a:cubicBezTo>
                  <a:cubicBezTo>
                    <a:pt x="127" y="363"/>
                    <a:pt x="127" y="362"/>
                    <a:pt x="127" y="362"/>
                  </a:cubicBezTo>
                  <a:cubicBezTo>
                    <a:pt x="127" y="361"/>
                    <a:pt x="127" y="361"/>
                    <a:pt x="127" y="360"/>
                  </a:cubicBezTo>
                  <a:cubicBezTo>
                    <a:pt x="128" y="360"/>
                    <a:pt x="128" y="360"/>
                    <a:pt x="129" y="360"/>
                  </a:cubicBezTo>
                  <a:cubicBezTo>
                    <a:pt x="129" y="359"/>
                    <a:pt x="129" y="359"/>
                    <a:pt x="129" y="358"/>
                  </a:cubicBezTo>
                  <a:cubicBezTo>
                    <a:pt x="129" y="358"/>
                    <a:pt x="129" y="357"/>
                    <a:pt x="129" y="357"/>
                  </a:cubicBezTo>
                  <a:cubicBezTo>
                    <a:pt x="129" y="357"/>
                    <a:pt x="130" y="357"/>
                    <a:pt x="130" y="357"/>
                  </a:cubicBezTo>
                  <a:cubicBezTo>
                    <a:pt x="130" y="356"/>
                    <a:pt x="130" y="356"/>
                    <a:pt x="130" y="355"/>
                  </a:cubicBezTo>
                  <a:cubicBezTo>
                    <a:pt x="130" y="355"/>
                    <a:pt x="130" y="354"/>
                    <a:pt x="130" y="353"/>
                  </a:cubicBezTo>
                  <a:cubicBezTo>
                    <a:pt x="131" y="353"/>
                    <a:pt x="131" y="353"/>
                    <a:pt x="132" y="353"/>
                  </a:cubicBezTo>
                  <a:cubicBezTo>
                    <a:pt x="132" y="353"/>
                    <a:pt x="132" y="352"/>
                    <a:pt x="132" y="352"/>
                  </a:cubicBezTo>
                  <a:cubicBezTo>
                    <a:pt x="132" y="351"/>
                    <a:pt x="132" y="351"/>
                    <a:pt x="132" y="350"/>
                  </a:cubicBezTo>
                  <a:cubicBezTo>
                    <a:pt x="132" y="350"/>
                    <a:pt x="132" y="349"/>
                    <a:pt x="132" y="349"/>
                  </a:cubicBezTo>
                  <a:cubicBezTo>
                    <a:pt x="131" y="349"/>
                    <a:pt x="131" y="349"/>
                    <a:pt x="130" y="349"/>
                  </a:cubicBezTo>
                  <a:cubicBezTo>
                    <a:pt x="130" y="348"/>
                    <a:pt x="130" y="348"/>
                    <a:pt x="130" y="347"/>
                  </a:cubicBezTo>
                  <a:cubicBezTo>
                    <a:pt x="130" y="347"/>
                    <a:pt x="130" y="346"/>
                    <a:pt x="130" y="346"/>
                  </a:cubicBezTo>
                  <a:cubicBezTo>
                    <a:pt x="131" y="346"/>
                    <a:pt x="131" y="346"/>
                    <a:pt x="132" y="346"/>
                  </a:cubicBezTo>
                  <a:cubicBezTo>
                    <a:pt x="132" y="346"/>
                    <a:pt x="133" y="346"/>
                    <a:pt x="134" y="346"/>
                  </a:cubicBezTo>
                  <a:cubicBezTo>
                    <a:pt x="134" y="345"/>
                    <a:pt x="134" y="344"/>
                    <a:pt x="134" y="344"/>
                  </a:cubicBezTo>
                  <a:cubicBezTo>
                    <a:pt x="134" y="344"/>
                    <a:pt x="135" y="344"/>
                    <a:pt x="135" y="344"/>
                  </a:cubicBezTo>
                  <a:cubicBezTo>
                    <a:pt x="135" y="343"/>
                    <a:pt x="135" y="343"/>
                    <a:pt x="135" y="342"/>
                  </a:cubicBezTo>
                  <a:cubicBezTo>
                    <a:pt x="136" y="342"/>
                    <a:pt x="136" y="342"/>
                    <a:pt x="137" y="342"/>
                  </a:cubicBezTo>
                  <a:cubicBezTo>
                    <a:pt x="137" y="342"/>
                    <a:pt x="137" y="341"/>
                    <a:pt x="137" y="341"/>
                  </a:cubicBezTo>
                  <a:cubicBezTo>
                    <a:pt x="137" y="341"/>
                    <a:pt x="138" y="341"/>
                    <a:pt x="138" y="341"/>
                  </a:cubicBezTo>
                  <a:cubicBezTo>
                    <a:pt x="139" y="341"/>
                    <a:pt x="139" y="341"/>
                    <a:pt x="140" y="341"/>
                  </a:cubicBezTo>
                  <a:cubicBezTo>
                    <a:pt x="140" y="340"/>
                    <a:pt x="140" y="340"/>
                    <a:pt x="140" y="339"/>
                  </a:cubicBezTo>
                  <a:cubicBezTo>
                    <a:pt x="140" y="339"/>
                    <a:pt x="141" y="339"/>
                    <a:pt x="141" y="339"/>
                  </a:cubicBezTo>
                  <a:cubicBezTo>
                    <a:pt x="142" y="339"/>
                    <a:pt x="142" y="339"/>
                    <a:pt x="143" y="339"/>
                  </a:cubicBezTo>
                  <a:cubicBezTo>
                    <a:pt x="143" y="339"/>
                    <a:pt x="144" y="339"/>
                    <a:pt x="144" y="339"/>
                  </a:cubicBezTo>
                  <a:cubicBezTo>
                    <a:pt x="145" y="339"/>
                    <a:pt x="145" y="339"/>
                    <a:pt x="146" y="339"/>
                  </a:cubicBezTo>
                  <a:cubicBezTo>
                    <a:pt x="146" y="338"/>
                    <a:pt x="146" y="338"/>
                    <a:pt x="146" y="337"/>
                  </a:cubicBezTo>
                  <a:cubicBezTo>
                    <a:pt x="146" y="337"/>
                    <a:pt x="147" y="337"/>
                    <a:pt x="148" y="337"/>
                  </a:cubicBezTo>
                  <a:cubicBezTo>
                    <a:pt x="148" y="337"/>
                    <a:pt x="148" y="336"/>
                    <a:pt x="148" y="336"/>
                  </a:cubicBezTo>
                  <a:cubicBezTo>
                    <a:pt x="148" y="335"/>
                    <a:pt x="148" y="335"/>
                    <a:pt x="148" y="334"/>
                  </a:cubicBezTo>
                  <a:cubicBezTo>
                    <a:pt x="148" y="334"/>
                    <a:pt x="148" y="333"/>
                    <a:pt x="148" y="333"/>
                  </a:cubicBezTo>
                  <a:cubicBezTo>
                    <a:pt x="148" y="333"/>
                    <a:pt x="149" y="333"/>
                    <a:pt x="149" y="333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0"/>
                    <a:pt x="149" y="330"/>
                    <a:pt x="149" y="329"/>
                  </a:cubicBezTo>
                  <a:cubicBezTo>
                    <a:pt x="150" y="329"/>
                    <a:pt x="150" y="329"/>
                    <a:pt x="151" y="329"/>
                  </a:cubicBezTo>
                  <a:cubicBezTo>
                    <a:pt x="151" y="329"/>
                    <a:pt x="151" y="328"/>
                    <a:pt x="151" y="328"/>
                  </a:cubicBezTo>
                  <a:cubicBezTo>
                    <a:pt x="151" y="327"/>
                    <a:pt x="151" y="327"/>
                    <a:pt x="151" y="326"/>
                  </a:cubicBezTo>
                  <a:cubicBezTo>
                    <a:pt x="151" y="326"/>
                    <a:pt x="151" y="325"/>
                    <a:pt x="151" y="324"/>
                  </a:cubicBezTo>
                  <a:cubicBezTo>
                    <a:pt x="151" y="324"/>
                    <a:pt x="151" y="323"/>
                    <a:pt x="151" y="323"/>
                  </a:cubicBezTo>
                  <a:cubicBezTo>
                    <a:pt x="151" y="322"/>
                    <a:pt x="151" y="322"/>
                    <a:pt x="151" y="321"/>
                  </a:cubicBezTo>
                  <a:cubicBezTo>
                    <a:pt x="151" y="321"/>
                    <a:pt x="151" y="320"/>
                    <a:pt x="151" y="320"/>
                  </a:cubicBezTo>
                  <a:cubicBezTo>
                    <a:pt x="151" y="319"/>
                    <a:pt x="151" y="319"/>
                    <a:pt x="151" y="318"/>
                  </a:cubicBezTo>
                  <a:cubicBezTo>
                    <a:pt x="151" y="318"/>
                    <a:pt x="151" y="317"/>
                    <a:pt x="151" y="317"/>
                  </a:cubicBezTo>
                  <a:cubicBezTo>
                    <a:pt x="151" y="316"/>
                    <a:pt x="151" y="315"/>
                    <a:pt x="151" y="315"/>
                  </a:cubicBezTo>
                  <a:cubicBezTo>
                    <a:pt x="151" y="314"/>
                    <a:pt x="151" y="314"/>
                    <a:pt x="151" y="313"/>
                  </a:cubicBezTo>
                  <a:cubicBezTo>
                    <a:pt x="151" y="313"/>
                    <a:pt x="151" y="312"/>
                    <a:pt x="151" y="312"/>
                  </a:cubicBezTo>
                  <a:cubicBezTo>
                    <a:pt x="151" y="312"/>
                    <a:pt x="152" y="312"/>
                    <a:pt x="152" y="312"/>
                  </a:cubicBezTo>
                  <a:cubicBezTo>
                    <a:pt x="152" y="311"/>
                    <a:pt x="152" y="310"/>
                    <a:pt x="152" y="310"/>
                  </a:cubicBezTo>
                  <a:cubicBezTo>
                    <a:pt x="153" y="310"/>
                    <a:pt x="153" y="310"/>
                    <a:pt x="154" y="310"/>
                  </a:cubicBezTo>
                  <a:cubicBezTo>
                    <a:pt x="154" y="309"/>
                    <a:pt x="154" y="309"/>
                    <a:pt x="154" y="308"/>
                  </a:cubicBezTo>
                  <a:cubicBezTo>
                    <a:pt x="154" y="308"/>
                    <a:pt x="155" y="308"/>
                    <a:pt x="155" y="308"/>
                  </a:cubicBezTo>
                  <a:cubicBezTo>
                    <a:pt x="155" y="308"/>
                    <a:pt x="155" y="307"/>
                    <a:pt x="155" y="307"/>
                  </a:cubicBezTo>
                  <a:cubicBezTo>
                    <a:pt x="156" y="307"/>
                    <a:pt x="156" y="307"/>
                    <a:pt x="157" y="307"/>
                  </a:cubicBezTo>
                  <a:cubicBezTo>
                    <a:pt x="157" y="306"/>
                    <a:pt x="157" y="306"/>
                    <a:pt x="157" y="305"/>
                  </a:cubicBezTo>
                  <a:cubicBezTo>
                    <a:pt x="158" y="305"/>
                    <a:pt x="158" y="305"/>
                    <a:pt x="159" y="305"/>
                  </a:cubicBezTo>
                  <a:cubicBezTo>
                    <a:pt x="159" y="305"/>
                    <a:pt x="159" y="304"/>
                    <a:pt x="159" y="304"/>
                  </a:cubicBezTo>
                  <a:cubicBezTo>
                    <a:pt x="159" y="304"/>
                    <a:pt x="160" y="304"/>
                    <a:pt x="160" y="304"/>
                  </a:cubicBezTo>
                  <a:cubicBezTo>
                    <a:pt x="160" y="303"/>
                    <a:pt x="160" y="303"/>
                    <a:pt x="160" y="302"/>
                  </a:cubicBezTo>
                  <a:cubicBezTo>
                    <a:pt x="160" y="301"/>
                    <a:pt x="160" y="301"/>
                    <a:pt x="160" y="300"/>
                  </a:cubicBezTo>
                  <a:cubicBezTo>
                    <a:pt x="160" y="300"/>
                    <a:pt x="160" y="299"/>
                    <a:pt x="160" y="299"/>
                  </a:cubicBezTo>
                  <a:cubicBezTo>
                    <a:pt x="161" y="299"/>
                    <a:pt x="161" y="299"/>
                    <a:pt x="162" y="299"/>
                  </a:cubicBezTo>
                  <a:cubicBezTo>
                    <a:pt x="162" y="298"/>
                    <a:pt x="162" y="298"/>
                    <a:pt x="162" y="297"/>
                  </a:cubicBezTo>
                  <a:cubicBezTo>
                    <a:pt x="161" y="297"/>
                    <a:pt x="161" y="297"/>
                    <a:pt x="160" y="297"/>
                  </a:cubicBezTo>
                  <a:cubicBezTo>
                    <a:pt x="160" y="297"/>
                    <a:pt x="160" y="296"/>
                    <a:pt x="160" y="295"/>
                  </a:cubicBezTo>
                  <a:cubicBezTo>
                    <a:pt x="160" y="295"/>
                    <a:pt x="160" y="294"/>
                    <a:pt x="160" y="294"/>
                  </a:cubicBezTo>
                  <a:cubicBezTo>
                    <a:pt x="160" y="293"/>
                    <a:pt x="160" y="293"/>
                    <a:pt x="160" y="292"/>
                  </a:cubicBezTo>
                  <a:cubicBezTo>
                    <a:pt x="160" y="292"/>
                    <a:pt x="160" y="291"/>
                    <a:pt x="160" y="291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8" y="291"/>
                    <a:pt x="158" y="291"/>
                    <a:pt x="157" y="291"/>
                  </a:cubicBezTo>
                  <a:cubicBezTo>
                    <a:pt x="156" y="291"/>
                    <a:pt x="156" y="291"/>
                    <a:pt x="155" y="291"/>
                  </a:cubicBezTo>
                  <a:cubicBezTo>
                    <a:pt x="155" y="291"/>
                    <a:pt x="154" y="291"/>
                    <a:pt x="154" y="291"/>
                  </a:cubicBezTo>
                  <a:cubicBezTo>
                    <a:pt x="154" y="290"/>
                    <a:pt x="154" y="290"/>
                    <a:pt x="154" y="289"/>
                  </a:cubicBezTo>
                  <a:cubicBezTo>
                    <a:pt x="153" y="289"/>
                    <a:pt x="153" y="289"/>
                    <a:pt x="152" y="289"/>
                  </a:cubicBezTo>
                  <a:cubicBezTo>
                    <a:pt x="152" y="288"/>
                    <a:pt x="152" y="288"/>
                    <a:pt x="152" y="287"/>
                  </a:cubicBezTo>
                  <a:cubicBezTo>
                    <a:pt x="152" y="287"/>
                    <a:pt x="151" y="287"/>
                    <a:pt x="151" y="287"/>
                  </a:cubicBezTo>
                  <a:cubicBezTo>
                    <a:pt x="150" y="287"/>
                    <a:pt x="150" y="287"/>
                    <a:pt x="149" y="287"/>
                  </a:cubicBezTo>
                  <a:cubicBezTo>
                    <a:pt x="149" y="287"/>
                    <a:pt x="149" y="286"/>
                    <a:pt x="149" y="286"/>
                  </a:cubicBezTo>
                  <a:cubicBezTo>
                    <a:pt x="149" y="286"/>
                    <a:pt x="148" y="286"/>
                    <a:pt x="148" y="286"/>
                  </a:cubicBezTo>
                  <a:cubicBezTo>
                    <a:pt x="147" y="286"/>
                    <a:pt x="146" y="286"/>
                    <a:pt x="146" y="286"/>
                  </a:cubicBezTo>
                  <a:cubicBezTo>
                    <a:pt x="145" y="286"/>
                    <a:pt x="145" y="286"/>
                    <a:pt x="144" y="286"/>
                  </a:cubicBezTo>
                  <a:cubicBezTo>
                    <a:pt x="144" y="286"/>
                    <a:pt x="143" y="286"/>
                    <a:pt x="143" y="286"/>
                  </a:cubicBezTo>
                  <a:cubicBezTo>
                    <a:pt x="142" y="286"/>
                    <a:pt x="142" y="286"/>
                    <a:pt x="141" y="286"/>
                  </a:cubicBezTo>
                  <a:cubicBezTo>
                    <a:pt x="141" y="285"/>
                    <a:pt x="141" y="285"/>
                    <a:pt x="141" y="284"/>
                  </a:cubicBezTo>
                  <a:cubicBezTo>
                    <a:pt x="141" y="284"/>
                    <a:pt x="140" y="284"/>
                    <a:pt x="140" y="284"/>
                  </a:cubicBezTo>
                  <a:cubicBezTo>
                    <a:pt x="139" y="284"/>
                    <a:pt x="139" y="284"/>
                    <a:pt x="138" y="284"/>
                  </a:cubicBezTo>
                  <a:cubicBezTo>
                    <a:pt x="138" y="284"/>
                    <a:pt x="137" y="284"/>
                    <a:pt x="137" y="284"/>
                  </a:cubicBezTo>
                  <a:cubicBezTo>
                    <a:pt x="137" y="284"/>
                    <a:pt x="137" y="283"/>
                    <a:pt x="137" y="283"/>
                  </a:cubicBezTo>
                  <a:cubicBezTo>
                    <a:pt x="136" y="283"/>
                    <a:pt x="136" y="283"/>
                    <a:pt x="135" y="283"/>
                  </a:cubicBezTo>
                  <a:cubicBezTo>
                    <a:pt x="135" y="283"/>
                    <a:pt x="134" y="283"/>
                    <a:pt x="134" y="283"/>
                  </a:cubicBezTo>
                  <a:cubicBezTo>
                    <a:pt x="134" y="282"/>
                    <a:pt x="134" y="281"/>
                    <a:pt x="134" y="281"/>
                  </a:cubicBezTo>
                  <a:cubicBezTo>
                    <a:pt x="133" y="281"/>
                    <a:pt x="132" y="281"/>
                    <a:pt x="132" y="281"/>
                  </a:cubicBezTo>
                  <a:cubicBezTo>
                    <a:pt x="131" y="281"/>
                    <a:pt x="131" y="281"/>
                    <a:pt x="130" y="281"/>
                  </a:cubicBezTo>
                  <a:cubicBezTo>
                    <a:pt x="130" y="281"/>
                    <a:pt x="129" y="281"/>
                    <a:pt x="129" y="281"/>
                  </a:cubicBezTo>
                  <a:cubicBezTo>
                    <a:pt x="129" y="280"/>
                    <a:pt x="129" y="280"/>
                    <a:pt x="129" y="279"/>
                  </a:cubicBezTo>
                  <a:cubicBezTo>
                    <a:pt x="128" y="279"/>
                    <a:pt x="128" y="279"/>
                    <a:pt x="127" y="279"/>
                  </a:cubicBezTo>
                  <a:cubicBezTo>
                    <a:pt x="127" y="279"/>
                    <a:pt x="127" y="278"/>
                    <a:pt x="127" y="278"/>
                  </a:cubicBezTo>
                  <a:cubicBezTo>
                    <a:pt x="127" y="278"/>
                    <a:pt x="126" y="278"/>
                    <a:pt x="126" y="278"/>
                  </a:cubicBezTo>
                  <a:cubicBezTo>
                    <a:pt x="125" y="278"/>
                    <a:pt x="125" y="278"/>
                    <a:pt x="124" y="278"/>
                  </a:cubicBezTo>
                  <a:cubicBezTo>
                    <a:pt x="124" y="277"/>
                    <a:pt x="124" y="277"/>
                    <a:pt x="124" y="276"/>
                  </a:cubicBezTo>
                  <a:cubicBezTo>
                    <a:pt x="124" y="276"/>
                    <a:pt x="124" y="275"/>
                    <a:pt x="124" y="274"/>
                  </a:cubicBezTo>
                  <a:cubicBezTo>
                    <a:pt x="124" y="274"/>
                    <a:pt x="124" y="273"/>
                    <a:pt x="124" y="273"/>
                  </a:cubicBezTo>
                  <a:cubicBezTo>
                    <a:pt x="124" y="273"/>
                    <a:pt x="123" y="273"/>
                    <a:pt x="122" y="273"/>
                  </a:cubicBezTo>
                  <a:cubicBezTo>
                    <a:pt x="122" y="272"/>
                    <a:pt x="122" y="272"/>
                    <a:pt x="122" y="271"/>
                  </a:cubicBezTo>
                  <a:cubicBezTo>
                    <a:pt x="122" y="271"/>
                    <a:pt x="122" y="270"/>
                    <a:pt x="122" y="270"/>
                  </a:cubicBezTo>
                  <a:cubicBezTo>
                    <a:pt x="122" y="270"/>
                    <a:pt x="121" y="270"/>
                    <a:pt x="121" y="270"/>
                  </a:cubicBezTo>
                  <a:cubicBezTo>
                    <a:pt x="121" y="269"/>
                    <a:pt x="121" y="269"/>
                    <a:pt x="121" y="268"/>
                  </a:cubicBezTo>
                  <a:cubicBezTo>
                    <a:pt x="121" y="268"/>
                    <a:pt x="121" y="267"/>
                    <a:pt x="121" y="266"/>
                  </a:cubicBezTo>
                  <a:cubicBezTo>
                    <a:pt x="120" y="266"/>
                    <a:pt x="120" y="266"/>
                    <a:pt x="119" y="266"/>
                  </a:cubicBezTo>
                  <a:cubicBezTo>
                    <a:pt x="119" y="266"/>
                    <a:pt x="119" y="265"/>
                    <a:pt x="119" y="265"/>
                  </a:cubicBezTo>
                  <a:cubicBezTo>
                    <a:pt x="119" y="265"/>
                    <a:pt x="118" y="265"/>
                    <a:pt x="118" y="265"/>
                  </a:cubicBezTo>
                  <a:cubicBezTo>
                    <a:pt x="117" y="265"/>
                    <a:pt x="117" y="265"/>
                    <a:pt x="116" y="265"/>
                  </a:cubicBezTo>
                  <a:cubicBezTo>
                    <a:pt x="116" y="264"/>
                    <a:pt x="116" y="264"/>
                    <a:pt x="116" y="263"/>
                  </a:cubicBezTo>
                  <a:cubicBezTo>
                    <a:pt x="116" y="263"/>
                    <a:pt x="115" y="263"/>
                    <a:pt x="115" y="263"/>
                  </a:cubicBezTo>
                  <a:cubicBezTo>
                    <a:pt x="114" y="263"/>
                    <a:pt x="114" y="263"/>
                    <a:pt x="113" y="263"/>
                  </a:cubicBezTo>
                  <a:cubicBezTo>
                    <a:pt x="113" y="263"/>
                    <a:pt x="112" y="263"/>
                    <a:pt x="112" y="263"/>
                  </a:cubicBezTo>
                  <a:cubicBezTo>
                    <a:pt x="111" y="263"/>
                    <a:pt x="111" y="263"/>
                    <a:pt x="110" y="263"/>
                  </a:cubicBezTo>
                  <a:cubicBezTo>
                    <a:pt x="110" y="263"/>
                    <a:pt x="109" y="263"/>
                    <a:pt x="108" y="263"/>
                  </a:cubicBezTo>
                  <a:cubicBezTo>
                    <a:pt x="108" y="263"/>
                    <a:pt x="108" y="262"/>
                    <a:pt x="108" y="262"/>
                  </a:cubicBezTo>
                  <a:cubicBezTo>
                    <a:pt x="108" y="262"/>
                    <a:pt x="107" y="262"/>
                    <a:pt x="107" y="262"/>
                  </a:cubicBezTo>
                  <a:cubicBezTo>
                    <a:pt x="106" y="262"/>
                    <a:pt x="106" y="262"/>
                    <a:pt x="105" y="262"/>
                  </a:cubicBezTo>
                  <a:cubicBezTo>
                    <a:pt x="105" y="261"/>
                    <a:pt x="105" y="260"/>
                    <a:pt x="105" y="260"/>
                  </a:cubicBezTo>
                  <a:cubicBezTo>
                    <a:pt x="105" y="260"/>
                    <a:pt x="104" y="260"/>
                    <a:pt x="104" y="260"/>
                  </a:cubicBezTo>
                  <a:cubicBezTo>
                    <a:pt x="104" y="259"/>
                    <a:pt x="104" y="259"/>
                    <a:pt x="104" y="258"/>
                  </a:cubicBezTo>
                  <a:cubicBezTo>
                    <a:pt x="104" y="258"/>
                    <a:pt x="104" y="257"/>
                    <a:pt x="104" y="257"/>
                  </a:cubicBezTo>
                  <a:cubicBezTo>
                    <a:pt x="103" y="257"/>
                    <a:pt x="103" y="257"/>
                    <a:pt x="102" y="257"/>
                  </a:cubicBezTo>
                  <a:cubicBezTo>
                    <a:pt x="102" y="257"/>
                    <a:pt x="101" y="257"/>
                    <a:pt x="101" y="257"/>
                  </a:cubicBezTo>
                  <a:cubicBezTo>
                    <a:pt x="101" y="256"/>
                    <a:pt x="101" y="256"/>
                    <a:pt x="101" y="255"/>
                  </a:cubicBezTo>
                  <a:cubicBezTo>
                    <a:pt x="100" y="255"/>
                    <a:pt x="100" y="255"/>
                    <a:pt x="99" y="255"/>
                  </a:cubicBezTo>
                  <a:cubicBezTo>
                    <a:pt x="99" y="255"/>
                    <a:pt x="99" y="254"/>
                    <a:pt x="99" y="254"/>
                  </a:cubicBezTo>
                  <a:cubicBezTo>
                    <a:pt x="99" y="253"/>
                    <a:pt x="99" y="252"/>
                    <a:pt x="99" y="252"/>
                  </a:cubicBezTo>
                  <a:cubicBezTo>
                    <a:pt x="99" y="251"/>
                    <a:pt x="99" y="251"/>
                    <a:pt x="99" y="250"/>
                  </a:cubicBezTo>
                  <a:cubicBezTo>
                    <a:pt x="99" y="250"/>
                    <a:pt x="99" y="249"/>
                    <a:pt x="99" y="249"/>
                  </a:cubicBezTo>
                  <a:cubicBezTo>
                    <a:pt x="98" y="249"/>
                    <a:pt x="98" y="249"/>
                    <a:pt x="97" y="249"/>
                  </a:cubicBezTo>
                  <a:cubicBezTo>
                    <a:pt x="97" y="249"/>
                    <a:pt x="97" y="250"/>
                    <a:pt x="97" y="250"/>
                  </a:cubicBezTo>
                  <a:cubicBezTo>
                    <a:pt x="97" y="250"/>
                    <a:pt x="96" y="250"/>
                    <a:pt x="96" y="250"/>
                  </a:cubicBezTo>
                  <a:cubicBezTo>
                    <a:pt x="95" y="250"/>
                    <a:pt x="95" y="250"/>
                    <a:pt x="94" y="250"/>
                  </a:cubicBezTo>
                  <a:cubicBezTo>
                    <a:pt x="94" y="250"/>
                    <a:pt x="93" y="250"/>
                    <a:pt x="93" y="250"/>
                  </a:cubicBezTo>
                  <a:cubicBezTo>
                    <a:pt x="93" y="250"/>
                    <a:pt x="93" y="249"/>
                    <a:pt x="93" y="249"/>
                  </a:cubicBezTo>
                  <a:cubicBezTo>
                    <a:pt x="92" y="249"/>
                    <a:pt x="92" y="249"/>
                    <a:pt x="91" y="249"/>
                  </a:cubicBezTo>
                  <a:cubicBezTo>
                    <a:pt x="91" y="249"/>
                    <a:pt x="90" y="249"/>
                    <a:pt x="90" y="249"/>
                  </a:cubicBezTo>
                  <a:cubicBezTo>
                    <a:pt x="90" y="249"/>
                    <a:pt x="90" y="250"/>
                    <a:pt x="90" y="250"/>
                  </a:cubicBezTo>
                  <a:cubicBezTo>
                    <a:pt x="89" y="250"/>
                    <a:pt x="89" y="250"/>
                    <a:pt x="88" y="250"/>
                  </a:cubicBezTo>
                  <a:cubicBezTo>
                    <a:pt x="88" y="250"/>
                    <a:pt x="87" y="250"/>
                    <a:pt x="87" y="250"/>
                  </a:cubicBezTo>
                  <a:cubicBezTo>
                    <a:pt x="86" y="250"/>
                    <a:pt x="85" y="250"/>
                    <a:pt x="85" y="250"/>
                  </a:cubicBezTo>
                  <a:cubicBezTo>
                    <a:pt x="84" y="250"/>
                    <a:pt x="84" y="250"/>
                    <a:pt x="83" y="250"/>
                  </a:cubicBezTo>
                  <a:cubicBezTo>
                    <a:pt x="83" y="250"/>
                    <a:pt x="82" y="250"/>
                    <a:pt x="82" y="250"/>
                  </a:cubicBezTo>
                  <a:cubicBezTo>
                    <a:pt x="82" y="250"/>
                    <a:pt x="82" y="249"/>
                    <a:pt x="82" y="249"/>
                  </a:cubicBezTo>
                  <a:cubicBezTo>
                    <a:pt x="81" y="249"/>
                    <a:pt x="81" y="249"/>
                    <a:pt x="80" y="249"/>
                  </a:cubicBezTo>
                  <a:cubicBezTo>
                    <a:pt x="80" y="248"/>
                    <a:pt x="80" y="248"/>
                    <a:pt x="80" y="247"/>
                  </a:cubicBezTo>
                  <a:cubicBezTo>
                    <a:pt x="80" y="247"/>
                    <a:pt x="79" y="247"/>
                    <a:pt x="79" y="247"/>
                  </a:cubicBezTo>
                  <a:cubicBezTo>
                    <a:pt x="79" y="247"/>
                    <a:pt x="79" y="246"/>
                    <a:pt x="79" y="245"/>
                  </a:cubicBezTo>
                  <a:cubicBezTo>
                    <a:pt x="78" y="245"/>
                    <a:pt x="78" y="245"/>
                    <a:pt x="77" y="245"/>
                  </a:cubicBezTo>
                  <a:cubicBezTo>
                    <a:pt x="77" y="245"/>
                    <a:pt x="76" y="245"/>
                    <a:pt x="76" y="245"/>
                  </a:cubicBezTo>
                  <a:cubicBezTo>
                    <a:pt x="76" y="246"/>
                    <a:pt x="76" y="247"/>
                    <a:pt x="76" y="247"/>
                  </a:cubicBezTo>
                  <a:cubicBezTo>
                    <a:pt x="75" y="247"/>
                    <a:pt x="75" y="247"/>
                    <a:pt x="74" y="247"/>
                  </a:cubicBezTo>
                  <a:cubicBezTo>
                    <a:pt x="74" y="247"/>
                    <a:pt x="74" y="246"/>
                    <a:pt x="74" y="245"/>
                  </a:cubicBezTo>
                  <a:cubicBezTo>
                    <a:pt x="74" y="245"/>
                    <a:pt x="74" y="244"/>
                    <a:pt x="74" y="244"/>
                  </a:cubicBezTo>
                  <a:cubicBezTo>
                    <a:pt x="74" y="244"/>
                    <a:pt x="73" y="244"/>
                    <a:pt x="73" y="244"/>
                  </a:cubicBezTo>
                  <a:cubicBezTo>
                    <a:pt x="72" y="244"/>
                    <a:pt x="71" y="244"/>
                    <a:pt x="71" y="244"/>
                  </a:cubicBezTo>
                  <a:cubicBezTo>
                    <a:pt x="71" y="244"/>
                    <a:pt x="71" y="245"/>
                    <a:pt x="71" y="245"/>
                  </a:cubicBezTo>
                  <a:cubicBezTo>
                    <a:pt x="70" y="245"/>
                    <a:pt x="70" y="245"/>
                    <a:pt x="69" y="245"/>
                  </a:cubicBezTo>
                  <a:cubicBezTo>
                    <a:pt x="69" y="246"/>
                    <a:pt x="69" y="247"/>
                    <a:pt x="69" y="247"/>
                  </a:cubicBezTo>
                  <a:cubicBezTo>
                    <a:pt x="69" y="247"/>
                    <a:pt x="68" y="247"/>
                    <a:pt x="68" y="247"/>
                  </a:cubicBezTo>
                  <a:cubicBezTo>
                    <a:pt x="67" y="247"/>
                    <a:pt x="67" y="247"/>
                    <a:pt x="66" y="247"/>
                  </a:cubicBezTo>
                  <a:cubicBezTo>
                    <a:pt x="66" y="247"/>
                    <a:pt x="65" y="247"/>
                    <a:pt x="65" y="247"/>
                  </a:cubicBezTo>
                  <a:cubicBezTo>
                    <a:pt x="65" y="248"/>
                    <a:pt x="65" y="248"/>
                    <a:pt x="65" y="249"/>
                  </a:cubicBezTo>
                  <a:cubicBezTo>
                    <a:pt x="64" y="249"/>
                    <a:pt x="64" y="249"/>
                    <a:pt x="63" y="249"/>
                  </a:cubicBezTo>
                  <a:cubicBezTo>
                    <a:pt x="63" y="249"/>
                    <a:pt x="63" y="250"/>
                    <a:pt x="63" y="250"/>
                  </a:cubicBezTo>
                  <a:cubicBezTo>
                    <a:pt x="63" y="250"/>
                    <a:pt x="62" y="250"/>
                    <a:pt x="61" y="250"/>
                  </a:cubicBezTo>
                  <a:cubicBezTo>
                    <a:pt x="61" y="251"/>
                    <a:pt x="61" y="251"/>
                    <a:pt x="61" y="252"/>
                  </a:cubicBezTo>
                  <a:cubicBezTo>
                    <a:pt x="61" y="252"/>
                    <a:pt x="61" y="253"/>
                    <a:pt x="61" y="254"/>
                  </a:cubicBezTo>
                  <a:cubicBezTo>
                    <a:pt x="61" y="254"/>
                    <a:pt x="60" y="254"/>
                    <a:pt x="60" y="254"/>
                  </a:cubicBezTo>
                  <a:cubicBezTo>
                    <a:pt x="59" y="254"/>
                    <a:pt x="59" y="254"/>
                    <a:pt x="58" y="254"/>
                  </a:cubicBezTo>
                  <a:cubicBezTo>
                    <a:pt x="58" y="253"/>
                    <a:pt x="58" y="252"/>
                    <a:pt x="58" y="252"/>
                  </a:cubicBezTo>
                  <a:cubicBezTo>
                    <a:pt x="58" y="252"/>
                    <a:pt x="57" y="252"/>
                    <a:pt x="57" y="252"/>
                  </a:cubicBezTo>
                  <a:cubicBezTo>
                    <a:pt x="56" y="252"/>
                    <a:pt x="56" y="252"/>
                    <a:pt x="55" y="252"/>
                  </a:cubicBezTo>
                  <a:cubicBezTo>
                    <a:pt x="55" y="252"/>
                    <a:pt x="54" y="252"/>
                    <a:pt x="54" y="252"/>
                  </a:cubicBezTo>
                  <a:cubicBezTo>
                    <a:pt x="54" y="251"/>
                    <a:pt x="54" y="251"/>
                    <a:pt x="54" y="250"/>
                  </a:cubicBezTo>
                  <a:cubicBezTo>
                    <a:pt x="53" y="250"/>
                    <a:pt x="53" y="250"/>
                    <a:pt x="52" y="250"/>
                  </a:cubicBezTo>
                  <a:cubicBezTo>
                    <a:pt x="52" y="251"/>
                    <a:pt x="52" y="251"/>
                    <a:pt x="52" y="251"/>
                  </a:cubicBezTo>
                  <a:cubicBezTo>
                    <a:pt x="52" y="252"/>
                    <a:pt x="52" y="252"/>
                    <a:pt x="52" y="252"/>
                  </a:cubicBezTo>
                  <a:cubicBezTo>
                    <a:pt x="52" y="252"/>
                    <a:pt x="51" y="252"/>
                    <a:pt x="51" y="252"/>
                  </a:cubicBezTo>
                  <a:cubicBezTo>
                    <a:pt x="51" y="252"/>
                    <a:pt x="51" y="253"/>
                    <a:pt x="51" y="254"/>
                  </a:cubicBezTo>
                  <a:cubicBezTo>
                    <a:pt x="50" y="254"/>
                    <a:pt x="50" y="254"/>
                    <a:pt x="49" y="254"/>
                  </a:cubicBezTo>
                  <a:cubicBezTo>
                    <a:pt x="48" y="254"/>
                    <a:pt x="48" y="254"/>
                    <a:pt x="47" y="254"/>
                  </a:cubicBezTo>
                  <a:cubicBezTo>
                    <a:pt x="47" y="254"/>
                    <a:pt x="46" y="254"/>
                    <a:pt x="46" y="254"/>
                  </a:cubicBezTo>
                  <a:cubicBezTo>
                    <a:pt x="46" y="253"/>
                    <a:pt x="46" y="252"/>
                    <a:pt x="46" y="252"/>
                  </a:cubicBezTo>
                  <a:cubicBezTo>
                    <a:pt x="46" y="251"/>
                    <a:pt x="46" y="251"/>
                    <a:pt x="46" y="250"/>
                  </a:cubicBezTo>
                  <a:cubicBezTo>
                    <a:pt x="45" y="250"/>
                    <a:pt x="45" y="250"/>
                    <a:pt x="44" y="250"/>
                  </a:cubicBezTo>
                  <a:cubicBezTo>
                    <a:pt x="44" y="250"/>
                    <a:pt x="44" y="249"/>
                    <a:pt x="44" y="249"/>
                  </a:cubicBezTo>
                  <a:cubicBezTo>
                    <a:pt x="44" y="248"/>
                    <a:pt x="44" y="248"/>
                    <a:pt x="44" y="247"/>
                  </a:cubicBezTo>
                  <a:cubicBezTo>
                    <a:pt x="44" y="247"/>
                    <a:pt x="44" y="246"/>
                    <a:pt x="44" y="245"/>
                  </a:cubicBezTo>
                  <a:cubicBezTo>
                    <a:pt x="44" y="245"/>
                    <a:pt x="44" y="244"/>
                    <a:pt x="44" y="244"/>
                  </a:cubicBezTo>
                  <a:cubicBezTo>
                    <a:pt x="44" y="243"/>
                    <a:pt x="44" y="243"/>
                    <a:pt x="44" y="242"/>
                  </a:cubicBezTo>
                  <a:cubicBezTo>
                    <a:pt x="44" y="242"/>
                    <a:pt x="44" y="241"/>
                    <a:pt x="44" y="241"/>
                  </a:cubicBezTo>
                  <a:cubicBezTo>
                    <a:pt x="45" y="241"/>
                    <a:pt x="45" y="241"/>
                    <a:pt x="46" y="241"/>
                  </a:cubicBezTo>
                  <a:cubicBezTo>
                    <a:pt x="46" y="240"/>
                    <a:pt x="46" y="240"/>
                    <a:pt x="46" y="239"/>
                  </a:cubicBezTo>
                  <a:cubicBezTo>
                    <a:pt x="46" y="239"/>
                    <a:pt x="46" y="238"/>
                    <a:pt x="46" y="237"/>
                  </a:cubicBezTo>
                  <a:cubicBezTo>
                    <a:pt x="46" y="237"/>
                    <a:pt x="46" y="236"/>
                    <a:pt x="46" y="236"/>
                  </a:cubicBezTo>
                  <a:cubicBezTo>
                    <a:pt x="45" y="236"/>
                    <a:pt x="45" y="236"/>
                    <a:pt x="44" y="236"/>
                  </a:cubicBezTo>
                  <a:cubicBezTo>
                    <a:pt x="44" y="236"/>
                    <a:pt x="43" y="236"/>
                    <a:pt x="43" y="236"/>
                  </a:cubicBezTo>
                  <a:cubicBezTo>
                    <a:pt x="43" y="235"/>
                    <a:pt x="43" y="235"/>
                    <a:pt x="43" y="234"/>
                  </a:cubicBezTo>
                  <a:cubicBezTo>
                    <a:pt x="42" y="234"/>
                    <a:pt x="42" y="234"/>
                    <a:pt x="41" y="234"/>
                  </a:cubicBezTo>
                  <a:cubicBezTo>
                    <a:pt x="41" y="234"/>
                    <a:pt x="40" y="234"/>
                    <a:pt x="40" y="234"/>
                  </a:cubicBezTo>
                  <a:cubicBezTo>
                    <a:pt x="39" y="234"/>
                    <a:pt x="39" y="234"/>
                    <a:pt x="38" y="234"/>
                  </a:cubicBezTo>
                  <a:cubicBezTo>
                    <a:pt x="37" y="234"/>
                    <a:pt x="37" y="234"/>
                    <a:pt x="36" y="234"/>
                  </a:cubicBezTo>
                  <a:cubicBezTo>
                    <a:pt x="36" y="234"/>
                    <a:pt x="35" y="234"/>
                    <a:pt x="35" y="234"/>
                  </a:cubicBezTo>
                  <a:cubicBezTo>
                    <a:pt x="34" y="234"/>
                    <a:pt x="34" y="234"/>
                    <a:pt x="33" y="234"/>
                  </a:cubicBezTo>
                  <a:cubicBezTo>
                    <a:pt x="33" y="234"/>
                    <a:pt x="33" y="233"/>
                    <a:pt x="33" y="233"/>
                  </a:cubicBezTo>
                  <a:cubicBezTo>
                    <a:pt x="34" y="233"/>
                    <a:pt x="34" y="233"/>
                    <a:pt x="35" y="233"/>
                  </a:cubicBezTo>
                  <a:cubicBezTo>
                    <a:pt x="35" y="232"/>
                    <a:pt x="35" y="231"/>
                    <a:pt x="35" y="231"/>
                  </a:cubicBezTo>
                  <a:cubicBezTo>
                    <a:pt x="35" y="231"/>
                    <a:pt x="36" y="231"/>
                    <a:pt x="36" y="231"/>
                  </a:cubicBezTo>
                  <a:cubicBezTo>
                    <a:pt x="36" y="230"/>
                    <a:pt x="36" y="230"/>
                    <a:pt x="36" y="229"/>
                  </a:cubicBezTo>
                  <a:cubicBezTo>
                    <a:pt x="36" y="229"/>
                    <a:pt x="36" y="228"/>
                    <a:pt x="36" y="228"/>
                  </a:cubicBezTo>
                  <a:cubicBezTo>
                    <a:pt x="36" y="227"/>
                    <a:pt x="36" y="227"/>
                    <a:pt x="36" y="226"/>
                  </a:cubicBezTo>
                  <a:cubicBezTo>
                    <a:pt x="36" y="226"/>
                    <a:pt x="36" y="225"/>
                    <a:pt x="36" y="225"/>
                  </a:cubicBezTo>
                  <a:cubicBezTo>
                    <a:pt x="37" y="225"/>
                    <a:pt x="37" y="225"/>
                    <a:pt x="38" y="225"/>
                  </a:cubicBezTo>
                  <a:cubicBezTo>
                    <a:pt x="38" y="224"/>
                    <a:pt x="38" y="223"/>
                    <a:pt x="38" y="223"/>
                  </a:cubicBezTo>
                  <a:cubicBezTo>
                    <a:pt x="39" y="223"/>
                    <a:pt x="39" y="223"/>
                    <a:pt x="40" y="223"/>
                  </a:cubicBezTo>
                  <a:cubicBezTo>
                    <a:pt x="40" y="222"/>
                    <a:pt x="40" y="222"/>
                    <a:pt x="40" y="221"/>
                  </a:cubicBezTo>
                  <a:cubicBezTo>
                    <a:pt x="40" y="221"/>
                    <a:pt x="40" y="220"/>
                    <a:pt x="40" y="220"/>
                  </a:cubicBezTo>
                  <a:cubicBezTo>
                    <a:pt x="40" y="219"/>
                    <a:pt x="40" y="219"/>
                    <a:pt x="40" y="218"/>
                  </a:cubicBezTo>
                  <a:cubicBezTo>
                    <a:pt x="39" y="218"/>
                    <a:pt x="39" y="218"/>
                    <a:pt x="38" y="218"/>
                  </a:cubicBezTo>
                  <a:cubicBezTo>
                    <a:pt x="37" y="218"/>
                    <a:pt x="37" y="218"/>
                    <a:pt x="36" y="218"/>
                  </a:cubicBezTo>
                  <a:cubicBezTo>
                    <a:pt x="36" y="218"/>
                    <a:pt x="35" y="218"/>
                    <a:pt x="35" y="218"/>
                  </a:cubicBezTo>
                  <a:cubicBezTo>
                    <a:pt x="34" y="218"/>
                    <a:pt x="34" y="218"/>
                    <a:pt x="33" y="218"/>
                  </a:cubicBezTo>
                  <a:cubicBezTo>
                    <a:pt x="33" y="218"/>
                    <a:pt x="32" y="218"/>
                    <a:pt x="32" y="218"/>
                  </a:cubicBezTo>
                  <a:cubicBezTo>
                    <a:pt x="31" y="218"/>
                    <a:pt x="31" y="218"/>
                    <a:pt x="30" y="218"/>
                  </a:cubicBezTo>
                  <a:cubicBezTo>
                    <a:pt x="30" y="219"/>
                    <a:pt x="30" y="219"/>
                    <a:pt x="30" y="220"/>
                  </a:cubicBezTo>
                  <a:cubicBezTo>
                    <a:pt x="30" y="220"/>
                    <a:pt x="30" y="221"/>
                    <a:pt x="30" y="221"/>
                  </a:cubicBezTo>
                  <a:cubicBezTo>
                    <a:pt x="30" y="222"/>
                    <a:pt x="30" y="222"/>
                    <a:pt x="30" y="223"/>
                  </a:cubicBezTo>
                  <a:cubicBezTo>
                    <a:pt x="30" y="223"/>
                    <a:pt x="29" y="223"/>
                    <a:pt x="29" y="223"/>
                  </a:cubicBezTo>
                  <a:cubicBezTo>
                    <a:pt x="29" y="223"/>
                    <a:pt x="29" y="224"/>
                    <a:pt x="29" y="225"/>
                  </a:cubicBezTo>
                  <a:cubicBezTo>
                    <a:pt x="28" y="225"/>
                    <a:pt x="28" y="225"/>
                    <a:pt x="27" y="225"/>
                  </a:cubicBezTo>
                  <a:cubicBezTo>
                    <a:pt x="27" y="225"/>
                    <a:pt x="27" y="226"/>
                    <a:pt x="27" y="226"/>
                  </a:cubicBezTo>
                  <a:cubicBezTo>
                    <a:pt x="27" y="226"/>
                    <a:pt x="26" y="226"/>
                    <a:pt x="26" y="226"/>
                  </a:cubicBezTo>
                  <a:cubicBezTo>
                    <a:pt x="25" y="226"/>
                    <a:pt x="24" y="226"/>
                    <a:pt x="24" y="226"/>
                  </a:cubicBezTo>
                  <a:cubicBezTo>
                    <a:pt x="23" y="226"/>
                    <a:pt x="23" y="226"/>
                    <a:pt x="22" y="226"/>
                  </a:cubicBezTo>
                  <a:cubicBezTo>
                    <a:pt x="22" y="226"/>
                    <a:pt x="21" y="226"/>
                    <a:pt x="21" y="226"/>
                  </a:cubicBezTo>
                  <a:cubicBezTo>
                    <a:pt x="21" y="226"/>
                    <a:pt x="21" y="225"/>
                    <a:pt x="21" y="225"/>
                  </a:cubicBezTo>
                  <a:cubicBezTo>
                    <a:pt x="20" y="225"/>
                    <a:pt x="20" y="225"/>
                    <a:pt x="19" y="225"/>
                  </a:cubicBezTo>
                  <a:cubicBezTo>
                    <a:pt x="19" y="225"/>
                    <a:pt x="18" y="225"/>
                    <a:pt x="18" y="225"/>
                  </a:cubicBezTo>
                  <a:cubicBezTo>
                    <a:pt x="18" y="224"/>
                    <a:pt x="18" y="223"/>
                    <a:pt x="18" y="223"/>
                  </a:cubicBezTo>
                  <a:cubicBezTo>
                    <a:pt x="18" y="222"/>
                    <a:pt x="18" y="222"/>
                    <a:pt x="18" y="221"/>
                  </a:cubicBezTo>
                  <a:cubicBezTo>
                    <a:pt x="18" y="221"/>
                    <a:pt x="18" y="220"/>
                    <a:pt x="18" y="220"/>
                  </a:cubicBezTo>
                  <a:cubicBezTo>
                    <a:pt x="17" y="220"/>
                    <a:pt x="17" y="220"/>
                    <a:pt x="16" y="220"/>
                  </a:cubicBezTo>
                  <a:cubicBezTo>
                    <a:pt x="16" y="219"/>
                    <a:pt x="16" y="219"/>
                    <a:pt x="16" y="218"/>
                  </a:cubicBezTo>
                  <a:cubicBezTo>
                    <a:pt x="16" y="218"/>
                    <a:pt x="15" y="218"/>
                    <a:pt x="14" y="218"/>
                  </a:cubicBezTo>
                  <a:cubicBezTo>
                    <a:pt x="14" y="217"/>
                    <a:pt x="14" y="217"/>
                    <a:pt x="14" y="216"/>
                  </a:cubicBezTo>
                  <a:cubicBezTo>
                    <a:pt x="14" y="216"/>
                    <a:pt x="14" y="215"/>
                    <a:pt x="14" y="215"/>
                  </a:cubicBezTo>
                  <a:cubicBezTo>
                    <a:pt x="14" y="214"/>
                    <a:pt x="14" y="214"/>
                    <a:pt x="14" y="213"/>
                  </a:cubicBezTo>
                  <a:cubicBezTo>
                    <a:pt x="15" y="213"/>
                    <a:pt x="16" y="213"/>
                    <a:pt x="16" y="213"/>
                  </a:cubicBezTo>
                  <a:cubicBezTo>
                    <a:pt x="16" y="213"/>
                    <a:pt x="16" y="212"/>
                    <a:pt x="16" y="212"/>
                  </a:cubicBezTo>
                  <a:cubicBezTo>
                    <a:pt x="16" y="211"/>
                    <a:pt x="16" y="211"/>
                    <a:pt x="16" y="210"/>
                  </a:cubicBezTo>
                  <a:cubicBezTo>
                    <a:pt x="16" y="209"/>
                    <a:pt x="16" y="209"/>
                    <a:pt x="16" y="208"/>
                  </a:cubicBezTo>
                  <a:cubicBezTo>
                    <a:pt x="16" y="208"/>
                    <a:pt x="16" y="207"/>
                    <a:pt x="16" y="207"/>
                  </a:cubicBezTo>
                  <a:cubicBezTo>
                    <a:pt x="17" y="207"/>
                    <a:pt x="17" y="207"/>
                    <a:pt x="18" y="207"/>
                  </a:cubicBezTo>
                  <a:cubicBezTo>
                    <a:pt x="18" y="206"/>
                    <a:pt x="18" y="206"/>
                    <a:pt x="18" y="205"/>
                  </a:cubicBezTo>
                  <a:cubicBezTo>
                    <a:pt x="18" y="205"/>
                    <a:pt x="18" y="204"/>
                    <a:pt x="18" y="203"/>
                  </a:cubicBezTo>
                  <a:cubicBezTo>
                    <a:pt x="18" y="203"/>
                    <a:pt x="18" y="202"/>
                    <a:pt x="18" y="202"/>
                  </a:cubicBezTo>
                  <a:cubicBezTo>
                    <a:pt x="18" y="202"/>
                    <a:pt x="19" y="202"/>
                    <a:pt x="19" y="202"/>
                  </a:cubicBezTo>
                  <a:cubicBezTo>
                    <a:pt x="19" y="201"/>
                    <a:pt x="19" y="201"/>
                    <a:pt x="19" y="200"/>
                  </a:cubicBezTo>
                  <a:cubicBezTo>
                    <a:pt x="19" y="200"/>
                    <a:pt x="19" y="199"/>
                    <a:pt x="19" y="199"/>
                  </a:cubicBezTo>
                  <a:cubicBezTo>
                    <a:pt x="20" y="199"/>
                    <a:pt x="20" y="199"/>
                    <a:pt x="21" y="199"/>
                  </a:cubicBezTo>
                  <a:cubicBezTo>
                    <a:pt x="21" y="198"/>
                    <a:pt x="21" y="198"/>
                    <a:pt x="21" y="197"/>
                  </a:cubicBezTo>
                  <a:cubicBezTo>
                    <a:pt x="21" y="197"/>
                    <a:pt x="22" y="197"/>
                    <a:pt x="22" y="197"/>
                  </a:cubicBezTo>
                  <a:cubicBezTo>
                    <a:pt x="23" y="197"/>
                    <a:pt x="23" y="197"/>
                    <a:pt x="24" y="197"/>
                  </a:cubicBezTo>
                  <a:cubicBezTo>
                    <a:pt x="24" y="197"/>
                    <a:pt x="24" y="196"/>
                    <a:pt x="24" y="196"/>
                  </a:cubicBezTo>
                  <a:cubicBezTo>
                    <a:pt x="24" y="196"/>
                    <a:pt x="25" y="196"/>
                    <a:pt x="26" y="196"/>
                  </a:cubicBezTo>
                  <a:cubicBezTo>
                    <a:pt x="26" y="195"/>
                    <a:pt x="26" y="194"/>
                    <a:pt x="26" y="194"/>
                  </a:cubicBezTo>
                  <a:cubicBezTo>
                    <a:pt x="26" y="194"/>
                    <a:pt x="27" y="194"/>
                    <a:pt x="27" y="194"/>
                  </a:cubicBezTo>
                  <a:cubicBezTo>
                    <a:pt x="28" y="194"/>
                    <a:pt x="28" y="194"/>
                    <a:pt x="29" y="194"/>
                  </a:cubicBezTo>
                  <a:cubicBezTo>
                    <a:pt x="29" y="194"/>
                    <a:pt x="30" y="194"/>
                    <a:pt x="30" y="194"/>
                  </a:cubicBezTo>
                  <a:cubicBezTo>
                    <a:pt x="31" y="194"/>
                    <a:pt x="31" y="194"/>
                    <a:pt x="32" y="194"/>
                  </a:cubicBezTo>
                  <a:cubicBezTo>
                    <a:pt x="32" y="194"/>
                    <a:pt x="32" y="195"/>
                    <a:pt x="32" y="196"/>
                  </a:cubicBezTo>
                  <a:cubicBezTo>
                    <a:pt x="32" y="196"/>
                    <a:pt x="33" y="196"/>
                    <a:pt x="33" y="196"/>
                  </a:cubicBezTo>
                  <a:cubicBezTo>
                    <a:pt x="34" y="196"/>
                    <a:pt x="34" y="196"/>
                    <a:pt x="35" y="196"/>
                  </a:cubicBezTo>
                  <a:cubicBezTo>
                    <a:pt x="35" y="196"/>
                    <a:pt x="35" y="197"/>
                    <a:pt x="35" y="197"/>
                  </a:cubicBezTo>
                  <a:cubicBezTo>
                    <a:pt x="35" y="197"/>
                    <a:pt x="36" y="197"/>
                    <a:pt x="36" y="197"/>
                  </a:cubicBezTo>
                  <a:cubicBezTo>
                    <a:pt x="36" y="197"/>
                    <a:pt x="36" y="196"/>
                    <a:pt x="36" y="196"/>
                  </a:cubicBezTo>
                  <a:cubicBezTo>
                    <a:pt x="37" y="196"/>
                    <a:pt x="37" y="196"/>
                    <a:pt x="38" y="196"/>
                  </a:cubicBezTo>
                  <a:cubicBezTo>
                    <a:pt x="39" y="196"/>
                    <a:pt x="39" y="196"/>
                    <a:pt x="40" y="196"/>
                  </a:cubicBezTo>
                  <a:cubicBezTo>
                    <a:pt x="40" y="195"/>
                    <a:pt x="40" y="194"/>
                    <a:pt x="40" y="194"/>
                  </a:cubicBezTo>
                  <a:cubicBezTo>
                    <a:pt x="40" y="194"/>
                    <a:pt x="41" y="194"/>
                    <a:pt x="41" y="194"/>
                  </a:cubicBezTo>
                  <a:cubicBezTo>
                    <a:pt x="42" y="194"/>
                    <a:pt x="42" y="194"/>
                    <a:pt x="43" y="194"/>
                  </a:cubicBezTo>
                  <a:cubicBezTo>
                    <a:pt x="43" y="194"/>
                    <a:pt x="44" y="194"/>
                    <a:pt x="44" y="194"/>
                  </a:cubicBezTo>
                  <a:cubicBezTo>
                    <a:pt x="45" y="194"/>
                    <a:pt x="45" y="194"/>
                    <a:pt x="46" y="194"/>
                  </a:cubicBezTo>
                  <a:cubicBezTo>
                    <a:pt x="46" y="194"/>
                    <a:pt x="47" y="194"/>
                    <a:pt x="47" y="194"/>
                  </a:cubicBezTo>
                  <a:cubicBezTo>
                    <a:pt x="47" y="194"/>
                    <a:pt x="47" y="195"/>
                    <a:pt x="47" y="196"/>
                  </a:cubicBezTo>
                  <a:cubicBezTo>
                    <a:pt x="48" y="196"/>
                    <a:pt x="48" y="196"/>
                    <a:pt x="49" y="196"/>
                  </a:cubicBezTo>
                  <a:cubicBezTo>
                    <a:pt x="50" y="196"/>
                    <a:pt x="50" y="196"/>
                    <a:pt x="51" y="196"/>
                  </a:cubicBezTo>
                  <a:cubicBezTo>
                    <a:pt x="51" y="196"/>
                    <a:pt x="52" y="196"/>
                    <a:pt x="52" y="196"/>
                  </a:cubicBezTo>
                  <a:cubicBezTo>
                    <a:pt x="52" y="196"/>
                    <a:pt x="52" y="197"/>
                    <a:pt x="52" y="197"/>
                  </a:cubicBezTo>
                  <a:cubicBezTo>
                    <a:pt x="52" y="198"/>
                    <a:pt x="52" y="198"/>
                    <a:pt x="52" y="199"/>
                  </a:cubicBezTo>
                  <a:cubicBezTo>
                    <a:pt x="52" y="199"/>
                    <a:pt x="52" y="200"/>
                    <a:pt x="52" y="200"/>
                  </a:cubicBezTo>
                  <a:cubicBezTo>
                    <a:pt x="52" y="201"/>
                    <a:pt x="52" y="201"/>
                    <a:pt x="52" y="202"/>
                  </a:cubicBezTo>
                  <a:cubicBezTo>
                    <a:pt x="52" y="202"/>
                    <a:pt x="52" y="203"/>
                    <a:pt x="52" y="203"/>
                  </a:cubicBezTo>
                  <a:cubicBezTo>
                    <a:pt x="52" y="204"/>
                    <a:pt x="52" y="205"/>
                    <a:pt x="52" y="205"/>
                  </a:cubicBezTo>
                  <a:cubicBezTo>
                    <a:pt x="53" y="205"/>
                    <a:pt x="53" y="205"/>
                    <a:pt x="54" y="205"/>
                  </a:cubicBezTo>
                  <a:cubicBezTo>
                    <a:pt x="54" y="206"/>
                    <a:pt x="54" y="206"/>
                    <a:pt x="54" y="207"/>
                  </a:cubicBezTo>
                  <a:cubicBezTo>
                    <a:pt x="54" y="207"/>
                    <a:pt x="54" y="208"/>
                    <a:pt x="54" y="208"/>
                  </a:cubicBezTo>
                  <a:cubicBezTo>
                    <a:pt x="54" y="209"/>
                    <a:pt x="54" y="209"/>
                    <a:pt x="54" y="210"/>
                  </a:cubicBezTo>
                  <a:cubicBezTo>
                    <a:pt x="54" y="210"/>
                    <a:pt x="55" y="210"/>
                    <a:pt x="55" y="210"/>
                  </a:cubicBezTo>
                  <a:cubicBezTo>
                    <a:pt x="56" y="210"/>
                    <a:pt x="56" y="210"/>
                    <a:pt x="57" y="210"/>
                  </a:cubicBezTo>
                  <a:cubicBezTo>
                    <a:pt x="57" y="209"/>
                    <a:pt x="57" y="209"/>
                    <a:pt x="57" y="208"/>
                  </a:cubicBezTo>
                  <a:cubicBezTo>
                    <a:pt x="57" y="208"/>
                    <a:pt x="58" y="208"/>
                    <a:pt x="58" y="208"/>
                  </a:cubicBezTo>
                  <a:cubicBezTo>
                    <a:pt x="58" y="208"/>
                    <a:pt x="58" y="207"/>
                    <a:pt x="58" y="207"/>
                  </a:cubicBezTo>
                  <a:cubicBezTo>
                    <a:pt x="58" y="206"/>
                    <a:pt x="58" y="206"/>
                    <a:pt x="58" y="205"/>
                  </a:cubicBezTo>
                  <a:cubicBezTo>
                    <a:pt x="58" y="205"/>
                    <a:pt x="58" y="204"/>
                    <a:pt x="58" y="203"/>
                  </a:cubicBezTo>
                  <a:cubicBezTo>
                    <a:pt x="58" y="203"/>
                    <a:pt x="58" y="202"/>
                    <a:pt x="58" y="202"/>
                  </a:cubicBezTo>
                  <a:cubicBezTo>
                    <a:pt x="58" y="201"/>
                    <a:pt x="58" y="201"/>
                    <a:pt x="58" y="200"/>
                  </a:cubicBezTo>
                  <a:cubicBezTo>
                    <a:pt x="58" y="200"/>
                    <a:pt x="58" y="199"/>
                    <a:pt x="58" y="199"/>
                  </a:cubicBezTo>
                  <a:cubicBezTo>
                    <a:pt x="58" y="198"/>
                    <a:pt x="58" y="198"/>
                    <a:pt x="58" y="197"/>
                  </a:cubicBezTo>
                  <a:cubicBezTo>
                    <a:pt x="58" y="197"/>
                    <a:pt x="58" y="196"/>
                    <a:pt x="58" y="196"/>
                  </a:cubicBezTo>
                  <a:cubicBezTo>
                    <a:pt x="58" y="195"/>
                    <a:pt x="58" y="194"/>
                    <a:pt x="58" y="194"/>
                  </a:cubicBezTo>
                  <a:cubicBezTo>
                    <a:pt x="58" y="193"/>
                    <a:pt x="58" y="193"/>
                    <a:pt x="58" y="192"/>
                  </a:cubicBezTo>
                  <a:cubicBezTo>
                    <a:pt x="59" y="192"/>
                    <a:pt x="59" y="192"/>
                    <a:pt x="60" y="192"/>
                  </a:cubicBezTo>
                  <a:cubicBezTo>
                    <a:pt x="60" y="192"/>
                    <a:pt x="60" y="191"/>
                    <a:pt x="60" y="191"/>
                  </a:cubicBezTo>
                  <a:cubicBezTo>
                    <a:pt x="60" y="190"/>
                    <a:pt x="60" y="190"/>
                    <a:pt x="60" y="189"/>
                  </a:cubicBezTo>
                  <a:cubicBezTo>
                    <a:pt x="60" y="189"/>
                    <a:pt x="61" y="189"/>
                    <a:pt x="61" y="189"/>
                  </a:cubicBezTo>
                  <a:cubicBezTo>
                    <a:pt x="61" y="188"/>
                    <a:pt x="61" y="188"/>
                    <a:pt x="61" y="187"/>
                  </a:cubicBezTo>
                  <a:cubicBezTo>
                    <a:pt x="62" y="187"/>
                    <a:pt x="63" y="187"/>
                    <a:pt x="63" y="187"/>
                  </a:cubicBezTo>
                  <a:cubicBezTo>
                    <a:pt x="63" y="187"/>
                    <a:pt x="63" y="186"/>
                    <a:pt x="63" y="186"/>
                  </a:cubicBezTo>
                  <a:cubicBezTo>
                    <a:pt x="64" y="186"/>
                    <a:pt x="64" y="186"/>
                    <a:pt x="65" y="186"/>
                  </a:cubicBezTo>
                  <a:cubicBezTo>
                    <a:pt x="65" y="185"/>
                    <a:pt x="65" y="185"/>
                    <a:pt x="65" y="184"/>
                  </a:cubicBezTo>
                  <a:cubicBezTo>
                    <a:pt x="65" y="184"/>
                    <a:pt x="66" y="184"/>
                    <a:pt x="66" y="184"/>
                  </a:cubicBezTo>
                  <a:cubicBezTo>
                    <a:pt x="67" y="184"/>
                    <a:pt x="67" y="184"/>
                    <a:pt x="68" y="184"/>
                  </a:cubicBezTo>
                  <a:cubicBezTo>
                    <a:pt x="68" y="184"/>
                    <a:pt x="69" y="184"/>
                    <a:pt x="69" y="184"/>
                  </a:cubicBezTo>
                  <a:cubicBezTo>
                    <a:pt x="69" y="184"/>
                    <a:pt x="69" y="183"/>
                    <a:pt x="69" y="183"/>
                  </a:cubicBezTo>
                  <a:cubicBezTo>
                    <a:pt x="70" y="183"/>
                    <a:pt x="70" y="183"/>
                    <a:pt x="71" y="183"/>
                  </a:cubicBezTo>
                  <a:cubicBezTo>
                    <a:pt x="71" y="182"/>
                    <a:pt x="71" y="182"/>
                    <a:pt x="71" y="181"/>
                  </a:cubicBezTo>
                  <a:cubicBezTo>
                    <a:pt x="71" y="181"/>
                    <a:pt x="72" y="181"/>
                    <a:pt x="73" y="181"/>
                  </a:cubicBezTo>
                  <a:cubicBezTo>
                    <a:pt x="73" y="181"/>
                    <a:pt x="74" y="181"/>
                    <a:pt x="74" y="181"/>
                  </a:cubicBezTo>
                  <a:cubicBezTo>
                    <a:pt x="74" y="180"/>
                    <a:pt x="74" y="180"/>
                    <a:pt x="74" y="179"/>
                  </a:cubicBezTo>
                  <a:cubicBezTo>
                    <a:pt x="74" y="179"/>
                    <a:pt x="74" y="178"/>
                    <a:pt x="74" y="178"/>
                  </a:cubicBezTo>
                  <a:cubicBezTo>
                    <a:pt x="74" y="177"/>
                    <a:pt x="74" y="177"/>
                    <a:pt x="74" y="176"/>
                  </a:cubicBezTo>
                  <a:cubicBezTo>
                    <a:pt x="74" y="176"/>
                    <a:pt x="74" y="175"/>
                    <a:pt x="74" y="174"/>
                  </a:cubicBezTo>
                  <a:cubicBezTo>
                    <a:pt x="75" y="174"/>
                    <a:pt x="75" y="174"/>
                    <a:pt x="76" y="174"/>
                  </a:cubicBezTo>
                  <a:cubicBezTo>
                    <a:pt x="76" y="174"/>
                    <a:pt x="76" y="173"/>
                    <a:pt x="76" y="173"/>
                  </a:cubicBezTo>
                  <a:cubicBezTo>
                    <a:pt x="76" y="173"/>
                    <a:pt x="77" y="173"/>
                    <a:pt x="77" y="173"/>
                  </a:cubicBezTo>
                  <a:cubicBezTo>
                    <a:pt x="77" y="172"/>
                    <a:pt x="77" y="172"/>
                    <a:pt x="77" y="171"/>
                  </a:cubicBezTo>
                  <a:cubicBezTo>
                    <a:pt x="78" y="171"/>
                    <a:pt x="78" y="171"/>
                    <a:pt x="79" y="171"/>
                  </a:cubicBezTo>
                  <a:cubicBezTo>
                    <a:pt x="79" y="171"/>
                    <a:pt x="79" y="170"/>
                    <a:pt x="79" y="170"/>
                  </a:cubicBezTo>
                  <a:cubicBezTo>
                    <a:pt x="79" y="169"/>
                    <a:pt x="79" y="169"/>
                    <a:pt x="79" y="168"/>
                  </a:cubicBezTo>
                  <a:cubicBezTo>
                    <a:pt x="79" y="168"/>
                    <a:pt x="80" y="168"/>
                    <a:pt x="80" y="168"/>
                  </a:cubicBezTo>
                  <a:cubicBezTo>
                    <a:pt x="80" y="168"/>
                    <a:pt x="80" y="167"/>
                    <a:pt x="80" y="167"/>
                  </a:cubicBezTo>
                  <a:cubicBezTo>
                    <a:pt x="81" y="167"/>
                    <a:pt x="81" y="167"/>
                    <a:pt x="82" y="167"/>
                  </a:cubicBezTo>
                  <a:cubicBezTo>
                    <a:pt x="82" y="166"/>
                    <a:pt x="82" y="165"/>
                    <a:pt x="82" y="165"/>
                  </a:cubicBezTo>
                  <a:cubicBezTo>
                    <a:pt x="82" y="165"/>
                    <a:pt x="83" y="165"/>
                    <a:pt x="83" y="165"/>
                  </a:cubicBezTo>
                  <a:cubicBezTo>
                    <a:pt x="83" y="164"/>
                    <a:pt x="83" y="164"/>
                    <a:pt x="83" y="163"/>
                  </a:cubicBezTo>
                  <a:cubicBezTo>
                    <a:pt x="84" y="163"/>
                    <a:pt x="84" y="163"/>
                    <a:pt x="85" y="163"/>
                  </a:cubicBezTo>
                  <a:cubicBezTo>
                    <a:pt x="85" y="163"/>
                    <a:pt x="86" y="163"/>
                    <a:pt x="87" y="163"/>
                  </a:cubicBezTo>
                  <a:cubicBezTo>
                    <a:pt x="87" y="163"/>
                    <a:pt x="88" y="163"/>
                    <a:pt x="88" y="163"/>
                  </a:cubicBezTo>
                  <a:cubicBezTo>
                    <a:pt x="89" y="163"/>
                    <a:pt x="89" y="163"/>
                    <a:pt x="90" y="163"/>
                  </a:cubicBezTo>
                  <a:cubicBezTo>
                    <a:pt x="90" y="163"/>
                    <a:pt x="91" y="163"/>
                    <a:pt x="91" y="163"/>
                  </a:cubicBezTo>
                  <a:cubicBezTo>
                    <a:pt x="91" y="163"/>
                    <a:pt x="91" y="162"/>
                    <a:pt x="91" y="162"/>
                  </a:cubicBezTo>
                  <a:cubicBezTo>
                    <a:pt x="91" y="161"/>
                    <a:pt x="91" y="160"/>
                    <a:pt x="91" y="160"/>
                  </a:cubicBezTo>
                  <a:cubicBezTo>
                    <a:pt x="91" y="160"/>
                    <a:pt x="90" y="160"/>
                    <a:pt x="90" y="160"/>
                  </a:cubicBezTo>
                  <a:cubicBezTo>
                    <a:pt x="90" y="159"/>
                    <a:pt x="90" y="159"/>
                    <a:pt x="90" y="158"/>
                  </a:cubicBezTo>
                  <a:cubicBezTo>
                    <a:pt x="90" y="158"/>
                    <a:pt x="91" y="158"/>
                    <a:pt x="91" y="158"/>
                  </a:cubicBezTo>
                  <a:cubicBezTo>
                    <a:pt x="91" y="158"/>
                    <a:pt x="91" y="157"/>
                    <a:pt x="91" y="157"/>
                  </a:cubicBezTo>
                  <a:cubicBezTo>
                    <a:pt x="92" y="157"/>
                    <a:pt x="92" y="157"/>
                    <a:pt x="93" y="157"/>
                  </a:cubicBezTo>
                  <a:cubicBezTo>
                    <a:pt x="93" y="157"/>
                    <a:pt x="94" y="157"/>
                    <a:pt x="94" y="157"/>
                  </a:cubicBezTo>
                  <a:cubicBezTo>
                    <a:pt x="94" y="156"/>
                    <a:pt x="94" y="156"/>
                    <a:pt x="94" y="155"/>
                  </a:cubicBezTo>
                  <a:cubicBezTo>
                    <a:pt x="95" y="155"/>
                    <a:pt x="95" y="155"/>
                    <a:pt x="96" y="155"/>
                  </a:cubicBezTo>
                  <a:cubicBezTo>
                    <a:pt x="96" y="155"/>
                    <a:pt x="97" y="155"/>
                    <a:pt x="97" y="155"/>
                  </a:cubicBezTo>
                  <a:cubicBezTo>
                    <a:pt x="97" y="155"/>
                    <a:pt x="97" y="154"/>
                    <a:pt x="97" y="154"/>
                  </a:cubicBezTo>
                  <a:cubicBezTo>
                    <a:pt x="98" y="154"/>
                    <a:pt x="98" y="154"/>
                    <a:pt x="99" y="154"/>
                  </a:cubicBezTo>
                  <a:cubicBezTo>
                    <a:pt x="100" y="154"/>
                    <a:pt x="100" y="154"/>
                    <a:pt x="101" y="154"/>
                  </a:cubicBezTo>
                  <a:cubicBezTo>
                    <a:pt x="101" y="154"/>
                    <a:pt x="101" y="155"/>
                    <a:pt x="101" y="155"/>
                  </a:cubicBezTo>
                  <a:cubicBezTo>
                    <a:pt x="101" y="156"/>
                    <a:pt x="101" y="156"/>
                    <a:pt x="101" y="157"/>
                  </a:cubicBezTo>
                  <a:cubicBezTo>
                    <a:pt x="101" y="157"/>
                    <a:pt x="101" y="158"/>
                    <a:pt x="101" y="158"/>
                  </a:cubicBezTo>
                  <a:cubicBezTo>
                    <a:pt x="101" y="158"/>
                    <a:pt x="102" y="158"/>
                    <a:pt x="102" y="158"/>
                  </a:cubicBezTo>
                  <a:cubicBezTo>
                    <a:pt x="103" y="158"/>
                    <a:pt x="103" y="158"/>
                    <a:pt x="104" y="158"/>
                  </a:cubicBezTo>
                  <a:cubicBezTo>
                    <a:pt x="104" y="158"/>
                    <a:pt x="104" y="157"/>
                    <a:pt x="104" y="157"/>
                  </a:cubicBezTo>
                  <a:cubicBezTo>
                    <a:pt x="104" y="157"/>
                    <a:pt x="105" y="157"/>
                    <a:pt x="105" y="157"/>
                  </a:cubicBezTo>
                  <a:cubicBezTo>
                    <a:pt x="105" y="156"/>
                    <a:pt x="105" y="156"/>
                    <a:pt x="105" y="155"/>
                  </a:cubicBezTo>
                  <a:cubicBezTo>
                    <a:pt x="106" y="155"/>
                    <a:pt x="106" y="155"/>
                    <a:pt x="107" y="155"/>
                  </a:cubicBezTo>
                  <a:cubicBezTo>
                    <a:pt x="107" y="155"/>
                    <a:pt x="108" y="155"/>
                    <a:pt x="108" y="155"/>
                  </a:cubicBezTo>
                  <a:cubicBezTo>
                    <a:pt x="108" y="155"/>
                    <a:pt x="108" y="154"/>
                    <a:pt x="108" y="154"/>
                  </a:cubicBezTo>
                  <a:cubicBezTo>
                    <a:pt x="109" y="154"/>
                    <a:pt x="110" y="154"/>
                    <a:pt x="110" y="154"/>
                  </a:cubicBezTo>
                  <a:cubicBezTo>
                    <a:pt x="111" y="154"/>
                    <a:pt x="111" y="154"/>
                    <a:pt x="112" y="154"/>
                  </a:cubicBezTo>
                  <a:cubicBezTo>
                    <a:pt x="112" y="154"/>
                    <a:pt x="113" y="154"/>
                    <a:pt x="113" y="154"/>
                  </a:cubicBezTo>
                  <a:cubicBezTo>
                    <a:pt x="113" y="153"/>
                    <a:pt x="113" y="152"/>
                    <a:pt x="113" y="152"/>
                  </a:cubicBezTo>
                  <a:cubicBezTo>
                    <a:pt x="114" y="152"/>
                    <a:pt x="114" y="152"/>
                    <a:pt x="115" y="152"/>
                  </a:cubicBezTo>
                  <a:cubicBezTo>
                    <a:pt x="115" y="151"/>
                    <a:pt x="115" y="151"/>
                    <a:pt x="115" y="150"/>
                  </a:cubicBezTo>
                  <a:cubicBezTo>
                    <a:pt x="115" y="150"/>
                    <a:pt x="116" y="150"/>
                    <a:pt x="116" y="150"/>
                  </a:cubicBezTo>
                  <a:cubicBezTo>
                    <a:pt x="116" y="150"/>
                    <a:pt x="116" y="149"/>
                    <a:pt x="116" y="149"/>
                  </a:cubicBezTo>
                  <a:cubicBezTo>
                    <a:pt x="116" y="148"/>
                    <a:pt x="116" y="148"/>
                    <a:pt x="116" y="147"/>
                  </a:cubicBezTo>
                  <a:cubicBezTo>
                    <a:pt x="116" y="147"/>
                    <a:pt x="115" y="147"/>
                    <a:pt x="115" y="147"/>
                  </a:cubicBezTo>
                  <a:cubicBezTo>
                    <a:pt x="114" y="147"/>
                    <a:pt x="114" y="147"/>
                    <a:pt x="113" y="147"/>
                  </a:cubicBezTo>
                  <a:cubicBezTo>
                    <a:pt x="113" y="148"/>
                    <a:pt x="113" y="148"/>
                    <a:pt x="113" y="149"/>
                  </a:cubicBezTo>
                  <a:cubicBezTo>
                    <a:pt x="113" y="149"/>
                    <a:pt x="112" y="149"/>
                    <a:pt x="112" y="149"/>
                  </a:cubicBezTo>
                  <a:cubicBezTo>
                    <a:pt x="111" y="149"/>
                    <a:pt x="111" y="149"/>
                    <a:pt x="110" y="149"/>
                  </a:cubicBezTo>
                  <a:cubicBezTo>
                    <a:pt x="110" y="148"/>
                    <a:pt x="110" y="148"/>
                    <a:pt x="110" y="147"/>
                  </a:cubicBezTo>
                  <a:cubicBezTo>
                    <a:pt x="110" y="147"/>
                    <a:pt x="109" y="147"/>
                    <a:pt x="108" y="147"/>
                  </a:cubicBezTo>
                  <a:cubicBezTo>
                    <a:pt x="108" y="147"/>
                    <a:pt x="108" y="146"/>
                    <a:pt x="108" y="145"/>
                  </a:cubicBezTo>
                  <a:cubicBezTo>
                    <a:pt x="108" y="145"/>
                    <a:pt x="107" y="145"/>
                    <a:pt x="107" y="145"/>
                  </a:cubicBezTo>
                  <a:cubicBezTo>
                    <a:pt x="107" y="145"/>
                    <a:pt x="107" y="144"/>
                    <a:pt x="107" y="144"/>
                  </a:cubicBezTo>
                  <a:cubicBezTo>
                    <a:pt x="107" y="143"/>
                    <a:pt x="107" y="143"/>
                    <a:pt x="107" y="142"/>
                  </a:cubicBezTo>
                  <a:cubicBezTo>
                    <a:pt x="107" y="142"/>
                    <a:pt x="108" y="142"/>
                    <a:pt x="108" y="142"/>
                  </a:cubicBezTo>
                  <a:cubicBezTo>
                    <a:pt x="108" y="142"/>
                    <a:pt x="108" y="141"/>
                    <a:pt x="108" y="141"/>
                  </a:cubicBezTo>
                  <a:cubicBezTo>
                    <a:pt x="108" y="140"/>
                    <a:pt x="108" y="140"/>
                    <a:pt x="108" y="139"/>
                  </a:cubicBezTo>
                  <a:cubicBezTo>
                    <a:pt x="108" y="139"/>
                    <a:pt x="107" y="139"/>
                    <a:pt x="107" y="139"/>
                  </a:cubicBezTo>
                  <a:cubicBezTo>
                    <a:pt x="107" y="139"/>
                    <a:pt x="107" y="138"/>
                    <a:pt x="107" y="137"/>
                  </a:cubicBezTo>
                  <a:cubicBezTo>
                    <a:pt x="106" y="137"/>
                    <a:pt x="106" y="137"/>
                    <a:pt x="105" y="137"/>
                  </a:cubicBezTo>
                  <a:cubicBezTo>
                    <a:pt x="105" y="137"/>
                    <a:pt x="105" y="136"/>
                    <a:pt x="105" y="136"/>
                  </a:cubicBezTo>
                  <a:cubicBezTo>
                    <a:pt x="106" y="136"/>
                    <a:pt x="106" y="136"/>
                    <a:pt x="107" y="136"/>
                  </a:cubicBezTo>
                  <a:cubicBezTo>
                    <a:pt x="107" y="136"/>
                    <a:pt x="108" y="136"/>
                    <a:pt x="108" y="136"/>
                  </a:cubicBezTo>
                  <a:cubicBezTo>
                    <a:pt x="108" y="136"/>
                    <a:pt x="108" y="137"/>
                    <a:pt x="108" y="137"/>
                  </a:cubicBezTo>
                  <a:cubicBezTo>
                    <a:pt x="109" y="137"/>
                    <a:pt x="110" y="137"/>
                    <a:pt x="110" y="137"/>
                  </a:cubicBezTo>
                  <a:cubicBezTo>
                    <a:pt x="110" y="138"/>
                    <a:pt x="110" y="139"/>
                    <a:pt x="110" y="139"/>
                  </a:cubicBezTo>
                  <a:cubicBezTo>
                    <a:pt x="111" y="139"/>
                    <a:pt x="111" y="139"/>
                    <a:pt x="112" y="139"/>
                  </a:cubicBezTo>
                  <a:cubicBezTo>
                    <a:pt x="112" y="140"/>
                    <a:pt x="112" y="140"/>
                    <a:pt x="112" y="141"/>
                  </a:cubicBezTo>
                  <a:cubicBezTo>
                    <a:pt x="112" y="141"/>
                    <a:pt x="113" y="141"/>
                    <a:pt x="113" y="141"/>
                  </a:cubicBezTo>
                  <a:cubicBezTo>
                    <a:pt x="114" y="141"/>
                    <a:pt x="114" y="141"/>
                    <a:pt x="115" y="141"/>
                  </a:cubicBezTo>
                  <a:cubicBezTo>
                    <a:pt x="115" y="140"/>
                    <a:pt x="115" y="140"/>
                    <a:pt x="115" y="139"/>
                  </a:cubicBezTo>
                  <a:cubicBezTo>
                    <a:pt x="115" y="139"/>
                    <a:pt x="115" y="138"/>
                    <a:pt x="115" y="137"/>
                  </a:cubicBezTo>
                  <a:cubicBezTo>
                    <a:pt x="115" y="137"/>
                    <a:pt x="116" y="137"/>
                    <a:pt x="116" y="137"/>
                  </a:cubicBezTo>
                  <a:cubicBezTo>
                    <a:pt x="117" y="137"/>
                    <a:pt x="117" y="137"/>
                    <a:pt x="118" y="137"/>
                  </a:cubicBezTo>
                  <a:cubicBezTo>
                    <a:pt x="118" y="137"/>
                    <a:pt x="119" y="137"/>
                    <a:pt x="119" y="137"/>
                  </a:cubicBezTo>
                  <a:cubicBezTo>
                    <a:pt x="119" y="137"/>
                    <a:pt x="119" y="136"/>
                    <a:pt x="119" y="136"/>
                  </a:cubicBezTo>
                  <a:cubicBezTo>
                    <a:pt x="120" y="136"/>
                    <a:pt x="120" y="136"/>
                    <a:pt x="121" y="136"/>
                  </a:cubicBezTo>
                  <a:cubicBezTo>
                    <a:pt x="121" y="135"/>
                    <a:pt x="121" y="135"/>
                    <a:pt x="121" y="134"/>
                  </a:cubicBezTo>
                  <a:cubicBezTo>
                    <a:pt x="121" y="134"/>
                    <a:pt x="122" y="134"/>
                    <a:pt x="122" y="134"/>
                  </a:cubicBezTo>
                  <a:cubicBezTo>
                    <a:pt x="123" y="134"/>
                    <a:pt x="124" y="134"/>
                    <a:pt x="124" y="134"/>
                  </a:cubicBezTo>
                  <a:cubicBezTo>
                    <a:pt x="125" y="134"/>
                    <a:pt x="125" y="134"/>
                    <a:pt x="126" y="134"/>
                  </a:cubicBezTo>
                  <a:cubicBezTo>
                    <a:pt x="126" y="135"/>
                    <a:pt x="126" y="135"/>
                    <a:pt x="126" y="136"/>
                  </a:cubicBezTo>
                  <a:cubicBezTo>
                    <a:pt x="125" y="136"/>
                    <a:pt x="125" y="136"/>
                    <a:pt x="124" y="136"/>
                  </a:cubicBezTo>
                  <a:cubicBezTo>
                    <a:pt x="124" y="136"/>
                    <a:pt x="124" y="137"/>
                    <a:pt x="124" y="137"/>
                  </a:cubicBezTo>
                  <a:cubicBezTo>
                    <a:pt x="124" y="137"/>
                    <a:pt x="123" y="137"/>
                    <a:pt x="122" y="137"/>
                  </a:cubicBezTo>
                  <a:cubicBezTo>
                    <a:pt x="122" y="138"/>
                    <a:pt x="122" y="139"/>
                    <a:pt x="122" y="139"/>
                  </a:cubicBezTo>
                  <a:cubicBezTo>
                    <a:pt x="122" y="139"/>
                    <a:pt x="121" y="139"/>
                    <a:pt x="121" y="139"/>
                  </a:cubicBezTo>
                  <a:cubicBezTo>
                    <a:pt x="121" y="140"/>
                    <a:pt x="121" y="140"/>
                    <a:pt x="121" y="141"/>
                  </a:cubicBezTo>
                  <a:cubicBezTo>
                    <a:pt x="120" y="141"/>
                    <a:pt x="120" y="141"/>
                    <a:pt x="119" y="141"/>
                  </a:cubicBezTo>
                  <a:cubicBezTo>
                    <a:pt x="119" y="141"/>
                    <a:pt x="119" y="142"/>
                    <a:pt x="119" y="142"/>
                  </a:cubicBezTo>
                  <a:cubicBezTo>
                    <a:pt x="119" y="142"/>
                    <a:pt x="118" y="142"/>
                    <a:pt x="118" y="142"/>
                  </a:cubicBezTo>
                  <a:cubicBezTo>
                    <a:pt x="118" y="143"/>
                    <a:pt x="118" y="143"/>
                    <a:pt x="118" y="144"/>
                  </a:cubicBezTo>
                  <a:cubicBezTo>
                    <a:pt x="118" y="144"/>
                    <a:pt x="118" y="145"/>
                    <a:pt x="118" y="145"/>
                  </a:cubicBezTo>
                  <a:cubicBezTo>
                    <a:pt x="118" y="145"/>
                    <a:pt x="119" y="145"/>
                    <a:pt x="119" y="145"/>
                  </a:cubicBezTo>
                  <a:cubicBezTo>
                    <a:pt x="120" y="145"/>
                    <a:pt x="120" y="145"/>
                    <a:pt x="121" y="145"/>
                  </a:cubicBezTo>
                  <a:cubicBezTo>
                    <a:pt x="121" y="145"/>
                    <a:pt x="122" y="145"/>
                    <a:pt x="122" y="145"/>
                  </a:cubicBezTo>
                  <a:cubicBezTo>
                    <a:pt x="123" y="145"/>
                    <a:pt x="124" y="145"/>
                    <a:pt x="124" y="145"/>
                  </a:cubicBezTo>
                  <a:cubicBezTo>
                    <a:pt x="125" y="145"/>
                    <a:pt x="125" y="145"/>
                    <a:pt x="126" y="145"/>
                  </a:cubicBezTo>
                  <a:cubicBezTo>
                    <a:pt x="126" y="146"/>
                    <a:pt x="126" y="147"/>
                    <a:pt x="126" y="147"/>
                  </a:cubicBezTo>
                  <a:cubicBezTo>
                    <a:pt x="126" y="147"/>
                    <a:pt x="127" y="147"/>
                    <a:pt x="127" y="147"/>
                  </a:cubicBezTo>
                  <a:cubicBezTo>
                    <a:pt x="128" y="147"/>
                    <a:pt x="128" y="147"/>
                    <a:pt x="129" y="147"/>
                  </a:cubicBezTo>
                  <a:cubicBezTo>
                    <a:pt x="129" y="147"/>
                    <a:pt x="130" y="147"/>
                    <a:pt x="130" y="147"/>
                  </a:cubicBezTo>
                  <a:cubicBezTo>
                    <a:pt x="130" y="148"/>
                    <a:pt x="130" y="148"/>
                    <a:pt x="130" y="149"/>
                  </a:cubicBezTo>
                  <a:cubicBezTo>
                    <a:pt x="131" y="149"/>
                    <a:pt x="131" y="149"/>
                    <a:pt x="132" y="149"/>
                  </a:cubicBezTo>
                  <a:cubicBezTo>
                    <a:pt x="132" y="148"/>
                    <a:pt x="132" y="148"/>
                    <a:pt x="132" y="147"/>
                  </a:cubicBezTo>
                  <a:cubicBezTo>
                    <a:pt x="132" y="147"/>
                    <a:pt x="133" y="147"/>
                    <a:pt x="134" y="147"/>
                  </a:cubicBezTo>
                  <a:cubicBezTo>
                    <a:pt x="134" y="147"/>
                    <a:pt x="134" y="146"/>
                    <a:pt x="134" y="145"/>
                  </a:cubicBezTo>
                  <a:cubicBezTo>
                    <a:pt x="133" y="145"/>
                    <a:pt x="132" y="145"/>
                    <a:pt x="132" y="145"/>
                  </a:cubicBezTo>
                  <a:cubicBezTo>
                    <a:pt x="132" y="145"/>
                    <a:pt x="132" y="144"/>
                    <a:pt x="132" y="144"/>
                  </a:cubicBezTo>
                  <a:cubicBezTo>
                    <a:pt x="132" y="143"/>
                    <a:pt x="132" y="143"/>
                    <a:pt x="132" y="142"/>
                  </a:cubicBezTo>
                  <a:cubicBezTo>
                    <a:pt x="132" y="142"/>
                    <a:pt x="132" y="141"/>
                    <a:pt x="132" y="141"/>
                  </a:cubicBezTo>
                  <a:cubicBezTo>
                    <a:pt x="131" y="141"/>
                    <a:pt x="131" y="141"/>
                    <a:pt x="130" y="141"/>
                  </a:cubicBezTo>
                  <a:cubicBezTo>
                    <a:pt x="130" y="141"/>
                    <a:pt x="129" y="141"/>
                    <a:pt x="129" y="141"/>
                  </a:cubicBezTo>
                  <a:cubicBezTo>
                    <a:pt x="129" y="140"/>
                    <a:pt x="129" y="140"/>
                    <a:pt x="129" y="139"/>
                  </a:cubicBezTo>
                  <a:cubicBezTo>
                    <a:pt x="128" y="139"/>
                    <a:pt x="128" y="139"/>
                    <a:pt x="127" y="139"/>
                  </a:cubicBezTo>
                  <a:cubicBezTo>
                    <a:pt x="127" y="139"/>
                    <a:pt x="127" y="138"/>
                    <a:pt x="127" y="137"/>
                  </a:cubicBezTo>
                  <a:cubicBezTo>
                    <a:pt x="127" y="137"/>
                    <a:pt x="127" y="136"/>
                    <a:pt x="127" y="136"/>
                  </a:cubicBezTo>
                  <a:cubicBezTo>
                    <a:pt x="128" y="136"/>
                    <a:pt x="128" y="136"/>
                    <a:pt x="129" y="136"/>
                  </a:cubicBezTo>
                  <a:cubicBezTo>
                    <a:pt x="129" y="135"/>
                    <a:pt x="129" y="135"/>
                    <a:pt x="129" y="134"/>
                  </a:cubicBezTo>
                  <a:cubicBezTo>
                    <a:pt x="129" y="134"/>
                    <a:pt x="129" y="133"/>
                    <a:pt x="129" y="133"/>
                  </a:cubicBezTo>
                  <a:cubicBezTo>
                    <a:pt x="129" y="132"/>
                    <a:pt x="129" y="131"/>
                    <a:pt x="129" y="131"/>
                  </a:cubicBezTo>
                  <a:cubicBezTo>
                    <a:pt x="129" y="131"/>
                    <a:pt x="130" y="131"/>
                    <a:pt x="130" y="131"/>
                  </a:cubicBezTo>
                  <a:cubicBezTo>
                    <a:pt x="130" y="130"/>
                    <a:pt x="130" y="130"/>
                    <a:pt x="130" y="129"/>
                  </a:cubicBezTo>
                  <a:cubicBezTo>
                    <a:pt x="130" y="129"/>
                    <a:pt x="130" y="128"/>
                    <a:pt x="130" y="128"/>
                  </a:cubicBezTo>
                  <a:cubicBezTo>
                    <a:pt x="130" y="127"/>
                    <a:pt x="130" y="127"/>
                    <a:pt x="130" y="126"/>
                  </a:cubicBezTo>
                  <a:cubicBezTo>
                    <a:pt x="130" y="126"/>
                    <a:pt x="130" y="125"/>
                    <a:pt x="130" y="125"/>
                  </a:cubicBezTo>
                  <a:cubicBezTo>
                    <a:pt x="130" y="125"/>
                    <a:pt x="129" y="125"/>
                    <a:pt x="129" y="125"/>
                  </a:cubicBezTo>
                  <a:cubicBezTo>
                    <a:pt x="128" y="125"/>
                    <a:pt x="128" y="125"/>
                    <a:pt x="127" y="125"/>
                  </a:cubicBezTo>
                  <a:cubicBezTo>
                    <a:pt x="127" y="124"/>
                    <a:pt x="127" y="123"/>
                    <a:pt x="127" y="123"/>
                  </a:cubicBezTo>
                  <a:cubicBezTo>
                    <a:pt x="127" y="122"/>
                    <a:pt x="127" y="122"/>
                    <a:pt x="127" y="121"/>
                  </a:cubicBezTo>
                  <a:cubicBezTo>
                    <a:pt x="127" y="121"/>
                    <a:pt x="126" y="121"/>
                    <a:pt x="126" y="121"/>
                  </a:cubicBezTo>
                  <a:cubicBezTo>
                    <a:pt x="126" y="121"/>
                    <a:pt x="126" y="120"/>
                    <a:pt x="126" y="120"/>
                  </a:cubicBezTo>
                  <a:cubicBezTo>
                    <a:pt x="125" y="120"/>
                    <a:pt x="125" y="120"/>
                    <a:pt x="124" y="120"/>
                  </a:cubicBezTo>
                  <a:cubicBezTo>
                    <a:pt x="124" y="119"/>
                    <a:pt x="124" y="119"/>
                    <a:pt x="124" y="118"/>
                  </a:cubicBezTo>
                  <a:cubicBezTo>
                    <a:pt x="124" y="118"/>
                    <a:pt x="123" y="118"/>
                    <a:pt x="122" y="118"/>
                  </a:cubicBezTo>
                  <a:cubicBezTo>
                    <a:pt x="122" y="118"/>
                    <a:pt x="122" y="117"/>
                    <a:pt x="122" y="116"/>
                  </a:cubicBezTo>
                  <a:cubicBezTo>
                    <a:pt x="122" y="116"/>
                    <a:pt x="122" y="115"/>
                    <a:pt x="122" y="115"/>
                  </a:cubicBezTo>
                  <a:cubicBezTo>
                    <a:pt x="122" y="114"/>
                    <a:pt x="122" y="114"/>
                    <a:pt x="122" y="113"/>
                  </a:cubicBezTo>
                  <a:cubicBezTo>
                    <a:pt x="122" y="113"/>
                    <a:pt x="122" y="112"/>
                    <a:pt x="122" y="112"/>
                  </a:cubicBezTo>
                  <a:cubicBezTo>
                    <a:pt x="122" y="111"/>
                    <a:pt x="122" y="110"/>
                    <a:pt x="122" y="110"/>
                  </a:cubicBezTo>
                  <a:cubicBezTo>
                    <a:pt x="122" y="109"/>
                    <a:pt x="122" y="109"/>
                    <a:pt x="122" y="108"/>
                  </a:cubicBezTo>
                  <a:cubicBezTo>
                    <a:pt x="122" y="108"/>
                    <a:pt x="121" y="108"/>
                    <a:pt x="121" y="108"/>
                  </a:cubicBezTo>
                  <a:cubicBezTo>
                    <a:pt x="121" y="108"/>
                    <a:pt x="121" y="107"/>
                    <a:pt x="121" y="107"/>
                  </a:cubicBezTo>
                  <a:cubicBezTo>
                    <a:pt x="121" y="106"/>
                    <a:pt x="121" y="106"/>
                    <a:pt x="121" y="105"/>
                  </a:cubicBezTo>
                  <a:cubicBezTo>
                    <a:pt x="121" y="105"/>
                    <a:pt x="121" y="104"/>
                    <a:pt x="121" y="104"/>
                  </a:cubicBezTo>
                  <a:cubicBezTo>
                    <a:pt x="121" y="103"/>
                    <a:pt x="121" y="102"/>
                    <a:pt x="121" y="102"/>
                  </a:cubicBezTo>
                  <a:cubicBezTo>
                    <a:pt x="121" y="101"/>
                    <a:pt x="121" y="101"/>
                    <a:pt x="121" y="100"/>
                  </a:cubicBezTo>
                  <a:cubicBezTo>
                    <a:pt x="120" y="100"/>
                    <a:pt x="120" y="100"/>
                    <a:pt x="119" y="100"/>
                  </a:cubicBezTo>
                  <a:cubicBezTo>
                    <a:pt x="119" y="100"/>
                    <a:pt x="118" y="100"/>
                    <a:pt x="118" y="100"/>
                  </a:cubicBezTo>
                  <a:cubicBezTo>
                    <a:pt x="117" y="100"/>
                    <a:pt x="117" y="100"/>
                    <a:pt x="116" y="100"/>
                  </a:cubicBezTo>
                  <a:cubicBezTo>
                    <a:pt x="116" y="101"/>
                    <a:pt x="116" y="101"/>
                    <a:pt x="116" y="102"/>
                  </a:cubicBezTo>
                  <a:cubicBezTo>
                    <a:pt x="116" y="102"/>
                    <a:pt x="115" y="102"/>
                    <a:pt x="115" y="102"/>
                  </a:cubicBezTo>
                  <a:cubicBezTo>
                    <a:pt x="115" y="102"/>
                    <a:pt x="115" y="103"/>
                    <a:pt x="115" y="104"/>
                  </a:cubicBezTo>
                  <a:cubicBezTo>
                    <a:pt x="115" y="104"/>
                    <a:pt x="115" y="105"/>
                    <a:pt x="115" y="105"/>
                  </a:cubicBezTo>
                  <a:cubicBezTo>
                    <a:pt x="114" y="105"/>
                    <a:pt x="114" y="105"/>
                    <a:pt x="113" y="105"/>
                  </a:cubicBezTo>
                  <a:cubicBezTo>
                    <a:pt x="113" y="105"/>
                    <a:pt x="112" y="105"/>
                    <a:pt x="112" y="105"/>
                  </a:cubicBezTo>
                  <a:cubicBezTo>
                    <a:pt x="111" y="105"/>
                    <a:pt x="111" y="105"/>
                    <a:pt x="110" y="105"/>
                  </a:cubicBezTo>
                  <a:cubicBezTo>
                    <a:pt x="110" y="105"/>
                    <a:pt x="109" y="105"/>
                    <a:pt x="108" y="105"/>
                  </a:cubicBezTo>
                  <a:cubicBezTo>
                    <a:pt x="108" y="105"/>
                    <a:pt x="108" y="104"/>
                    <a:pt x="108" y="104"/>
                  </a:cubicBezTo>
                  <a:cubicBezTo>
                    <a:pt x="108" y="103"/>
                    <a:pt x="108" y="102"/>
                    <a:pt x="108" y="102"/>
                  </a:cubicBezTo>
                  <a:cubicBezTo>
                    <a:pt x="108" y="101"/>
                    <a:pt x="108" y="101"/>
                    <a:pt x="108" y="100"/>
                  </a:cubicBezTo>
                  <a:cubicBezTo>
                    <a:pt x="108" y="100"/>
                    <a:pt x="108" y="99"/>
                    <a:pt x="108" y="99"/>
                  </a:cubicBezTo>
                  <a:cubicBezTo>
                    <a:pt x="109" y="99"/>
                    <a:pt x="110" y="99"/>
                    <a:pt x="110" y="99"/>
                  </a:cubicBezTo>
                  <a:cubicBezTo>
                    <a:pt x="110" y="98"/>
                    <a:pt x="110" y="98"/>
                    <a:pt x="110" y="97"/>
                  </a:cubicBezTo>
                  <a:cubicBezTo>
                    <a:pt x="110" y="97"/>
                    <a:pt x="109" y="97"/>
                    <a:pt x="108" y="97"/>
                  </a:cubicBezTo>
                  <a:cubicBezTo>
                    <a:pt x="108" y="97"/>
                    <a:pt x="108" y="96"/>
                    <a:pt x="108" y="95"/>
                  </a:cubicBezTo>
                  <a:cubicBezTo>
                    <a:pt x="108" y="95"/>
                    <a:pt x="107" y="95"/>
                    <a:pt x="107" y="95"/>
                  </a:cubicBezTo>
                  <a:cubicBezTo>
                    <a:pt x="107" y="95"/>
                    <a:pt x="107" y="94"/>
                    <a:pt x="107" y="94"/>
                  </a:cubicBezTo>
                  <a:cubicBezTo>
                    <a:pt x="107" y="93"/>
                    <a:pt x="107" y="93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5" y="92"/>
                    <a:pt x="105" y="91"/>
                    <a:pt x="105" y="91"/>
                  </a:cubicBezTo>
                  <a:cubicBezTo>
                    <a:pt x="105" y="91"/>
                    <a:pt x="104" y="91"/>
                    <a:pt x="104" y="91"/>
                  </a:cubicBezTo>
                  <a:cubicBezTo>
                    <a:pt x="104" y="90"/>
                    <a:pt x="104" y="90"/>
                    <a:pt x="104" y="89"/>
                  </a:cubicBezTo>
                  <a:cubicBezTo>
                    <a:pt x="103" y="89"/>
                    <a:pt x="103" y="89"/>
                    <a:pt x="102" y="89"/>
                  </a:cubicBezTo>
                  <a:cubicBezTo>
                    <a:pt x="102" y="89"/>
                    <a:pt x="102" y="88"/>
                    <a:pt x="102" y="87"/>
                  </a:cubicBezTo>
                  <a:cubicBezTo>
                    <a:pt x="102" y="87"/>
                    <a:pt x="101" y="87"/>
                    <a:pt x="101" y="87"/>
                  </a:cubicBezTo>
                  <a:cubicBezTo>
                    <a:pt x="101" y="88"/>
                    <a:pt x="101" y="89"/>
                    <a:pt x="101" y="89"/>
                  </a:cubicBezTo>
                  <a:cubicBezTo>
                    <a:pt x="100" y="89"/>
                    <a:pt x="100" y="89"/>
                    <a:pt x="99" y="89"/>
                  </a:cubicBezTo>
                  <a:cubicBezTo>
                    <a:pt x="98" y="89"/>
                    <a:pt x="98" y="89"/>
                    <a:pt x="97" y="89"/>
                  </a:cubicBezTo>
                  <a:cubicBezTo>
                    <a:pt x="97" y="89"/>
                    <a:pt x="97" y="88"/>
                    <a:pt x="97" y="87"/>
                  </a:cubicBezTo>
                  <a:cubicBezTo>
                    <a:pt x="97" y="87"/>
                    <a:pt x="96" y="87"/>
                    <a:pt x="96" y="87"/>
                  </a:cubicBezTo>
                  <a:cubicBezTo>
                    <a:pt x="96" y="88"/>
                    <a:pt x="96" y="89"/>
                    <a:pt x="96" y="89"/>
                  </a:cubicBezTo>
                  <a:cubicBezTo>
                    <a:pt x="95" y="89"/>
                    <a:pt x="95" y="89"/>
                    <a:pt x="94" y="89"/>
                  </a:cubicBezTo>
                  <a:cubicBezTo>
                    <a:pt x="94" y="90"/>
                    <a:pt x="94" y="90"/>
                    <a:pt x="94" y="91"/>
                  </a:cubicBezTo>
                  <a:cubicBezTo>
                    <a:pt x="94" y="91"/>
                    <a:pt x="94" y="92"/>
                    <a:pt x="94" y="92"/>
                  </a:cubicBezTo>
                  <a:cubicBezTo>
                    <a:pt x="94" y="93"/>
                    <a:pt x="94" y="93"/>
                    <a:pt x="94" y="94"/>
                  </a:cubicBezTo>
                  <a:cubicBezTo>
                    <a:pt x="94" y="94"/>
                    <a:pt x="93" y="94"/>
                    <a:pt x="93" y="94"/>
                  </a:cubicBezTo>
                  <a:cubicBezTo>
                    <a:pt x="93" y="94"/>
                    <a:pt x="93" y="95"/>
                    <a:pt x="93" y="95"/>
                  </a:cubicBezTo>
                  <a:cubicBezTo>
                    <a:pt x="93" y="96"/>
                    <a:pt x="93" y="97"/>
                    <a:pt x="93" y="97"/>
                  </a:cubicBezTo>
                  <a:cubicBezTo>
                    <a:pt x="93" y="98"/>
                    <a:pt x="93" y="98"/>
                    <a:pt x="93" y="99"/>
                  </a:cubicBezTo>
                  <a:cubicBezTo>
                    <a:pt x="92" y="99"/>
                    <a:pt x="92" y="99"/>
                    <a:pt x="91" y="99"/>
                  </a:cubicBezTo>
                  <a:cubicBezTo>
                    <a:pt x="91" y="99"/>
                    <a:pt x="90" y="99"/>
                    <a:pt x="90" y="99"/>
                  </a:cubicBezTo>
                  <a:cubicBezTo>
                    <a:pt x="90" y="99"/>
                    <a:pt x="90" y="100"/>
                    <a:pt x="90" y="100"/>
                  </a:cubicBezTo>
                  <a:cubicBezTo>
                    <a:pt x="89" y="100"/>
                    <a:pt x="89" y="100"/>
                    <a:pt x="88" y="100"/>
                  </a:cubicBezTo>
                  <a:cubicBezTo>
                    <a:pt x="88" y="101"/>
                    <a:pt x="88" y="101"/>
                    <a:pt x="88" y="102"/>
                  </a:cubicBezTo>
                  <a:cubicBezTo>
                    <a:pt x="88" y="102"/>
                    <a:pt x="88" y="103"/>
                    <a:pt x="88" y="104"/>
                  </a:cubicBezTo>
                  <a:cubicBezTo>
                    <a:pt x="89" y="104"/>
                    <a:pt x="89" y="104"/>
                    <a:pt x="90" y="104"/>
                  </a:cubicBezTo>
                  <a:cubicBezTo>
                    <a:pt x="90" y="104"/>
                    <a:pt x="90" y="105"/>
                    <a:pt x="90" y="105"/>
                  </a:cubicBezTo>
                  <a:cubicBezTo>
                    <a:pt x="90" y="105"/>
                    <a:pt x="91" y="105"/>
                    <a:pt x="91" y="105"/>
                  </a:cubicBezTo>
                  <a:cubicBezTo>
                    <a:pt x="91" y="106"/>
                    <a:pt x="91" y="106"/>
                    <a:pt x="91" y="107"/>
                  </a:cubicBezTo>
                  <a:cubicBezTo>
                    <a:pt x="91" y="107"/>
                    <a:pt x="91" y="108"/>
                    <a:pt x="91" y="108"/>
                  </a:cubicBezTo>
                  <a:cubicBezTo>
                    <a:pt x="91" y="108"/>
                    <a:pt x="90" y="108"/>
                    <a:pt x="90" y="108"/>
                  </a:cubicBezTo>
                  <a:cubicBezTo>
                    <a:pt x="90" y="109"/>
                    <a:pt x="90" y="109"/>
                    <a:pt x="90" y="110"/>
                  </a:cubicBezTo>
                  <a:cubicBezTo>
                    <a:pt x="90" y="110"/>
                    <a:pt x="90" y="111"/>
                    <a:pt x="90" y="112"/>
                  </a:cubicBezTo>
                  <a:cubicBezTo>
                    <a:pt x="90" y="112"/>
                    <a:pt x="90" y="113"/>
                    <a:pt x="90" y="113"/>
                  </a:cubicBezTo>
                  <a:cubicBezTo>
                    <a:pt x="89" y="113"/>
                    <a:pt x="89" y="113"/>
                    <a:pt x="88" y="113"/>
                  </a:cubicBezTo>
                  <a:cubicBezTo>
                    <a:pt x="88" y="113"/>
                    <a:pt x="87" y="113"/>
                    <a:pt x="87" y="113"/>
                  </a:cubicBezTo>
                  <a:cubicBezTo>
                    <a:pt x="87" y="114"/>
                    <a:pt x="87" y="114"/>
                    <a:pt x="87" y="115"/>
                  </a:cubicBezTo>
                  <a:cubicBezTo>
                    <a:pt x="86" y="115"/>
                    <a:pt x="85" y="115"/>
                    <a:pt x="85" y="115"/>
                  </a:cubicBezTo>
                  <a:cubicBezTo>
                    <a:pt x="84" y="115"/>
                    <a:pt x="84" y="115"/>
                    <a:pt x="83" y="115"/>
                  </a:cubicBezTo>
                  <a:cubicBezTo>
                    <a:pt x="83" y="115"/>
                    <a:pt x="82" y="115"/>
                    <a:pt x="82" y="115"/>
                  </a:cubicBezTo>
                  <a:cubicBezTo>
                    <a:pt x="82" y="115"/>
                    <a:pt x="82" y="116"/>
                    <a:pt x="82" y="116"/>
                  </a:cubicBezTo>
                  <a:cubicBezTo>
                    <a:pt x="82" y="117"/>
                    <a:pt x="82" y="118"/>
                    <a:pt x="82" y="118"/>
                  </a:cubicBezTo>
                  <a:cubicBezTo>
                    <a:pt x="82" y="119"/>
                    <a:pt x="82" y="119"/>
                    <a:pt x="82" y="120"/>
                  </a:cubicBezTo>
                  <a:cubicBezTo>
                    <a:pt x="82" y="120"/>
                    <a:pt x="82" y="121"/>
                    <a:pt x="82" y="121"/>
                  </a:cubicBezTo>
                  <a:cubicBezTo>
                    <a:pt x="81" y="121"/>
                    <a:pt x="81" y="121"/>
                    <a:pt x="80" y="121"/>
                  </a:cubicBezTo>
                  <a:cubicBezTo>
                    <a:pt x="80" y="122"/>
                    <a:pt x="80" y="122"/>
                    <a:pt x="80" y="123"/>
                  </a:cubicBezTo>
                  <a:cubicBezTo>
                    <a:pt x="80" y="123"/>
                    <a:pt x="80" y="124"/>
                    <a:pt x="80" y="125"/>
                  </a:cubicBezTo>
                  <a:cubicBezTo>
                    <a:pt x="80" y="125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8" y="126"/>
                    <a:pt x="78" y="126"/>
                    <a:pt x="77" y="126"/>
                  </a:cubicBezTo>
                  <a:cubicBezTo>
                    <a:pt x="77" y="126"/>
                    <a:pt x="76" y="126"/>
                    <a:pt x="76" y="126"/>
                  </a:cubicBezTo>
                  <a:cubicBezTo>
                    <a:pt x="76" y="126"/>
                    <a:pt x="76" y="125"/>
                    <a:pt x="76" y="125"/>
                  </a:cubicBezTo>
                  <a:cubicBezTo>
                    <a:pt x="76" y="125"/>
                    <a:pt x="77" y="125"/>
                    <a:pt x="77" y="125"/>
                  </a:cubicBezTo>
                  <a:cubicBezTo>
                    <a:pt x="77" y="124"/>
                    <a:pt x="77" y="123"/>
                    <a:pt x="77" y="123"/>
                  </a:cubicBezTo>
                  <a:cubicBezTo>
                    <a:pt x="78" y="123"/>
                    <a:pt x="78" y="123"/>
                    <a:pt x="79" y="123"/>
                  </a:cubicBezTo>
                  <a:cubicBezTo>
                    <a:pt x="79" y="122"/>
                    <a:pt x="79" y="122"/>
                    <a:pt x="79" y="121"/>
                  </a:cubicBezTo>
                  <a:cubicBezTo>
                    <a:pt x="78" y="121"/>
                    <a:pt x="78" y="121"/>
                    <a:pt x="77" y="121"/>
                  </a:cubicBezTo>
                  <a:cubicBezTo>
                    <a:pt x="77" y="121"/>
                    <a:pt x="77" y="120"/>
                    <a:pt x="77" y="120"/>
                  </a:cubicBezTo>
                  <a:cubicBezTo>
                    <a:pt x="77" y="119"/>
                    <a:pt x="77" y="119"/>
                    <a:pt x="77" y="118"/>
                  </a:cubicBezTo>
                  <a:cubicBezTo>
                    <a:pt x="77" y="118"/>
                    <a:pt x="77" y="117"/>
                    <a:pt x="77" y="116"/>
                  </a:cubicBezTo>
                  <a:cubicBezTo>
                    <a:pt x="77" y="116"/>
                    <a:pt x="77" y="115"/>
                    <a:pt x="77" y="115"/>
                  </a:cubicBezTo>
                  <a:cubicBezTo>
                    <a:pt x="77" y="114"/>
                    <a:pt x="77" y="114"/>
                    <a:pt x="77" y="113"/>
                  </a:cubicBezTo>
                  <a:cubicBezTo>
                    <a:pt x="77" y="113"/>
                    <a:pt x="76" y="113"/>
                    <a:pt x="76" y="113"/>
                  </a:cubicBezTo>
                  <a:cubicBezTo>
                    <a:pt x="75" y="113"/>
                    <a:pt x="75" y="113"/>
                    <a:pt x="74" y="113"/>
                  </a:cubicBezTo>
                  <a:cubicBezTo>
                    <a:pt x="74" y="113"/>
                    <a:pt x="74" y="112"/>
                    <a:pt x="74" y="112"/>
                  </a:cubicBezTo>
                  <a:cubicBezTo>
                    <a:pt x="74" y="112"/>
                    <a:pt x="73" y="112"/>
                    <a:pt x="73" y="112"/>
                  </a:cubicBezTo>
                  <a:cubicBezTo>
                    <a:pt x="72" y="112"/>
                    <a:pt x="71" y="112"/>
                    <a:pt x="71" y="112"/>
                  </a:cubicBezTo>
                  <a:cubicBezTo>
                    <a:pt x="71" y="111"/>
                    <a:pt x="71" y="110"/>
                    <a:pt x="71" y="110"/>
                  </a:cubicBezTo>
                  <a:cubicBezTo>
                    <a:pt x="71" y="109"/>
                    <a:pt x="71" y="109"/>
                    <a:pt x="71" y="108"/>
                  </a:cubicBezTo>
                  <a:cubicBezTo>
                    <a:pt x="70" y="108"/>
                    <a:pt x="70" y="108"/>
                    <a:pt x="69" y="108"/>
                  </a:cubicBezTo>
                  <a:cubicBezTo>
                    <a:pt x="69" y="108"/>
                    <a:pt x="68" y="108"/>
                    <a:pt x="68" y="108"/>
                  </a:cubicBezTo>
                  <a:cubicBezTo>
                    <a:pt x="68" y="108"/>
                    <a:pt x="68" y="107"/>
                    <a:pt x="68" y="107"/>
                  </a:cubicBezTo>
                  <a:cubicBezTo>
                    <a:pt x="68" y="106"/>
                    <a:pt x="68" y="106"/>
                    <a:pt x="68" y="105"/>
                  </a:cubicBezTo>
                  <a:cubicBezTo>
                    <a:pt x="67" y="105"/>
                    <a:pt x="67" y="105"/>
                    <a:pt x="66" y="105"/>
                  </a:cubicBezTo>
                  <a:cubicBezTo>
                    <a:pt x="66" y="105"/>
                    <a:pt x="65" y="105"/>
                    <a:pt x="65" y="105"/>
                  </a:cubicBezTo>
                  <a:cubicBezTo>
                    <a:pt x="65" y="105"/>
                    <a:pt x="65" y="104"/>
                    <a:pt x="65" y="104"/>
                  </a:cubicBezTo>
                  <a:cubicBezTo>
                    <a:pt x="64" y="104"/>
                    <a:pt x="64" y="104"/>
                    <a:pt x="63" y="104"/>
                  </a:cubicBezTo>
                  <a:cubicBezTo>
                    <a:pt x="63" y="104"/>
                    <a:pt x="62" y="104"/>
                    <a:pt x="61" y="104"/>
                  </a:cubicBezTo>
                  <a:cubicBezTo>
                    <a:pt x="61" y="103"/>
                    <a:pt x="61" y="102"/>
                    <a:pt x="61" y="102"/>
                  </a:cubicBezTo>
                  <a:cubicBezTo>
                    <a:pt x="61" y="102"/>
                    <a:pt x="60" y="102"/>
                    <a:pt x="60" y="102"/>
                  </a:cubicBezTo>
                  <a:cubicBezTo>
                    <a:pt x="60" y="101"/>
                    <a:pt x="60" y="101"/>
                    <a:pt x="60" y="100"/>
                  </a:cubicBezTo>
                  <a:cubicBezTo>
                    <a:pt x="60" y="100"/>
                    <a:pt x="60" y="99"/>
                    <a:pt x="60" y="99"/>
                  </a:cubicBezTo>
                  <a:cubicBezTo>
                    <a:pt x="60" y="98"/>
                    <a:pt x="60" y="98"/>
                    <a:pt x="60" y="97"/>
                  </a:cubicBezTo>
                  <a:cubicBezTo>
                    <a:pt x="60" y="97"/>
                    <a:pt x="60" y="96"/>
                    <a:pt x="60" y="95"/>
                  </a:cubicBezTo>
                  <a:cubicBezTo>
                    <a:pt x="59" y="95"/>
                    <a:pt x="59" y="95"/>
                    <a:pt x="58" y="95"/>
                  </a:cubicBezTo>
                  <a:cubicBezTo>
                    <a:pt x="58" y="95"/>
                    <a:pt x="58" y="94"/>
                    <a:pt x="58" y="94"/>
                  </a:cubicBezTo>
                  <a:cubicBezTo>
                    <a:pt x="58" y="93"/>
                    <a:pt x="58" y="93"/>
                    <a:pt x="58" y="92"/>
                  </a:cubicBezTo>
                  <a:cubicBezTo>
                    <a:pt x="59" y="92"/>
                    <a:pt x="59" y="92"/>
                    <a:pt x="60" y="92"/>
                  </a:cubicBezTo>
                  <a:cubicBezTo>
                    <a:pt x="60" y="92"/>
                    <a:pt x="60" y="91"/>
                    <a:pt x="60" y="91"/>
                  </a:cubicBezTo>
                  <a:cubicBezTo>
                    <a:pt x="60" y="90"/>
                    <a:pt x="60" y="90"/>
                    <a:pt x="60" y="89"/>
                  </a:cubicBezTo>
                  <a:cubicBezTo>
                    <a:pt x="60" y="89"/>
                    <a:pt x="61" y="89"/>
                    <a:pt x="61" y="89"/>
                  </a:cubicBezTo>
                  <a:cubicBezTo>
                    <a:pt x="62" y="89"/>
                    <a:pt x="63" y="89"/>
                    <a:pt x="63" y="89"/>
                  </a:cubicBezTo>
                  <a:cubicBezTo>
                    <a:pt x="63" y="89"/>
                    <a:pt x="63" y="88"/>
                    <a:pt x="63" y="87"/>
                  </a:cubicBezTo>
                  <a:cubicBezTo>
                    <a:pt x="63" y="87"/>
                    <a:pt x="63" y="86"/>
                    <a:pt x="63" y="86"/>
                  </a:cubicBezTo>
                  <a:cubicBezTo>
                    <a:pt x="64" y="86"/>
                    <a:pt x="64" y="86"/>
                    <a:pt x="65" y="86"/>
                  </a:cubicBezTo>
                  <a:cubicBezTo>
                    <a:pt x="65" y="85"/>
                    <a:pt x="65" y="85"/>
                    <a:pt x="65" y="84"/>
                  </a:cubicBezTo>
                  <a:cubicBezTo>
                    <a:pt x="65" y="84"/>
                    <a:pt x="66" y="84"/>
                    <a:pt x="66" y="84"/>
                  </a:cubicBezTo>
                  <a:cubicBezTo>
                    <a:pt x="67" y="84"/>
                    <a:pt x="67" y="84"/>
                    <a:pt x="68" y="84"/>
                  </a:cubicBezTo>
                  <a:cubicBezTo>
                    <a:pt x="68" y="84"/>
                    <a:pt x="68" y="83"/>
                    <a:pt x="68" y="83"/>
                  </a:cubicBezTo>
                  <a:cubicBezTo>
                    <a:pt x="68" y="83"/>
                    <a:pt x="69" y="83"/>
                    <a:pt x="69" y="83"/>
                  </a:cubicBezTo>
                  <a:cubicBezTo>
                    <a:pt x="70" y="83"/>
                    <a:pt x="70" y="83"/>
                    <a:pt x="71" y="83"/>
                  </a:cubicBezTo>
                  <a:cubicBezTo>
                    <a:pt x="71" y="82"/>
                    <a:pt x="71" y="81"/>
                    <a:pt x="71" y="81"/>
                  </a:cubicBezTo>
                  <a:cubicBezTo>
                    <a:pt x="71" y="81"/>
                    <a:pt x="72" y="81"/>
                    <a:pt x="73" y="81"/>
                  </a:cubicBezTo>
                  <a:cubicBezTo>
                    <a:pt x="73" y="80"/>
                    <a:pt x="73" y="80"/>
                    <a:pt x="73" y="79"/>
                  </a:cubicBezTo>
                  <a:cubicBezTo>
                    <a:pt x="73" y="79"/>
                    <a:pt x="74" y="79"/>
                    <a:pt x="74" y="79"/>
                  </a:cubicBezTo>
                  <a:cubicBezTo>
                    <a:pt x="75" y="79"/>
                    <a:pt x="75" y="79"/>
                    <a:pt x="76" y="79"/>
                  </a:cubicBezTo>
                  <a:cubicBezTo>
                    <a:pt x="76" y="79"/>
                    <a:pt x="77" y="79"/>
                    <a:pt x="77" y="79"/>
                  </a:cubicBezTo>
                  <a:cubicBezTo>
                    <a:pt x="78" y="79"/>
                    <a:pt x="78" y="79"/>
                    <a:pt x="79" y="79"/>
                  </a:cubicBezTo>
                  <a:cubicBezTo>
                    <a:pt x="79" y="79"/>
                    <a:pt x="79" y="78"/>
                    <a:pt x="79" y="78"/>
                  </a:cubicBezTo>
                  <a:cubicBezTo>
                    <a:pt x="79" y="77"/>
                    <a:pt x="79" y="77"/>
                    <a:pt x="79" y="76"/>
                  </a:cubicBezTo>
                  <a:cubicBezTo>
                    <a:pt x="79" y="76"/>
                    <a:pt x="80" y="76"/>
                    <a:pt x="80" y="76"/>
                  </a:cubicBezTo>
                  <a:cubicBezTo>
                    <a:pt x="80" y="76"/>
                    <a:pt x="80" y="75"/>
                    <a:pt x="80" y="75"/>
                  </a:cubicBezTo>
                  <a:cubicBezTo>
                    <a:pt x="81" y="75"/>
                    <a:pt x="81" y="75"/>
                    <a:pt x="82" y="75"/>
                  </a:cubicBezTo>
                  <a:cubicBezTo>
                    <a:pt x="82" y="74"/>
                    <a:pt x="82" y="73"/>
                    <a:pt x="82" y="73"/>
                  </a:cubicBezTo>
                  <a:cubicBezTo>
                    <a:pt x="82" y="73"/>
                    <a:pt x="83" y="73"/>
                    <a:pt x="83" y="73"/>
                  </a:cubicBezTo>
                  <a:cubicBezTo>
                    <a:pt x="83" y="72"/>
                    <a:pt x="83" y="72"/>
                    <a:pt x="83" y="71"/>
                  </a:cubicBezTo>
                  <a:cubicBezTo>
                    <a:pt x="84" y="71"/>
                    <a:pt x="84" y="71"/>
                    <a:pt x="85" y="71"/>
                  </a:cubicBezTo>
                  <a:cubicBezTo>
                    <a:pt x="85" y="72"/>
                    <a:pt x="85" y="72"/>
                    <a:pt x="85" y="73"/>
                  </a:cubicBezTo>
                  <a:cubicBezTo>
                    <a:pt x="84" y="73"/>
                    <a:pt x="84" y="73"/>
                    <a:pt x="83" y="73"/>
                  </a:cubicBezTo>
                  <a:cubicBezTo>
                    <a:pt x="83" y="73"/>
                    <a:pt x="83" y="74"/>
                    <a:pt x="83" y="75"/>
                  </a:cubicBezTo>
                  <a:cubicBezTo>
                    <a:pt x="83" y="75"/>
                    <a:pt x="83" y="76"/>
                    <a:pt x="83" y="76"/>
                  </a:cubicBezTo>
                  <a:cubicBezTo>
                    <a:pt x="83" y="76"/>
                    <a:pt x="82" y="76"/>
                    <a:pt x="82" y="76"/>
                  </a:cubicBezTo>
                  <a:cubicBezTo>
                    <a:pt x="82" y="77"/>
                    <a:pt x="82" y="77"/>
                    <a:pt x="82" y="78"/>
                  </a:cubicBezTo>
                  <a:cubicBezTo>
                    <a:pt x="81" y="78"/>
                    <a:pt x="81" y="78"/>
                    <a:pt x="80" y="78"/>
                  </a:cubicBezTo>
                  <a:cubicBezTo>
                    <a:pt x="80" y="78"/>
                    <a:pt x="80" y="79"/>
                    <a:pt x="80" y="79"/>
                  </a:cubicBezTo>
                  <a:cubicBezTo>
                    <a:pt x="80" y="80"/>
                    <a:pt x="80" y="80"/>
                    <a:pt x="80" y="81"/>
                  </a:cubicBezTo>
                  <a:cubicBezTo>
                    <a:pt x="80" y="81"/>
                    <a:pt x="80" y="82"/>
                    <a:pt x="80" y="83"/>
                  </a:cubicBezTo>
                  <a:cubicBezTo>
                    <a:pt x="81" y="83"/>
                    <a:pt x="81" y="83"/>
                    <a:pt x="82" y="83"/>
                  </a:cubicBezTo>
                  <a:cubicBezTo>
                    <a:pt x="82" y="83"/>
                    <a:pt x="82" y="84"/>
                    <a:pt x="82" y="84"/>
                  </a:cubicBezTo>
                  <a:cubicBezTo>
                    <a:pt x="82" y="84"/>
                    <a:pt x="83" y="84"/>
                    <a:pt x="83" y="84"/>
                  </a:cubicBezTo>
                  <a:cubicBezTo>
                    <a:pt x="84" y="84"/>
                    <a:pt x="84" y="84"/>
                    <a:pt x="85" y="84"/>
                  </a:cubicBezTo>
                  <a:cubicBezTo>
                    <a:pt x="85" y="84"/>
                    <a:pt x="85" y="83"/>
                    <a:pt x="85" y="83"/>
                  </a:cubicBezTo>
                  <a:cubicBezTo>
                    <a:pt x="85" y="83"/>
                    <a:pt x="86" y="83"/>
                    <a:pt x="87" y="83"/>
                  </a:cubicBezTo>
                  <a:cubicBezTo>
                    <a:pt x="87" y="82"/>
                    <a:pt x="87" y="81"/>
                    <a:pt x="87" y="81"/>
                  </a:cubicBezTo>
                  <a:cubicBezTo>
                    <a:pt x="87" y="81"/>
                    <a:pt x="88" y="81"/>
                    <a:pt x="88" y="81"/>
                  </a:cubicBezTo>
                  <a:cubicBezTo>
                    <a:pt x="88" y="81"/>
                    <a:pt x="88" y="82"/>
                    <a:pt x="88" y="83"/>
                  </a:cubicBezTo>
                  <a:cubicBezTo>
                    <a:pt x="89" y="83"/>
                    <a:pt x="89" y="83"/>
                    <a:pt x="90" y="83"/>
                  </a:cubicBezTo>
                  <a:cubicBezTo>
                    <a:pt x="90" y="83"/>
                    <a:pt x="90" y="84"/>
                    <a:pt x="90" y="84"/>
                  </a:cubicBezTo>
                  <a:cubicBezTo>
                    <a:pt x="90" y="84"/>
                    <a:pt x="91" y="84"/>
                    <a:pt x="91" y="84"/>
                  </a:cubicBezTo>
                  <a:cubicBezTo>
                    <a:pt x="92" y="84"/>
                    <a:pt x="92" y="84"/>
                    <a:pt x="93" y="84"/>
                  </a:cubicBezTo>
                  <a:cubicBezTo>
                    <a:pt x="93" y="84"/>
                    <a:pt x="93" y="83"/>
                    <a:pt x="93" y="83"/>
                  </a:cubicBezTo>
                  <a:cubicBezTo>
                    <a:pt x="93" y="82"/>
                    <a:pt x="93" y="81"/>
                    <a:pt x="93" y="81"/>
                  </a:cubicBezTo>
                  <a:cubicBezTo>
                    <a:pt x="92" y="81"/>
                    <a:pt x="92" y="81"/>
                    <a:pt x="91" y="81"/>
                  </a:cubicBezTo>
                  <a:cubicBezTo>
                    <a:pt x="91" y="80"/>
                    <a:pt x="91" y="80"/>
                    <a:pt x="91" y="79"/>
                  </a:cubicBezTo>
                  <a:cubicBezTo>
                    <a:pt x="91" y="79"/>
                    <a:pt x="91" y="78"/>
                    <a:pt x="91" y="78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0" y="76"/>
                    <a:pt x="90" y="76"/>
                  </a:cubicBezTo>
                  <a:cubicBezTo>
                    <a:pt x="89" y="76"/>
                    <a:pt x="89" y="76"/>
                    <a:pt x="88" y="76"/>
                  </a:cubicBezTo>
                  <a:cubicBezTo>
                    <a:pt x="88" y="76"/>
                    <a:pt x="88" y="75"/>
                    <a:pt x="88" y="75"/>
                  </a:cubicBezTo>
                  <a:cubicBezTo>
                    <a:pt x="88" y="75"/>
                    <a:pt x="87" y="75"/>
                    <a:pt x="87" y="75"/>
                  </a:cubicBezTo>
                  <a:cubicBezTo>
                    <a:pt x="87" y="74"/>
                    <a:pt x="87" y="73"/>
                    <a:pt x="87" y="73"/>
                  </a:cubicBezTo>
                  <a:cubicBezTo>
                    <a:pt x="87" y="72"/>
                    <a:pt x="87" y="72"/>
                    <a:pt x="87" y="71"/>
                  </a:cubicBezTo>
                  <a:cubicBezTo>
                    <a:pt x="87" y="71"/>
                    <a:pt x="88" y="71"/>
                    <a:pt x="88" y="71"/>
                  </a:cubicBezTo>
                  <a:cubicBezTo>
                    <a:pt x="88" y="72"/>
                    <a:pt x="88" y="72"/>
                    <a:pt x="88" y="73"/>
                  </a:cubicBezTo>
                  <a:cubicBezTo>
                    <a:pt x="88" y="73"/>
                    <a:pt x="88" y="74"/>
                    <a:pt x="88" y="75"/>
                  </a:cubicBezTo>
                  <a:cubicBezTo>
                    <a:pt x="89" y="75"/>
                    <a:pt x="89" y="75"/>
                    <a:pt x="90" y="75"/>
                  </a:cubicBezTo>
                  <a:cubicBezTo>
                    <a:pt x="90" y="74"/>
                    <a:pt x="90" y="73"/>
                    <a:pt x="90" y="73"/>
                  </a:cubicBezTo>
                  <a:cubicBezTo>
                    <a:pt x="90" y="72"/>
                    <a:pt x="90" y="72"/>
                    <a:pt x="90" y="71"/>
                  </a:cubicBezTo>
                  <a:cubicBezTo>
                    <a:pt x="90" y="71"/>
                    <a:pt x="91" y="71"/>
                    <a:pt x="91" y="71"/>
                  </a:cubicBezTo>
                  <a:cubicBezTo>
                    <a:pt x="92" y="71"/>
                    <a:pt x="92" y="71"/>
                    <a:pt x="93" y="71"/>
                  </a:cubicBezTo>
                  <a:cubicBezTo>
                    <a:pt x="93" y="71"/>
                    <a:pt x="93" y="70"/>
                    <a:pt x="93" y="70"/>
                  </a:cubicBezTo>
                  <a:cubicBezTo>
                    <a:pt x="93" y="70"/>
                    <a:pt x="94" y="70"/>
                    <a:pt x="94" y="70"/>
                  </a:cubicBezTo>
                  <a:cubicBezTo>
                    <a:pt x="95" y="70"/>
                    <a:pt x="95" y="70"/>
                    <a:pt x="96" y="70"/>
                  </a:cubicBezTo>
                  <a:cubicBezTo>
                    <a:pt x="96" y="69"/>
                    <a:pt x="96" y="69"/>
                    <a:pt x="96" y="68"/>
                  </a:cubicBezTo>
                  <a:cubicBezTo>
                    <a:pt x="96" y="67"/>
                    <a:pt x="96" y="67"/>
                    <a:pt x="96" y="66"/>
                  </a:cubicBezTo>
                  <a:cubicBezTo>
                    <a:pt x="96" y="66"/>
                    <a:pt x="96" y="65"/>
                    <a:pt x="96" y="65"/>
                  </a:cubicBezTo>
                  <a:cubicBezTo>
                    <a:pt x="96" y="64"/>
                    <a:pt x="96" y="64"/>
                    <a:pt x="96" y="63"/>
                  </a:cubicBezTo>
                  <a:cubicBezTo>
                    <a:pt x="96" y="63"/>
                    <a:pt x="97" y="63"/>
                    <a:pt x="97" y="63"/>
                  </a:cubicBezTo>
                  <a:cubicBezTo>
                    <a:pt x="97" y="63"/>
                    <a:pt x="97" y="62"/>
                    <a:pt x="97" y="62"/>
                  </a:cubicBezTo>
                  <a:cubicBezTo>
                    <a:pt x="97" y="61"/>
                    <a:pt x="97" y="61"/>
                    <a:pt x="97" y="60"/>
                  </a:cubicBezTo>
                  <a:cubicBezTo>
                    <a:pt x="97" y="59"/>
                    <a:pt x="97" y="59"/>
                    <a:pt x="97" y="58"/>
                  </a:cubicBezTo>
                  <a:cubicBezTo>
                    <a:pt x="98" y="58"/>
                    <a:pt x="98" y="58"/>
                    <a:pt x="99" y="58"/>
                  </a:cubicBezTo>
                  <a:cubicBezTo>
                    <a:pt x="99" y="59"/>
                    <a:pt x="99" y="59"/>
                    <a:pt x="99" y="60"/>
                  </a:cubicBezTo>
                  <a:cubicBezTo>
                    <a:pt x="100" y="60"/>
                    <a:pt x="100" y="60"/>
                    <a:pt x="101" y="60"/>
                  </a:cubicBezTo>
                  <a:cubicBezTo>
                    <a:pt x="101" y="61"/>
                    <a:pt x="101" y="61"/>
                    <a:pt x="101" y="62"/>
                  </a:cubicBezTo>
                  <a:cubicBezTo>
                    <a:pt x="101" y="62"/>
                    <a:pt x="101" y="63"/>
                    <a:pt x="101" y="63"/>
                  </a:cubicBezTo>
                  <a:cubicBezTo>
                    <a:pt x="101" y="63"/>
                    <a:pt x="102" y="63"/>
                    <a:pt x="102" y="63"/>
                  </a:cubicBezTo>
                  <a:cubicBezTo>
                    <a:pt x="102" y="63"/>
                    <a:pt x="102" y="62"/>
                    <a:pt x="102" y="62"/>
                  </a:cubicBezTo>
                  <a:cubicBezTo>
                    <a:pt x="103" y="62"/>
                    <a:pt x="103" y="62"/>
                    <a:pt x="104" y="62"/>
                  </a:cubicBezTo>
                  <a:cubicBezTo>
                    <a:pt x="104" y="61"/>
                    <a:pt x="104" y="61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5" y="61"/>
                    <a:pt x="105" y="61"/>
                    <a:pt x="105" y="62"/>
                  </a:cubicBezTo>
                  <a:cubicBezTo>
                    <a:pt x="105" y="62"/>
                    <a:pt x="105" y="63"/>
                    <a:pt x="105" y="63"/>
                  </a:cubicBezTo>
                  <a:cubicBezTo>
                    <a:pt x="106" y="63"/>
                    <a:pt x="106" y="63"/>
                    <a:pt x="107" y="63"/>
                  </a:cubicBezTo>
                  <a:cubicBezTo>
                    <a:pt x="107" y="64"/>
                    <a:pt x="107" y="64"/>
                    <a:pt x="107" y="65"/>
                  </a:cubicBezTo>
                  <a:cubicBezTo>
                    <a:pt x="106" y="65"/>
                    <a:pt x="106" y="65"/>
                    <a:pt x="105" y="65"/>
                  </a:cubicBezTo>
                  <a:cubicBezTo>
                    <a:pt x="105" y="65"/>
                    <a:pt x="104" y="65"/>
                    <a:pt x="104" y="65"/>
                  </a:cubicBezTo>
                  <a:cubicBezTo>
                    <a:pt x="104" y="65"/>
                    <a:pt x="104" y="66"/>
                    <a:pt x="104" y="66"/>
                  </a:cubicBezTo>
                  <a:cubicBezTo>
                    <a:pt x="103" y="66"/>
                    <a:pt x="103" y="66"/>
                    <a:pt x="102" y="66"/>
                  </a:cubicBezTo>
                  <a:cubicBezTo>
                    <a:pt x="102" y="67"/>
                    <a:pt x="102" y="67"/>
                    <a:pt x="102" y="68"/>
                  </a:cubicBezTo>
                  <a:cubicBezTo>
                    <a:pt x="102" y="69"/>
                    <a:pt x="102" y="69"/>
                    <a:pt x="102" y="70"/>
                  </a:cubicBezTo>
                  <a:cubicBezTo>
                    <a:pt x="103" y="70"/>
                    <a:pt x="103" y="70"/>
                    <a:pt x="104" y="70"/>
                  </a:cubicBezTo>
                  <a:cubicBezTo>
                    <a:pt x="104" y="70"/>
                    <a:pt x="104" y="71"/>
                    <a:pt x="104" y="71"/>
                  </a:cubicBezTo>
                  <a:cubicBezTo>
                    <a:pt x="104" y="71"/>
                    <a:pt x="105" y="71"/>
                    <a:pt x="105" y="71"/>
                  </a:cubicBezTo>
                  <a:cubicBezTo>
                    <a:pt x="105" y="71"/>
                    <a:pt x="105" y="70"/>
                    <a:pt x="105" y="70"/>
                  </a:cubicBezTo>
                  <a:cubicBezTo>
                    <a:pt x="106" y="70"/>
                    <a:pt x="106" y="70"/>
                    <a:pt x="107" y="70"/>
                  </a:cubicBezTo>
                  <a:cubicBezTo>
                    <a:pt x="107" y="70"/>
                    <a:pt x="108" y="70"/>
                    <a:pt x="108" y="70"/>
                  </a:cubicBezTo>
                  <a:cubicBezTo>
                    <a:pt x="108" y="69"/>
                    <a:pt x="108" y="69"/>
                    <a:pt x="108" y="68"/>
                  </a:cubicBezTo>
                  <a:cubicBezTo>
                    <a:pt x="109" y="68"/>
                    <a:pt x="110" y="68"/>
                    <a:pt x="110" y="68"/>
                  </a:cubicBezTo>
                  <a:cubicBezTo>
                    <a:pt x="110" y="67"/>
                    <a:pt x="110" y="67"/>
                    <a:pt x="110" y="66"/>
                  </a:cubicBezTo>
                  <a:cubicBezTo>
                    <a:pt x="111" y="66"/>
                    <a:pt x="111" y="66"/>
                    <a:pt x="112" y="66"/>
                  </a:cubicBezTo>
                  <a:cubicBezTo>
                    <a:pt x="112" y="67"/>
                    <a:pt x="112" y="67"/>
                    <a:pt x="112" y="68"/>
                  </a:cubicBezTo>
                  <a:cubicBezTo>
                    <a:pt x="112" y="69"/>
                    <a:pt x="112" y="69"/>
                    <a:pt x="112" y="70"/>
                  </a:cubicBezTo>
                  <a:cubicBezTo>
                    <a:pt x="112" y="70"/>
                    <a:pt x="112" y="71"/>
                    <a:pt x="112" y="71"/>
                  </a:cubicBezTo>
                  <a:cubicBezTo>
                    <a:pt x="111" y="71"/>
                    <a:pt x="111" y="71"/>
                    <a:pt x="110" y="71"/>
                  </a:cubicBezTo>
                  <a:cubicBezTo>
                    <a:pt x="110" y="72"/>
                    <a:pt x="110" y="72"/>
                    <a:pt x="110" y="73"/>
                  </a:cubicBezTo>
                  <a:cubicBezTo>
                    <a:pt x="110" y="73"/>
                    <a:pt x="109" y="73"/>
                    <a:pt x="108" y="73"/>
                  </a:cubicBezTo>
                  <a:cubicBezTo>
                    <a:pt x="108" y="73"/>
                    <a:pt x="107" y="73"/>
                    <a:pt x="107" y="73"/>
                  </a:cubicBezTo>
                  <a:cubicBezTo>
                    <a:pt x="107" y="73"/>
                    <a:pt x="107" y="74"/>
                    <a:pt x="107" y="75"/>
                  </a:cubicBezTo>
                  <a:cubicBezTo>
                    <a:pt x="107" y="75"/>
                    <a:pt x="107" y="76"/>
                    <a:pt x="107" y="76"/>
                  </a:cubicBezTo>
                  <a:cubicBezTo>
                    <a:pt x="106" y="76"/>
                    <a:pt x="106" y="76"/>
                    <a:pt x="105" y="76"/>
                  </a:cubicBezTo>
                  <a:cubicBezTo>
                    <a:pt x="105" y="77"/>
                    <a:pt x="105" y="77"/>
                    <a:pt x="105" y="78"/>
                  </a:cubicBezTo>
                  <a:cubicBezTo>
                    <a:pt x="105" y="78"/>
                    <a:pt x="104" y="78"/>
                    <a:pt x="104" y="78"/>
                  </a:cubicBezTo>
                  <a:cubicBezTo>
                    <a:pt x="103" y="78"/>
                    <a:pt x="103" y="78"/>
                    <a:pt x="102" y="78"/>
                  </a:cubicBezTo>
                  <a:cubicBezTo>
                    <a:pt x="102" y="78"/>
                    <a:pt x="101" y="78"/>
                    <a:pt x="101" y="78"/>
                  </a:cubicBezTo>
                  <a:cubicBezTo>
                    <a:pt x="100" y="78"/>
                    <a:pt x="100" y="78"/>
                    <a:pt x="99" y="78"/>
                  </a:cubicBezTo>
                  <a:cubicBezTo>
                    <a:pt x="98" y="78"/>
                    <a:pt x="98" y="78"/>
                    <a:pt x="97" y="78"/>
                  </a:cubicBezTo>
                  <a:cubicBezTo>
                    <a:pt x="97" y="78"/>
                    <a:pt x="97" y="79"/>
                    <a:pt x="97" y="79"/>
                  </a:cubicBezTo>
                  <a:cubicBezTo>
                    <a:pt x="97" y="80"/>
                    <a:pt x="97" y="80"/>
                    <a:pt x="97" y="81"/>
                  </a:cubicBezTo>
                  <a:cubicBezTo>
                    <a:pt x="97" y="81"/>
                    <a:pt x="97" y="82"/>
                    <a:pt x="97" y="83"/>
                  </a:cubicBezTo>
                  <a:cubicBezTo>
                    <a:pt x="98" y="83"/>
                    <a:pt x="98" y="83"/>
                    <a:pt x="99" y="83"/>
                  </a:cubicBezTo>
                  <a:cubicBezTo>
                    <a:pt x="100" y="83"/>
                    <a:pt x="100" y="83"/>
                    <a:pt x="101" y="83"/>
                  </a:cubicBezTo>
                  <a:cubicBezTo>
                    <a:pt x="101" y="83"/>
                    <a:pt x="102" y="83"/>
                    <a:pt x="102" y="83"/>
                  </a:cubicBezTo>
                  <a:cubicBezTo>
                    <a:pt x="103" y="83"/>
                    <a:pt x="103" y="83"/>
                    <a:pt x="104" y="83"/>
                  </a:cubicBezTo>
                  <a:cubicBezTo>
                    <a:pt x="104" y="83"/>
                    <a:pt x="105" y="83"/>
                    <a:pt x="105" y="83"/>
                  </a:cubicBezTo>
                  <a:cubicBezTo>
                    <a:pt x="105" y="83"/>
                    <a:pt x="105" y="84"/>
                    <a:pt x="105" y="84"/>
                  </a:cubicBezTo>
                  <a:cubicBezTo>
                    <a:pt x="106" y="84"/>
                    <a:pt x="106" y="84"/>
                    <a:pt x="107" y="84"/>
                  </a:cubicBezTo>
                  <a:cubicBezTo>
                    <a:pt x="107" y="85"/>
                    <a:pt x="107" y="85"/>
                    <a:pt x="107" y="86"/>
                  </a:cubicBezTo>
                  <a:cubicBezTo>
                    <a:pt x="107" y="86"/>
                    <a:pt x="107" y="87"/>
                    <a:pt x="107" y="87"/>
                  </a:cubicBezTo>
                  <a:cubicBezTo>
                    <a:pt x="107" y="88"/>
                    <a:pt x="107" y="89"/>
                    <a:pt x="107" y="89"/>
                  </a:cubicBezTo>
                  <a:cubicBezTo>
                    <a:pt x="107" y="89"/>
                    <a:pt x="108" y="89"/>
                    <a:pt x="108" y="89"/>
                  </a:cubicBezTo>
                  <a:cubicBezTo>
                    <a:pt x="108" y="90"/>
                    <a:pt x="108" y="90"/>
                    <a:pt x="108" y="91"/>
                  </a:cubicBezTo>
                  <a:cubicBezTo>
                    <a:pt x="109" y="91"/>
                    <a:pt x="110" y="91"/>
                    <a:pt x="110" y="91"/>
                  </a:cubicBezTo>
                  <a:cubicBezTo>
                    <a:pt x="110" y="91"/>
                    <a:pt x="110" y="92"/>
                    <a:pt x="110" y="92"/>
                  </a:cubicBezTo>
                  <a:cubicBezTo>
                    <a:pt x="111" y="92"/>
                    <a:pt x="111" y="92"/>
                    <a:pt x="112" y="92"/>
                  </a:cubicBezTo>
                  <a:cubicBezTo>
                    <a:pt x="112" y="92"/>
                    <a:pt x="113" y="92"/>
                    <a:pt x="113" y="92"/>
                  </a:cubicBezTo>
                  <a:cubicBezTo>
                    <a:pt x="113" y="93"/>
                    <a:pt x="113" y="93"/>
                    <a:pt x="113" y="94"/>
                  </a:cubicBezTo>
                  <a:cubicBezTo>
                    <a:pt x="114" y="94"/>
                    <a:pt x="114" y="94"/>
                    <a:pt x="115" y="94"/>
                  </a:cubicBezTo>
                  <a:cubicBezTo>
                    <a:pt x="115" y="94"/>
                    <a:pt x="115" y="95"/>
                    <a:pt x="115" y="95"/>
                  </a:cubicBezTo>
                  <a:cubicBezTo>
                    <a:pt x="115" y="95"/>
                    <a:pt x="116" y="95"/>
                    <a:pt x="116" y="95"/>
                  </a:cubicBezTo>
                  <a:cubicBezTo>
                    <a:pt x="117" y="95"/>
                    <a:pt x="117" y="95"/>
                    <a:pt x="118" y="95"/>
                  </a:cubicBezTo>
                  <a:cubicBezTo>
                    <a:pt x="118" y="95"/>
                    <a:pt x="118" y="94"/>
                    <a:pt x="118" y="94"/>
                  </a:cubicBezTo>
                  <a:cubicBezTo>
                    <a:pt x="118" y="93"/>
                    <a:pt x="118" y="93"/>
                    <a:pt x="118" y="92"/>
                  </a:cubicBezTo>
                  <a:cubicBezTo>
                    <a:pt x="118" y="92"/>
                    <a:pt x="119" y="92"/>
                    <a:pt x="119" y="92"/>
                  </a:cubicBezTo>
                  <a:cubicBezTo>
                    <a:pt x="120" y="92"/>
                    <a:pt x="120" y="92"/>
                    <a:pt x="121" y="92"/>
                  </a:cubicBezTo>
                  <a:cubicBezTo>
                    <a:pt x="121" y="92"/>
                    <a:pt x="121" y="91"/>
                    <a:pt x="121" y="91"/>
                  </a:cubicBezTo>
                  <a:cubicBezTo>
                    <a:pt x="121" y="91"/>
                    <a:pt x="122" y="91"/>
                    <a:pt x="122" y="91"/>
                  </a:cubicBezTo>
                  <a:cubicBezTo>
                    <a:pt x="122" y="90"/>
                    <a:pt x="122" y="90"/>
                    <a:pt x="122" y="89"/>
                  </a:cubicBezTo>
                  <a:cubicBezTo>
                    <a:pt x="122" y="89"/>
                    <a:pt x="122" y="88"/>
                    <a:pt x="122" y="87"/>
                  </a:cubicBezTo>
                  <a:cubicBezTo>
                    <a:pt x="122" y="87"/>
                    <a:pt x="122" y="86"/>
                    <a:pt x="122" y="86"/>
                  </a:cubicBezTo>
                  <a:cubicBezTo>
                    <a:pt x="122" y="85"/>
                    <a:pt x="122" y="85"/>
                    <a:pt x="122" y="84"/>
                  </a:cubicBezTo>
                  <a:cubicBezTo>
                    <a:pt x="122" y="84"/>
                    <a:pt x="121" y="84"/>
                    <a:pt x="121" y="84"/>
                  </a:cubicBezTo>
                  <a:cubicBezTo>
                    <a:pt x="121" y="84"/>
                    <a:pt x="121" y="83"/>
                    <a:pt x="121" y="83"/>
                  </a:cubicBezTo>
                  <a:cubicBezTo>
                    <a:pt x="120" y="83"/>
                    <a:pt x="120" y="83"/>
                    <a:pt x="119" y="83"/>
                  </a:cubicBezTo>
                  <a:cubicBezTo>
                    <a:pt x="119" y="82"/>
                    <a:pt x="119" y="81"/>
                    <a:pt x="119" y="81"/>
                  </a:cubicBezTo>
                  <a:cubicBezTo>
                    <a:pt x="119" y="80"/>
                    <a:pt x="119" y="80"/>
                    <a:pt x="119" y="79"/>
                  </a:cubicBezTo>
                  <a:cubicBezTo>
                    <a:pt x="119" y="79"/>
                    <a:pt x="119" y="78"/>
                    <a:pt x="119" y="78"/>
                  </a:cubicBezTo>
                  <a:cubicBezTo>
                    <a:pt x="120" y="78"/>
                    <a:pt x="120" y="78"/>
                    <a:pt x="121" y="78"/>
                  </a:cubicBezTo>
                  <a:cubicBezTo>
                    <a:pt x="121" y="78"/>
                    <a:pt x="121" y="79"/>
                    <a:pt x="121" y="79"/>
                  </a:cubicBezTo>
                  <a:cubicBezTo>
                    <a:pt x="121" y="79"/>
                    <a:pt x="122" y="79"/>
                    <a:pt x="122" y="79"/>
                  </a:cubicBezTo>
                  <a:cubicBezTo>
                    <a:pt x="122" y="80"/>
                    <a:pt x="122" y="80"/>
                    <a:pt x="122" y="81"/>
                  </a:cubicBezTo>
                  <a:cubicBezTo>
                    <a:pt x="122" y="81"/>
                    <a:pt x="122" y="82"/>
                    <a:pt x="122" y="83"/>
                  </a:cubicBezTo>
                  <a:cubicBezTo>
                    <a:pt x="123" y="83"/>
                    <a:pt x="124" y="83"/>
                    <a:pt x="124" y="83"/>
                  </a:cubicBezTo>
                  <a:cubicBezTo>
                    <a:pt x="124" y="83"/>
                    <a:pt x="124" y="84"/>
                    <a:pt x="124" y="84"/>
                  </a:cubicBezTo>
                  <a:cubicBezTo>
                    <a:pt x="125" y="84"/>
                    <a:pt x="125" y="84"/>
                    <a:pt x="126" y="84"/>
                  </a:cubicBezTo>
                  <a:cubicBezTo>
                    <a:pt x="126" y="84"/>
                    <a:pt x="126" y="83"/>
                    <a:pt x="126" y="83"/>
                  </a:cubicBezTo>
                  <a:cubicBezTo>
                    <a:pt x="126" y="83"/>
                    <a:pt x="127" y="83"/>
                    <a:pt x="127" y="83"/>
                  </a:cubicBezTo>
                  <a:cubicBezTo>
                    <a:pt x="127" y="82"/>
                    <a:pt x="127" y="81"/>
                    <a:pt x="127" y="81"/>
                  </a:cubicBezTo>
                  <a:cubicBezTo>
                    <a:pt x="128" y="81"/>
                    <a:pt x="128" y="81"/>
                    <a:pt x="129" y="81"/>
                  </a:cubicBezTo>
                  <a:cubicBezTo>
                    <a:pt x="129" y="80"/>
                    <a:pt x="129" y="80"/>
                    <a:pt x="129" y="79"/>
                  </a:cubicBezTo>
                  <a:cubicBezTo>
                    <a:pt x="129" y="79"/>
                    <a:pt x="130" y="79"/>
                    <a:pt x="130" y="79"/>
                  </a:cubicBezTo>
                  <a:cubicBezTo>
                    <a:pt x="130" y="79"/>
                    <a:pt x="130" y="78"/>
                    <a:pt x="130" y="78"/>
                  </a:cubicBezTo>
                  <a:cubicBezTo>
                    <a:pt x="131" y="78"/>
                    <a:pt x="131" y="78"/>
                    <a:pt x="132" y="78"/>
                  </a:cubicBezTo>
                  <a:cubicBezTo>
                    <a:pt x="132" y="77"/>
                    <a:pt x="132" y="77"/>
                    <a:pt x="132" y="76"/>
                  </a:cubicBezTo>
                  <a:cubicBezTo>
                    <a:pt x="132" y="76"/>
                    <a:pt x="132" y="75"/>
                    <a:pt x="132" y="75"/>
                  </a:cubicBezTo>
                  <a:cubicBezTo>
                    <a:pt x="131" y="75"/>
                    <a:pt x="131" y="75"/>
                    <a:pt x="130" y="75"/>
                  </a:cubicBezTo>
                  <a:cubicBezTo>
                    <a:pt x="130" y="75"/>
                    <a:pt x="129" y="75"/>
                    <a:pt x="129" y="75"/>
                  </a:cubicBezTo>
                  <a:cubicBezTo>
                    <a:pt x="128" y="75"/>
                    <a:pt x="128" y="75"/>
                    <a:pt x="127" y="75"/>
                  </a:cubicBezTo>
                  <a:cubicBezTo>
                    <a:pt x="127" y="74"/>
                    <a:pt x="127" y="73"/>
                    <a:pt x="127" y="73"/>
                  </a:cubicBezTo>
                  <a:cubicBezTo>
                    <a:pt x="127" y="72"/>
                    <a:pt x="127" y="72"/>
                    <a:pt x="127" y="71"/>
                  </a:cubicBezTo>
                  <a:cubicBezTo>
                    <a:pt x="127" y="71"/>
                    <a:pt x="126" y="71"/>
                    <a:pt x="126" y="71"/>
                  </a:cubicBezTo>
                  <a:cubicBezTo>
                    <a:pt x="126" y="71"/>
                    <a:pt x="126" y="70"/>
                    <a:pt x="126" y="70"/>
                  </a:cubicBezTo>
                  <a:cubicBezTo>
                    <a:pt x="125" y="70"/>
                    <a:pt x="125" y="70"/>
                    <a:pt x="124" y="70"/>
                  </a:cubicBezTo>
                  <a:cubicBezTo>
                    <a:pt x="124" y="69"/>
                    <a:pt x="124" y="69"/>
                    <a:pt x="124" y="68"/>
                  </a:cubicBezTo>
                  <a:cubicBezTo>
                    <a:pt x="124" y="67"/>
                    <a:pt x="124" y="67"/>
                    <a:pt x="124" y="66"/>
                  </a:cubicBezTo>
                  <a:cubicBezTo>
                    <a:pt x="124" y="66"/>
                    <a:pt x="124" y="65"/>
                    <a:pt x="124" y="65"/>
                  </a:cubicBezTo>
                  <a:cubicBezTo>
                    <a:pt x="125" y="65"/>
                    <a:pt x="125" y="65"/>
                    <a:pt x="126" y="65"/>
                  </a:cubicBezTo>
                  <a:cubicBezTo>
                    <a:pt x="126" y="64"/>
                    <a:pt x="126" y="64"/>
                    <a:pt x="126" y="63"/>
                  </a:cubicBezTo>
                  <a:cubicBezTo>
                    <a:pt x="126" y="63"/>
                    <a:pt x="126" y="62"/>
                    <a:pt x="126" y="62"/>
                  </a:cubicBezTo>
                  <a:cubicBezTo>
                    <a:pt x="126" y="61"/>
                    <a:pt x="126" y="61"/>
                    <a:pt x="126" y="60"/>
                  </a:cubicBezTo>
                  <a:cubicBezTo>
                    <a:pt x="125" y="60"/>
                    <a:pt x="125" y="60"/>
                    <a:pt x="124" y="60"/>
                  </a:cubicBezTo>
                  <a:cubicBezTo>
                    <a:pt x="124" y="59"/>
                    <a:pt x="124" y="59"/>
                    <a:pt x="124" y="58"/>
                  </a:cubicBezTo>
                  <a:cubicBezTo>
                    <a:pt x="124" y="58"/>
                    <a:pt x="123" y="58"/>
                    <a:pt x="122" y="58"/>
                  </a:cubicBezTo>
                  <a:cubicBezTo>
                    <a:pt x="122" y="58"/>
                    <a:pt x="121" y="58"/>
                    <a:pt x="121" y="58"/>
                  </a:cubicBezTo>
                  <a:cubicBezTo>
                    <a:pt x="121" y="58"/>
                    <a:pt x="121" y="57"/>
                    <a:pt x="121" y="57"/>
                  </a:cubicBezTo>
                  <a:cubicBezTo>
                    <a:pt x="121" y="56"/>
                    <a:pt x="121" y="56"/>
                    <a:pt x="121" y="55"/>
                  </a:cubicBezTo>
                  <a:cubicBezTo>
                    <a:pt x="120" y="55"/>
                    <a:pt x="120" y="55"/>
                    <a:pt x="119" y="55"/>
                  </a:cubicBezTo>
                  <a:cubicBezTo>
                    <a:pt x="119" y="55"/>
                    <a:pt x="119" y="54"/>
                    <a:pt x="119" y="53"/>
                  </a:cubicBezTo>
                  <a:cubicBezTo>
                    <a:pt x="119" y="53"/>
                    <a:pt x="118" y="53"/>
                    <a:pt x="118" y="53"/>
                  </a:cubicBezTo>
                  <a:cubicBezTo>
                    <a:pt x="117" y="53"/>
                    <a:pt x="117" y="53"/>
                    <a:pt x="116" y="53"/>
                  </a:cubicBezTo>
                  <a:cubicBezTo>
                    <a:pt x="116" y="53"/>
                    <a:pt x="115" y="53"/>
                    <a:pt x="115" y="53"/>
                  </a:cubicBezTo>
                  <a:cubicBezTo>
                    <a:pt x="115" y="53"/>
                    <a:pt x="115" y="52"/>
                    <a:pt x="115" y="52"/>
                  </a:cubicBezTo>
                  <a:cubicBezTo>
                    <a:pt x="114" y="52"/>
                    <a:pt x="114" y="52"/>
                    <a:pt x="113" y="52"/>
                  </a:cubicBezTo>
                  <a:cubicBezTo>
                    <a:pt x="113" y="51"/>
                    <a:pt x="113" y="51"/>
                    <a:pt x="113" y="50"/>
                  </a:cubicBezTo>
                  <a:cubicBezTo>
                    <a:pt x="113" y="50"/>
                    <a:pt x="113" y="49"/>
                    <a:pt x="113" y="49"/>
                  </a:cubicBezTo>
                  <a:cubicBezTo>
                    <a:pt x="113" y="49"/>
                    <a:pt x="112" y="49"/>
                    <a:pt x="112" y="49"/>
                  </a:cubicBezTo>
                  <a:cubicBezTo>
                    <a:pt x="112" y="48"/>
                    <a:pt x="112" y="48"/>
                    <a:pt x="112" y="47"/>
                  </a:cubicBezTo>
                  <a:cubicBezTo>
                    <a:pt x="112" y="47"/>
                    <a:pt x="112" y="46"/>
                    <a:pt x="112" y="46"/>
                  </a:cubicBezTo>
                  <a:cubicBezTo>
                    <a:pt x="112" y="45"/>
                    <a:pt x="112" y="44"/>
                    <a:pt x="112" y="44"/>
                  </a:cubicBezTo>
                  <a:cubicBezTo>
                    <a:pt x="112" y="43"/>
                    <a:pt x="112" y="43"/>
                    <a:pt x="112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09" y="42"/>
                    <a:pt x="108" y="42"/>
                  </a:cubicBezTo>
                  <a:cubicBezTo>
                    <a:pt x="108" y="42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6" y="41"/>
                    <a:pt x="106" y="41"/>
                    <a:pt x="105" y="41"/>
                  </a:cubicBezTo>
                  <a:cubicBezTo>
                    <a:pt x="105" y="41"/>
                    <a:pt x="104" y="41"/>
                    <a:pt x="104" y="41"/>
                  </a:cubicBezTo>
                  <a:cubicBezTo>
                    <a:pt x="104" y="40"/>
                    <a:pt x="104" y="40"/>
                    <a:pt x="104" y="39"/>
                  </a:cubicBezTo>
                  <a:cubicBezTo>
                    <a:pt x="103" y="39"/>
                    <a:pt x="103" y="39"/>
                    <a:pt x="102" y="39"/>
                  </a:cubicBezTo>
                  <a:cubicBezTo>
                    <a:pt x="102" y="40"/>
                    <a:pt x="102" y="40"/>
                    <a:pt x="102" y="41"/>
                  </a:cubicBezTo>
                  <a:cubicBezTo>
                    <a:pt x="102" y="41"/>
                    <a:pt x="101" y="41"/>
                    <a:pt x="101" y="41"/>
                  </a:cubicBezTo>
                  <a:cubicBezTo>
                    <a:pt x="100" y="41"/>
                    <a:pt x="100" y="41"/>
                    <a:pt x="99" y="41"/>
                  </a:cubicBezTo>
                  <a:cubicBezTo>
                    <a:pt x="99" y="40"/>
                    <a:pt x="99" y="40"/>
                    <a:pt x="99" y="39"/>
                  </a:cubicBezTo>
                  <a:cubicBezTo>
                    <a:pt x="98" y="39"/>
                    <a:pt x="98" y="39"/>
                    <a:pt x="97" y="39"/>
                  </a:cubicBezTo>
                  <a:cubicBezTo>
                    <a:pt x="97" y="38"/>
                    <a:pt x="97" y="38"/>
                    <a:pt x="97" y="37"/>
                  </a:cubicBezTo>
                  <a:cubicBezTo>
                    <a:pt x="97" y="37"/>
                    <a:pt x="96" y="37"/>
                    <a:pt x="96" y="37"/>
                  </a:cubicBezTo>
                  <a:cubicBezTo>
                    <a:pt x="95" y="37"/>
                    <a:pt x="95" y="37"/>
                    <a:pt x="94" y="37"/>
                  </a:cubicBezTo>
                  <a:cubicBezTo>
                    <a:pt x="94" y="37"/>
                    <a:pt x="93" y="37"/>
                    <a:pt x="93" y="37"/>
                  </a:cubicBezTo>
                  <a:cubicBezTo>
                    <a:pt x="93" y="38"/>
                    <a:pt x="93" y="38"/>
                    <a:pt x="93" y="39"/>
                  </a:cubicBezTo>
                  <a:cubicBezTo>
                    <a:pt x="92" y="39"/>
                    <a:pt x="92" y="39"/>
                    <a:pt x="91" y="39"/>
                  </a:cubicBezTo>
                  <a:cubicBezTo>
                    <a:pt x="91" y="40"/>
                    <a:pt x="91" y="40"/>
                    <a:pt x="91" y="41"/>
                  </a:cubicBezTo>
                  <a:cubicBezTo>
                    <a:pt x="91" y="41"/>
                    <a:pt x="90" y="41"/>
                    <a:pt x="90" y="41"/>
                  </a:cubicBezTo>
                  <a:cubicBezTo>
                    <a:pt x="89" y="41"/>
                    <a:pt x="89" y="41"/>
                    <a:pt x="88" y="41"/>
                  </a:cubicBezTo>
                  <a:cubicBezTo>
                    <a:pt x="88" y="41"/>
                    <a:pt x="88" y="42"/>
                    <a:pt x="88" y="42"/>
                  </a:cubicBezTo>
                  <a:cubicBezTo>
                    <a:pt x="88" y="43"/>
                    <a:pt x="88" y="43"/>
                    <a:pt x="88" y="44"/>
                  </a:cubicBezTo>
                  <a:cubicBezTo>
                    <a:pt x="88" y="44"/>
                    <a:pt x="87" y="44"/>
                    <a:pt x="87" y="44"/>
                  </a:cubicBezTo>
                  <a:cubicBezTo>
                    <a:pt x="87" y="44"/>
                    <a:pt x="87" y="45"/>
                    <a:pt x="87" y="46"/>
                  </a:cubicBezTo>
                  <a:cubicBezTo>
                    <a:pt x="87" y="46"/>
                    <a:pt x="87" y="47"/>
                    <a:pt x="87" y="47"/>
                  </a:cubicBezTo>
                  <a:cubicBezTo>
                    <a:pt x="87" y="48"/>
                    <a:pt x="87" y="48"/>
                    <a:pt x="87" y="49"/>
                  </a:cubicBezTo>
                  <a:cubicBezTo>
                    <a:pt x="87" y="49"/>
                    <a:pt x="87" y="50"/>
                    <a:pt x="87" y="50"/>
                  </a:cubicBezTo>
                  <a:cubicBezTo>
                    <a:pt x="87" y="51"/>
                    <a:pt x="87" y="51"/>
                    <a:pt x="87" y="52"/>
                  </a:cubicBezTo>
                  <a:cubicBezTo>
                    <a:pt x="87" y="52"/>
                    <a:pt x="87" y="53"/>
                    <a:pt x="87" y="53"/>
                  </a:cubicBezTo>
                  <a:cubicBezTo>
                    <a:pt x="87" y="53"/>
                    <a:pt x="88" y="53"/>
                    <a:pt x="88" y="53"/>
                  </a:cubicBezTo>
                  <a:cubicBezTo>
                    <a:pt x="89" y="53"/>
                    <a:pt x="89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1" y="54"/>
                    <a:pt x="91" y="55"/>
                    <a:pt x="91" y="55"/>
                  </a:cubicBezTo>
                  <a:cubicBezTo>
                    <a:pt x="91" y="56"/>
                    <a:pt x="91" y="56"/>
                    <a:pt x="91" y="57"/>
                  </a:cubicBezTo>
                  <a:cubicBezTo>
                    <a:pt x="91" y="57"/>
                    <a:pt x="91" y="58"/>
                    <a:pt x="91" y="58"/>
                  </a:cubicBezTo>
                  <a:cubicBezTo>
                    <a:pt x="91" y="58"/>
                    <a:pt x="90" y="58"/>
                    <a:pt x="90" y="58"/>
                  </a:cubicBezTo>
                  <a:cubicBezTo>
                    <a:pt x="90" y="59"/>
                    <a:pt x="90" y="59"/>
                    <a:pt x="90" y="60"/>
                  </a:cubicBezTo>
                  <a:cubicBezTo>
                    <a:pt x="89" y="60"/>
                    <a:pt x="89" y="60"/>
                    <a:pt x="88" y="60"/>
                  </a:cubicBezTo>
                  <a:cubicBezTo>
                    <a:pt x="88" y="61"/>
                    <a:pt x="88" y="61"/>
                    <a:pt x="88" y="62"/>
                  </a:cubicBezTo>
                  <a:cubicBezTo>
                    <a:pt x="88" y="62"/>
                    <a:pt x="87" y="62"/>
                    <a:pt x="87" y="62"/>
                  </a:cubicBezTo>
                  <a:cubicBezTo>
                    <a:pt x="87" y="62"/>
                    <a:pt x="87" y="63"/>
                    <a:pt x="87" y="63"/>
                  </a:cubicBezTo>
                  <a:cubicBezTo>
                    <a:pt x="86" y="63"/>
                    <a:pt x="85" y="63"/>
                    <a:pt x="85" y="63"/>
                  </a:cubicBezTo>
                  <a:cubicBezTo>
                    <a:pt x="85" y="63"/>
                    <a:pt x="85" y="62"/>
                    <a:pt x="85" y="62"/>
                  </a:cubicBezTo>
                  <a:cubicBezTo>
                    <a:pt x="85" y="61"/>
                    <a:pt x="85" y="61"/>
                    <a:pt x="85" y="60"/>
                  </a:cubicBezTo>
                  <a:cubicBezTo>
                    <a:pt x="85" y="60"/>
                    <a:pt x="86" y="60"/>
                    <a:pt x="87" y="60"/>
                  </a:cubicBezTo>
                  <a:cubicBezTo>
                    <a:pt x="87" y="59"/>
                    <a:pt x="87" y="59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5" y="58"/>
                    <a:pt x="85" y="57"/>
                    <a:pt x="85" y="57"/>
                  </a:cubicBezTo>
                  <a:cubicBezTo>
                    <a:pt x="84" y="57"/>
                    <a:pt x="84" y="57"/>
                    <a:pt x="83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2" y="56"/>
                    <a:pt x="82" y="56"/>
                    <a:pt x="82" y="55"/>
                  </a:cubicBezTo>
                  <a:cubicBezTo>
                    <a:pt x="82" y="55"/>
                    <a:pt x="82" y="54"/>
                    <a:pt x="82" y="53"/>
                  </a:cubicBezTo>
                  <a:cubicBezTo>
                    <a:pt x="82" y="53"/>
                    <a:pt x="82" y="52"/>
                    <a:pt x="82" y="52"/>
                  </a:cubicBezTo>
                  <a:cubicBezTo>
                    <a:pt x="82" y="51"/>
                    <a:pt x="82" y="51"/>
                    <a:pt x="82" y="50"/>
                  </a:cubicBezTo>
                  <a:cubicBezTo>
                    <a:pt x="82" y="50"/>
                    <a:pt x="82" y="49"/>
                    <a:pt x="82" y="49"/>
                  </a:cubicBezTo>
                  <a:cubicBezTo>
                    <a:pt x="81" y="49"/>
                    <a:pt x="81" y="49"/>
                    <a:pt x="80" y="49"/>
                  </a:cubicBezTo>
                  <a:cubicBezTo>
                    <a:pt x="80" y="48"/>
                    <a:pt x="80" y="48"/>
                    <a:pt x="80" y="47"/>
                  </a:cubicBezTo>
                  <a:cubicBezTo>
                    <a:pt x="81" y="47"/>
                    <a:pt x="81" y="47"/>
                    <a:pt x="82" y="47"/>
                  </a:cubicBezTo>
                  <a:cubicBezTo>
                    <a:pt x="82" y="47"/>
                    <a:pt x="82" y="46"/>
                    <a:pt x="82" y="46"/>
                  </a:cubicBezTo>
                  <a:cubicBezTo>
                    <a:pt x="81" y="46"/>
                    <a:pt x="81" y="46"/>
                    <a:pt x="80" y="46"/>
                  </a:cubicBezTo>
                  <a:cubicBezTo>
                    <a:pt x="80" y="45"/>
                    <a:pt x="80" y="44"/>
                    <a:pt x="80" y="44"/>
                  </a:cubicBezTo>
                  <a:cubicBezTo>
                    <a:pt x="80" y="43"/>
                    <a:pt x="80" y="43"/>
                    <a:pt x="80" y="42"/>
                  </a:cubicBezTo>
                  <a:cubicBezTo>
                    <a:pt x="81" y="42"/>
                    <a:pt x="81" y="42"/>
                    <a:pt x="82" y="42"/>
                  </a:cubicBezTo>
                  <a:cubicBezTo>
                    <a:pt x="82" y="42"/>
                    <a:pt x="82" y="41"/>
                    <a:pt x="82" y="41"/>
                  </a:cubicBezTo>
                  <a:cubicBezTo>
                    <a:pt x="82" y="41"/>
                    <a:pt x="83" y="41"/>
                    <a:pt x="83" y="41"/>
                  </a:cubicBezTo>
                  <a:cubicBezTo>
                    <a:pt x="84" y="41"/>
                    <a:pt x="84" y="41"/>
                    <a:pt x="85" y="41"/>
                  </a:cubicBezTo>
                  <a:cubicBezTo>
                    <a:pt x="85" y="41"/>
                    <a:pt x="86" y="41"/>
                    <a:pt x="87" y="41"/>
                  </a:cubicBezTo>
                  <a:cubicBezTo>
                    <a:pt x="87" y="40"/>
                    <a:pt x="87" y="40"/>
                    <a:pt x="87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39"/>
                    <a:pt x="90" y="39"/>
                  </a:cubicBezTo>
                  <a:cubicBezTo>
                    <a:pt x="90" y="38"/>
                    <a:pt x="90" y="38"/>
                    <a:pt x="90" y="37"/>
                  </a:cubicBezTo>
                  <a:cubicBezTo>
                    <a:pt x="90" y="37"/>
                    <a:pt x="91" y="37"/>
                    <a:pt x="91" y="37"/>
                  </a:cubicBezTo>
                  <a:cubicBezTo>
                    <a:pt x="91" y="37"/>
                    <a:pt x="91" y="36"/>
                    <a:pt x="91" y="36"/>
                  </a:cubicBezTo>
                  <a:cubicBezTo>
                    <a:pt x="91" y="35"/>
                    <a:pt x="91" y="35"/>
                    <a:pt x="91" y="34"/>
                  </a:cubicBezTo>
                  <a:cubicBezTo>
                    <a:pt x="92" y="34"/>
                    <a:pt x="92" y="34"/>
                    <a:pt x="93" y="34"/>
                  </a:cubicBezTo>
                  <a:cubicBezTo>
                    <a:pt x="93" y="34"/>
                    <a:pt x="94" y="34"/>
                    <a:pt x="94" y="34"/>
                  </a:cubicBezTo>
                  <a:cubicBezTo>
                    <a:pt x="95" y="34"/>
                    <a:pt x="95" y="34"/>
                    <a:pt x="96" y="34"/>
                  </a:cubicBezTo>
                  <a:cubicBezTo>
                    <a:pt x="96" y="35"/>
                    <a:pt x="96" y="35"/>
                    <a:pt x="96" y="36"/>
                  </a:cubicBezTo>
                  <a:cubicBezTo>
                    <a:pt x="96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100" y="36"/>
                    <a:pt x="100" y="36"/>
                    <a:pt x="101" y="36"/>
                  </a:cubicBezTo>
                  <a:cubicBezTo>
                    <a:pt x="101" y="36"/>
                    <a:pt x="101" y="37"/>
                    <a:pt x="101" y="37"/>
                  </a:cubicBezTo>
                  <a:cubicBezTo>
                    <a:pt x="101" y="37"/>
                    <a:pt x="102" y="37"/>
                    <a:pt x="102" y="37"/>
                  </a:cubicBezTo>
                  <a:cubicBezTo>
                    <a:pt x="103" y="37"/>
                    <a:pt x="103" y="37"/>
                    <a:pt x="104" y="37"/>
                  </a:cubicBezTo>
                  <a:cubicBezTo>
                    <a:pt x="104" y="37"/>
                    <a:pt x="105" y="37"/>
                    <a:pt x="105" y="37"/>
                  </a:cubicBezTo>
                  <a:cubicBezTo>
                    <a:pt x="105" y="38"/>
                    <a:pt x="105" y="38"/>
                    <a:pt x="105" y="39"/>
                  </a:cubicBezTo>
                  <a:cubicBezTo>
                    <a:pt x="106" y="39"/>
                    <a:pt x="106" y="39"/>
                    <a:pt x="107" y="39"/>
                  </a:cubicBezTo>
                  <a:cubicBezTo>
                    <a:pt x="107" y="38"/>
                    <a:pt x="107" y="38"/>
                    <a:pt x="107" y="37"/>
                  </a:cubicBezTo>
                  <a:cubicBezTo>
                    <a:pt x="107" y="37"/>
                    <a:pt x="108" y="37"/>
                    <a:pt x="108" y="37"/>
                  </a:cubicBezTo>
                  <a:cubicBezTo>
                    <a:pt x="109" y="37"/>
                    <a:pt x="110" y="37"/>
                    <a:pt x="110" y="37"/>
                  </a:cubicBezTo>
                  <a:cubicBezTo>
                    <a:pt x="110" y="37"/>
                    <a:pt x="110" y="36"/>
                    <a:pt x="110" y="36"/>
                  </a:cubicBezTo>
                  <a:cubicBezTo>
                    <a:pt x="111" y="36"/>
                    <a:pt x="111" y="36"/>
                    <a:pt x="112" y="36"/>
                  </a:cubicBezTo>
                  <a:cubicBezTo>
                    <a:pt x="112" y="35"/>
                    <a:pt x="112" y="35"/>
                    <a:pt x="112" y="34"/>
                  </a:cubicBezTo>
                  <a:cubicBezTo>
                    <a:pt x="111" y="34"/>
                    <a:pt x="111" y="34"/>
                    <a:pt x="110" y="34"/>
                  </a:cubicBezTo>
                  <a:cubicBezTo>
                    <a:pt x="110" y="34"/>
                    <a:pt x="110" y="33"/>
                    <a:pt x="110" y="33"/>
                  </a:cubicBezTo>
                  <a:cubicBezTo>
                    <a:pt x="110" y="33"/>
                    <a:pt x="109" y="33"/>
                    <a:pt x="108" y="33"/>
                  </a:cubicBezTo>
                  <a:cubicBezTo>
                    <a:pt x="108" y="32"/>
                    <a:pt x="108" y="32"/>
                    <a:pt x="108" y="31"/>
                  </a:cubicBezTo>
                  <a:cubicBezTo>
                    <a:pt x="108" y="31"/>
                    <a:pt x="107" y="31"/>
                    <a:pt x="107" y="31"/>
                  </a:cubicBezTo>
                  <a:cubicBezTo>
                    <a:pt x="107" y="30"/>
                    <a:pt x="107" y="30"/>
                    <a:pt x="107" y="29"/>
                  </a:cubicBezTo>
                  <a:cubicBezTo>
                    <a:pt x="106" y="29"/>
                    <a:pt x="106" y="29"/>
                    <a:pt x="105" y="29"/>
                  </a:cubicBezTo>
                  <a:cubicBezTo>
                    <a:pt x="105" y="29"/>
                    <a:pt x="104" y="29"/>
                    <a:pt x="104" y="29"/>
                  </a:cubicBezTo>
                  <a:cubicBezTo>
                    <a:pt x="103" y="29"/>
                    <a:pt x="103" y="29"/>
                    <a:pt x="102" y="29"/>
                  </a:cubicBezTo>
                  <a:cubicBezTo>
                    <a:pt x="102" y="30"/>
                    <a:pt x="102" y="30"/>
                    <a:pt x="102" y="31"/>
                  </a:cubicBezTo>
                  <a:cubicBezTo>
                    <a:pt x="102" y="31"/>
                    <a:pt x="101" y="31"/>
                    <a:pt x="101" y="31"/>
                  </a:cubicBezTo>
                  <a:cubicBezTo>
                    <a:pt x="101" y="30"/>
                    <a:pt x="101" y="30"/>
                    <a:pt x="101" y="29"/>
                  </a:cubicBezTo>
                  <a:cubicBezTo>
                    <a:pt x="100" y="29"/>
                    <a:pt x="100" y="29"/>
                    <a:pt x="99" y="29"/>
                  </a:cubicBezTo>
                  <a:cubicBezTo>
                    <a:pt x="98" y="29"/>
                    <a:pt x="98" y="29"/>
                    <a:pt x="97" y="29"/>
                  </a:cubicBezTo>
                  <a:cubicBezTo>
                    <a:pt x="97" y="29"/>
                    <a:pt x="96" y="29"/>
                    <a:pt x="96" y="29"/>
                  </a:cubicBezTo>
                  <a:cubicBezTo>
                    <a:pt x="95" y="29"/>
                    <a:pt x="95" y="29"/>
                    <a:pt x="94" y="29"/>
                  </a:cubicBezTo>
                  <a:cubicBezTo>
                    <a:pt x="94" y="29"/>
                    <a:pt x="94" y="28"/>
                    <a:pt x="94" y="28"/>
                  </a:cubicBezTo>
                  <a:cubicBezTo>
                    <a:pt x="94" y="27"/>
                    <a:pt x="94" y="27"/>
                    <a:pt x="94" y="26"/>
                  </a:cubicBezTo>
                  <a:cubicBezTo>
                    <a:pt x="94" y="26"/>
                    <a:pt x="94" y="25"/>
                    <a:pt x="94" y="24"/>
                  </a:cubicBezTo>
                  <a:cubicBezTo>
                    <a:pt x="95" y="24"/>
                    <a:pt x="95" y="24"/>
                    <a:pt x="96" y="24"/>
                  </a:cubicBezTo>
                  <a:cubicBezTo>
                    <a:pt x="96" y="24"/>
                    <a:pt x="97" y="24"/>
                    <a:pt x="97" y="24"/>
                  </a:cubicBezTo>
                  <a:cubicBezTo>
                    <a:pt x="97" y="25"/>
                    <a:pt x="97" y="26"/>
                    <a:pt x="97" y="26"/>
                  </a:cubicBezTo>
                  <a:cubicBezTo>
                    <a:pt x="98" y="26"/>
                    <a:pt x="98" y="26"/>
                    <a:pt x="99" y="26"/>
                  </a:cubicBezTo>
                  <a:cubicBezTo>
                    <a:pt x="100" y="26"/>
                    <a:pt x="100" y="26"/>
                    <a:pt x="101" y="26"/>
                  </a:cubicBezTo>
                  <a:cubicBezTo>
                    <a:pt x="101" y="26"/>
                    <a:pt x="102" y="26"/>
                    <a:pt x="102" y="26"/>
                  </a:cubicBezTo>
                  <a:cubicBezTo>
                    <a:pt x="102" y="27"/>
                    <a:pt x="102" y="27"/>
                    <a:pt x="102" y="28"/>
                  </a:cubicBezTo>
                  <a:cubicBezTo>
                    <a:pt x="103" y="28"/>
                    <a:pt x="103" y="28"/>
                    <a:pt x="104" y="28"/>
                  </a:cubicBezTo>
                  <a:cubicBezTo>
                    <a:pt x="104" y="28"/>
                    <a:pt x="105" y="28"/>
                    <a:pt x="105" y="28"/>
                  </a:cubicBezTo>
                  <a:cubicBezTo>
                    <a:pt x="106" y="28"/>
                    <a:pt x="106" y="28"/>
                    <a:pt x="107" y="28"/>
                  </a:cubicBezTo>
                  <a:cubicBezTo>
                    <a:pt x="107" y="28"/>
                    <a:pt x="108" y="28"/>
                    <a:pt x="108" y="28"/>
                  </a:cubicBezTo>
                  <a:cubicBezTo>
                    <a:pt x="108" y="28"/>
                    <a:pt x="108" y="29"/>
                    <a:pt x="108" y="29"/>
                  </a:cubicBezTo>
                  <a:cubicBezTo>
                    <a:pt x="109" y="29"/>
                    <a:pt x="110" y="29"/>
                    <a:pt x="110" y="29"/>
                  </a:cubicBezTo>
                  <a:cubicBezTo>
                    <a:pt x="111" y="29"/>
                    <a:pt x="111" y="29"/>
                    <a:pt x="112" y="29"/>
                  </a:cubicBezTo>
                  <a:cubicBezTo>
                    <a:pt x="112" y="30"/>
                    <a:pt x="112" y="30"/>
                    <a:pt x="112" y="31"/>
                  </a:cubicBezTo>
                  <a:cubicBezTo>
                    <a:pt x="112" y="31"/>
                    <a:pt x="113" y="31"/>
                    <a:pt x="113" y="31"/>
                  </a:cubicBezTo>
                  <a:cubicBezTo>
                    <a:pt x="114" y="31"/>
                    <a:pt x="114" y="31"/>
                    <a:pt x="115" y="31"/>
                  </a:cubicBezTo>
                  <a:cubicBezTo>
                    <a:pt x="115" y="30"/>
                    <a:pt x="115" y="30"/>
                    <a:pt x="115" y="29"/>
                  </a:cubicBezTo>
                  <a:cubicBezTo>
                    <a:pt x="115" y="29"/>
                    <a:pt x="116" y="29"/>
                    <a:pt x="116" y="29"/>
                  </a:cubicBezTo>
                  <a:cubicBezTo>
                    <a:pt x="116" y="29"/>
                    <a:pt x="116" y="28"/>
                    <a:pt x="116" y="28"/>
                  </a:cubicBezTo>
                  <a:cubicBezTo>
                    <a:pt x="116" y="27"/>
                    <a:pt x="116" y="27"/>
                    <a:pt x="116" y="26"/>
                  </a:cubicBezTo>
                  <a:cubicBezTo>
                    <a:pt x="116" y="26"/>
                    <a:pt x="116" y="25"/>
                    <a:pt x="116" y="24"/>
                  </a:cubicBezTo>
                  <a:cubicBezTo>
                    <a:pt x="117" y="24"/>
                    <a:pt x="117" y="24"/>
                    <a:pt x="118" y="24"/>
                  </a:cubicBezTo>
                  <a:cubicBezTo>
                    <a:pt x="118" y="24"/>
                    <a:pt x="119" y="24"/>
                    <a:pt x="119" y="24"/>
                  </a:cubicBezTo>
                  <a:cubicBezTo>
                    <a:pt x="120" y="24"/>
                    <a:pt x="120" y="24"/>
                    <a:pt x="121" y="24"/>
                  </a:cubicBezTo>
                  <a:cubicBezTo>
                    <a:pt x="121" y="24"/>
                    <a:pt x="121" y="23"/>
                    <a:pt x="121" y="23"/>
                  </a:cubicBezTo>
                  <a:cubicBezTo>
                    <a:pt x="121" y="23"/>
                    <a:pt x="122" y="23"/>
                    <a:pt x="122" y="23"/>
                  </a:cubicBezTo>
                  <a:cubicBezTo>
                    <a:pt x="123" y="23"/>
                    <a:pt x="124" y="23"/>
                    <a:pt x="124" y="23"/>
                  </a:cubicBezTo>
                  <a:cubicBezTo>
                    <a:pt x="124" y="22"/>
                    <a:pt x="124" y="22"/>
                    <a:pt x="124" y="21"/>
                  </a:cubicBezTo>
                  <a:cubicBezTo>
                    <a:pt x="124" y="21"/>
                    <a:pt x="124" y="20"/>
                    <a:pt x="124" y="20"/>
                  </a:cubicBezTo>
                  <a:cubicBezTo>
                    <a:pt x="124" y="20"/>
                    <a:pt x="123" y="20"/>
                    <a:pt x="122" y="20"/>
                  </a:cubicBezTo>
                  <a:cubicBezTo>
                    <a:pt x="122" y="19"/>
                    <a:pt x="122" y="19"/>
                    <a:pt x="122" y="18"/>
                  </a:cubicBezTo>
                  <a:cubicBezTo>
                    <a:pt x="123" y="18"/>
                    <a:pt x="124" y="18"/>
                    <a:pt x="124" y="18"/>
                  </a:cubicBezTo>
                  <a:cubicBezTo>
                    <a:pt x="125" y="18"/>
                    <a:pt x="125" y="18"/>
                    <a:pt x="126" y="18"/>
                  </a:cubicBezTo>
                  <a:cubicBezTo>
                    <a:pt x="126" y="18"/>
                    <a:pt x="127" y="18"/>
                    <a:pt x="127" y="18"/>
                  </a:cubicBezTo>
                  <a:cubicBezTo>
                    <a:pt x="128" y="18"/>
                    <a:pt x="128" y="18"/>
                    <a:pt x="129" y="18"/>
                  </a:cubicBezTo>
                  <a:cubicBezTo>
                    <a:pt x="129" y="18"/>
                    <a:pt x="130" y="18"/>
                    <a:pt x="130" y="18"/>
                  </a:cubicBezTo>
                  <a:cubicBezTo>
                    <a:pt x="131" y="18"/>
                    <a:pt x="131" y="18"/>
                    <a:pt x="132" y="18"/>
                  </a:cubicBezTo>
                  <a:cubicBezTo>
                    <a:pt x="132" y="18"/>
                    <a:pt x="132" y="17"/>
                    <a:pt x="132" y="17"/>
                  </a:cubicBezTo>
                  <a:cubicBezTo>
                    <a:pt x="132" y="17"/>
                    <a:pt x="133" y="17"/>
                    <a:pt x="134" y="17"/>
                  </a:cubicBezTo>
                  <a:cubicBezTo>
                    <a:pt x="134" y="17"/>
                    <a:pt x="135" y="17"/>
                    <a:pt x="135" y="17"/>
                  </a:cubicBezTo>
                  <a:cubicBezTo>
                    <a:pt x="135" y="16"/>
                    <a:pt x="135" y="15"/>
                    <a:pt x="135" y="15"/>
                  </a:cubicBezTo>
                  <a:cubicBezTo>
                    <a:pt x="136" y="15"/>
                    <a:pt x="136" y="15"/>
                    <a:pt x="137" y="15"/>
                  </a:cubicBezTo>
                  <a:cubicBezTo>
                    <a:pt x="137" y="15"/>
                    <a:pt x="138" y="15"/>
                    <a:pt x="138" y="15"/>
                  </a:cubicBezTo>
                  <a:cubicBezTo>
                    <a:pt x="138" y="14"/>
                    <a:pt x="138" y="14"/>
                    <a:pt x="138" y="13"/>
                  </a:cubicBezTo>
                  <a:cubicBezTo>
                    <a:pt x="139" y="13"/>
                    <a:pt x="139" y="13"/>
                    <a:pt x="140" y="13"/>
                  </a:cubicBezTo>
                  <a:cubicBezTo>
                    <a:pt x="140" y="13"/>
                    <a:pt x="141" y="13"/>
                    <a:pt x="141" y="13"/>
                  </a:cubicBezTo>
                  <a:cubicBezTo>
                    <a:pt x="141" y="13"/>
                    <a:pt x="141" y="12"/>
                    <a:pt x="141" y="12"/>
                  </a:cubicBezTo>
                  <a:cubicBezTo>
                    <a:pt x="142" y="12"/>
                    <a:pt x="142" y="12"/>
                    <a:pt x="143" y="12"/>
                  </a:cubicBezTo>
                  <a:cubicBezTo>
                    <a:pt x="143" y="12"/>
                    <a:pt x="144" y="12"/>
                    <a:pt x="144" y="12"/>
                  </a:cubicBezTo>
                  <a:cubicBezTo>
                    <a:pt x="145" y="12"/>
                    <a:pt x="145" y="12"/>
                    <a:pt x="146" y="12"/>
                  </a:cubicBezTo>
                  <a:cubicBezTo>
                    <a:pt x="146" y="12"/>
                    <a:pt x="147" y="12"/>
                    <a:pt x="148" y="12"/>
                  </a:cubicBezTo>
                  <a:cubicBezTo>
                    <a:pt x="148" y="11"/>
                    <a:pt x="148" y="11"/>
                    <a:pt x="148" y="10"/>
                  </a:cubicBezTo>
                  <a:cubicBezTo>
                    <a:pt x="148" y="10"/>
                    <a:pt x="149" y="10"/>
                    <a:pt x="149" y="10"/>
                  </a:cubicBezTo>
                  <a:cubicBezTo>
                    <a:pt x="149" y="9"/>
                    <a:pt x="149" y="9"/>
                    <a:pt x="149" y="8"/>
                  </a:cubicBezTo>
                  <a:cubicBezTo>
                    <a:pt x="149" y="8"/>
                    <a:pt x="148" y="8"/>
                    <a:pt x="148" y="8"/>
                  </a:cubicBezTo>
                  <a:cubicBezTo>
                    <a:pt x="147" y="8"/>
                    <a:pt x="146" y="8"/>
                    <a:pt x="146" y="8"/>
                  </a:cubicBezTo>
                  <a:cubicBezTo>
                    <a:pt x="146" y="8"/>
                    <a:pt x="146" y="7"/>
                    <a:pt x="146" y="7"/>
                  </a:cubicBezTo>
                  <a:cubicBezTo>
                    <a:pt x="145" y="7"/>
                    <a:pt x="145" y="7"/>
                    <a:pt x="144" y="7"/>
                  </a:cubicBezTo>
                  <a:cubicBezTo>
                    <a:pt x="144" y="7"/>
                    <a:pt x="143" y="7"/>
                    <a:pt x="143" y="7"/>
                  </a:cubicBezTo>
                  <a:cubicBezTo>
                    <a:pt x="142" y="7"/>
                    <a:pt x="142" y="7"/>
                    <a:pt x="141" y="7"/>
                  </a:cubicBezTo>
                  <a:cubicBezTo>
                    <a:pt x="141" y="6"/>
                    <a:pt x="141" y="6"/>
                    <a:pt x="141" y="5"/>
                  </a:cubicBezTo>
                  <a:cubicBezTo>
                    <a:pt x="141" y="5"/>
                    <a:pt x="140" y="5"/>
                    <a:pt x="140" y="5"/>
                  </a:cubicBezTo>
                  <a:cubicBezTo>
                    <a:pt x="139" y="5"/>
                    <a:pt x="139" y="5"/>
                    <a:pt x="138" y="5"/>
                  </a:cubicBezTo>
                  <a:cubicBezTo>
                    <a:pt x="138" y="5"/>
                    <a:pt x="138" y="4"/>
                    <a:pt x="138" y="4"/>
                  </a:cubicBezTo>
                  <a:cubicBezTo>
                    <a:pt x="138" y="4"/>
                    <a:pt x="137" y="4"/>
                    <a:pt x="137" y="4"/>
                  </a:cubicBezTo>
                  <a:cubicBezTo>
                    <a:pt x="136" y="4"/>
                    <a:pt x="136" y="4"/>
                    <a:pt x="135" y="4"/>
                  </a:cubicBezTo>
                  <a:cubicBezTo>
                    <a:pt x="135" y="4"/>
                    <a:pt x="134" y="4"/>
                    <a:pt x="134" y="4"/>
                  </a:cubicBezTo>
                  <a:cubicBezTo>
                    <a:pt x="134" y="3"/>
                    <a:pt x="134" y="3"/>
                    <a:pt x="134" y="2"/>
                  </a:cubicBezTo>
                  <a:cubicBezTo>
                    <a:pt x="133" y="2"/>
                    <a:pt x="132" y="2"/>
                    <a:pt x="132" y="2"/>
                  </a:cubicBezTo>
                  <a:cubicBezTo>
                    <a:pt x="131" y="2"/>
                    <a:pt x="131" y="2"/>
                    <a:pt x="130" y="2"/>
                  </a:cubicBezTo>
                  <a:cubicBezTo>
                    <a:pt x="130" y="1"/>
                    <a:pt x="130" y="1"/>
                    <a:pt x="130" y="0"/>
                  </a:cubicBezTo>
                  <a:cubicBezTo>
                    <a:pt x="130" y="0"/>
                    <a:pt x="129" y="0"/>
                    <a:pt x="129" y="0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29" y="1"/>
                    <a:pt x="129" y="2"/>
                    <a:pt x="129" y="2"/>
                  </a:cubicBezTo>
                  <a:cubicBezTo>
                    <a:pt x="128" y="2"/>
                    <a:pt x="128" y="2"/>
                    <a:pt x="127" y="2"/>
                  </a:cubicBezTo>
                  <a:cubicBezTo>
                    <a:pt x="127" y="2"/>
                    <a:pt x="126" y="2"/>
                    <a:pt x="126" y="2"/>
                  </a:cubicBezTo>
                  <a:cubicBezTo>
                    <a:pt x="125" y="2"/>
                    <a:pt x="125" y="2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1" y="2"/>
                    <a:pt x="121" y="2"/>
                  </a:cubicBezTo>
                  <a:cubicBezTo>
                    <a:pt x="120" y="2"/>
                    <a:pt x="120" y="2"/>
                    <a:pt x="119" y="2"/>
                  </a:cubicBezTo>
                  <a:cubicBezTo>
                    <a:pt x="119" y="2"/>
                    <a:pt x="118" y="2"/>
                    <a:pt x="118" y="2"/>
                  </a:cubicBezTo>
                  <a:cubicBezTo>
                    <a:pt x="118" y="1"/>
                    <a:pt x="118" y="1"/>
                    <a:pt x="118" y="0"/>
                  </a:cubicBezTo>
                  <a:cubicBezTo>
                    <a:pt x="117" y="0"/>
                    <a:pt x="117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4" y="0"/>
                    <a:pt x="114" y="0"/>
                    <a:pt x="113" y="0"/>
                  </a:cubicBezTo>
                  <a:cubicBezTo>
                    <a:pt x="113" y="0"/>
                    <a:pt x="112" y="0"/>
                    <a:pt x="112" y="0"/>
                  </a:cubicBezTo>
                  <a:cubicBezTo>
                    <a:pt x="111" y="0"/>
                    <a:pt x="111" y="0"/>
                    <a:pt x="110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7" y="1"/>
                    <a:pt x="105" y="2"/>
                    <a:pt x="104" y="3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4" y="4"/>
                    <a:pt x="104" y="5"/>
                    <a:pt x="104" y="5"/>
                  </a:cubicBezTo>
                  <a:cubicBezTo>
                    <a:pt x="104" y="5"/>
                    <a:pt x="105" y="5"/>
                    <a:pt x="105" y="5"/>
                  </a:cubicBezTo>
                  <a:cubicBezTo>
                    <a:pt x="105" y="6"/>
                    <a:pt x="105" y="6"/>
                    <a:pt x="105" y="7"/>
                  </a:cubicBezTo>
                  <a:cubicBezTo>
                    <a:pt x="105" y="7"/>
                    <a:pt x="104" y="7"/>
                    <a:pt x="104" y="7"/>
                  </a:cubicBezTo>
                  <a:cubicBezTo>
                    <a:pt x="103" y="7"/>
                    <a:pt x="103" y="7"/>
                    <a:pt x="102" y="7"/>
                  </a:cubicBezTo>
                  <a:cubicBezTo>
                    <a:pt x="102" y="6"/>
                    <a:pt x="102" y="6"/>
                    <a:pt x="102" y="5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98" y="7"/>
                    <a:pt x="96" y="9"/>
                    <a:pt x="93" y="11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3" y="12"/>
                    <a:pt x="93" y="13"/>
                    <a:pt x="93" y="13"/>
                  </a:cubicBezTo>
                  <a:cubicBezTo>
                    <a:pt x="93" y="13"/>
                    <a:pt x="94" y="13"/>
                    <a:pt x="94" y="13"/>
                  </a:cubicBezTo>
                  <a:cubicBezTo>
                    <a:pt x="94" y="14"/>
                    <a:pt x="94" y="14"/>
                    <a:pt x="94" y="15"/>
                  </a:cubicBezTo>
                  <a:cubicBezTo>
                    <a:pt x="95" y="15"/>
                    <a:pt x="95" y="15"/>
                    <a:pt x="96" y="15"/>
                  </a:cubicBezTo>
                  <a:cubicBezTo>
                    <a:pt x="96" y="15"/>
                    <a:pt x="97" y="15"/>
                    <a:pt x="97" y="15"/>
                  </a:cubicBezTo>
                  <a:cubicBezTo>
                    <a:pt x="97" y="15"/>
                    <a:pt x="97" y="16"/>
                    <a:pt x="97" y="17"/>
                  </a:cubicBezTo>
                  <a:cubicBezTo>
                    <a:pt x="98" y="17"/>
                    <a:pt x="98" y="17"/>
                    <a:pt x="99" y="17"/>
                  </a:cubicBezTo>
                  <a:cubicBezTo>
                    <a:pt x="100" y="17"/>
                    <a:pt x="100" y="17"/>
                    <a:pt x="101" y="17"/>
                  </a:cubicBezTo>
                  <a:cubicBezTo>
                    <a:pt x="101" y="17"/>
                    <a:pt x="102" y="17"/>
                    <a:pt x="102" y="17"/>
                  </a:cubicBezTo>
                  <a:cubicBezTo>
                    <a:pt x="102" y="16"/>
                    <a:pt x="102" y="15"/>
                    <a:pt x="102" y="15"/>
                  </a:cubicBezTo>
                  <a:cubicBezTo>
                    <a:pt x="103" y="15"/>
                    <a:pt x="103" y="15"/>
                    <a:pt x="104" y="15"/>
                  </a:cubicBezTo>
                  <a:cubicBezTo>
                    <a:pt x="104" y="15"/>
                    <a:pt x="104" y="16"/>
                    <a:pt x="104" y="17"/>
                  </a:cubicBezTo>
                  <a:cubicBezTo>
                    <a:pt x="103" y="17"/>
                    <a:pt x="103" y="17"/>
                    <a:pt x="102" y="17"/>
                  </a:cubicBezTo>
                  <a:cubicBezTo>
                    <a:pt x="102" y="17"/>
                    <a:pt x="102" y="18"/>
                    <a:pt x="102" y="18"/>
                  </a:cubicBezTo>
                  <a:cubicBezTo>
                    <a:pt x="102" y="18"/>
                    <a:pt x="101" y="18"/>
                    <a:pt x="101" y="18"/>
                  </a:cubicBezTo>
                  <a:cubicBezTo>
                    <a:pt x="101" y="19"/>
                    <a:pt x="101" y="19"/>
                    <a:pt x="101" y="20"/>
                  </a:cubicBezTo>
                  <a:cubicBezTo>
                    <a:pt x="100" y="20"/>
                    <a:pt x="100" y="20"/>
                    <a:pt x="99" y="20"/>
                  </a:cubicBezTo>
                  <a:cubicBezTo>
                    <a:pt x="99" y="20"/>
                    <a:pt x="99" y="21"/>
                    <a:pt x="99" y="21"/>
                  </a:cubicBezTo>
                  <a:cubicBezTo>
                    <a:pt x="98" y="21"/>
                    <a:pt x="98" y="21"/>
                    <a:pt x="97" y="21"/>
                  </a:cubicBezTo>
                  <a:cubicBezTo>
                    <a:pt x="97" y="21"/>
                    <a:pt x="96" y="21"/>
                    <a:pt x="96" y="21"/>
                  </a:cubicBezTo>
                  <a:cubicBezTo>
                    <a:pt x="96" y="22"/>
                    <a:pt x="96" y="22"/>
                    <a:pt x="96" y="23"/>
                  </a:cubicBezTo>
                  <a:cubicBezTo>
                    <a:pt x="95" y="23"/>
                    <a:pt x="95" y="23"/>
                    <a:pt x="94" y="23"/>
                  </a:cubicBezTo>
                  <a:cubicBezTo>
                    <a:pt x="94" y="23"/>
                    <a:pt x="93" y="23"/>
                    <a:pt x="93" y="23"/>
                  </a:cubicBezTo>
                  <a:cubicBezTo>
                    <a:pt x="93" y="22"/>
                    <a:pt x="93" y="22"/>
                    <a:pt x="93" y="21"/>
                  </a:cubicBezTo>
                  <a:cubicBezTo>
                    <a:pt x="92" y="21"/>
                    <a:pt x="92" y="21"/>
                    <a:pt x="91" y="21"/>
                  </a:cubicBezTo>
                  <a:cubicBezTo>
                    <a:pt x="91" y="21"/>
                    <a:pt x="90" y="21"/>
                    <a:pt x="90" y="21"/>
                  </a:cubicBezTo>
                  <a:cubicBezTo>
                    <a:pt x="90" y="21"/>
                    <a:pt x="90" y="20"/>
                    <a:pt x="90" y="20"/>
                  </a:cubicBezTo>
                  <a:cubicBezTo>
                    <a:pt x="90" y="19"/>
                    <a:pt x="90" y="19"/>
                    <a:pt x="90" y="18"/>
                  </a:cubicBezTo>
                  <a:cubicBezTo>
                    <a:pt x="90" y="18"/>
                    <a:pt x="91" y="18"/>
                    <a:pt x="91" y="18"/>
                  </a:cubicBezTo>
                  <a:cubicBezTo>
                    <a:pt x="92" y="18"/>
                    <a:pt x="92" y="18"/>
                    <a:pt x="93" y="18"/>
                  </a:cubicBezTo>
                  <a:cubicBezTo>
                    <a:pt x="93" y="18"/>
                    <a:pt x="93" y="17"/>
                    <a:pt x="93" y="17"/>
                  </a:cubicBezTo>
                  <a:cubicBezTo>
                    <a:pt x="92" y="17"/>
                    <a:pt x="92" y="17"/>
                    <a:pt x="91" y="17"/>
                  </a:cubicBezTo>
                  <a:cubicBezTo>
                    <a:pt x="91" y="16"/>
                    <a:pt x="91" y="15"/>
                    <a:pt x="91" y="15"/>
                  </a:cubicBezTo>
                  <a:cubicBezTo>
                    <a:pt x="91" y="14"/>
                    <a:pt x="91" y="14"/>
                    <a:pt x="91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0" y="13"/>
                    <a:pt x="89" y="14"/>
                    <a:pt x="89" y="15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15"/>
                    <a:pt x="90" y="16"/>
                    <a:pt x="90" y="17"/>
                  </a:cubicBezTo>
                  <a:cubicBezTo>
                    <a:pt x="89" y="17"/>
                    <a:pt x="89" y="17"/>
                    <a:pt x="88" y="17"/>
                  </a:cubicBezTo>
                  <a:cubicBezTo>
                    <a:pt x="88" y="17"/>
                    <a:pt x="88" y="18"/>
                    <a:pt x="88" y="18"/>
                  </a:cubicBezTo>
                  <a:cubicBezTo>
                    <a:pt x="88" y="18"/>
                    <a:pt x="87" y="18"/>
                    <a:pt x="87" y="18"/>
                  </a:cubicBezTo>
                  <a:cubicBezTo>
                    <a:pt x="86" y="18"/>
                    <a:pt x="85" y="18"/>
                    <a:pt x="85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4" y="18"/>
                    <a:pt x="84" y="19"/>
                    <a:pt x="83" y="19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20"/>
                    <a:pt x="83" y="21"/>
                    <a:pt x="83" y="21"/>
                  </a:cubicBezTo>
                  <a:cubicBezTo>
                    <a:pt x="84" y="21"/>
                    <a:pt x="84" y="21"/>
                    <a:pt x="85" y="21"/>
                  </a:cubicBezTo>
                  <a:cubicBezTo>
                    <a:pt x="85" y="22"/>
                    <a:pt x="85" y="22"/>
                    <a:pt x="85" y="23"/>
                  </a:cubicBezTo>
                  <a:cubicBezTo>
                    <a:pt x="85" y="23"/>
                    <a:pt x="85" y="24"/>
                    <a:pt x="85" y="24"/>
                  </a:cubicBezTo>
                  <a:cubicBezTo>
                    <a:pt x="85" y="24"/>
                    <a:pt x="86" y="24"/>
                    <a:pt x="87" y="24"/>
                  </a:cubicBezTo>
                  <a:cubicBezTo>
                    <a:pt x="87" y="24"/>
                    <a:pt x="88" y="24"/>
                    <a:pt x="88" y="24"/>
                  </a:cubicBezTo>
                  <a:cubicBezTo>
                    <a:pt x="88" y="25"/>
                    <a:pt x="88" y="26"/>
                    <a:pt x="88" y="26"/>
                  </a:cubicBezTo>
                  <a:cubicBezTo>
                    <a:pt x="88" y="27"/>
                    <a:pt x="88" y="27"/>
                    <a:pt x="88" y="28"/>
                  </a:cubicBezTo>
                  <a:cubicBezTo>
                    <a:pt x="88" y="28"/>
                    <a:pt x="88" y="29"/>
                    <a:pt x="88" y="29"/>
                  </a:cubicBezTo>
                  <a:cubicBezTo>
                    <a:pt x="88" y="30"/>
                    <a:pt x="88" y="30"/>
                    <a:pt x="88" y="31"/>
                  </a:cubicBezTo>
                  <a:cubicBezTo>
                    <a:pt x="88" y="32"/>
                    <a:pt x="88" y="32"/>
                    <a:pt x="88" y="33"/>
                  </a:cubicBezTo>
                  <a:cubicBezTo>
                    <a:pt x="89" y="33"/>
                    <a:pt x="89" y="33"/>
                    <a:pt x="90" y="33"/>
                  </a:cubicBezTo>
                  <a:cubicBezTo>
                    <a:pt x="90" y="33"/>
                    <a:pt x="90" y="34"/>
                    <a:pt x="90" y="34"/>
                  </a:cubicBezTo>
                  <a:cubicBezTo>
                    <a:pt x="89" y="34"/>
                    <a:pt x="89" y="34"/>
                    <a:pt x="88" y="34"/>
                  </a:cubicBezTo>
                  <a:cubicBezTo>
                    <a:pt x="88" y="34"/>
                    <a:pt x="87" y="34"/>
                    <a:pt x="87" y="34"/>
                  </a:cubicBezTo>
                  <a:cubicBezTo>
                    <a:pt x="86" y="34"/>
                    <a:pt x="85" y="34"/>
                    <a:pt x="85" y="34"/>
                  </a:cubicBezTo>
                  <a:cubicBezTo>
                    <a:pt x="85" y="34"/>
                    <a:pt x="85" y="33"/>
                    <a:pt x="85" y="33"/>
                  </a:cubicBezTo>
                  <a:cubicBezTo>
                    <a:pt x="84" y="33"/>
                    <a:pt x="84" y="33"/>
                    <a:pt x="83" y="33"/>
                  </a:cubicBezTo>
                  <a:cubicBezTo>
                    <a:pt x="83" y="33"/>
                    <a:pt x="82" y="33"/>
                    <a:pt x="82" y="33"/>
                  </a:cubicBezTo>
                  <a:cubicBezTo>
                    <a:pt x="81" y="33"/>
                    <a:pt x="81" y="33"/>
                    <a:pt x="80" y="33"/>
                  </a:cubicBezTo>
                  <a:cubicBezTo>
                    <a:pt x="80" y="33"/>
                    <a:pt x="80" y="34"/>
                    <a:pt x="80" y="34"/>
                  </a:cubicBezTo>
                  <a:cubicBezTo>
                    <a:pt x="80" y="35"/>
                    <a:pt x="80" y="35"/>
                    <a:pt x="80" y="36"/>
                  </a:cubicBezTo>
                  <a:cubicBezTo>
                    <a:pt x="80" y="36"/>
                    <a:pt x="79" y="36"/>
                    <a:pt x="79" y="36"/>
                  </a:cubicBezTo>
                  <a:cubicBezTo>
                    <a:pt x="79" y="36"/>
                    <a:pt x="79" y="37"/>
                    <a:pt x="79" y="37"/>
                  </a:cubicBezTo>
                  <a:cubicBezTo>
                    <a:pt x="79" y="38"/>
                    <a:pt x="79" y="38"/>
                    <a:pt x="79" y="39"/>
                  </a:cubicBezTo>
                  <a:cubicBezTo>
                    <a:pt x="79" y="40"/>
                    <a:pt x="79" y="40"/>
                    <a:pt x="79" y="41"/>
                  </a:cubicBezTo>
                  <a:cubicBezTo>
                    <a:pt x="79" y="41"/>
                    <a:pt x="79" y="42"/>
                    <a:pt x="79" y="42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7" y="42"/>
                    <a:pt x="76" y="42"/>
                    <a:pt x="76" y="42"/>
                  </a:cubicBezTo>
                  <a:cubicBezTo>
                    <a:pt x="76" y="43"/>
                    <a:pt x="76" y="43"/>
                    <a:pt x="76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4" y="44"/>
                    <a:pt x="74" y="45"/>
                    <a:pt x="74" y="46"/>
                  </a:cubicBezTo>
                  <a:cubicBezTo>
                    <a:pt x="74" y="46"/>
                    <a:pt x="73" y="46"/>
                    <a:pt x="73" y="46"/>
                  </a:cubicBezTo>
                  <a:cubicBezTo>
                    <a:pt x="73" y="46"/>
                    <a:pt x="73" y="47"/>
                    <a:pt x="73" y="47"/>
                  </a:cubicBezTo>
                  <a:cubicBezTo>
                    <a:pt x="73" y="48"/>
                    <a:pt x="73" y="48"/>
                    <a:pt x="73" y="49"/>
                  </a:cubicBezTo>
                  <a:cubicBezTo>
                    <a:pt x="73" y="49"/>
                    <a:pt x="73" y="50"/>
                    <a:pt x="73" y="50"/>
                  </a:cubicBezTo>
                  <a:cubicBezTo>
                    <a:pt x="73" y="51"/>
                    <a:pt x="73" y="51"/>
                    <a:pt x="73" y="52"/>
                  </a:cubicBezTo>
                  <a:cubicBezTo>
                    <a:pt x="72" y="52"/>
                    <a:pt x="71" y="52"/>
                    <a:pt x="71" y="52"/>
                  </a:cubicBezTo>
                  <a:cubicBezTo>
                    <a:pt x="71" y="51"/>
                    <a:pt x="71" y="51"/>
                    <a:pt x="71" y="50"/>
                  </a:cubicBezTo>
                  <a:cubicBezTo>
                    <a:pt x="70" y="50"/>
                    <a:pt x="70" y="50"/>
                    <a:pt x="69" y="50"/>
                  </a:cubicBezTo>
                  <a:cubicBezTo>
                    <a:pt x="69" y="50"/>
                    <a:pt x="68" y="50"/>
                    <a:pt x="68" y="50"/>
                  </a:cubicBezTo>
                  <a:cubicBezTo>
                    <a:pt x="68" y="51"/>
                    <a:pt x="68" y="51"/>
                    <a:pt x="68" y="52"/>
                  </a:cubicBezTo>
                  <a:cubicBezTo>
                    <a:pt x="67" y="52"/>
                    <a:pt x="67" y="52"/>
                    <a:pt x="66" y="52"/>
                  </a:cubicBezTo>
                  <a:cubicBezTo>
                    <a:pt x="66" y="52"/>
                    <a:pt x="65" y="52"/>
                    <a:pt x="65" y="52"/>
                  </a:cubicBezTo>
                  <a:cubicBezTo>
                    <a:pt x="64" y="52"/>
                    <a:pt x="64" y="52"/>
                    <a:pt x="63" y="52"/>
                  </a:cubicBezTo>
                  <a:cubicBezTo>
                    <a:pt x="63" y="52"/>
                    <a:pt x="62" y="52"/>
                    <a:pt x="61" y="52"/>
                  </a:cubicBezTo>
                  <a:cubicBezTo>
                    <a:pt x="61" y="51"/>
                    <a:pt x="61" y="51"/>
                    <a:pt x="61" y="50"/>
                  </a:cubicBezTo>
                  <a:cubicBezTo>
                    <a:pt x="62" y="50"/>
                    <a:pt x="63" y="50"/>
                    <a:pt x="63" y="50"/>
                  </a:cubicBezTo>
                  <a:cubicBezTo>
                    <a:pt x="64" y="50"/>
                    <a:pt x="64" y="50"/>
                    <a:pt x="65" y="50"/>
                  </a:cubicBezTo>
                  <a:cubicBezTo>
                    <a:pt x="65" y="50"/>
                    <a:pt x="65" y="49"/>
                    <a:pt x="65" y="49"/>
                  </a:cubicBezTo>
                  <a:cubicBezTo>
                    <a:pt x="65" y="48"/>
                    <a:pt x="65" y="48"/>
                    <a:pt x="65" y="47"/>
                  </a:cubicBezTo>
                  <a:cubicBezTo>
                    <a:pt x="65" y="47"/>
                    <a:pt x="65" y="46"/>
                    <a:pt x="65" y="46"/>
                  </a:cubicBezTo>
                  <a:cubicBezTo>
                    <a:pt x="64" y="46"/>
                    <a:pt x="64" y="46"/>
                    <a:pt x="63" y="46"/>
                  </a:cubicBezTo>
                  <a:cubicBezTo>
                    <a:pt x="63" y="45"/>
                    <a:pt x="63" y="44"/>
                    <a:pt x="63" y="44"/>
                  </a:cubicBezTo>
                  <a:cubicBezTo>
                    <a:pt x="63" y="44"/>
                    <a:pt x="62" y="44"/>
                    <a:pt x="61" y="44"/>
                  </a:cubicBezTo>
                  <a:cubicBezTo>
                    <a:pt x="61" y="43"/>
                    <a:pt x="61" y="43"/>
                    <a:pt x="61" y="42"/>
                  </a:cubicBezTo>
                  <a:cubicBezTo>
                    <a:pt x="61" y="42"/>
                    <a:pt x="61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59" y="44"/>
                    <a:pt x="56" y="47"/>
                    <a:pt x="54" y="50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20" y="91"/>
                    <a:pt x="0" y="143"/>
                    <a:pt x="0" y="200"/>
                  </a:cubicBezTo>
                  <a:cubicBezTo>
                    <a:pt x="0" y="209"/>
                    <a:pt x="1" y="219"/>
                    <a:pt x="2" y="228"/>
                  </a:cubicBezTo>
                  <a:cubicBezTo>
                    <a:pt x="2" y="228"/>
                    <a:pt x="2" y="228"/>
                    <a:pt x="2" y="228"/>
                  </a:cubicBezTo>
                  <a:cubicBezTo>
                    <a:pt x="3" y="228"/>
                    <a:pt x="3" y="228"/>
                    <a:pt x="4" y="228"/>
                  </a:cubicBezTo>
                  <a:cubicBezTo>
                    <a:pt x="4" y="228"/>
                    <a:pt x="4" y="229"/>
                    <a:pt x="4" y="229"/>
                  </a:cubicBezTo>
                  <a:cubicBezTo>
                    <a:pt x="4" y="229"/>
                    <a:pt x="5" y="229"/>
                    <a:pt x="5" y="229"/>
                  </a:cubicBezTo>
                  <a:cubicBezTo>
                    <a:pt x="5" y="230"/>
                    <a:pt x="5" y="230"/>
                    <a:pt x="5" y="231"/>
                  </a:cubicBezTo>
                  <a:cubicBezTo>
                    <a:pt x="6" y="231"/>
                    <a:pt x="6" y="231"/>
                    <a:pt x="7" y="231"/>
                  </a:cubicBezTo>
                  <a:cubicBezTo>
                    <a:pt x="7" y="231"/>
                    <a:pt x="8" y="231"/>
                    <a:pt x="8" y="231"/>
                  </a:cubicBezTo>
                  <a:cubicBezTo>
                    <a:pt x="8" y="231"/>
                    <a:pt x="8" y="232"/>
                    <a:pt x="8" y="233"/>
                  </a:cubicBezTo>
                  <a:cubicBezTo>
                    <a:pt x="9" y="233"/>
                    <a:pt x="9" y="233"/>
                    <a:pt x="10" y="233"/>
                  </a:cubicBezTo>
                  <a:cubicBezTo>
                    <a:pt x="10" y="233"/>
                    <a:pt x="11" y="233"/>
                    <a:pt x="11" y="233"/>
                  </a:cubicBezTo>
                  <a:cubicBezTo>
                    <a:pt x="11" y="233"/>
                    <a:pt x="11" y="234"/>
                    <a:pt x="11" y="234"/>
                  </a:cubicBezTo>
                  <a:cubicBezTo>
                    <a:pt x="12" y="234"/>
                    <a:pt x="12" y="234"/>
                    <a:pt x="13" y="234"/>
                  </a:cubicBezTo>
                  <a:cubicBezTo>
                    <a:pt x="13" y="234"/>
                    <a:pt x="14" y="234"/>
                    <a:pt x="14" y="234"/>
                  </a:cubicBezTo>
                  <a:cubicBezTo>
                    <a:pt x="15" y="234"/>
                    <a:pt x="16" y="234"/>
                    <a:pt x="16" y="234"/>
                  </a:cubicBezTo>
                  <a:cubicBezTo>
                    <a:pt x="17" y="234"/>
                    <a:pt x="17" y="234"/>
                    <a:pt x="18" y="234"/>
                  </a:cubicBezTo>
                  <a:cubicBezTo>
                    <a:pt x="18" y="234"/>
                    <a:pt x="18" y="233"/>
                    <a:pt x="18" y="233"/>
                  </a:cubicBezTo>
                  <a:cubicBezTo>
                    <a:pt x="18" y="233"/>
                    <a:pt x="19" y="233"/>
                    <a:pt x="19" y="233"/>
                  </a:cubicBezTo>
                  <a:cubicBezTo>
                    <a:pt x="19" y="233"/>
                    <a:pt x="19" y="234"/>
                    <a:pt x="19" y="234"/>
                  </a:cubicBezTo>
                  <a:cubicBezTo>
                    <a:pt x="20" y="234"/>
                    <a:pt x="20" y="234"/>
                    <a:pt x="21" y="234"/>
                  </a:cubicBezTo>
                  <a:cubicBezTo>
                    <a:pt x="21" y="235"/>
                    <a:pt x="21" y="235"/>
                    <a:pt x="21" y="236"/>
                  </a:cubicBezTo>
                  <a:cubicBezTo>
                    <a:pt x="21" y="236"/>
                    <a:pt x="22" y="236"/>
                    <a:pt x="22" y="236"/>
                  </a:cubicBezTo>
                  <a:cubicBezTo>
                    <a:pt x="22" y="236"/>
                    <a:pt x="22" y="237"/>
                    <a:pt x="22" y="237"/>
                  </a:cubicBezTo>
                  <a:cubicBezTo>
                    <a:pt x="23" y="237"/>
                    <a:pt x="23" y="237"/>
                    <a:pt x="24" y="237"/>
                  </a:cubicBezTo>
                  <a:cubicBezTo>
                    <a:pt x="24" y="238"/>
                    <a:pt x="24" y="239"/>
                    <a:pt x="24" y="239"/>
                  </a:cubicBezTo>
                  <a:cubicBezTo>
                    <a:pt x="24" y="240"/>
                    <a:pt x="24" y="240"/>
                    <a:pt x="24" y="241"/>
                  </a:cubicBezTo>
                  <a:cubicBezTo>
                    <a:pt x="24" y="241"/>
                    <a:pt x="25" y="241"/>
                    <a:pt x="26" y="241"/>
                  </a:cubicBezTo>
                  <a:cubicBezTo>
                    <a:pt x="26" y="241"/>
                    <a:pt x="27" y="241"/>
                    <a:pt x="27" y="241"/>
                  </a:cubicBezTo>
                  <a:cubicBezTo>
                    <a:pt x="28" y="241"/>
                    <a:pt x="28" y="241"/>
                    <a:pt x="29" y="241"/>
                  </a:cubicBezTo>
                  <a:cubicBezTo>
                    <a:pt x="29" y="241"/>
                    <a:pt x="30" y="241"/>
                    <a:pt x="30" y="241"/>
                  </a:cubicBezTo>
                  <a:cubicBezTo>
                    <a:pt x="30" y="241"/>
                    <a:pt x="30" y="242"/>
                    <a:pt x="30" y="242"/>
                  </a:cubicBezTo>
                  <a:cubicBezTo>
                    <a:pt x="31" y="242"/>
                    <a:pt x="31" y="242"/>
                    <a:pt x="32" y="242"/>
                  </a:cubicBezTo>
                  <a:cubicBezTo>
                    <a:pt x="32" y="242"/>
                    <a:pt x="33" y="242"/>
                    <a:pt x="33" y="242"/>
                  </a:cubicBezTo>
                  <a:cubicBezTo>
                    <a:pt x="33" y="243"/>
                    <a:pt x="33" y="243"/>
                    <a:pt x="33" y="244"/>
                  </a:cubicBezTo>
                  <a:cubicBezTo>
                    <a:pt x="34" y="244"/>
                    <a:pt x="34" y="244"/>
                    <a:pt x="35" y="244"/>
                  </a:cubicBezTo>
                  <a:cubicBezTo>
                    <a:pt x="35" y="244"/>
                    <a:pt x="35" y="245"/>
                    <a:pt x="35" y="245"/>
                  </a:cubicBezTo>
                  <a:cubicBezTo>
                    <a:pt x="35" y="245"/>
                    <a:pt x="36" y="245"/>
                    <a:pt x="36" y="245"/>
                  </a:cubicBezTo>
                  <a:cubicBezTo>
                    <a:pt x="36" y="246"/>
                    <a:pt x="36" y="247"/>
                    <a:pt x="36" y="247"/>
                  </a:cubicBezTo>
                  <a:cubicBezTo>
                    <a:pt x="37" y="247"/>
                    <a:pt x="37" y="247"/>
                    <a:pt x="38" y="247"/>
                  </a:cubicBezTo>
                  <a:cubicBezTo>
                    <a:pt x="38" y="248"/>
                    <a:pt x="38" y="248"/>
                    <a:pt x="38" y="249"/>
                  </a:cubicBezTo>
                  <a:cubicBezTo>
                    <a:pt x="38" y="249"/>
                    <a:pt x="38" y="250"/>
                    <a:pt x="38" y="250"/>
                  </a:cubicBezTo>
                  <a:cubicBezTo>
                    <a:pt x="38" y="251"/>
                    <a:pt x="38" y="251"/>
                    <a:pt x="38" y="252"/>
                  </a:cubicBezTo>
                  <a:cubicBezTo>
                    <a:pt x="39" y="252"/>
                    <a:pt x="39" y="252"/>
                    <a:pt x="40" y="252"/>
                  </a:cubicBezTo>
                  <a:cubicBezTo>
                    <a:pt x="40" y="252"/>
                    <a:pt x="40" y="253"/>
                    <a:pt x="40" y="254"/>
                  </a:cubicBezTo>
                  <a:cubicBezTo>
                    <a:pt x="40" y="254"/>
                    <a:pt x="41" y="254"/>
                    <a:pt x="41" y="254"/>
                  </a:cubicBezTo>
                  <a:cubicBezTo>
                    <a:pt x="41" y="254"/>
                    <a:pt x="41" y="255"/>
                    <a:pt x="41" y="255"/>
                  </a:cubicBezTo>
                  <a:cubicBezTo>
                    <a:pt x="42" y="255"/>
                    <a:pt x="42" y="255"/>
                    <a:pt x="43" y="255"/>
                  </a:cubicBezTo>
                  <a:cubicBezTo>
                    <a:pt x="43" y="256"/>
                    <a:pt x="43" y="256"/>
                    <a:pt x="43" y="257"/>
                  </a:cubicBezTo>
                  <a:cubicBezTo>
                    <a:pt x="43" y="257"/>
                    <a:pt x="44" y="257"/>
                    <a:pt x="44" y="257"/>
                  </a:cubicBezTo>
                  <a:cubicBezTo>
                    <a:pt x="45" y="257"/>
                    <a:pt x="45" y="257"/>
                    <a:pt x="46" y="257"/>
                  </a:cubicBezTo>
                  <a:cubicBezTo>
                    <a:pt x="46" y="257"/>
                    <a:pt x="47" y="257"/>
                    <a:pt x="47" y="257"/>
                  </a:cubicBezTo>
                  <a:cubicBezTo>
                    <a:pt x="47" y="257"/>
                    <a:pt x="47" y="258"/>
                    <a:pt x="47" y="258"/>
                  </a:cubicBezTo>
                  <a:cubicBezTo>
                    <a:pt x="48" y="258"/>
                    <a:pt x="48" y="258"/>
                    <a:pt x="49" y="258"/>
                  </a:cubicBezTo>
                  <a:cubicBezTo>
                    <a:pt x="49" y="259"/>
                    <a:pt x="49" y="259"/>
                    <a:pt x="49" y="260"/>
                  </a:cubicBezTo>
                  <a:cubicBezTo>
                    <a:pt x="50" y="260"/>
                    <a:pt x="50" y="260"/>
                    <a:pt x="51" y="260"/>
                  </a:cubicBezTo>
                  <a:cubicBezTo>
                    <a:pt x="51" y="259"/>
                    <a:pt x="51" y="259"/>
                    <a:pt x="51" y="258"/>
                  </a:cubicBezTo>
                  <a:cubicBezTo>
                    <a:pt x="51" y="258"/>
                    <a:pt x="52" y="258"/>
                    <a:pt x="52" y="258"/>
                  </a:cubicBezTo>
                  <a:cubicBezTo>
                    <a:pt x="52" y="258"/>
                    <a:pt x="52" y="257"/>
                    <a:pt x="52" y="257"/>
                  </a:cubicBezTo>
                  <a:cubicBezTo>
                    <a:pt x="52" y="256"/>
                    <a:pt x="52" y="256"/>
                    <a:pt x="52" y="255"/>
                  </a:cubicBezTo>
                  <a:cubicBezTo>
                    <a:pt x="53" y="255"/>
                    <a:pt x="53" y="255"/>
                    <a:pt x="54" y="255"/>
                  </a:cubicBezTo>
                  <a:cubicBezTo>
                    <a:pt x="54" y="255"/>
                    <a:pt x="55" y="255"/>
                    <a:pt x="55" y="255"/>
                  </a:cubicBezTo>
                  <a:cubicBezTo>
                    <a:pt x="55" y="256"/>
                    <a:pt x="55" y="256"/>
                    <a:pt x="55" y="257"/>
                  </a:cubicBezTo>
                  <a:cubicBezTo>
                    <a:pt x="56" y="257"/>
                    <a:pt x="56" y="257"/>
                    <a:pt x="57" y="257"/>
                  </a:cubicBezTo>
                  <a:cubicBezTo>
                    <a:pt x="57" y="257"/>
                    <a:pt x="57" y="258"/>
                    <a:pt x="57" y="258"/>
                  </a:cubicBezTo>
                  <a:cubicBezTo>
                    <a:pt x="57" y="259"/>
                    <a:pt x="57" y="259"/>
                    <a:pt x="57" y="260"/>
                  </a:cubicBezTo>
                  <a:cubicBezTo>
                    <a:pt x="57" y="260"/>
                    <a:pt x="57" y="261"/>
                    <a:pt x="57" y="262"/>
                  </a:cubicBezTo>
                  <a:cubicBezTo>
                    <a:pt x="57" y="262"/>
                    <a:pt x="57" y="263"/>
                    <a:pt x="57" y="263"/>
                  </a:cubicBezTo>
                  <a:cubicBezTo>
                    <a:pt x="57" y="264"/>
                    <a:pt x="57" y="264"/>
                    <a:pt x="57" y="265"/>
                  </a:cubicBezTo>
                  <a:cubicBezTo>
                    <a:pt x="57" y="265"/>
                    <a:pt x="57" y="266"/>
                    <a:pt x="57" y="266"/>
                  </a:cubicBezTo>
                  <a:cubicBezTo>
                    <a:pt x="57" y="267"/>
                    <a:pt x="57" y="268"/>
                    <a:pt x="57" y="268"/>
                  </a:cubicBezTo>
                  <a:cubicBezTo>
                    <a:pt x="57" y="269"/>
                    <a:pt x="57" y="269"/>
                    <a:pt x="57" y="270"/>
                  </a:cubicBezTo>
                  <a:cubicBezTo>
                    <a:pt x="57" y="270"/>
                    <a:pt x="57" y="271"/>
                    <a:pt x="57" y="271"/>
                  </a:cubicBezTo>
                  <a:cubicBezTo>
                    <a:pt x="56" y="271"/>
                    <a:pt x="56" y="271"/>
                    <a:pt x="55" y="271"/>
                  </a:cubicBezTo>
                  <a:cubicBezTo>
                    <a:pt x="55" y="272"/>
                    <a:pt x="55" y="272"/>
                    <a:pt x="55" y="273"/>
                  </a:cubicBezTo>
                  <a:cubicBezTo>
                    <a:pt x="55" y="273"/>
                    <a:pt x="54" y="273"/>
                    <a:pt x="54" y="273"/>
                  </a:cubicBezTo>
                  <a:cubicBezTo>
                    <a:pt x="54" y="273"/>
                    <a:pt x="54" y="274"/>
                    <a:pt x="54" y="274"/>
                  </a:cubicBezTo>
                  <a:cubicBezTo>
                    <a:pt x="53" y="274"/>
                    <a:pt x="53" y="274"/>
                    <a:pt x="52" y="274"/>
                  </a:cubicBezTo>
                  <a:cubicBezTo>
                    <a:pt x="52" y="275"/>
                    <a:pt x="52" y="276"/>
                    <a:pt x="52" y="276"/>
                  </a:cubicBezTo>
                  <a:cubicBezTo>
                    <a:pt x="52" y="276"/>
                    <a:pt x="51" y="276"/>
                    <a:pt x="51" y="276"/>
                  </a:cubicBezTo>
                  <a:cubicBezTo>
                    <a:pt x="51" y="277"/>
                    <a:pt x="51" y="277"/>
                    <a:pt x="51" y="278"/>
                  </a:cubicBezTo>
                  <a:cubicBezTo>
                    <a:pt x="50" y="278"/>
                    <a:pt x="50" y="278"/>
                    <a:pt x="49" y="278"/>
                  </a:cubicBezTo>
                  <a:cubicBezTo>
                    <a:pt x="49" y="278"/>
                    <a:pt x="49" y="279"/>
                    <a:pt x="49" y="279"/>
                  </a:cubicBezTo>
                  <a:cubicBezTo>
                    <a:pt x="49" y="280"/>
                    <a:pt x="49" y="280"/>
                    <a:pt x="49" y="281"/>
                  </a:cubicBezTo>
                  <a:cubicBezTo>
                    <a:pt x="49" y="281"/>
                    <a:pt x="49" y="282"/>
                    <a:pt x="49" y="283"/>
                  </a:cubicBezTo>
                  <a:cubicBezTo>
                    <a:pt x="49" y="283"/>
                    <a:pt x="49" y="284"/>
                    <a:pt x="49" y="284"/>
                  </a:cubicBezTo>
                  <a:cubicBezTo>
                    <a:pt x="49" y="285"/>
                    <a:pt x="49" y="285"/>
                    <a:pt x="49" y="286"/>
                  </a:cubicBezTo>
                  <a:cubicBezTo>
                    <a:pt x="49" y="286"/>
                    <a:pt x="49" y="287"/>
                    <a:pt x="49" y="287"/>
                  </a:cubicBezTo>
                  <a:cubicBezTo>
                    <a:pt x="49" y="288"/>
                    <a:pt x="49" y="288"/>
                    <a:pt x="49" y="289"/>
                  </a:cubicBezTo>
                  <a:cubicBezTo>
                    <a:pt x="48" y="289"/>
                    <a:pt x="48" y="289"/>
                    <a:pt x="47" y="289"/>
                  </a:cubicBezTo>
                  <a:cubicBezTo>
                    <a:pt x="47" y="290"/>
                    <a:pt x="47" y="290"/>
                    <a:pt x="47" y="291"/>
                  </a:cubicBezTo>
                  <a:cubicBezTo>
                    <a:pt x="47" y="291"/>
                    <a:pt x="47" y="292"/>
                    <a:pt x="47" y="292"/>
                  </a:cubicBezTo>
                  <a:cubicBezTo>
                    <a:pt x="47" y="293"/>
                    <a:pt x="47" y="293"/>
                    <a:pt x="47" y="294"/>
                  </a:cubicBezTo>
                  <a:cubicBezTo>
                    <a:pt x="48" y="294"/>
                    <a:pt x="48" y="294"/>
                    <a:pt x="49" y="294"/>
                  </a:cubicBezTo>
                  <a:cubicBezTo>
                    <a:pt x="49" y="294"/>
                    <a:pt x="49" y="295"/>
                    <a:pt x="49" y="295"/>
                  </a:cubicBezTo>
                  <a:cubicBezTo>
                    <a:pt x="49" y="296"/>
                    <a:pt x="49" y="297"/>
                    <a:pt x="49" y="297"/>
                  </a:cubicBezTo>
                  <a:cubicBezTo>
                    <a:pt x="50" y="297"/>
                    <a:pt x="50" y="297"/>
                    <a:pt x="51" y="297"/>
                  </a:cubicBezTo>
                  <a:cubicBezTo>
                    <a:pt x="51" y="297"/>
                    <a:pt x="52" y="297"/>
                    <a:pt x="52" y="297"/>
                  </a:cubicBezTo>
                  <a:cubicBezTo>
                    <a:pt x="52" y="298"/>
                    <a:pt x="52" y="298"/>
                    <a:pt x="52" y="299"/>
                  </a:cubicBezTo>
                  <a:cubicBezTo>
                    <a:pt x="52" y="299"/>
                    <a:pt x="52" y="300"/>
                    <a:pt x="52" y="300"/>
                  </a:cubicBezTo>
                  <a:cubicBezTo>
                    <a:pt x="53" y="300"/>
                    <a:pt x="53" y="300"/>
                    <a:pt x="54" y="300"/>
                  </a:cubicBezTo>
                  <a:cubicBezTo>
                    <a:pt x="54" y="301"/>
                    <a:pt x="54" y="301"/>
                    <a:pt x="54" y="302"/>
                  </a:cubicBezTo>
                  <a:cubicBezTo>
                    <a:pt x="54" y="303"/>
                    <a:pt x="54" y="303"/>
                    <a:pt x="54" y="304"/>
                  </a:cubicBezTo>
                  <a:cubicBezTo>
                    <a:pt x="54" y="304"/>
                    <a:pt x="55" y="304"/>
                    <a:pt x="55" y="304"/>
                  </a:cubicBezTo>
                  <a:cubicBezTo>
                    <a:pt x="55" y="304"/>
                    <a:pt x="55" y="305"/>
                    <a:pt x="55" y="305"/>
                  </a:cubicBezTo>
                  <a:cubicBezTo>
                    <a:pt x="55" y="306"/>
                    <a:pt x="55" y="306"/>
                    <a:pt x="55" y="307"/>
                  </a:cubicBezTo>
                  <a:cubicBezTo>
                    <a:pt x="56" y="307"/>
                    <a:pt x="56" y="307"/>
                    <a:pt x="57" y="307"/>
                  </a:cubicBezTo>
                  <a:cubicBezTo>
                    <a:pt x="57" y="307"/>
                    <a:pt x="57" y="308"/>
                    <a:pt x="57" y="308"/>
                  </a:cubicBezTo>
                  <a:cubicBezTo>
                    <a:pt x="57" y="309"/>
                    <a:pt x="57" y="309"/>
                    <a:pt x="57" y="310"/>
                  </a:cubicBezTo>
                  <a:cubicBezTo>
                    <a:pt x="57" y="310"/>
                    <a:pt x="58" y="310"/>
                    <a:pt x="58" y="310"/>
                  </a:cubicBezTo>
                  <a:cubicBezTo>
                    <a:pt x="58" y="310"/>
                    <a:pt x="58" y="311"/>
                    <a:pt x="58" y="312"/>
                  </a:cubicBezTo>
                  <a:cubicBezTo>
                    <a:pt x="59" y="312"/>
                    <a:pt x="59" y="312"/>
                    <a:pt x="60" y="312"/>
                  </a:cubicBezTo>
                  <a:cubicBezTo>
                    <a:pt x="60" y="312"/>
                    <a:pt x="60" y="313"/>
                    <a:pt x="60" y="313"/>
                  </a:cubicBezTo>
                  <a:cubicBezTo>
                    <a:pt x="60" y="314"/>
                    <a:pt x="60" y="314"/>
                    <a:pt x="60" y="315"/>
                  </a:cubicBezTo>
                  <a:cubicBezTo>
                    <a:pt x="60" y="315"/>
                    <a:pt x="60" y="316"/>
                    <a:pt x="60" y="317"/>
                  </a:cubicBezTo>
                  <a:cubicBezTo>
                    <a:pt x="60" y="317"/>
                    <a:pt x="61" y="317"/>
                    <a:pt x="61" y="317"/>
                  </a:cubicBezTo>
                  <a:cubicBezTo>
                    <a:pt x="61" y="317"/>
                    <a:pt x="61" y="318"/>
                    <a:pt x="61" y="318"/>
                  </a:cubicBezTo>
                  <a:cubicBezTo>
                    <a:pt x="62" y="318"/>
                    <a:pt x="63" y="318"/>
                    <a:pt x="63" y="318"/>
                  </a:cubicBezTo>
                  <a:cubicBezTo>
                    <a:pt x="63" y="319"/>
                    <a:pt x="63" y="319"/>
                    <a:pt x="63" y="320"/>
                  </a:cubicBezTo>
                  <a:cubicBezTo>
                    <a:pt x="63" y="320"/>
                    <a:pt x="63" y="321"/>
                    <a:pt x="63" y="321"/>
                  </a:cubicBezTo>
                  <a:cubicBezTo>
                    <a:pt x="64" y="321"/>
                    <a:pt x="64" y="321"/>
                    <a:pt x="65" y="321"/>
                  </a:cubicBezTo>
                  <a:cubicBezTo>
                    <a:pt x="65" y="322"/>
                    <a:pt x="65" y="322"/>
                    <a:pt x="65" y="323"/>
                  </a:cubicBezTo>
                  <a:cubicBezTo>
                    <a:pt x="65" y="323"/>
                    <a:pt x="66" y="323"/>
                    <a:pt x="66" y="323"/>
                  </a:cubicBezTo>
                  <a:cubicBezTo>
                    <a:pt x="67" y="323"/>
                    <a:pt x="67" y="323"/>
                    <a:pt x="68" y="323"/>
                  </a:cubicBezTo>
                  <a:cubicBezTo>
                    <a:pt x="68" y="323"/>
                    <a:pt x="69" y="323"/>
                    <a:pt x="69" y="323"/>
                  </a:cubicBezTo>
                  <a:cubicBezTo>
                    <a:pt x="69" y="323"/>
                    <a:pt x="69" y="324"/>
                    <a:pt x="69" y="324"/>
                  </a:cubicBezTo>
                  <a:cubicBezTo>
                    <a:pt x="70" y="324"/>
                    <a:pt x="70" y="324"/>
                    <a:pt x="71" y="324"/>
                  </a:cubicBezTo>
                  <a:cubicBezTo>
                    <a:pt x="71" y="324"/>
                    <a:pt x="72" y="324"/>
                    <a:pt x="73" y="324"/>
                  </a:cubicBezTo>
                  <a:cubicBezTo>
                    <a:pt x="73" y="325"/>
                    <a:pt x="73" y="326"/>
                    <a:pt x="73" y="326"/>
                  </a:cubicBezTo>
                  <a:cubicBezTo>
                    <a:pt x="73" y="326"/>
                    <a:pt x="74" y="326"/>
                    <a:pt x="74" y="326"/>
                  </a:cubicBezTo>
                  <a:cubicBezTo>
                    <a:pt x="74" y="327"/>
                    <a:pt x="74" y="327"/>
                    <a:pt x="74" y="328"/>
                  </a:cubicBezTo>
                  <a:cubicBezTo>
                    <a:pt x="75" y="328"/>
                    <a:pt x="75" y="328"/>
                    <a:pt x="76" y="328"/>
                  </a:cubicBezTo>
                  <a:cubicBezTo>
                    <a:pt x="76" y="328"/>
                    <a:pt x="76" y="329"/>
                    <a:pt x="76" y="329"/>
                  </a:cubicBezTo>
                  <a:cubicBezTo>
                    <a:pt x="76" y="329"/>
                    <a:pt x="77" y="329"/>
                    <a:pt x="77" y="329"/>
                  </a:cubicBezTo>
                  <a:cubicBezTo>
                    <a:pt x="77" y="330"/>
                    <a:pt x="77" y="330"/>
                    <a:pt x="77" y="331"/>
                  </a:cubicBezTo>
                  <a:cubicBezTo>
                    <a:pt x="77" y="332"/>
                    <a:pt x="77" y="332"/>
                    <a:pt x="77" y="333"/>
                  </a:cubicBezTo>
                  <a:cubicBezTo>
                    <a:pt x="77" y="333"/>
                    <a:pt x="77" y="334"/>
                    <a:pt x="77" y="334"/>
                  </a:cubicBezTo>
                  <a:cubicBezTo>
                    <a:pt x="77" y="335"/>
                    <a:pt x="77" y="335"/>
                    <a:pt x="77" y="336"/>
                  </a:cubicBezTo>
                  <a:cubicBezTo>
                    <a:pt x="77" y="336"/>
                    <a:pt x="77" y="337"/>
                    <a:pt x="77" y="337"/>
                  </a:cubicBezTo>
                  <a:cubicBezTo>
                    <a:pt x="78" y="337"/>
                    <a:pt x="78" y="337"/>
                    <a:pt x="79" y="337"/>
                  </a:cubicBezTo>
                  <a:cubicBezTo>
                    <a:pt x="79" y="338"/>
                    <a:pt x="79" y="338"/>
                    <a:pt x="79" y="339"/>
                  </a:cubicBezTo>
                  <a:cubicBezTo>
                    <a:pt x="79" y="340"/>
                    <a:pt x="79" y="340"/>
                    <a:pt x="79" y="341"/>
                  </a:cubicBezTo>
                  <a:cubicBezTo>
                    <a:pt x="78" y="341"/>
                    <a:pt x="78" y="341"/>
                    <a:pt x="77" y="341"/>
                  </a:cubicBezTo>
                  <a:cubicBezTo>
                    <a:pt x="77" y="341"/>
                    <a:pt x="77" y="342"/>
                    <a:pt x="77" y="342"/>
                  </a:cubicBezTo>
                  <a:cubicBezTo>
                    <a:pt x="77" y="343"/>
                    <a:pt x="77" y="343"/>
                    <a:pt x="77" y="344"/>
                  </a:cubicBezTo>
                  <a:cubicBezTo>
                    <a:pt x="78" y="344"/>
                    <a:pt x="78" y="344"/>
                    <a:pt x="79" y="344"/>
                  </a:cubicBezTo>
                  <a:cubicBezTo>
                    <a:pt x="79" y="344"/>
                    <a:pt x="79" y="345"/>
                    <a:pt x="79" y="346"/>
                  </a:cubicBezTo>
                  <a:cubicBezTo>
                    <a:pt x="79" y="346"/>
                    <a:pt x="79" y="347"/>
                    <a:pt x="79" y="347"/>
                  </a:cubicBezTo>
                  <a:cubicBezTo>
                    <a:pt x="79" y="348"/>
                    <a:pt x="79" y="348"/>
                    <a:pt x="79" y="349"/>
                  </a:cubicBezTo>
                  <a:cubicBezTo>
                    <a:pt x="78" y="349"/>
                    <a:pt x="78" y="349"/>
                    <a:pt x="77" y="349"/>
                  </a:cubicBezTo>
                  <a:cubicBezTo>
                    <a:pt x="77" y="349"/>
                    <a:pt x="77" y="350"/>
                    <a:pt x="77" y="350"/>
                  </a:cubicBezTo>
                  <a:cubicBezTo>
                    <a:pt x="78" y="350"/>
                    <a:pt x="78" y="350"/>
                    <a:pt x="79" y="350"/>
                  </a:cubicBezTo>
                  <a:cubicBezTo>
                    <a:pt x="79" y="351"/>
                    <a:pt x="79" y="351"/>
                    <a:pt x="79" y="352"/>
                  </a:cubicBezTo>
                  <a:cubicBezTo>
                    <a:pt x="79" y="352"/>
                    <a:pt x="79" y="353"/>
                    <a:pt x="79" y="353"/>
                  </a:cubicBezTo>
                  <a:cubicBezTo>
                    <a:pt x="79" y="354"/>
                    <a:pt x="79" y="355"/>
                    <a:pt x="79" y="355"/>
                  </a:cubicBezTo>
                  <a:cubicBezTo>
                    <a:pt x="79" y="356"/>
                    <a:pt x="79" y="356"/>
                    <a:pt x="79" y="357"/>
                  </a:cubicBezTo>
                  <a:cubicBezTo>
                    <a:pt x="79" y="357"/>
                    <a:pt x="79" y="358"/>
                    <a:pt x="79" y="358"/>
                  </a:cubicBezTo>
                  <a:cubicBezTo>
                    <a:pt x="79" y="359"/>
                    <a:pt x="79" y="359"/>
                    <a:pt x="79" y="360"/>
                  </a:cubicBezTo>
                  <a:cubicBezTo>
                    <a:pt x="79" y="361"/>
                    <a:pt x="79" y="361"/>
                    <a:pt x="79" y="362"/>
                  </a:cubicBezTo>
                  <a:cubicBezTo>
                    <a:pt x="79" y="362"/>
                    <a:pt x="79" y="363"/>
                    <a:pt x="79" y="363"/>
                  </a:cubicBezTo>
                  <a:cubicBezTo>
                    <a:pt x="79" y="364"/>
                    <a:pt x="79" y="364"/>
                    <a:pt x="79" y="365"/>
                  </a:cubicBezTo>
                  <a:cubicBezTo>
                    <a:pt x="79" y="365"/>
                    <a:pt x="79" y="366"/>
                    <a:pt x="79" y="366"/>
                  </a:cubicBezTo>
                  <a:cubicBezTo>
                    <a:pt x="79" y="366"/>
                    <a:pt x="80" y="366"/>
                    <a:pt x="80" y="366"/>
                  </a:cubicBezTo>
                  <a:cubicBezTo>
                    <a:pt x="80" y="367"/>
                    <a:pt x="80" y="367"/>
                    <a:pt x="80" y="368"/>
                  </a:cubicBezTo>
                  <a:cubicBezTo>
                    <a:pt x="80" y="369"/>
                    <a:pt x="80" y="369"/>
                    <a:pt x="80" y="370"/>
                  </a:cubicBezTo>
                  <a:cubicBezTo>
                    <a:pt x="80" y="370"/>
                    <a:pt x="80" y="371"/>
                    <a:pt x="80" y="371"/>
                  </a:cubicBezTo>
                  <a:cubicBezTo>
                    <a:pt x="80" y="372"/>
                    <a:pt x="80" y="372"/>
                    <a:pt x="80" y="373"/>
                  </a:cubicBezTo>
                  <a:cubicBezTo>
                    <a:pt x="80" y="373"/>
                    <a:pt x="80" y="374"/>
                    <a:pt x="80" y="375"/>
                  </a:cubicBezTo>
                  <a:cubicBezTo>
                    <a:pt x="80" y="375"/>
                    <a:pt x="80" y="376"/>
                    <a:pt x="80" y="376"/>
                  </a:cubicBezTo>
                  <a:cubicBezTo>
                    <a:pt x="80" y="376"/>
                    <a:pt x="79" y="376"/>
                    <a:pt x="79" y="376"/>
                  </a:cubicBezTo>
                  <a:cubicBezTo>
                    <a:pt x="79" y="377"/>
                    <a:pt x="79" y="377"/>
                    <a:pt x="79" y="377"/>
                  </a:cubicBezTo>
                  <a:cubicBezTo>
                    <a:pt x="87" y="384"/>
                    <a:pt x="95" y="391"/>
                    <a:pt x="104" y="397"/>
                  </a:cubicBezTo>
                  <a:cubicBezTo>
                    <a:pt x="104" y="396"/>
                    <a:pt x="104" y="396"/>
                    <a:pt x="104" y="395"/>
                  </a:cubicBezTo>
                  <a:cubicBezTo>
                    <a:pt x="103" y="395"/>
                    <a:pt x="103" y="395"/>
                    <a:pt x="102" y="395"/>
                  </a:cubicBezTo>
                  <a:moveTo>
                    <a:pt x="96" y="41"/>
                  </a:moveTo>
                  <a:cubicBezTo>
                    <a:pt x="96" y="41"/>
                    <a:pt x="97" y="41"/>
                    <a:pt x="97" y="41"/>
                  </a:cubicBezTo>
                  <a:cubicBezTo>
                    <a:pt x="97" y="41"/>
                    <a:pt x="97" y="42"/>
                    <a:pt x="97" y="42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2"/>
                    <a:pt x="96" y="41"/>
                    <a:pt x="96" y="41"/>
                  </a:cubicBezTo>
                  <a:moveTo>
                    <a:pt x="105" y="8"/>
                  </a:moveTo>
                  <a:cubicBezTo>
                    <a:pt x="106" y="8"/>
                    <a:pt x="106" y="8"/>
                    <a:pt x="107" y="8"/>
                  </a:cubicBezTo>
                  <a:cubicBezTo>
                    <a:pt x="107" y="8"/>
                    <a:pt x="108" y="8"/>
                    <a:pt x="108" y="8"/>
                  </a:cubicBezTo>
                  <a:cubicBezTo>
                    <a:pt x="109" y="8"/>
                    <a:pt x="110" y="8"/>
                    <a:pt x="110" y="8"/>
                  </a:cubicBezTo>
                  <a:cubicBezTo>
                    <a:pt x="111" y="8"/>
                    <a:pt x="111" y="8"/>
                    <a:pt x="112" y="8"/>
                  </a:cubicBezTo>
                  <a:cubicBezTo>
                    <a:pt x="112" y="8"/>
                    <a:pt x="113" y="8"/>
                    <a:pt x="113" y="8"/>
                  </a:cubicBezTo>
                  <a:cubicBezTo>
                    <a:pt x="113" y="9"/>
                    <a:pt x="113" y="9"/>
                    <a:pt x="113" y="10"/>
                  </a:cubicBezTo>
                  <a:cubicBezTo>
                    <a:pt x="114" y="10"/>
                    <a:pt x="114" y="10"/>
                    <a:pt x="115" y="10"/>
                  </a:cubicBezTo>
                  <a:cubicBezTo>
                    <a:pt x="115" y="11"/>
                    <a:pt x="115" y="11"/>
                    <a:pt x="115" y="12"/>
                  </a:cubicBezTo>
                  <a:cubicBezTo>
                    <a:pt x="115" y="12"/>
                    <a:pt x="116" y="12"/>
                    <a:pt x="116" y="12"/>
                  </a:cubicBezTo>
                  <a:cubicBezTo>
                    <a:pt x="116" y="12"/>
                    <a:pt x="116" y="13"/>
                    <a:pt x="116" y="13"/>
                  </a:cubicBezTo>
                  <a:cubicBezTo>
                    <a:pt x="116" y="13"/>
                    <a:pt x="115" y="13"/>
                    <a:pt x="115" y="13"/>
                  </a:cubicBezTo>
                  <a:cubicBezTo>
                    <a:pt x="114" y="13"/>
                    <a:pt x="114" y="13"/>
                    <a:pt x="113" y="13"/>
                  </a:cubicBezTo>
                  <a:cubicBezTo>
                    <a:pt x="113" y="13"/>
                    <a:pt x="113" y="12"/>
                    <a:pt x="113" y="12"/>
                  </a:cubicBezTo>
                  <a:cubicBezTo>
                    <a:pt x="113" y="11"/>
                    <a:pt x="113" y="11"/>
                    <a:pt x="113" y="10"/>
                  </a:cubicBezTo>
                  <a:cubicBezTo>
                    <a:pt x="113" y="10"/>
                    <a:pt x="112" y="10"/>
                    <a:pt x="112" y="10"/>
                  </a:cubicBezTo>
                  <a:cubicBezTo>
                    <a:pt x="111" y="10"/>
                    <a:pt x="111" y="10"/>
                    <a:pt x="110" y="10"/>
                  </a:cubicBezTo>
                  <a:cubicBezTo>
                    <a:pt x="110" y="10"/>
                    <a:pt x="109" y="10"/>
                    <a:pt x="108" y="10"/>
                  </a:cubicBezTo>
                  <a:cubicBezTo>
                    <a:pt x="108" y="11"/>
                    <a:pt x="108" y="11"/>
                    <a:pt x="108" y="12"/>
                  </a:cubicBezTo>
                  <a:cubicBezTo>
                    <a:pt x="108" y="12"/>
                    <a:pt x="108" y="13"/>
                    <a:pt x="108" y="13"/>
                  </a:cubicBezTo>
                  <a:cubicBezTo>
                    <a:pt x="109" y="13"/>
                    <a:pt x="110" y="13"/>
                    <a:pt x="110" y="13"/>
                  </a:cubicBezTo>
                  <a:cubicBezTo>
                    <a:pt x="110" y="14"/>
                    <a:pt x="110" y="14"/>
                    <a:pt x="110" y="15"/>
                  </a:cubicBezTo>
                  <a:cubicBezTo>
                    <a:pt x="110" y="15"/>
                    <a:pt x="109" y="15"/>
                    <a:pt x="108" y="15"/>
                  </a:cubicBezTo>
                  <a:cubicBezTo>
                    <a:pt x="108" y="15"/>
                    <a:pt x="107" y="15"/>
                    <a:pt x="107" y="15"/>
                  </a:cubicBezTo>
                  <a:cubicBezTo>
                    <a:pt x="107" y="14"/>
                    <a:pt x="107" y="14"/>
                    <a:pt x="107" y="13"/>
                  </a:cubicBezTo>
                  <a:cubicBezTo>
                    <a:pt x="107" y="13"/>
                    <a:pt x="107" y="12"/>
                    <a:pt x="107" y="12"/>
                  </a:cubicBezTo>
                  <a:cubicBezTo>
                    <a:pt x="107" y="11"/>
                    <a:pt x="107" y="11"/>
                    <a:pt x="107" y="10"/>
                  </a:cubicBezTo>
                  <a:cubicBezTo>
                    <a:pt x="106" y="10"/>
                    <a:pt x="106" y="10"/>
                    <a:pt x="105" y="10"/>
                  </a:cubicBezTo>
                  <a:cubicBezTo>
                    <a:pt x="105" y="9"/>
                    <a:pt x="105" y="9"/>
                    <a:pt x="105" y="8"/>
                  </a:cubicBezTo>
                  <a:moveTo>
                    <a:pt x="69" y="58"/>
                  </a:moveTo>
                  <a:cubicBezTo>
                    <a:pt x="69" y="58"/>
                    <a:pt x="69" y="57"/>
                    <a:pt x="69" y="57"/>
                  </a:cubicBezTo>
                  <a:cubicBezTo>
                    <a:pt x="70" y="57"/>
                    <a:pt x="70" y="57"/>
                    <a:pt x="71" y="57"/>
                  </a:cubicBezTo>
                  <a:cubicBezTo>
                    <a:pt x="71" y="57"/>
                    <a:pt x="72" y="57"/>
                    <a:pt x="73" y="57"/>
                  </a:cubicBezTo>
                  <a:cubicBezTo>
                    <a:pt x="73" y="56"/>
                    <a:pt x="73" y="56"/>
                    <a:pt x="73" y="55"/>
                  </a:cubicBezTo>
                  <a:cubicBezTo>
                    <a:pt x="73" y="55"/>
                    <a:pt x="73" y="54"/>
                    <a:pt x="73" y="53"/>
                  </a:cubicBezTo>
                  <a:cubicBezTo>
                    <a:pt x="73" y="53"/>
                    <a:pt x="74" y="53"/>
                    <a:pt x="74" y="53"/>
                  </a:cubicBezTo>
                  <a:cubicBezTo>
                    <a:pt x="74" y="54"/>
                    <a:pt x="74" y="55"/>
                    <a:pt x="74" y="55"/>
                  </a:cubicBezTo>
                  <a:cubicBezTo>
                    <a:pt x="74" y="56"/>
                    <a:pt x="74" y="56"/>
                    <a:pt x="74" y="57"/>
                  </a:cubicBezTo>
                  <a:cubicBezTo>
                    <a:pt x="74" y="57"/>
                    <a:pt x="74" y="58"/>
                    <a:pt x="74" y="58"/>
                  </a:cubicBezTo>
                  <a:cubicBezTo>
                    <a:pt x="74" y="58"/>
                    <a:pt x="73" y="58"/>
                    <a:pt x="73" y="58"/>
                  </a:cubicBezTo>
                  <a:cubicBezTo>
                    <a:pt x="72" y="58"/>
                    <a:pt x="71" y="58"/>
                    <a:pt x="71" y="58"/>
                  </a:cubicBezTo>
                  <a:cubicBezTo>
                    <a:pt x="71" y="59"/>
                    <a:pt x="71" y="59"/>
                    <a:pt x="71" y="60"/>
                  </a:cubicBezTo>
                  <a:cubicBezTo>
                    <a:pt x="70" y="60"/>
                    <a:pt x="70" y="60"/>
                    <a:pt x="69" y="60"/>
                  </a:cubicBezTo>
                  <a:cubicBezTo>
                    <a:pt x="69" y="59"/>
                    <a:pt x="69" y="59"/>
                    <a:pt x="69" y="58"/>
                  </a:cubicBezTo>
                  <a:moveTo>
                    <a:pt x="54" y="52"/>
                  </a:moveTo>
                  <a:cubicBezTo>
                    <a:pt x="54" y="52"/>
                    <a:pt x="55" y="52"/>
                    <a:pt x="55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7" y="52"/>
                    <a:pt x="57" y="53"/>
                    <a:pt x="57" y="53"/>
                  </a:cubicBezTo>
                  <a:cubicBezTo>
                    <a:pt x="57" y="53"/>
                    <a:pt x="58" y="53"/>
                    <a:pt x="58" y="53"/>
                  </a:cubicBezTo>
                  <a:cubicBezTo>
                    <a:pt x="59" y="53"/>
                    <a:pt x="59" y="53"/>
                    <a:pt x="60" y="53"/>
                  </a:cubicBezTo>
                  <a:cubicBezTo>
                    <a:pt x="60" y="53"/>
                    <a:pt x="61" y="53"/>
                    <a:pt x="61" y="53"/>
                  </a:cubicBezTo>
                  <a:cubicBezTo>
                    <a:pt x="62" y="53"/>
                    <a:pt x="63" y="53"/>
                    <a:pt x="63" y="53"/>
                  </a:cubicBezTo>
                  <a:cubicBezTo>
                    <a:pt x="64" y="53"/>
                    <a:pt x="64" y="53"/>
                    <a:pt x="65" y="53"/>
                  </a:cubicBezTo>
                  <a:cubicBezTo>
                    <a:pt x="65" y="54"/>
                    <a:pt x="65" y="55"/>
                    <a:pt x="65" y="55"/>
                  </a:cubicBezTo>
                  <a:cubicBezTo>
                    <a:pt x="65" y="55"/>
                    <a:pt x="66" y="55"/>
                    <a:pt x="66" y="55"/>
                  </a:cubicBezTo>
                  <a:cubicBezTo>
                    <a:pt x="66" y="56"/>
                    <a:pt x="66" y="56"/>
                    <a:pt x="66" y="57"/>
                  </a:cubicBezTo>
                  <a:cubicBezTo>
                    <a:pt x="66" y="57"/>
                    <a:pt x="65" y="57"/>
                    <a:pt x="65" y="57"/>
                  </a:cubicBezTo>
                  <a:cubicBezTo>
                    <a:pt x="65" y="57"/>
                    <a:pt x="65" y="58"/>
                    <a:pt x="65" y="58"/>
                  </a:cubicBezTo>
                  <a:cubicBezTo>
                    <a:pt x="64" y="58"/>
                    <a:pt x="64" y="58"/>
                    <a:pt x="63" y="58"/>
                  </a:cubicBezTo>
                  <a:cubicBezTo>
                    <a:pt x="63" y="58"/>
                    <a:pt x="62" y="58"/>
                    <a:pt x="61" y="58"/>
                  </a:cubicBezTo>
                  <a:cubicBezTo>
                    <a:pt x="61" y="58"/>
                    <a:pt x="61" y="57"/>
                    <a:pt x="61" y="57"/>
                  </a:cubicBezTo>
                  <a:cubicBezTo>
                    <a:pt x="61" y="57"/>
                    <a:pt x="60" y="57"/>
                    <a:pt x="60" y="57"/>
                  </a:cubicBezTo>
                  <a:cubicBezTo>
                    <a:pt x="59" y="57"/>
                    <a:pt x="59" y="57"/>
                    <a:pt x="58" y="57"/>
                  </a:cubicBezTo>
                  <a:cubicBezTo>
                    <a:pt x="58" y="56"/>
                    <a:pt x="58" y="56"/>
                    <a:pt x="58" y="55"/>
                  </a:cubicBezTo>
                  <a:cubicBezTo>
                    <a:pt x="58" y="55"/>
                    <a:pt x="57" y="55"/>
                    <a:pt x="57" y="55"/>
                  </a:cubicBezTo>
                  <a:cubicBezTo>
                    <a:pt x="56" y="55"/>
                    <a:pt x="56" y="55"/>
                    <a:pt x="55" y="55"/>
                  </a:cubicBezTo>
                  <a:cubicBezTo>
                    <a:pt x="55" y="55"/>
                    <a:pt x="55" y="54"/>
                    <a:pt x="55" y="53"/>
                  </a:cubicBezTo>
                  <a:cubicBezTo>
                    <a:pt x="55" y="53"/>
                    <a:pt x="54" y="53"/>
                    <a:pt x="54" y="53"/>
                  </a:cubicBezTo>
                  <a:cubicBezTo>
                    <a:pt x="54" y="53"/>
                    <a:pt x="54" y="52"/>
                    <a:pt x="54" y="52"/>
                  </a:cubicBezTo>
                  <a:moveTo>
                    <a:pt x="80" y="317"/>
                  </a:moveTo>
                  <a:cubicBezTo>
                    <a:pt x="80" y="317"/>
                    <a:pt x="79" y="317"/>
                    <a:pt x="79" y="317"/>
                  </a:cubicBezTo>
                  <a:cubicBezTo>
                    <a:pt x="79" y="316"/>
                    <a:pt x="79" y="315"/>
                    <a:pt x="79" y="315"/>
                  </a:cubicBezTo>
                  <a:cubicBezTo>
                    <a:pt x="79" y="315"/>
                    <a:pt x="80" y="315"/>
                    <a:pt x="80" y="315"/>
                  </a:cubicBezTo>
                  <a:cubicBezTo>
                    <a:pt x="80" y="315"/>
                    <a:pt x="80" y="316"/>
                    <a:pt x="80" y="317"/>
                  </a:cubicBezTo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3" name="Freeform 41070"/>
            <p:cNvSpPr/>
            <p:nvPr/>
          </p:nvSpPr>
          <p:spPr>
            <a:xfrm>
              <a:off x="4237" y="867"/>
              <a:ext cx="5" cy="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5" y="0"/>
                </a:cxn>
              </a:cxnLst>
              <a:pathLst>
                <a:path w="3" h="1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4" name="Freeform 41071"/>
            <p:cNvSpPr/>
            <p:nvPr/>
          </p:nvSpPr>
          <p:spPr>
            <a:xfrm>
              <a:off x="3777" y="881"/>
              <a:ext cx="11" cy="16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4" y="28"/>
                </a:cxn>
                <a:cxn ang="0">
                  <a:pos x="11" y="28"/>
                </a:cxn>
                <a:cxn ang="0">
                  <a:pos x="11" y="25"/>
                </a:cxn>
                <a:cxn ang="0">
                  <a:pos x="13" y="25"/>
                </a:cxn>
                <a:cxn ang="0">
                  <a:pos x="13" y="20"/>
                </a:cxn>
                <a:cxn ang="0">
                  <a:pos x="20" y="20"/>
                </a:cxn>
                <a:cxn ang="0">
                  <a:pos x="20" y="12"/>
                </a:cxn>
                <a:cxn ang="0">
                  <a:pos x="20" y="9"/>
                </a:cxn>
                <a:cxn ang="0">
                  <a:pos x="20" y="4"/>
                </a:cxn>
                <a:cxn ang="0">
                  <a:pos x="20" y="0"/>
                </a:cxn>
                <a:cxn ang="0">
                  <a:pos x="0" y="20"/>
                </a:cxn>
                <a:cxn ang="0">
                  <a:pos x="0" y="25"/>
                </a:cxn>
                <a:cxn ang="0">
                  <a:pos x="4" y="25"/>
                </a:cxn>
              </a:cxnLst>
              <a:pathLst>
                <a:path w="6" h="9"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5" y="6"/>
                    <a:pt x="5" y="6"/>
                    <a:pt x="6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2"/>
                    <a:pt x="2" y="4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5" name="Freeform 41072"/>
            <p:cNvSpPr/>
            <p:nvPr/>
          </p:nvSpPr>
          <p:spPr>
            <a:xfrm>
              <a:off x="4212" y="869"/>
              <a:ext cx="35" cy="18"/>
            </a:xfrm>
            <a:custGeom>
              <a:avLst/>
              <a:gdLst/>
              <a:ahLst/>
              <a:cxnLst>
                <a:cxn ang="0">
                  <a:pos x="9" y="32"/>
                </a:cxn>
                <a:cxn ang="0">
                  <a:pos x="16" y="32"/>
                </a:cxn>
                <a:cxn ang="0">
                  <a:pos x="16" y="29"/>
                </a:cxn>
                <a:cxn ang="0">
                  <a:pos x="16" y="25"/>
                </a:cxn>
                <a:cxn ang="0">
                  <a:pos x="19" y="25"/>
                </a:cxn>
                <a:cxn ang="0">
                  <a:pos x="19" y="32"/>
                </a:cxn>
                <a:cxn ang="0">
                  <a:pos x="25" y="32"/>
                </a:cxn>
                <a:cxn ang="0">
                  <a:pos x="25" y="25"/>
                </a:cxn>
                <a:cxn ang="0">
                  <a:pos x="28" y="25"/>
                </a:cxn>
                <a:cxn ang="0">
                  <a:pos x="33" y="25"/>
                </a:cxn>
                <a:cxn ang="0">
                  <a:pos x="33" y="23"/>
                </a:cxn>
                <a:cxn ang="0">
                  <a:pos x="37" y="23"/>
                </a:cxn>
                <a:cxn ang="0">
                  <a:pos x="44" y="23"/>
                </a:cxn>
                <a:cxn ang="0">
                  <a:pos x="49" y="23"/>
                </a:cxn>
                <a:cxn ang="0">
                  <a:pos x="49" y="16"/>
                </a:cxn>
                <a:cxn ang="0">
                  <a:pos x="53" y="16"/>
                </a:cxn>
                <a:cxn ang="0">
                  <a:pos x="58" y="16"/>
                </a:cxn>
                <a:cxn ang="0">
                  <a:pos x="61" y="16"/>
                </a:cxn>
                <a:cxn ang="0">
                  <a:pos x="61" y="13"/>
                </a:cxn>
                <a:cxn ang="0">
                  <a:pos x="61" y="7"/>
                </a:cxn>
                <a:cxn ang="0">
                  <a:pos x="61" y="0"/>
                </a:cxn>
                <a:cxn ang="0">
                  <a:pos x="58" y="0"/>
                </a:cxn>
                <a:cxn ang="0">
                  <a:pos x="53" y="0"/>
                </a:cxn>
                <a:cxn ang="0">
                  <a:pos x="53" y="7"/>
                </a:cxn>
                <a:cxn ang="0">
                  <a:pos x="49" y="7"/>
                </a:cxn>
                <a:cxn ang="0">
                  <a:pos x="49" y="13"/>
                </a:cxn>
                <a:cxn ang="0">
                  <a:pos x="44" y="13"/>
                </a:cxn>
                <a:cxn ang="0">
                  <a:pos x="44" y="7"/>
                </a:cxn>
                <a:cxn ang="0">
                  <a:pos x="37" y="7"/>
                </a:cxn>
                <a:cxn ang="0">
                  <a:pos x="33" y="7"/>
                </a:cxn>
                <a:cxn ang="0">
                  <a:pos x="33" y="13"/>
                </a:cxn>
                <a:cxn ang="0">
                  <a:pos x="33" y="16"/>
                </a:cxn>
                <a:cxn ang="0">
                  <a:pos x="28" y="16"/>
                </a:cxn>
                <a:cxn ang="0">
                  <a:pos x="25" y="16"/>
                </a:cxn>
                <a:cxn ang="0">
                  <a:pos x="25" y="13"/>
                </a:cxn>
                <a:cxn ang="0">
                  <a:pos x="25" y="7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6" y="7"/>
                </a:cxn>
                <a:cxn ang="0">
                  <a:pos x="9" y="7"/>
                </a:cxn>
                <a:cxn ang="0">
                  <a:pos x="9" y="13"/>
                </a:cxn>
                <a:cxn ang="0">
                  <a:pos x="9" y="16"/>
                </a:cxn>
                <a:cxn ang="0">
                  <a:pos x="9" y="23"/>
                </a:cxn>
                <a:cxn ang="0">
                  <a:pos x="4" y="23"/>
                </a:cxn>
                <a:cxn ang="0">
                  <a:pos x="4" y="25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4" y="32"/>
                </a:cxn>
                <a:cxn ang="0">
                  <a:pos x="9" y="32"/>
                </a:cxn>
              </a:cxnLst>
              <a:pathLst>
                <a:path w="20" h="10">
                  <a:moveTo>
                    <a:pt x="3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10" y="8"/>
                    <a:pt x="10" y="8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5" y="7"/>
                    <a:pt x="15" y="7"/>
                    <a:pt x="16" y="7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8" y="5"/>
                    <a:pt x="18" y="5"/>
                    <a:pt x="19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20" y="3"/>
                    <a:pt x="20" y="2"/>
                    <a:pt x="20" y="2"/>
                  </a:cubicBezTo>
                  <a:cubicBezTo>
                    <a:pt x="20" y="1"/>
                    <a:pt x="20" y="1"/>
                    <a:pt x="20" y="0"/>
                  </a:cubicBez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6" y="2"/>
                    <a:pt x="16" y="3"/>
                    <a:pt x="16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3"/>
                    <a:pt x="14" y="2"/>
                    <a:pt x="14" y="2"/>
                  </a:cubicBezTo>
                  <a:cubicBezTo>
                    <a:pt x="14" y="2"/>
                    <a:pt x="13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2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2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6" name="Freeform 41073"/>
            <p:cNvSpPr/>
            <p:nvPr/>
          </p:nvSpPr>
          <p:spPr>
            <a:xfrm>
              <a:off x="4199" y="881"/>
              <a:ext cx="10" cy="7"/>
            </a:xfrm>
            <a:custGeom>
              <a:avLst/>
              <a:gdLst/>
              <a:ahLst/>
              <a:cxnLst>
                <a:cxn ang="0">
                  <a:pos x="8" y="12"/>
                </a:cxn>
                <a:cxn ang="0">
                  <a:pos x="13" y="12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5" y="12"/>
                </a:cxn>
                <a:cxn ang="0">
                  <a:pos x="8" y="12"/>
                </a:cxn>
              </a:cxnLst>
              <a:pathLst>
                <a:path w="6" h="4">
                  <a:moveTo>
                    <a:pt x="3" y="4"/>
                  </a:moveTo>
                  <a:cubicBezTo>
                    <a:pt x="4" y="4"/>
                    <a:pt x="4" y="4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7" name="Freeform 41074"/>
            <p:cNvSpPr/>
            <p:nvPr/>
          </p:nvSpPr>
          <p:spPr>
            <a:xfrm>
              <a:off x="4152" y="888"/>
              <a:ext cx="6" cy="7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9" y="7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5" y="7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5" y="12"/>
                </a:cxn>
                <a:cxn ang="0">
                  <a:pos x="9" y="12"/>
                </a:cxn>
              </a:cxnLst>
              <a:pathLst>
                <a:path w="4" h="4">
                  <a:moveTo>
                    <a:pt x="4" y="4"/>
                  </a:move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8" name="Freeform 41075"/>
            <p:cNvSpPr/>
            <p:nvPr/>
          </p:nvSpPr>
          <p:spPr>
            <a:xfrm>
              <a:off x="3784" y="892"/>
              <a:ext cx="12" cy="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8"/>
                </a:cxn>
                <a:cxn ang="0">
                  <a:pos x="0" y="13"/>
                </a:cxn>
                <a:cxn ang="0">
                  <a:pos x="5" y="13"/>
                </a:cxn>
                <a:cxn ang="0">
                  <a:pos x="9" y="13"/>
                </a:cxn>
                <a:cxn ang="0">
                  <a:pos x="15" y="13"/>
                </a:cxn>
                <a:cxn ang="0">
                  <a:pos x="21" y="13"/>
                </a:cxn>
                <a:cxn ang="0">
                  <a:pos x="21" y="8"/>
                </a:cxn>
                <a:cxn ang="0">
                  <a:pos x="21" y="5"/>
                </a:cxn>
                <a:cxn ang="0">
                  <a:pos x="15" y="5"/>
                </a:cxn>
                <a:cxn ang="0">
                  <a:pos x="15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5" y="5"/>
                </a:cxn>
                <a:cxn ang="0">
                  <a:pos x="0" y="5"/>
                </a:cxn>
              </a:cxnLst>
              <a:pathLst>
                <a:path w="7" h="5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6" y="5"/>
                    <a:pt x="7" y="5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99" name="Freeform 41076"/>
            <p:cNvSpPr/>
            <p:nvPr/>
          </p:nvSpPr>
          <p:spPr>
            <a:xfrm>
              <a:off x="4145" y="900"/>
              <a:ext cx="5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3" y="12"/>
                </a:cxn>
                <a:cxn ang="0">
                  <a:pos x="8" y="12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3" y="8"/>
                </a:cxn>
                <a:cxn ang="0">
                  <a:pos x="0" y="8"/>
                </a:cxn>
                <a:cxn ang="0">
                  <a:pos x="0" y="12"/>
                </a:cxn>
              </a:cxnLst>
              <a:pathLst>
                <a:path w="3" h="3">
                  <a:moveTo>
                    <a:pt x="0" y="3"/>
                  </a:move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0" name="Freeform 41077"/>
            <p:cNvSpPr/>
            <p:nvPr/>
          </p:nvSpPr>
          <p:spPr>
            <a:xfrm>
              <a:off x="4308" y="904"/>
              <a:ext cx="7" cy="7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4" y="12"/>
                </a:cxn>
                <a:cxn ang="0">
                  <a:pos x="9" y="12"/>
                </a:cxn>
                <a:cxn ang="0">
                  <a:pos x="12" y="12"/>
                </a:cxn>
                <a:cxn ang="0">
                  <a:pos x="12" y="9"/>
                </a:cxn>
                <a:cxn ang="0">
                  <a:pos x="9" y="9"/>
                </a:cxn>
                <a:cxn ang="0">
                  <a:pos x="9" y="4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9"/>
                </a:cxn>
              </a:cxnLst>
              <a:pathLst>
                <a:path w="4" h="4">
                  <a:moveTo>
                    <a:pt x="1" y="3"/>
                  </a:moveTo>
                  <a:cubicBezTo>
                    <a:pt x="1" y="3"/>
                    <a:pt x="1" y="4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1" name="Freeform 41078"/>
            <p:cNvSpPr/>
            <p:nvPr/>
          </p:nvSpPr>
          <p:spPr>
            <a:xfrm>
              <a:off x="4098" y="888"/>
              <a:ext cx="47" cy="35"/>
            </a:xfrm>
            <a:custGeom>
              <a:avLst/>
              <a:gdLst/>
              <a:ahLst/>
              <a:cxnLst>
                <a:cxn ang="0">
                  <a:pos x="9" y="40"/>
                </a:cxn>
                <a:cxn ang="0">
                  <a:pos x="9" y="53"/>
                </a:cxn>
                <a:cxn ang="0">
                  <a:pos x="17" y="53"/>
                </a:cxn>
                <a:cxn ang="0">
                  <a:pos x="24" y="56"/>
                </a:cxn>
                <a:cxn ang="0">
                  <a:pos x="30" y="61"/>
                </a:cxn>
                <a:cxn ang="0">
                  <a:pos x="33" y="56"/>
                </a:cxn>
                <a:cxn ang="0">
                  <a:pos x="40" y="53"/>
                </a:cxn>
                <a:cxn ang="0">
                  <a:pos x="42" y="46"/>
                </a:cxn>
                <a:cxn ang="0">
                  <a:pos x="49" y="40"/>
                </a:cxn>
                <a:cxn ang="0">
                  <a:pos x="52" y="46"/>
                </a:cxn>
                <a:cxn ang="0">
                  <a:pos x="57" y="53"/>
                </a:cxn>
                <a:cxn ang="0">
                  <a:pos x="66" y="53"/>
                </a:cxn>
                <a:cxn ang="0">
                  <a:pos x="66" y="40"/>
                </a:cxn>
                <a:cxn ang="0">
                  <a:pos x="64" y="37"/>
                </a:cxn>
                <a:cxn ang="0">
                  <a:pos x="57" y="32"/>
                </a:cxn>
                <a:cxn ang="0">
                  <a:pos x="52" y="28"/>
                </a:cxn>
                <a:cxn ang="0">
                  <a:pos x="64" y="28"/>
                </a:cxn>
                <a:cxn ang="0">
                  <a:pos x="73" y="28"/>
                </a:cxn>
                <a:cxn ang="0">
                  <a:pos x="77" y="21"/>
                </a:cxn>
                <a:cxn ang="0">
                  <a:pos x="82" y="16"/>
                </a:cxn>
                <a:cxn ang="0">
                  <a:pos x="77" y="12"/>
                </a:cxn>
                <a:cxn ang="0">
                  <a:pos x="73" y="7"/>
                </a:cxn>
                <a:cxn ang="0">
                  <a:pos x="64" y="7"/>
                </a:cxn>
                <a:cxn ang="0">
                  <a:pos x="52" y="7"/>
                </a:cxn>
                <a:cxn ang="0">
                  <a:pos x="49" y="0"/>
                </a:cxn>
                <a:cxn ang="0">
                  <a:pos x="42" y="7"/>
                </a:cxn>
                <a:cxn ang="0">
                  <a:pos x="40" y="12"/>
                </a:cxn>
                <a:cxn ang="0">
                  <a:pos x="33" y="16"/>
                </a:cxn>
                <a:cxn ang="0">
                  <a:pos x="24" y="16"/>
                </a:cxn>
                <a:cxn ang="0">
                  <a:pos x="17" y="21"/>
                </a:cxn>
                <a:cxn ang="0">
                  <a:pos x="9" y="21"/>
                </a:cxn>
                <a:cxn ang="0">
                  <a:pos x="5" y="28"/>
                </a:cxn>
                <a:cxn ang="0">
                  <a:pos x="0" y="32"/>
                </a:cxn>
                <a:cxn ang="0">
                  <a:pos x="5" y="37"/>
                </a:cxn>
              </a:cxnLst>
              <a:pathLst>
                <a:path w="27" h="20">
                  <a:moveTo>
                    <a:pt x="2" y="13"/>
                  </a:moveTo>
                  <a:cubicBezTo>
                    <a:pt x="2" y="13"/>
                    <a:pt x="3" y="13"/>
                    <a:pt x="3" y="13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3" y="16"/>
                    <a:pt x="3" y="16"/>
                    <a:pt x="3" y="17"/>
                  </a:cubicBezTo>
                  <a:cubicBezTo>
                    <a:pt x="4" y="17"/>
                    <a:pt x="4" y="17"/>
                    <a:pt x="5" y="17"/>
                  </a:cubicBezTo>
                  <a:cubicBezTo>
                    <a:pt x="5" y="17"/>
                    <a:pt x="6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7" y="18"/>
                    <a:pt x="7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cubicBezTo>
                    <a:pt x="12" y="17"/>
                    <a:pt x="12" y="17"/>
                    <a:pt x="13" y="17"/>
                  </a:cubicBezTo>
                  <a:cubicBezTo>
                    <a:pt x="13" y="16"/>
                    <a:pt x="13" y="16"/>
                    <a:pt x="13" y="15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4" y="14"/>
                    <a:pt x="14" y="14"/>
                    <a:pt x="14" y="13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6" y="13"/>
                    <a:pt x="17" y="13"/>
                    <a:pt x="17" y="13"/>
                  </a:cubicBezTo>
                  <a:cubicBezTo>
                    <a:pt x="17" y="14"/>
                    <a:pt x="17" y="14"/>
                    <a:pt x="17" y="15"/>
                  </a:cubicBezTo>
                  <a:cubicBezTo>
                    <a:pt x="17" y="16"/>
                    <a:pt x="17" y="16"/>
                    <a:pt x="17" y="17"/>
                  </a:cubicBezTo>
                  <a:cubicBezTo>
                    <a:pt x="18" y="17"/>
                    <a:pt x="18" y="17"/>
                    <a:pt x="19" y="17"/>
                  </a:cubicBezTo>
                  <a:cubicBezTo>
                    <a:pt x="20" y="17"/>
                    <a:pt x="20" y="17"/>
                    <a:pt x="21" y="17"/>
                  </a:cubicBezTo>
                  <a:cubicBezTo>
                    <a:pt x="21" y="17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4"/>
                    <a:pt x="22" y="14"/>
                    <a:pt x="22" y="13"/>
                  </a:cubicBezTo>
                  <a:cubicBezTo>
                    <a:pt x="22" y="13"/>
                    <a:pt x="21" y="13"/>
                    <a:pt x="21" y="13"/>
                  </a:cubicBezTo>
                  <a:cubicBezTo>
                    <a:pt x="21" y="13"/>
                    <a:pt x="21" y="12"/>
                    <a:pt x="21" y="12"/>
                  </a:cubicBezTo>
                  <a:cubicBezTo>
                    <a:pt x="20" y="12"/>
                    <a:pt x="20" y="12"/>
                    <a:pt x="19" y="12"/>
                  </a:cubicBezTo>
                  <a:cubicBezTo>
                    <a:pt x="19" y="11"/>
                    <a:pt x="19" y="11"/>
                    <a:pt x="19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7" y="10"/>
                    <a:pt x="17" y="9"/>
                    <a:pt x="17" y="9"/>
                  </a:cubicBezTo>
                  <a:cubicBezTo>
                    <a:pt x="18" y="9"/>
                    <a:pt x="18" y="9"/>
                    <a:pt x="19" y="9"/>
                  </a:cubicBezTo>
                  <a:cubicBezTo>
                    <a:pt x="20" y="9"/>
                    <a:pt x="20" y="9"/>
                    <a:pt x="21" y="9"/>
                  </a:cubicBezTo>
                  <a:cubicBezTo>
                    <a:pt x="21" y="9"/>
                    <a:pt x="22" y="9"/>
                    <a:pt x="22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4" y="9"/>
                    <a:pt x="25" y="9"/>
                    <a:pt x="25" y="9"/>
                  </a:cubicBezTo>
                  <a:cubicBezTo>
                    <a:pt x="25" y="8"/>
                    <a:pt x="25" y="8"/>
                    <a:pt x="25" y="7"/>
                  </a:cubicBezTo>
                  <a:cubicBezTo>
                    <a:pt x="26" y="7"/>
                    <a:pt x="26" y="7"/>
                    <a:pt x="27" y="7"/>
                  </a:cubicBezTo>
                  <a:cubicBezTo>
                    <a:pt x="27" y="6"/>
                    <a:pt x="27" y="6"/>
                    <a:pt x="27" y="5"/>
                  </a:cubicBezTo>
                  <a:cubicBezTo>
                    <a:pt x="27" y="5"/>
                    <a:pt x="27" y="4"/>
                    <a:pt x="27" y="4"/>
                  </a:cubicBezTo>
                  <a:cubicBezTo>
                    <a:pt x="26" y="4"/>
                    <a:pt x="26" y="4"/>
                    <a:pt x="25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4" y="2"/>
                    <a:pt x="24" y="2"/>
                  </a:cubicBezTo>
                  <a:cubicBezTo>
                    <a:pt x="23" y="2"/>
                    <a:pt x="23" y="2"/>
                    <a:pt x="22" y="2"/>
                  </a:cubicBezTo>
                  <a:cubicBezTo>
                    <a:pt x="22" y="2"/>
                    <a:pt x="21" y="2"/>
                    <a:pt x="21" y="2"/>
                  </a:cubicBezTo>
                  <a:cubicBezTo>
                    <a:pt x="20" y="2"/>
                    <a:pt x="20" y="2"/>
                    <a:pt x="19" y="2"/>
                  </a:cubicBezTo>
                  <a:cubicBezTo>
                    <a:pt x="18" y="2"/>
                    <a:pt x="18" y="2"/>
                    <a:pt x="17" y="2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6" y="2"/>
                    <a:pt x="16" y="1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2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2" y="4"/>
                    <a:pt x="12" y="4"/>
                    <a:pt x="11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9" y="5"/>
                    <a:pt x="9" y="5"/>
                    <a:pt x="8" y="5"/>
                  </a:cubicBezTo>
                  <a:cubicBezTo>
                    <a:pt x="8" y="6"/>
                    <a:pt x="8" y="6"/>
                    <a:pt x="8" y="7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3" y="7"/>
                    <a:pt x="2" y="7"/>
                    <a:pt x="2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1" y="9"/>
                    <a:pt x="1" y="9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1"/>
                    <a:pt x="0" y="11"/>
                    <a:pt x="0" y="12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2" y="13"/>
                    <a:pt x="2" y="1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2" name="Freeform 41079"/>
            <p:cNvSpPr/>
            <p:nvPr/>
          </p:nvSpPr>
          <p:spPr>
            <a:xfrm>
              <a:off x="3760" y="900"/>
              <a:ext cx="22" cy="23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5" y="19"/>
                </a:cxn>
                <a:cxn ang="0">
                  <a:pos x="5" y="25"/>
                </a:cxn>
                <a:cxn ang="0">
                  <a:pos x="8" y="25"/>
                </a:cxn>
                <a:cxn ang="0">
                  <a:pos x="8" y="32"/>
                </a:cxn>
                <a:cxn ang="0">
                  <a:pos x="8" y="34"/>
                </a:cxn>
                <a:cxn ang="0">
                  <a:pos x="8" y="41"/>
                </a:cxn>
                <a:cxn ang="0">
                  <a:pos x="14" y="41"/>
                </a:cxn>
                <a:cxn ang="0">
                  <a:pos x="20" y="41"/>
                </a:cxn>
                <a:cxn ang="0">
                  <a:pos x="20" y="34"/>
                </a:cxn>
                <a:cxn ang="0">
                  <a:pos x="24" y="34"/>
                </a:cxn>
                <a:cxn ang="0">
                  <a:pos x="29" y="34"/>
                </a:cxn>
                <a:cxn ang="0">
                  <a:pos x="29" y="32"/>
                </a:cxn>
                <a:cxn ang="0">
                  <a:pos x="29" y="25"/>
                </a:cxn>
                <a:cxn ang="0">
                  <a:pos x="29" y="19"/>
                </a:cxn>
                <a:cxn ang="0">
                  <a:pos x="29" y="16"/>
                </a:cxn>
                <a:cxn ang="0">
                  <a:pos x="32" y="16"/>
                </a:cxn>
                <a:cxn ang="0">
                  <a:pos x="32" y="9"/>
                </a:cxn>
                <a:cxn ang="0">
                  <a:pos x="37" y="9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32" y="0"/>
                </a:cxn>
                <a:cxn ang="0">
                  <a:pos x="29" y="0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4" y="9"/>
                </a:cxn>
                <a:cxn ang="0">
                  <a:pos x="8" y="9"/>
                </a:cxn>
                <a:cxn ang="0">
                  <a:pos x="5" y="9"/>
                </a:cxn>
                <a:cxn ang="0">
                  <a:pos x="5" y="9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9"/>
                </a:cxn>
              </a:cxnLst>
              <a:pathLst>
                <a:path w="13" h="13">
                  <a:moveTo>
                    <a:pt x="0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1"/>
                    <a:pt x="3" y="11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5" y="13"/>
                    <a:pt x="6" y="13"/>
                    <a:pt x="7" y="13"/>
                  </a:cubicBezTo>
                  <a:cubicBezTo>
                    <a:pt x="7" y="12"/>
                    <a:pt x="7" y="12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7"/>
                    <a:pt x="10" y="7"/>
                    <a:pt x="10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5"/>
                    <a:pt x="11" y="5"/>
                    <a:pt x="11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11" y="1"/>
                    <a:pt x="11" y="1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3" name="Freeform 41080"/>
            <p:cNvSpPr/>
            <p:nvPr/>
          </p:nvSpPr>
          <p:spPr>
            <a:xfrm>
              <a:off x="4296" y="918"/>
              <a:ext cx="3" cy="5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5" y="3"/>
                </a:cxn>
              </a:cxnLst>
              <a:pathLst>
                <a:path w="2" h="3">
                  <a:moveTo>
                    <a:pt x="2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4" name="Freeform 41081"/>
            <p:cNvSpPr>
              <a:spLocks noEditPoints="1"/>
            </p:cNvSpPr>
            <p:nvPr/>
          </p:nvSpPr>
          <p:spPr>
            <a:xfrm>
              <a:off x="3864" y="864"/>
              <a:ext cx="174" cy="170"/>
            </a:xfrm>
            <a:custGeom>
              <a:avLst/>
              <a:gdLst/>
              <a:ahLst/>
              <a:cxnLst>
                <a:cxn ang="0">
                  <a:pos x="42" y="16"/>
                </a:cxn>
                <a:cxn ang="0">
                  <a:pos x="28" y="29"/>
                </a:cxn>
                <a:cxn ang="0">
                  <a:pos x="9" y="40"/>
                </a:cxn>
                <a:cxn ang="0">
                  <a:pos x="3" y="54"/>
                </a:cxn>
                <a:cxn ang="0">
                  <a:pos x="12" y="73"/>
                </a:cxn>
                <a:cxn ang="0">
                  <a:pos x="33" y="82"/>
                </a:cxn>
                <a:cxn ang="0">
                  <a:pos x="52" y="94"/>
                </a:cxn>
                <a:cxn ang="0">
                  <a:pos x="61" y="111"/>
                </a:cxn>
                <a:cxn ang="0">
                  <a:pos x="66" y="135"/>
                </a:cxn>
                <a:cxn ang="0">
                  <a:pos x="66" y="156"/>
                </a:cxn>
                <a:cxn ang="0">
                  <a:pos x="54" y="175"/>
                </a:cxn>
                <a:cxn ang="0">
                  <a:pos x="77" y="180"/>
                </a:cxn>
                <a:cxn ang="0">
                  <a:pos x="61" y="196"/>
                </a:cxn>
                <a:cxn ang="0">
                  <a:pos x="54" y="220"/>
                </a:cxn>
                <a:cxn ang="0">
                  <a:pos x="61" y="245"/>
                </a:cxn>
                <a:cxn ang="0">
                  <a:pos x="66" y="267"/>
                </a:cxn>
                <a:cxn ang="0">
                  <a:pos x="78" y="283"/>
                </a:cxn>
                <a:cxn ang="0">
                  <a:pos x="94" y="295"/>
                </a:cxn>
                <a:cxn ang="0">
                  <a:pos x="110" y="283"/>
                </a:cxn>
                <a:cxn ang="0">
                  <a:pos x="118" y="262"/>
                </a:cxn>
                <a:cxn ang="0">
                  <a:pos x="131" y="246"/>
                </a:cxn>
                <a:cxn ang="0">
                  <a:pos x="146" y="232"/>
                </a:cxn>
                <a:cxn ang="0">
                  <a:pos x="169" y="229"/>
                </a:cxn>
                <a:cxn ang="0">
                  <a:pos x="179" y="208"/>
                </a:cxn>
                <a:cxn ang="0">
                  <a:pos x="209" y="208"/>
                </a:cxn>
                <a:cxn ang="0">
                  <a:pos x="228" y="198"/>
                </a:cxn>
                <a:cxn ang="0">
                  <a:pos x="238" y="184"/>
                </a:cxn>
                <a:cxn ang="0">
                  <a:pos x="251" y="165"/>
                </a:cxn>
                <a:cxn ang="0">
                  <a:pos x="254" y="142"/>
                </a:cxn>
                <a:cxn ang="0">
                  <a:pos x="261" y="135"/>
                </a:cxn>
                <a:cxn ang="0">
                  <a:pos x="261" y="118"/>
                </a:cxn>
                <a:cxn ang="0">
                  <a:pos x="254" y="102"/>
                </a:cxn>
                <a:cxn ang="0">
                  <a:pos x="270" y="108"/>
                </a:cxn>
                <a:cxn ang="0">
                  <a:pos x="263" y="82"/>
                </a:cxn>
                <a:cxn ang="0">
                  <a:pos x="270" y="69"/>
                </a:cxn>
                <a:cxn ang="0">
                  <a:pos x="285" y="54"/>
                </a:cxn>
                <a:cxn ang="0">
                  <a:pos x="303" y="42"/>
                </a:cxn>
                <a:cxn ang="0">
                  <a:pos x="285" y="33"/>
                </a:cxn>
                <a:cxn ang="0">
                  <a:pos x="270" y="29"/>
                </a:cxn>
                <a:cxn ang="0">
                  <a:pos x="254" y="24"/>
                </a:cxn>
                <a:cxn ang="0">
                  <a:pos x="238" y="9"/>
                </a:cxn>
                <a:cxn ang="0">
                  <a:pos x="221" y="0"/>
                </a:cxn>
                <a:cxn ang="0">
                  <a:pos x="193" y="0"/>
                </a:cxn>
                <a:cxn ang="0">
                  <a:pos x="169" y="5"/>
                </a:cxn>
                <a:cxn ang="0">
                  <a:pos x="146" y="0"/>
                </a:cxn>
                <a:cxn ang="0">
                  <a:pos x="151" y="16"/>
                </a:cxn>
                <a:cxn ang="0">
                  <a:pos x="136" y="9"/>
                </a:cxn>
                <a:cxn ang="0">
                  <a:pos x="111" y="5"/>
                </a:cxn>
                <a:cxn ang="0">
                  <a:pos x="94" y="5"/>
                </a:cxn>
                <a:cxn ang="0">
                  <a:pos x="66" y="5"/>
                </a:cxn>
                <a:cxn ang="0">
                  <a:pos x="238" y="29"/>
                </a:cxn>
                <a:cxn ang="0">
                  <a:pos x="230" y="144"/>
                </a:cxn>
                <a:cxn ang="0">
                  <a:pos x="230" y="156"/>
                </a:cxn>
                <a:cxn ang="0">
                  <a:pos x="221" y="180"/>
                </a:cxn>
                <a:cxn ang="0">
                  <a:pos x="218" y="29"/>
                </a:cxn>
                <a:cxn ang="0">
                  <a:pos x="77" y="156"/>
                </a:cxn>
              </a:cxnLst>
              <a:pathLst>
                <a:path w="100" h="98">
                  <a:moveTo>
                    <a:pt x="20" y="3"/>
                  </a:moveTo>
                  <a:cubicBezTo>
                    <a:pt x="19" y="3"/>
                    <a:pt x="19" y="3"/>
                    <a:pt x="18" y="3"/>
                  </a:cubicBezTo>
                  <a:cubicBezTo>
                    <a:pt x="18" y="4"/>
                    <a:pt x="18" y="4"/>
                    <a:pt x="18" y="5"/>
                  </a:cubicBezTo>
                  <a:cubicBezTo>
                    <a:pt x="18" y="5"/>
                    <a:pt x="17" y="5"/>
                    <a:pt x="17" y="5"/>
                  </a:cubicBezTo>
                  <a:cubicBezTo>
                    <a:pt x="16" y="5"/>
                    <a:pt x="16" y="5"/>
                    <a:pt x="15" y="5"/>
                  </a:cubicBezTo>
                  <a:cubicBezTo>
                    <a:pt x="15" y="5"/>
                    <a:pt x="14" y="5"/>
                    <a:pt x="14" y="5"/>
                  </a:cubicBezTo>
                  <a:cubicBezTo>
                    <a:pt x="14" y="5"/>
                    <a:pt x="14" y="6"/>
                    <a:pt x="14" y="7"/>
                  </a:cubicBezTo>
                  <a:cubicBezTo>
                    <a:pt x="13" y="7"/>
                    <a:pt x="13" y="7"/>
                    <a:pt x="12" y="7"/>
                  </a:cubicBezTo>
                  <a:cubicBezTo>
                    <a:pt x="12" y="7"/>
                    <a:pt x="11" y="7"/>
                    <a:pt x="11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9" y="11"/>
                    <a:pt x="9" y="11"/>
                  </a:cubicBezTo>
                  <a:cubicBezTo>
                    <a:pt x="9" y="11"/>
                    <a:pt x="8" y="11"/>
                    <a:pt x="8" y="11"/>
                  </a:cubicBezTo>
                  <a:cubicBezTo>
                    <a:pt x="7" y="11"/>
                    <a:pt x="6" y="11"/>
                    <a:pt x="6" y="11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" y="18"/>
                    <a:pt x="1" y="19"/>
                    <a:pt x="1" y="19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2"/>
                    <a:pt x="3" y="22"/>
                    <a:pt x="3" y="23"/>
                  </a:cubicBezTo>
                  <a:cubicBezTo>
                    <a:pt x="3" y="23"/>
                    <a:pt x="3" y="24"/>
                    <a:pt x="3" y="24"/>
                  </a:cubicBezTo>
                  <a:cubicBezTo>
                    <a:pt x="3" y="24"/>
                    <a:pt x="4" y="24"/>
                    <a:pt x="4" y="24"/>
                  </a:cubicBezTo>
                  <a:cubicBezTo>
                    <a:pt x="4" y="25"/>
                    <a:pt x="4" y="25"/>
                    <a:pt x="4" y="26"/>
                  </a:cubicBezTo>
                  <a:cubicBezTo>
                    <a:pt x="4" y="26"/>
                    <a:pt x="4" y="27"/>
                    <a:pt x="4" y="27"/>
                  </a:cubicBezTo>
                  <a:cubicBezTo>
                    <a:pt x="5" y="27"/>
                    <a:pt x="5" y="27"/>
                    <a:pt x="6" y="27"/>
                  </a:cubicBezTo>
                  <a:cubicBezTo>
                    <a:pt x="6" y="27"/>
                    <a:pt x="7" y="27"/>
                    <a:pt x="8" y="27"/>
                  </a:cubicBezTo>
                  <a:cubicBezTo>
                    <a:pt x="8" y="27"/>
                    <a:pt x="9" y="27"/>
                    <a:pt x="9" y="27"/>
                  </a:cubicBezTo>
                  <a:cubicBezTo>
                    <a:pt x="10" y="27"/>
                    <a:pt x="10" y="27"/>
                    <a:pt x="11" y="27"/>
                  </a:cubicBezTo>
                  <a:cubicBezTo>
                    <a:pt x="11" y="27"/>
                    <a:pt x="12" y="27"/>
                    <a:pt x="12" y="27"/>
                  </a:cubicBezTo>
                  <a:cubicBezTo>
                    <a:pt x="13" y="27"/>
                    <a:pt x="13" y="27"/>
                    <a:pt x="14" y="27"/>
                  </a:cubicBezTo>
                  <a:cubicBezTo>
                    <a:pt x="14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9"/>
                  </a:cubicBezTo>
                  <a:cubicBezTo>
                    <a:pt x="16" y="29"/>
                    <a:pt x="16" y="29"/>
                    <a:pt x="17" y="29"/>
                  </a:cubicBezTo>
                  <a:cubicBezTo>
                    <a:pt x="17" y="30"/>
                    <a:pt x="17" y="30"/>
                    <a:pt x="17" y="31"/>
                  </a:cubicBezTo>
                  <a:cubicBezTo>
                    <a:pt x="17" y="31"/>
                    <a:pt x="18" y="31"/>
                    <a:pt x="18" y="31"/>
                  </a:cubicBezTo>
                  <a:cubicBezTo>
                    <a:pt x="18" y="31"/>
                    <a:pt x="18" y="32"/>
                    <a:pt x="18" y="32"/>
                  </a:cubicBezTo>
                  <a:cubicBezTo>
                    <a:pt x="18" y="33"/>
                    <a:pt x="18" y="33"/>
                    <a:pt x="18" y="34"/>
                  </a:cubicBezTo>
                  <a:cubicBezTo>
                    <a:pt x="18" y="34"/>
                    <a:pt x="18" y="35"/>
                    <a:pt x="18" y="36"/>
                  </a:cubicBezTo>
                  <a:cubicBezTo>
                    <a:pt x="18" y="36"/>
                    <a:pt x="18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20" y="38"/>
                    <a:pt x="20" y="38"/>
                    <a:pt x="20" y="39"/>
                  </a:cubicBezTo>
                  <a:cubicBezTo>
                    <a:pt x="20" y="39"/>
                    <a:pt x="21" y="39"/>
                    <a:pt x="22" y="39"/>
                  </a:cubicBezTo>
                  <a:cubicBezTo>
                    <a:pt x="22" y="39"/>
                    <a:pt x="22" y="40"/>
                    <a:pt x="22" y="40"/>
                  </a:cubicBezTo>
                  <a:cubicBezTo>
                    <a:pt x="22" y="41"/>
                    <a:pt x="22" y="41"/>
                    <a:pt x="22" y="42"/>
                  </a:cubicBezTo>
                  <a:cubicBezTo>
                    <a:pt x="22" y="42"/>
                    <a:pt x="22" y="43"/>
                    <a:pt x="22" y="43"/>
                  </a:cubicBezTo>
                  <a:cubicBezTo>
                    <a:pt x="22" y="44"/>
                    <a:pt x="22" y="45"/>
                    <a:pt x="22" y="45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0" y="47"/>
                    <a:pt x="20" y="47"/>
                  </a:cubicBezTo>
                  <a:cubicBezTo>
                    <a:pt x="20" y="47"/>
                    <a:pt x="20" y="48"/>
                    <a:pt x="20" y="48"/>
                  </a:cubicBezTo>
                  <a:cubicBezTo>
                    <a:pt x="20" y="49"/>
                    <a:pt x="20" y="49"/>
                    <a:pt x="20" y="50"/>
                  </a:cubicBezTo>
                  <a:cubicBezTo>
                    <a:pt x="20" y="51"/>
                    <a:pt x="20" y="51"/>
                    <a:pt x="20" y="52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2" y="52"/>
                    <a:pt x="22" y="53"/>
                    <a:pt x="22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20" y="54"/>
                    <a:pt x="20" y="54"/>
                    <a:pt x="20" y="55"/>
                  </a:cubicBezTo>
                  <a:cubicBezTo>
                    <a:pt x="19" y="55"/>
                    <a:pt x="19" y="55"/>
                    <a:pt x="18" y="55"/>
                  </a:cubicBezTo>
                  <a:cubicBezTo>
                    <a:pt x="18" y="55"/>
                    <a:pt x="18" y="56"/>
                    <a:pt x="18" y="56"/>
                  </a:cubicBezTo>
                  <a:cubicBezTo>
                    <a:pt x="18" y="57"/>
                    <a:pt x="18" y="57"/>
                    <a:pt x="18" y="58"/>
                  </a:cubicBezTo>
                  <a:cubicBezTo>
                    <a:pt x="18" y="59"/>
                    <a:pt x="18" y="59"/>
                    <a:pt x="18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0"/>
                    <a:pt x="21" y="60"/>
                    <a:pt x="22" y="60"/>
                  </a:cubicBezTo>
                  <a:cubicBezTo>
                    <a:pt x="22" y="60"/>
                    <a:pt x="23" y="60"/>
                    <a:pt x="23" y="60"/>
                  </a:cubicBezTo>
                  <a:cubicBezTo>
                    <a:pt x="24" y="60"/>
                    <a:pt x="24" y="60"/>
                    <a:pt x="25" y="60"/>
                  </a:cubicBezTo>
                  <a:cubicBezTo>
                    <a:pt x="25" y="60"/>
                    <a:pt x="25" y="61"/>
                    <a:pt x="25" y="61"/>
                  </a:cubicBezTo>
                  <a:cubicBezTo>
                    <a:pt x="24" y="61"/>
                    <a:pt x="24" y="61"/>
                    <a:pt x="23" y="61"/>
                  </a:cubicBezTo>
                  <a:cubicBezTo>
                    <a:pt x="23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2" y="64"/>
                    <a:pt x="22" y="65"/>
                  </a:cubicBezTo>
                  <a:cubicBezTo>
                    <a:pt x="21" y="65"/>
                    <a:pt x="20" y="65"/>
                    <a:pt x="20" y="65"/>
                  </a:cubicBezTo>
                  <a:cubicBezTo>
                    <a:pt x="20" y="65"/>
                    <a:pt x="20" y="66"/>
                    <a:pt x="20" y="66"/>
                  </a:cubicBezTo>
                  <a:cubicBezTo>
                    <a:pt x="20" y="67"/>
                    <a:pt x="20" y="67"/>
                    <a:pt x="20" y="68"/>
                  </a:cubicBezTo>
                  <a:cubicBezTo>
                    <a:pt x="19" y="68"/>
                    <a:pt x="19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70"/>
                    <a:pt x="18" y="70"/>
                    <a:pt x="18" y="71"/>
                  </a:cubicBezTo>
                  <a:cubicBezTo>
                    <a:pt x="18" y="71"/>
                    <a:pt x="18" y="72"/>
                    <a:pt x="18" y="73"/>
                  </a:cubicBezTo>
                  <a:cubicBezTo>
                    <a:pt x="18" y="73"/>
                    <a:pt x="18" y="74"/>
                    <a:pt x="18" y="74"/>
                  </a:cubicBezTo>
                  <a:cubicBezTo>
                    <a:pt x="19" y="74"/>
                    <a:pt x="19" y="74"/>
                    <a:pt x="20" y="74"/>
                  </a:cubicBezTo>
                  <a:cubicBezTo>
                    <a:pt x="20" y="75"/>
                    <a:pt x="20" y="75"/>
                    <a:pt x="20" y="76"/>
                  </a:cubicBezTo>
                  <a:cubicBezTo>
                    <a:pt x="20" y="76"/>
                    <a:pt x="20" y="77"/>
                    <a:pt x="20" y="77"/>
                  </a:cubicBezTo>
                  <a:cubicBezTo>
                    <a:pt x="20" y="78"/>
                    <a:pt x="20" y="79"/>
                    <a:pt x="20" y="79"/>
                  </a:cubicBezTo>
                  <a:cubicBezTo>
                    <a:pt x="20" y="80"/>
                    <a:pt x="20" y="80"/>
                    <a:pt x="20" y="81"/>
                  </a:cubicBezTo>
                  <a:cubicBezTo>
                    <a:pt x="20" y="81"/>
                    <a:pt x="20" y="82"/>
                    <a:pt x="20" y="82"/>
                  </a:cubicBezTo>
                  <a:cubicBezTo>
                    <a:pt x="20" y="83"/>
                    <a:pt x="20" y="83"/>
                    <a:pt x="20" y="84"/>
                  </a:cubicBezTo>
                  <a:cubicBezTo>
                    <a:pt x="20" y="84"/>
                    <a:pt x="20" y="85"/>
                    <a:pt x="20" y="85"/>
                  </a:cubicBezTo>
                  <a:cubicBezTo>
                    <a:pt x="20" y="86"/>
                    <a:pt x="20" y="87"/>
                    <a:pt x="20" y="87"/>
                  </a:cubicBezTo>
                  <a:cubicBezTo>
                    <a:pt x="20" y="87"/>
                    <a:pt x="21" y="87"/>
                    <a:pt x="22" y="87"/>
                  </a:cubicBezTo>
                  <a:cubicBezTo>
                    <a:pt x="22" y="88"/>
                    <a:pt x="22" y="88"/>
                    <a:pt x="22" y="89"/>
                  </a:cubicBezTo>
                  <a:cubicBezTo>
                    <a:pt x="22" y="89"/>
                    <a:pt x="22" y="90"/>
                    <a:pt x="22" y="90"/>
                  </a:cubicBezTo>
                  <a:cubicBezTo>
                    <a:pt x="22" y="90"/>
                    <a:pt x="23" y="90"/>
                    <a:pt x="23" y="90"/>
                  </a:cubicBezTo>
                  <a:cubicBezTo>
                    <a:pt x="23" y="91"/>
                    <a:pt x="23" y="91"/>
                    <a:pt x="23" y="92"/>
                  </a:cubicBezTo>
                  <a:cubicBezTo>
                    <a:pt x="24" y="92"/>
                    <a:pt x="24" y="92"/>
                    <a:pt x="25" y="92"/>
                  </a:cubicBezTo>
                  <a:cubicBezTo>
                    <a:pt x="25" y="92"/>
                    <a:pt x="25" y="93"/>
                    <a:pt x="25" y="94"/>
                  </a:cubicBezTo>
                  <a:cubicBezTo>
                    <a:pt x="25" y="94"/>
                    <a:pt x="26" y="94"/>
                    <a:pt x="26" y="94"/>
                  </a:cubicBezTo>
                  <a:cubicBezTo>
                    <a:pt x="27" y="94"/>
                    <a:pt x="27" y="94"/>
                    <a:pt x="28" y="94"/>
                  </a:cubicBezTo>
                  <a:cubicBezTo>
                    <a:pt x="28" y="94"/>
                    <a:pt x="28" y="95"/>
                    <a:pt x="28" y="95"/>
                  </a:cubicBezTo>
                  <a:cubicBezTo>
                    <a:pt x="28" y="95"/>
                    <a:pt x="29" y="95"/>
                    <a:pt x="29" y="95"/>
                  </a:cubicBezTo>
                  <a:cubicBezTo>
                    <a:pt x="29" y="96"/>
                    <a:pt x="29" y="96"/>
                    <a:pt x="29" y="97"/>
                  </a:cubicBezTo>
                  <a:cubicBezTo>
                    <a:pt x="30" y="97"/>
                    <a:pt x="30" y="97"/>
                    <a:pt x="31" y="97"/>
                  </a:cubicBezTo>
                  <a:cubicBezTo>
                    <a:pt x="31" y="97"/>
                    <a:pt x="31" y="98"/>
                    <a:pt x="31" y="98"/>
                  </a:cubicBezTo>
                  <a:cubicBezTo>
                    <a:pt x="32" y="98"/>
                    <a:pt x="32" y="98"/>
                    <a:pt x="33" y="98"/>
                  </a:cubicBezTo>
                  <a:cubicBezTo>
                    <a:pt x="33" y="98"/>
                    <a:pt x="34" y="98"/>
                    <a:pt x="34" y="98"/>
                  </a:cubicBezTo>
                  <a:cubicBezTo>
                    <a:pt x="34" y="98"/>
                    <a:pt x="34" y="97"/>
                    <a:pt x="34" y="97"/>
                  </a:cubicBezTo>
                  <a:cubicBezTo>
                    <a:pt x="35" y="97"/>
                    <a:pt x="35" y="97"/>
                    <a:pt x="36" y="97"/>
                  </a:cubicBezTo>
                  <a:cubicBezTo>
                    <a:pt x="36" y="96"/>
                    <a:pt x="36" y="96"/>
                    <a:pt x="36" y="95"/>
                  </a:cubicBezTo>
                  <a:cubicBezTo>
                    <a:pt x="36" y="95"/>
                    <a:pt x="36" y="94"/>
                    <a:pt x="36" y="94"/>
                  </a:cubicBezTo>
                  <a:cubicBezTo>
                    <a:pt x="36" y="94"/>
                    <a:pt x="37" y="94"/>
                    <a:pt x="37" y="94"/>
                  </a:cubicBezTo>
                  <a:cubicBezTo>
                    <a:pt x="37" y="93"/>
                    <a:pt x="37" y="92"/>
                    <a:pt x="37" y="92"/>
                  </a:cubicBezTo>
                  <a:cubicBezTo>
                    <a:pt x="37" y="91"/>
                    <a:pt x="37" y="91"/>
                    <a:pt x="37" y="90"/>
                  </a:cubicBezTo>
                  <a:cubicBezTo>
                    <a:pt x="38" y="90"/>
                    <a:pt x="38" y="90"/>
                    <a:pt x="39" y="90"/>
                  </a:cubicBezTo>
                  <a:cubicBezTo>
                    <a:pt x="39" y="90"/>
                    <a:pt x="39" y="89"/>
                    <a:pt x="39" y="89"/>
                  </a:cubicBezTo>
                  <a:cubicBezTo>
                    <a:pt x="39" y="88"/>
                    <a:pt x="39" y="88"/>
                    <a:pt x="39" y="87"/>
                  </a:cubicBezTo>
                  <a:cubicBezTo>
                    <a:pt x="39" y="87"/>
                    <a:pt x="40" y="87"/>
                    <a:pt x="40" y="87"/>
                  </a:cubicBezTo>
                  <a:cubicBezTo>
                    <a:pt x="40" y="87"/>
                    <a:pt x="40" y="86"/>
                    <a:pt x="40" y="85"/>
                  </a:cubicBezTo>
                  <a:cubicBezTo>
                    <a:pt x="41" y="85"/>
                    <a:pt x="41" y="85"/>
                    <a:pt x="42" y="85"/>
                  </a:cubicBezTo>
                  <a:cubicBezTo>
                    <a:pt x="42" y="85"/>
                    <a:pt x="42" y="84"/>
                    <a:pt x="42" y="84"/>
                  </a:cubicBezTo>
                  <a:cubicBezTo>
                    <a:pt x="42" y="83"/>
                    <a:pt x="42" y="83"/>
                    <a:pt x="42" y="82"/>
                  </a:cubicBezTo>
                  <a:cubicBezTo>
                    <a:pt x="42" y="82"/>
                    <a:pt x="43" y="82"/>
                    <a:pt x="43" y="82"/>
                  </a:cubicBezTo>
                  <a:cubicBezTo>
                    <a:pt x="43" y="82"/>
                    <a:pt x="43" y="81"/>
                    <a:pt x="43" y="81"/>
                  </a:cubicBezTo>
                  <a:cubicBezTo>
                    <a:pt x="43" y="80"/>
                    <a:pt x="43" y="80"/>
                    <a:pt x="43" y="79"/>
                  </a:cubicBezTo>
                  <a:cubicBezTo>
                    <a:pt x="44" y="79"/>
                    <a:pt x="45" y="79"/>
                    <a:pt x="45" y="79"/>
                  </a:cubicBezTo>
                  <a:cubicBezTo>
                    <a:pt x="46" y="79"/>
                    <a:pt x="46" y="79"/>
                    <a:pt x="47" y="79"/>
                  </a:cubicBezTo>
                  <a:cubicBezTo>
                    <a:pt x="47" y="79"/>
                    <a:pt x="48" y="79"/>
                    <a:pt x="48" y="79"/>
                  </a:cubicBezTo>
                  <a:cubicBezTo>
                    <a:pt x="48" y="79"/>
                    <a:pt x="48" y="78"/>
                    <a:pt x="48" y="77"/>
                  </a:cubicBezTo>
                  <a:cubicBezTo>
                    <a:pt x="49" y="77"/>
                    <a:pt x="49" y="77"/>
                    <a:pt x="50" y="77"/>
                  </a:cubicBezTo>
                  <a:cubicBezTo>
                    <a:pt x="50" y="77"/>
                    <a:pt x="51" y="77"/>
                    <a:pt x="51" y="77"/>
                  </a:cubicBezTo>
                  <a:cubicBezTo>
                    <a:pt x="52" y="77"/>
                    <a:pt x="52" y="77"/>
                    <a:pt x="53" y="77"/>
                  </a:cubicBezTo>
                  <a:cubicBezTo>
                    <a:pt x="53" y="77"/>
                    <a:pt x="54" y="77"/>
                    <a:pt x="54" y="77"/>
                  </a:cubicBezTo>
                  <a:cubicBezTo>
                    <a:pt x="54" y="77"/>
                    <a:pt x="54" y="76"/>
                    <a:pt x="54" y="76"/>
                  </a:cubicBezTo>
                  <a:cubicBezTo>
                    <a:pt x="55" y="76"/>
                    <a:pt x="55" y="76"/>
                    <a:pt x="56" y="76"/>
                  </a:cubicBezTo>
                  <a:cubicBezTo>
                    <a:pt x="56" y="75"/>
                    <a:pt x="56" y="75"/>
                    <a:pt x="56" y="74"/>
                  </a:cubicBezTo>
                  <a:cubicBezTo>
                    <a:pt x="56" y="74"/>
                    <a:pt x="57" y="74"/>
                    <a:pt x="57" y="74"/>
                  </a:cubicBezTo>
                  <a:cubicBezTo>
                    <a:pt x="57" y="74"/>
                    <a:pt x="57" y="73"/>
                    <a:pt x="57" y="73"/>
                  </a:cubicBezTo>
                  <a:cubicBezTo>
                    <a:pt x="57" y="72"/>
                    <a:pt x="57" y="71"/>
                    <a:pt x="57" y="71"/>
                  </a:cubicBezTo>
                  <a:cubicBezTo>
                    <a:pt x="58" y="71"/>
                    <a:pt x="59" y="71"/>
                    <a:pt x="59" y="71"/>
                  </a:cubicBezTo>
                  <a:cubicBezTo>
                    <a:pt x="59" y="70"/>
                    <a:pt x="59" y="70"/>
                    <a:pt x="59" y="69"/>
                  </a:cubicBezTo>
                  <a:cubicBezTo>
                    <a:pt x="60" y="69"/>
                    <a:pt x="60" y="69"/>
                    <a:pt x="61" y="69"/>
                  </a:cubicBezTo>
                  <a:cubicBezTo>
                    <a:pt x="61" y="69"/>
                    <a:pt x="62" y="69"/>
                    <a:pt x="62" y="69"/>
                  </a:cubicBezTo>
                  <a:cubicBezTo>
                    <a:pt x="63" y="69"/>
                    <a:pt x="63" y="69"/>
                    <a:pt x="64" y="69"/>
                  </a:cubicBezTo>
                  <a:cubicBezTo>
                    <a:pt x="64" y="69"/>
                    <a:pt x="65" y="69"/>
                    <a:pt x="65" y="69"/>
                  </a:cubicBezTo>
                  <a:cubicBezTo>
                    <a:pt x="66" y="69"/>
                    <a:pt x="66" y="69"/>
                    <a:pt x="67" y="69"/>
                  </a:cubicBezTo>
                  <a:cubicBezTo>
                    <a:pt x="67" y="69"/>
                    <a:pt x="68" y="69"/>
                    <a:pt x="69" y="69"/>
                  </a:cubicBezTo>
                  <a:cubicBezTo>
                    <a:pt x="69" y="69"/>
                    <a:pt x="69" y="68"/>
                    <a:pt x="69" y="68"/>
                  </a:cubicBezTo>
                  <a:cubicBezTo>
                    <a:pt x="69" y="68"/>
                    <a:pt x="70" y="68"/>
                    <a:pt x="70" y="68"/>
                  </a:cubicBezTo>
                  <a:cubicBezTo>
                    <a:pt x="71" y="68"/>
                    <a:pt x="71" y="68"/>
                    <a:pt x="72" y="68"/>
                  </a:cubicBezTo>
                  <a:cubicBezTo>
                    <a:pt x="72" y="67"/>
                    <a:pt x="72" y="67"/>
                    <a:pt x="72" y="66"/>
                  </a:cubicBezTo>
                  <a:cubicBezTo>
                    <a:pt x="72" y="66"/>
                    <a:pt x="73" y="66"/>
                    <a:pt x="73" y="66"/>
                  </a:cubicBezTo>
                  <a:cubicBezTo>
                    <a:pt x="74" y="66"/>
                    <a:pt x="74" y="66"/>
                    <a:pt x="75" y="66"/>
                  </a:cubicBezTo>
                  <a:cubicBezTo>
                    <a:pt x="75" y="66"/>
                    <a:pt x="75" y="65"/>
                    <a:pt x="75" y="65"/>
                  </a:cubicBezTo>
                  <a:cubicBezTo>
                    <a:pt x="75" y="65"/>
                    <a:pt x="76" y="65"/>
                    <a:pt x="76" y="65"/>
                  </a:cubicBezTo>
                  <a:cubicBezTo>
                    <a:pt x="76" y="64"/>
                    <a:pt x="76" y="63"/>
                    <a:pt x="76" y="63"/>
                  </a:cubicBezTo>
                  <a:cubicBezTo>
                    <a:pt x="77" y="63"/>
                    <a:pt x="77" y="63"/>
                    <a:pt x="78" y="63"/>
                  </a:cubicBezTo>
                  <a:cubicBezTo>
                    <a:pt x="78" y="62"/>
                    <a:pt x="78" y="62"/>
                    <a:pt x="78" y="61"/>
                  </a:cubicBezTo>
                  <a:cubicBezTo>
                    <a:pt x="78" y="61"/>
                    <a:pt x="79" y="61"/>
                    <a:pt x="79" y="61"/>
                  </a:cubicBezTo>
                  <a:cubicBezTo>
                    <a:pt x="80" y="61"/>
                    <a:pt x="80" y="61"/>
                    <a:pt x="81" y="61"/>
                  </a:cubicBezTo>
                  <a:cubicBezTo>
                    <a:pt x="81" y="61"/>
                    <a:pt x="81" y="60"/>
                    <a:pt x="81" y="60"/>
                  </a:cubicBezTo>
                  <a:cubicBezTo>
                    <a:pt x="81" y="59"/>
                    <a:pt x="81" y="59"/>
                    <a:pt x="81" y="58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6"/>
                    <a:pt x="81" y="55"/>
                    <a:pt x="81" y="55"/>
                  </a:cubicBezTo>
                  <a:cubicBezTo>
                    <a:pt x="82" y="55"/>
                    <a:pt x="82" y="55"/>
                    <a:pt x="83" y="55"/>
                  </a:cubicBezTo>
                  <a:cubicBezTo>
                    <a:pt x="83" y="54"/>
                    <a:pt x="83" y="54"/>
                    <a:pt x="83" y="53"/>
                  </a:cubicBezTo>
                  <a:cubicBezTo>
                    <a:pt x="83" y="53"/>
                    <a:pt x="83" y="52"/>
                    <a:pt x="83" y="52"/>
                  </a:cubicBezTo>
                  <a:cubicBezTo>
                    <a:pt x="83" y="51"/>
                    <a:pt x="83" y="51"/>
                    <a:pt x="83" y="50"/>
                  </a:cubicBezTo>
                  <a:cubicBezTo>
                    <a:pt x="83" y="49"/>
                    <a:pt x="83" y="49"/>
                    <a:pt x="83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8"/>
                    <a:pt x="84" y="47"/>
                    <a:pt x="84" y="47"/>
                  </a:cubicBezTo>
                  <a:cubicBezTo>
                    <a:pt x="84" y="46"/>
                    <a:pt x="84" y="46"/>
                    <a:pt x="84" y="45"/>
                  </a:cubicBezTo>
                  <a:cubicBezTo>
                    <a:pt x="84" y="45"/>
                    <a:pt x="83" y="45"/>
                    <a:pt x="83" y="45"/>
                  </a:cubicBezTo>
                  <a:cubicBezTo>
                    <a:pt x="83" y="45"/>
                    <a:pt x="83" y="44"/>
                    <a:pt x="83" y="43"/>
                  </a:cubicBezTo>
                  <a:cubicBezTo>
                    <a:pt x="83" y="43"/>
                    <a:pt x="84" y="43"/>
                    <a:pt x="84" y="43"/>
                  </a:cubicBezTo>
                  <a:cubicBezTo>
                    <a:pt x="84" y="44"/>
                    <a:pt x="84" y="45"/>
                    <a:pt x="84" y="45"/>
                  </a:cubicBezTo>
                  <a:cubicBezTo>
                    <a:pt x="85" y="45"/>
                    <a:pt x="85" y="45"/>
                    <a:pt x="86" y="45"/>
                  </a:cubicBezTo>
                  <a:cubicBezTo>
                    <a:pt x="86" y="45"/>
                    <a:pt x="87" y="45"/>
                    <a:pt x="87" y="45"/>
                  </a:cubicBezTo>
                  <a:cubicBezTo>
                    <a:pt x="87" y="45"/>
                    <a:pt x="87" y="44"/>
                    <a:pt x="87" y="43"/>
                  </a:cubicBezTo>
                  <a:cubicBezTo>
                    <a:pt x="87" y="43"/>
                    <a:pt x="87" y="42"/>
                    <a:pt x="87" y="42"/>
                  </a:cubicBezTo>
                  <a:cubicBezTo>
                    <a:pt x="87" y="41"/>
                    <a:pt x="87" y="41"/>
                    <a:pt x="87" y="40"/>
                  </a:cubicBezTo>
                  <a:cubicBezTo>
                    <a:pt x="87" y="40"/>
                    <a:pt x="86" y="40"/>
                    <a:pt x="86" y="40"/>
                  </a:cubicBezTo>
                  <a:cubicBezTo>
                    <a:pt x="86" y="40"/>
                    <a:pt x="86" y="39"/>
                    <a:pt x="86" y="39"/>
                  </a:cubicBezTo>
                  <a:cubicBezTo>
                    <a:pt x="86" y="39"/>
                    <a:pt x="87" y="39"/>
                    <a:pt x="87" y="39"/>
                  </a:cubicBezTo>
                  <a:cubicBezTo>
                    <a:pt x="87" y="38"/>
                    <a:pt x="87" y="38"/>
                    <a:pt x="87" y="37"/>
                  </a:cubicBezTo>
                  <a:cubicBezTo>
                    <a:pt x="87" y="37"/>
                    <a:pt x="86" y="37"/>
                    <a:pt x="86" y="37"/>
                  </a:cubicBezTo>
                  <a:cubicBezTo>
                    <a:pt x="85" y="37"/>
                    <a:pt x="85" y="37"/>
                    <a:pt x="84" y="37"/>
                  </a:cubicBezTo>
                  <a:cubicBezTo>
                    <a:pt x="84" y="37"/>
                    <a:pt x="84" y="36"/>
                    <a:pt x="84" y="36"/>
                  </a:cubicBezTo>
                  <a:cubicBezTo>
                    <a:pt x="84" y="35"/>
                    <a:pt x="84" y="34"/>
                    <a:pt x="84" y="34"/>
                  </a:cubicBezTo>
                  <a:cubicBezTo>
                    <a:pt x="85" y="34"/>
                    <a:pt x="85" y="34"/>
                    <a:pt x="86" y="34"/>
                  </a:cubicBezTo>
                  <a:cubicBezTo>
                    <a:pt x="86" y="34"/>
                    <a:pt x="86" y="35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6"/>
                    <a:pt x="87" y="37"/>
                    <a:pt x="87" y="37"/>
                  </a:cubicBezTo>
                  <a:cubicBezTo>
                    <a:pt x="88" y="37"/>
                    <a:pt x="88" y="37"/>
                    <a:pt x="89" y="37"/>
                  </a:cubicBezTo>
                  <a:cubicBezTo>
                    <a:pt x="89" y="37"/>
                    <a:pt x="89" y="36"/>
                    <a:pt x="89" y="36"/>
                  </a:cubicBezTo>
                  <a:cubicBezTo>
                    <a:pt x="89" y="35"/>
                    <a:pt x="89" y="34"/>
                    <a:pt x="89" y="34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2"/>
                    <a:pt x="89" y="31"/>
                    <a:pt x="89" y="31"/>
                  </a:cubicBezTo>
                  <a:cubicBezTo>
                    <a:pt x="89" y="30"/>
                    <a:pt x="89" y="30"/>
                    <a:pt x="89" y="29"/>
                  </a:cubicBezTo>
                  <a:cubicBezTo>
                    <a:pt x="89" y="28"/>
                    <a:pt x="89" y="28"/>
                    <a:pt x="89" y="27"/>
                  </a:cubicBezTo>
                  <a:cubicBezTo>
                    <a:pt x="88" y="27"/>
                    <a:pt x="88" y="27"/>
                    <a:pt x="87" y="27"/>
                  </a:cubicBezTo>
                  <a:cubicBezTo>
                    <a:pt x="87" y="27"/>
                    <a:pt x="86" y="27"/>
                    <a:pt x="86" y="27"/>
                  </a:cubicBezTo>
                  <a:cubicBezTo>
                    <a:pt x="86" y="27"/>
                    <a:pt x="86" y="26"/>
                    <a:pt x="86" y="26"/>
                  </a:cubicBezTo>
                  <a:cubicBezTo>
                    <a:pt x="86" y="26"/>
                    <a:pt x="87" y="26"/>
                    <a:pt x="87" y="26"/>
                  </a:cubicBezTo>
                  <a:cubicBezTo>
                    <a:pt x="87" y="25"/>
                    <a:pt x="87" y="25"/>
                    <a:pt x="87" y="24"/>
                  </a:cubicBezTo>
                  <a:cubicBezTo>
                    <a:pt x="88" y="24"/>
                    <a:pt x="88" y="24"/>
                    <a:pt x="89" y="24"/>
                  </a:cubicBezTo>
                  <a:cubicBezTo>
                    <a:pt x="89" y="24"/>
                    <a:pt x="89" y="23"/>
                    <a:pt x="89" y="23"/>
                  </a:cubicBezTo>
                  <a:cubicBezTo>
                    <a:pt x="89" y="23"/>
                    <a:pt x="90" y="23"/>
                    <a:pt x="90" y="23"/>
                  </a:cubicBezTo>
                  <a:cubicBezTo>
                    <a:pt x="90" y="22"/>
                    <a:pt x="90" y="22"/>
                    <a:pt x="90" y="21"/>
                  </a:cubicBezTo>
                  <a:cubicBezTo>
                    <a:pt x="90" y="20"/>
                    <a:pt x="90" y="20"/>
                    <a:pt x="90" y="19"/>
                  </a:cubicBezTo>
                  <a:cubicBezTo>
                    <a:pt x="91" y="19"/>
                    <a:pt x="91" y="19"/>
                    <a:pt x="92" y="19"/>
                  </a:cubicBezTo>
                  <a:cubicBezTo>
                    <a:pt x="92" y="19"/>
                    <a:pt x="92" y="18"/>
                    <a:pt x="92" y="18"/>
                  </a:cubicBezTo>
                  <a:cubicBezTo>
                    <a:pt x="93" y="18"/>
                    <a:pt x="93" y="18"/>
                    <a:pt x="94" y="18"/>
                  </a:cubicBezTo>
                  <a:cubicBezTo>
                    <a:pt x="94" y="18"/>
                    <a:pt x="95" y="18"/>
                    <a:pt x="95" y="18"/>
                  </a:cubicBezTo>
                  <a:cubicBezTo>
                    <a:pt x="95" y="17"/>
                    <a:pt x="95" y="17"/>
                    <a:pt x="95" y="16"/>
                  </a:cubicBezTo>
                  <a:cubicBezTo>
                    <a:pt x="96" y="16"/>
                    <a:pt x="96" y="16"/>
                    <a:pt x="97" y="16"/>
                  </a:cubicBezTo>
                  <a:cubicBezTo>
                    <a:pt x="97" y="16"/>
                    <a:pt x="97" y="15"/>
                    <a:pt x="97" y="14"/>
                  </a:cubicBezTo>
                  <a:cubicBezTo>
                    <a:pt x="97" y="14"/>
                    <a:pt x="98" y="14"/>
                    <a:pt x="98" y="14"/>
                  </a:cubicBezTo>
                  <a:cubicBezTo>
                    <a:pt x="99" y="14"/>
                    <a:pt x="99" y="14"/>
                    <a:pt x="100" y="14"/>
                  </a:cubicBezTo>
                  <a:cubicBezTo>
                    <a:pt x="100" y="14"/>
                    <a:pt x="100" y="13"/>
                    <a:pt x="100" y="13"/>
                  </a:cubicBezTo>
                  <a:cubicBezTo>
                    <a:pt x="99" y="13"/>
                    <a:pt x="99" y="13"/>
                    <a:pt x="98" y="13"/>
                  </a:cubicBezTo>
                  <a:cubicBezTo>
                    <a:pt x="98" y="12"/>
                    <a:pt x="98" y="12"/>
                    <a:pt x="98" y="11"/>
                  </a:cubicBezTo>
                  <a:cubicBezTo>
                    <a:pt x="98" y="11"/>
                    <a:pt x="97" y="11"/>
                    <a:pt x="97" y="11"/>
                  </a:cubicBezTo>
                  <a:cubicBezTo>
                    <a:pt x="96" y="11"/>
                    <a:pt x="96" y="11"/>
                    <a:pt x="95" y="11"/>
                  </a:cubicBezTo>
                  <a:cubicBezTo>
                    <a:pt x="95" y="11"/>
                    <a:pt x="94" y="11"/>
                    <a:pt x="94" y="11"/>
                  </a:cubicBezTo>
                  <a:cubicBezTo>
                    <a:pt x="93" y="11"/>
                    <a:pt x="93" y="11"/>
                    <a:pt x="92" y="11"/>
                  </a:cubicBezTo>
                  <a:cubicBezTo>
                    <a:pt x="91" y="11"/>
                    <a:pt x="91" y="11"/>
                    <a:pt x="90" y="11"/>
                  </a:cubicBezTo>
                  <a:cubicBezTo>
                    <a:pt x="90" y="12"/>
                    <a:pt x="90" y="12"/>
                    <a:pt x="90" y="13"/>
                  </a:cubicBezTo>
                  <a:cubicBezTo>
                    <a:pt x="90" y="13"/>
                    <a:pt x="89" y="13"/>
                    <a:pt x="89" y="13"/>
                  </a:cubicBezTo>
                  <a:cubicBezTo>
                    <a:pt x="89" y="12"/>
                    <a:pt x="89" y="12"/>
                    <a:pt x="89" y="11"/>
                  </a:cubicBezTo>
                  <a:cubicBezTo>
                    <a:pt x="89" y="11"/>
                    <a:pt x="89" y="10"/>
                    <a:pt x="89" y="10"/>
                  </a:cubicBezTo>
                  <a:cubicBezTo>
                    <a:pt x="88" y="10"/>
                    <a:pt x="88" y="10"/>
                    <a:pt x="87" y="10"/>
                  </a:cubicBezTo>
                  <a:cubicBezTo>
                    <a:pt x="87" y="10"/>
                    <a:pt x="86" y="10"/>
                    <a:pt x="86" y="10"/>
                  </a:cubicBezTo>
                  <a:cubicBezTo>
                    <a:pt x="86" y="10"/>
                    <a:pt x="86" y="11"/>
                    <a:pt x="86" y="11"/>
                  </a:cubicBezTo>
                  <a:cubicBezTo>
                    <a:pt x="85" y="11"/>
                    <a:pt x="85" y="11"/>
                    <a:pt x="84" y="11"/>
                  </a:cubicBezTo>
                  <a:cubicBezTo>
                    <a:pt x="84" y="11"/>
                    <a:pt x="84" y="10"/>
                    <a:pt x="84" y="10"/>
                  </a:cubicBezTo>
                  <a:cubicBezTo>
                    <a:pt x="84" y="9"/>
                    <a:pt x="84" y="9"/>
                    <a:pt x="84" y="8"/>
                  </a:cubicBezTo>
                  <a:cubicBezTo>
                    <a:pt x="84" y="8"/>
                    <a:pt x="83" y="8"/>
                    <a:pt x="83" y="8"/>
                  </a:cubicBezTo>
                  <a:cubicBezTo>
                    <a:pt x="83" y="8"/>
                    <a:pt x="83" y="7"/>
                    <a:pt x="83" y="7"/>
                  </a:cubicBezTo>
                  <a:cubicBezTo>
                    <a:pt x="82" y="7"/>
                    <a:pt x="82" y="7"/>
                    <a:pt x="81" y="7"/>
                  </a:cubicBezTo>
                  <a:cubicBezTo>
                    <a:pt x="81" y="6"/>
                    <a:pt x="81" y="5"/>
                    <a:pt x="81" y="5"/>
                  </a:cubicBezTo>
                  <a:cubicBezTo>
                    <a:pt x="80" y="5"/>
                    <a:pt x="80" y="5"/>
                    <a:pt x="79" y="5"/>
                  </a:cubicBezTo>
                  <a:cubicBezTo>
                    <a:pt x="79" y="4"/>
                    <a:pt x="79" y="4"/>
                    <a:pt x="79" y="3"/>
                  </a:cubicBezTo>
                  <a:cubicBezTo>
                    <a:pt x="79" y="3"/>
                    <a:pt x="78" y="3"/>
                    <a:pt x="78" y="3"/>
                  </a:cubicBezTo>
                  <a:cubicBezTo>
                    <a:pt x="78" y="3"/>
                    <a:pt x="78" y="2"/>
                    <a:pt x="78" y="2"/>
                  </a:cubicBezTo>
                  <a:cubicBezTo>
                    <a:pt x="77" y="2"/>
                    <a:pt x="77" y="2"/>
                    <a:pt x="76" y="2"/>
                  </a:cubicBezTo>
                  <a:cubicBezTo>
                    <a:pt x="76" y="1"/>
                    <a:pt x="76" y="1"/>
                    <a:pt x="76" y="0"/>
                  </a:cubicBezTo>
                  <a:cubicBezTo>
                    <a:pt x="76" y="0"/>
                    <a:pt x="75" y="0"/>
                    <a:pt x="75" y="0"/>
                  </a:cubicBezTo>
                  <a:cubicBezTo>
                    <a:pt x="74" y="0"/>
                    <a:pt x="74" y="0"/>
                    <a:pt x="73" y="0"/>
                  </a:cubicBezTo>
                  <a:cubicBezTo>
                    <a:pt x="73" y="0"/>
                    <a:pt x="72" y="0"/>
                    <a:pt x="72" y="0"/>
                  </a:cubicBezTo>
                  <a:cubicBezTo>
                    <a:pt x="71" y="0"/>
                    <a:pt x="71" y="0"/>
                    <a:pt x="70" y="0"/>
                  </a:cubicBezTo>
                  <a:cubicBezTo>
                    <a:pt x="70" y="0"/>
                    <a:pt x="69" y="0"/>
                    <a:pt x="69" y="0"/>
                  </a:cubicBezTo>
                  <a:cubicBezTo>
                    <a:pt x="68" y="0"/>
                    <a:pt x="67" y="0"/>
                    <a:pt x="67" y="0"/>
                  </a:cubicBezTo>
                  <a:cubicBezTo>
                    <a:pt x="66" y="0"/>
                    <a:pt x="66" y="0"/>
                    <a:pt x="65" y="0"/>
                  </a:cubicBezTo>
                  <a:cubicBezTo>
                    <a:pt x="65" y="0"/>
                    <a:pt x="64" y="0"/>
                    <a:pt x="64" y="0"/>
                  </a:cubicBezTo>
                  <a:cubicBezTo>
                    <a:pt x="63" y="0"/>
                    <a:pt x="63" y="0"/>
                    <a:pt x="62" y="0"/>
                  </a:cubicBezTo>
                  <a:cubicBezTo>
                    <a:pt x="62" y="0"/>
                    <a:pt x="61" y="0"/>
                    <a:pt x="61" y="0"/>
                  </a:cubicBezTo>
                  <a:cubicBezTo>
                    <a:pt x="60" y="0"/>
                    <a:pt x="60" y="0"/>
                    <a:pt x="59" y="0"/>
                  </a:cubicBezTo>
                  <a:cubicBezTo>
                    <a:pt x="59" y="0"/>
                    <a:pt x="58" y="0"/>
                    <a:pt x="57" y="0"/>
                  </a:cubicBezTo>
                  <a:cubicBezTo>
                    <a:pt x="57" y="0"/>
                    <a:pt x="56" y="0"/>
                    <a:pt x="56" y="0"/>
                  </a:cubicBezTo>
                  <a:cubicBezTo>
                    <a:pt x="56" y="1"/>
                    <a:pt x="56" y="1"/>
                    <a:pt x="56" y="2"/>
                  </a:cubicBezTo>
                  <a:cubicBezTo>
                    <a:pt x="55" y="2"/>
                    <a:pt x="55" y="2"/>
                    <a:pt x="54" y="2"/>
                  </a:cubicBezTo>
                  <a:cubicBezTo>
                    <a:pt x="54" y="1"/>
                    <a:pt x="54" y="1"/>
                    <a:pt x="54" y="0"/>
                  </a:cubicBezTo>
                  <a:cubicBezTo>
                    <a:pt x="54" y="0"/>
                    <a:pt x="53" y="0"/>
                    <a:pt x="53" y="0"/>
                  </a:cubicBezTo>
                  <a:cubicBezTo>
                    <a:pt x="52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9" y="0"/>
                    <a:pt x="48" y="0"/>
                  </a:cubicBezTo>
                  <a:cubicBezTo>
                    <a:pt x="48" y="1"/>
                    <a:pt x="48" y="1"/>
                    <a:pt x="48" y="2"/>
                  </a:cubicBezTo>
                  <a:cubicBezTo>
                    <a:pt x="48" y="2"/>
                    <a:pt x="47" y="2"/>
                    <a:pt x="47" y="2"/>
                  </a:cubicBezTo>
                  <a:cubicBezTo>
                    <a:pt x="47" y="2"/>
                    <a:pt x="47" y="3"/>
                    <a:pt x="47" y="3"/>
                  </a:cubicBezTo>
                  <a:cubicBezTo>
                    <a:pt x="47" y="3"/>
                    <a:pt x="48" y="3"/>
                    <a:pt x="48" y="3"/>
                  </a:cubicBezTo>
                  <a:cubicBezTo>
                    <a:pt x="49" y="3"/>
                    <a:pt x="49" y="3"/>
                    <a:pt x="50" y="3"/>
                  </a:cubicBezTo>
                  <a:cubicBezTo>
                    <a:pt x="50" y="4"/>
                    <a:pt x="50" y="4"/>
                    <a:pt x="50" y="5"/>
                  </a:cubicBezTo>
                  <a:cubicBezTo>
                    <a:pt x="49" y="5"/>
                    <a:pt x="49" y="5"/>
                    <a:pt x="48" y="5"/>
                  </a:cubicBezTo>
                  <a:cubicBezTo>
                    <a:pt x="48" y="5"/>
                    <a:pt x="48" y="6"/>
                    <a:pt x="48" y="7"/>
                  </a:cubicBezTo>
                  <a:cubicBezTo>
                    <a:pt x="48" y="7"/>
                    <a:pt x="47" y="7"/>
                    <a:pt x="47" y="7"/>
                  </a:cubicBezTo>
                  <a:cubicBezTo>
                    <a:pt x="47" y="6"/>
                    <a:pt x="47" y="5"/>
                    <a:pt x="47" y="5"/>
                  </a:cubicBezTo>
                  <a:cubicBezTo>
                    <a:pt x="47" y="4"/>
                    <a:pt x="47" y="4"/>
                    <a:pt x="47" y="3"/>
                  </a:cubicBezTo>
                  <a:cubicBezTo>
                    <a:pt x="46" y="3"/>
                    <a:pt x="46" y="3"/>
                    <a:pt x="45" y="3"/>
                  </a:cubicBezTo>
                  <a:cubicBezTo>
                    <a:pt x="45" y="3"/>
                    <a:pt x="44" y="3"/>
                    <a:pt x="43" y="3"/>
                  </a:cubicBezTo>
                  <a:cubicBezTo>
                    <a:pt x="43" y="3"/>
                    <a:pt x="42" y="3"/>
                    <a:pt x="42" y="3"/>
                  </a:cubicBezTo>
                  <a:cubicBezTo>
                    <a:pt x="42" y="3"/>
                    <a:pt x="42" y="2"/>
                    <a:pt x="42" y="2"/>
                  </a:cubicBezTo>
                  <a:cubicBezTo>
                    <a:pt x="41" y="2"/>
                    <a:pt x="41" y="2"/>
                    <a:pt x="40" y="2"/>
                  </a:cubicBezTo>
                  <a:cubicBezTo>
                    <a:pt x="40" y="2"/>
                    <a:pt x="39" y="2"/>
                    <a:pt x="39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6" y="2"/>
                    <a:pt x="36" y="2"/>
                  </a:cubicBezTo>
                  <a:cubicBezTo>
                    <a:pt x="36" y="2"/>
                    <a:pt x="36" y="3"/>
                    <a:pt x="36" y="3"/>
                  </a:cubicBezTo>
                  <a:cubicBezTo>
                    <a:pt x="35" y="3"/>
                    <a:pt x="35" y="3"/>
                    <a:pt x="34" y="3"/>
                  </a:cubicBezTo>
                  <a:cubicBezTo>
                    <a:pt x="34" y="3"/>
                    <a:pt x="34" y="2"/>
                    <a:pt x="34" y="2"/>
                  </a:cubicBezTo>
                  <a:cubicBezTo>
                    <a:pt x="34" y="2"/>
                    <a:pt x="33" y="2"/>
                    <a:pt x="33" y="2"/>
                  </a:cubicBezTo>
                  <a:cubicBezTo>
                    <a:pt x="32" y="2"/>
                    <a:pt x="32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29" y="2"/>
                    <a:pt x="28" y="2"/>
                    <a:pt x="28" y="2"/>
                  </a:cubicBezTo>
                  <a:cubicBezTo>
                    <a:pt x="27" y="2"/>
                    <a:pt x="27" y="2"/>
                    <a:pt x="26" y="2"/>
                  </a:cubicBezTo>
                  <a:cubicBezTo>
                    <a:pt x="26" y="2"/>
                    <a:pt x="25" y="2"/>
                    <a:pt x="25" y="2"/>
                  </a:cubicBezTo>
                  <a:cubicBezTo>
                    <a:pt x="24" y="2"/>
                    <a:pt x="24" y="2"/>
                    <a:pt x="23" y="2"/>
                  </a:cubicBezTo>
                  <a:cubicBezTo>
                    <a:pt x="23" y="2"/>
                    <a:pt x="22" y="2"/>
                    <a:pt x="22" y="2"/>
                  </a:cubicBezTo>
                  <a:cubicBezTo>
                    <a:pt x="22" y="2"/>
                    <a:pt x="22" y="3"/>
                    <a:pt x="22" y="3"/>
                  </a:cubicBezTo>
                  <a:cubicBezTo>
                    <a:pt x="21" y="3"/>
                    <a:pt x="20" y="3"/>
                    <a:pt x="20" y="3"/>
                  </a:cubicBezTo>
                  <a:close/>
                  <a:moveTo>
                    <a:pt x="78" y="10"/>
                  </a:moveTo>
                  <a:cubicBezTo>
                    <a:pt x="78" y="9"/>
                    <a:pt x="78" y="9"/>
                    <a:pt x="78" y="8"/>
                  </a:cubicBezTo>
                  <a:cubicBezTo>
                    <a:pt x="78" y="8"/>
                    <a:pt x="79" y="8"/>
                    <a:pt x="79" y="8"/>
                  </a:cubicBezTo>
                  <a:cubicBezTo>
                    <a:pt x="79" y="9"/>
                    <a:pt x="79" y="9"/>
                    <a:pt x="79" y="10"/>
                  </a:cubicBezTo>
                  <a:cubicBezTo>
                    <a:pt x="79" y="10"/>
                    <a:pt x="79" y="11"/>
                    <a:pt x="79" y="11"/>
                  </a:cubicBezTo>
                  <a:cubicBezTo>
                    <a:pt x="79" y="11"/>
                    <a:pt x="78" y="11"/>
                    <a:pt x="78" y="11"/>
                  </a:cubicBezTo>
                  <a:cubicBezTo>
                    <a:pt x="78" y="11"/>
                    <a:pt x="78" y="10"/>
                    <a:pt x="78" y="10"/>
                  </a:cubicBezTo>
                  <a:close/>
                  <a:moveTo>
                    <a:pt x="75" y="50"/>
                  </a:moveTo>
                  <a:cubicBezTo>
                    <a:pt x="75" y="49"/>
                    <a:pt x="75" y="49"/>
                    <a:pt x="75" y="48"/>
                  </a:cubicBezTo>
                  <a:cubicBezTo>
                    <a:pt x="75" y="48"/>
                    <a:pt x="76" y="48"/>
                    <a:pt x="76" y="48"/>
                  </a:cubicBezTo>
                  <a:cubicBezTo>
                    <a:pt x="76" y="48"/>
                    <a:pt x="76" y="47"/>
                    <a:pt x="76" y="47"/>
                  </a:cubicBezTo>
                  <a:cubicBezTo>
                    <a:pt x="77" y="47"/>
                    <a:pt x="77" y="47"/>
                    <a:pt x="78" y="47"/>
                  </a:cubicBezTo>
                  <a:cubicBezTo>
                    <a:pt x="78" y="47"/>
                    <a:pt x="78" y="48"/>
                    <a:pt x="78" y="48"/>
                  </a:cubicBezTo>
                  <a:cubicBezTo>
                    <a:pt x="78" y="49"/>
                    <a:pt x="78" y="49"/>
                    <a:pt x="78" y="50"/>
                  </a:cubicBezTo>
                  <a:cubicBezTo>
                    <a:pt x="77" y="50"/>
                    <a:pt x="77" y="50"/>
                    <a:pt x="76" y="50"/>
                  </a:cubicBezTo>
                  <a:cubicBezTo>
                    <a:pt x="76" y="51"/>
                    <a:pt x="76" y="51"/>
                    <a:pt x="76" y="52"/>
                  </a:cubicBezTo>
                  <a:cubicBezTo>
                    <a:pt x="76" y="52"/>
                    <a:pt x="75" y="52"/>
                    <a:pt x="75" y="52"/>
                  </a:cubicBezTo>
                  <a:cubicBezTo>
                    <a:pt x="75" y="51"/>
                    <a:pt x="75" y="51"/>
                    <a:pt x="75" y="50"/>
                  </a:cubicBezTo>
                  <a:close/>
                  <a:moveTo>
                    <a:pt x="73" y="58"/>
                  </a:moveTo>
                  <a:cubicBezTo>
                    <a:pt x="74" y="58"/>
                    <a:pt x="74" y="58"/>
                    <a:pt x="75" y="58"/>
                  </a:cubicBezTo>
                  <a:cubicBezTo>
                    <a:pt x="75" y="59"/>
                    <a:pt x="75" y="59"/>
                    <a:pt x="75" y="60"/>
                  </a:cubicBezTo>
                  <a:cubicBezTo>
                    <a:pt x="74" y="60"/>
                    <a:pt x="74" y="60"/>
                    <a:pt x="73" y="60"/>
                  </a:cubicBezTo>
                  <a:cubicBezTo>
                    <a:pt x="73" y="60"/>
                    <a:pt x="72" y="60"/>
                    <a:pt x="72" y="60"/>
                  </a:cubicBezTo>
                  <a:cubicBezTo>
                    <a:pt x="72" y="59"/>
                    <a:pt x="72" y="59"/>
                    <a:pt x="72" y="58"/>
                  </a:cubicBezTo>
                  <a:cubicBezTo>
                    <a:pt x="72" y="58"/>
                    <a:pt x="73" y="58"/>
                    <a:pt x="73" y="58"/>
                  </a:cubicBezTo>
                  <a:close/>
                  <a:moveTo>
                    <a:pt x="70" y="8"/>
                  </a:moveTo>
                  <a:cubicBezTo>
                    <a:pt x="71" y="8"/>
                    <a:pt x="71" y="8"/>
                    <a:pt x="72" y="8"/>
                  </a:cubicBezTo>
                  <a:cubicBezTo>
                    <a:pt x="72" y="9"/>
                    <a:pt x="72" y="9"/>
                    <a:pt x="72" y="10"/>
                  </a:cubicBezTo>
                  <a:cubicBezTo>
                    <a:pt x="71" y="10"/>
                    <a:pt x="71" y="10"/>
                    <a:pt x="70" y="10"/>
                  </a:cubicBezTo>
                  <a:cubicBezTo>
                    <a:pt x="70" y="9"/>
                    <a:pt x="70" y="9"/>
                    <a:pt x="70" y="8"/>
                  </a:cubicBezTo>
                  <a:close/>
                  <a:moveTo>
                    <a:pt x="23" y="52"/>
                  </a:moveTo>
                  <a:cubicBezTo>
                    <a:pt x="23" y="51"/>
                    <a:pt x="23" y="51"/>
                    <a:pt x="23" y="50"/>
                  </a:cubicBezTo>
                  <a:cubicBezTo>
                    <a:pt x="24" y="50"/>
                    <a:pt x="24" y="50"/>
                    <a:pt x="25" y="50"/>
                  </a:cubicBezTo>
                  <a:cubicBezTo>
                    <a:pt x="25" y="51"/>
                    <a:pt x="25" y="51"/>
                    <a:pt x="25" y="52"/>
                  </a:cubicBezTo>
                  <a:cubicBezTo>
                    <a:pt x="25" y="52"/>
                    <a:pt x="25" y="53"/>
                    <a:pt x="25" y="53"/>
                  </a:cubicBezTo>
                  <a:cubicBezTo>
                    <a:pt x="24" y="53"/>
                    <a:pt x="24" y="53"/>
                    <a:pt x="23" y="53"/>
                  </a:cubicBezTo>
                  <a:cubicBezTo>
                    <a:pt x="23" y="53"/>
                    <a:pt x="23" y="52"/>
                    <a:pt x="23" y="5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5" name="Freeform 41082"/>
            <p:cNvSpPr/>
            <p:nvPr/>
          </p:nvSpPr>
          <p:spPr>
            <a:xfrm>
              <a:off x="4108" y="982"/>
              <a:ext cx="3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4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4"/>
                </a:cxn>
              </a:cxnLst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6" name="Freeform 41083"/>
            <p:cNvSpPr/>
            <p:nvPr/>
          </p:nvSpPr>
          <p:spPr>
            <a:xfrm>
              <a:off x="3789" y="993"/>
              <a:ext cx="9" cy="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8"/>
                </a:cxn>
                <a:cxn ang="0">
                  <a:pos x="0" y="13"/>
                </a:cxn>
                <a:cxn ang="0">
                  <a:pos x="7" y="13"/>
                </a:cxn>
                <a:cxn ang="0">
                  <a:pos x="13" y="13"/>
                </a:cxn>
                <a:cxn ang="0">
                  <a:pos x="13" y="8"/>
                </a:cxn>
                <a:cxn ang="0">
                  <a:pos x="16" y="8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0" y="5"/>
                </a:cxn>
              </a:cxnLst>
              <a:pathLst>
                <a:path w="5" h="5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4" y="5"/>
                  </a:cubicBezTo>
                  <a:cubicBezTo>
                    <a:pt x="4" y="5"/>
                    <a:pt x="4" y="4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7" name="Freeform 41084"/>
            <p:cNvSpPr/>
            <p:nvPr/>
          </p:nvSpPr>
          <p:spPr>
            <a:xfrm>
              <a:off x="3802" y="998"/>
              <a:ext cx="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6"/>
                </a:cxn>
                <a:cxn ang="0">
                  <a:pos x="3" y="16"/>
                </a:cxn>
                <a:cxn ang="0">
                  <a:pos x="3" y="13"/>
                </a:cxn>
                <a:cxn ang="0">
                  <a:pos x="8" y="13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0" y="0"/>
                </a:cxn>
              </a:cxnLst>
              <a:pathLst>
                <a:path w="3" h="5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8" name="Freeform 41085"/>
            <p:cNvSpPr/>
            <p:nvPr/>
          </p:nvSpPr>
          <p:spPr>
            <a:xfrm>
              <a:off x="3990" y="996"/>
              <a:ext cx="34" cy="23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9" y="28"/>
                </a:cxn>
                <a:cxn ang="0">
                  <a:pos x="9" y="34"/>
                </a:cxn>
                <a:cxn ang="0">
                  <a:pos x="12" y="34"/>
                </a:cxn>
                <a:cxn ang="0">
                  <a:pos x="17" y="34"/>
                </a:cxn>
                <a:cxn ang="0">
                  <a:pos x="17" y="41"/>
                </a:cxn>
                <a:cxn ang="0">
                  <a:pos x="20" y="41"/>
                </a:cxn>
                <a:cxn ang="0">
                  <a:pos x="26" y="41"/>
                </a:cxn>
                <a:cxn ang="0">
                  <a:pos x="32" y="41"/>
                </a:cxn>
                <a:cxn ang="0">
                  <a:pos x="34" y="41"/>
                </a:cxn>
                <a:cxn ang="0">
                  <a:pos x="41" y="41"/>
                </a:cxn>
                <a:cxn ang="0">
                  <a:pos x="41" y="34"/>
                </a:cxn>
                <a:cxn ang="0">
                  <a:pos x="44" y="34"/>
                </a:cxn>
                <a:cxn ang="0">
                  <a:pos x="49" y="34"/>
                </a:cxn>
                <a:cxn ang="0">
                  <a:pos x="53" y="34"/>
                </a:cxn>
                <a:cxn ang="0">
                  <a:pos x="53" y="32"/>
                </a:cxn>
                <a:cxn ang="0">
                  <a:pos x="53" y="28"/>
                </a:cxn>
                <a:cxn ang="0">
                  <a:pos x="58" y="28"/>
                </a:cxn>
                <a:cxn ang="0">
                  <a:pos x="58" y="25"/>
                </a:cxn>
                <a:cxn ang="0">
                  <a:pos x="58" y="19"/>
                </a:cxn>
                <a:cxn ang="0">
                  <a:pos x="58" y="16"/>
                </a:cxn>
                <a:cxn ang="0">
                  <a:pos x="58" y="9"/>
                </a:cxn>
                <a:cxn ang="0">
                  <a:pos x="53" y="9"/>
                </a:cxn>
                <a:cxn ang="0">
                  <a:pos x="53" y="4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4" y="0"/>
                </a:cxn>
                <a:cxn ang="0">
                  <a:pos x="41" y="0"/>
                </a:cxn>
                <a:cxn ang="0">
                  <a:pos x="34" y="0"/>
                </a:cxn>
                <a:cxn ang="0">
                  <a:pos x="34" y="4"/>
                </a:cxn>
                <a:cxn ang="0">
                  <a:pos x="32" y="4"/>
                </a:cxn>
                <a:cxn ang="0">
                  <a:pos x="26" y="4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17" y="4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0" y="16"/>
                </a:cxn>
                <a:cxn ang="0">
                  <a:pos x="0" y="19"/>
                </a:cxn>
                <a:cxn ang="0">
                  <a:pos x="3" y="19"/>
                </a:cxn>
                <a:cxn ang="0">
                  <a:pos x="3" y="25"/>
                </a:cxn>
                <a:cxn ang="0">
                  <a:pos x="3" y="28"/>
                </a:cxn>
              </a:cxnLst>
              <a:pathLst>
                <a:path w="20" h="13">
                  <a:moveTo>
                    <a:pt x="1" y="9"/>
                  </a:moveTo>
                  <a:cubicBezTo>
                    <a:pt x="2" y="9"/>
                    <a:pt x="2" y="9"/>
                    <a:pt x="3" y="9"/>
                  </a:cubicBezTo>
                  <a:cubicBezTo>
                    <a:pt x="3" y="10"/>
                    <a:pt x="3" y="11"/>
                    <a:pt x="3" y="11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6" y="13"/>
                    <a:pt x="7" y="13"/>
                    <a:pt x="7" y="13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10" y="13"/>
                    <a:pt x="10" y="13"/>
                    <a:pt x="11" y="13"/>
                  </a:cubicBezTo>
                  <a:cubicBezTo>
                    <a:pt x="11" y="13"/>
                    <a:pt x="12" y="13"/>
                    <a:pt x="12" y="13"/>
                  </a:cubicBezTo>
                  <a:cubicBezTo>
                    <a:pt x="13" y="13"/>
                    <a:pt x="13" y="13"/>
                    <a:pt x="14" y="13"/>
                  </a:cubicBezTo>
                  <a:cubicBezTo>
                    <a:pt x="14" y="12"/>
                    <a:pt x="14" y="12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6" y="11"/>
                    <a:pt x="16" y="11"/>
                    <a:pt x="17" y="11"/>
                  </a:cubicBezTo>
                  <a:cubicBezTo>
                    <a:pt x="17" y="11"/>
                    <a:pt x="18" y="11"/>
                    <a:pt x="18" y="1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9"/>
                    <a:pt x="19" y="9"/>
                    <a:pt x="20" y="9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0" y="7"/>
                    <a:pt x="20" y="7"/>
                    <a:pt x="20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20" y="4"/>
                    <a:pt x="20" y="4"/>
                    <a:pt x="20" y="3"/>
                  </a:cubicBezTo>
                  <a:cubicBezTo>
                    <a:pt x="19" y="3"/>
                    <a:pt x="19" y="3"/>
                    <a:pt x="18" y="3"/>
                  </a:cubicBezTo>
                  <a:cubicBezTo>
                    <a:pt x="18" y="3"/>
                    <a:pt x="18" y="2"/>
                    <a:pt x="18" y="1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1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8"/>
                    <a:pt x="1" y="9"/>
                    <a:pt x="1" y="9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09" name="Freeform 41086"/>
            <p:cNvSpPr/>
            <p:nvPr/>
          </p:nvSpPr>
          <p:spPr>
            <a:xfrm>
              <a:off x="3840" y="1019"/>
              <a:ext cx="2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</a:cxnLst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10" name="Freeform 41087"/>
            <p:cNvSpPr/>
            <p:nvPr/>
          </p:nvSpPr>
          <p:spPr>
            <a:xfrm>
              <a:off x="3788" y="1034"/>
              <a:ext cx="8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" y="0"/>
                </a:cxn>
                <a:cxn ang="0">
                  <a:pos x="3" y="7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3" y="13"/>
                </a:cxn>
                <a:cxn ang="0">
                  <a:pos x="3" y="16"/>
                </a:cxn>
                <a:cxn ang="0">
                  <a:pos x="8" y="16"/>
                </a:cxn>
                <a:cxn ang="0">
                  <a:pos x="8" y="13"/>
                </a:cxn>
                <a:cxn ang="0">
                  <a:pos x="13" y="13"/>
                </a:cxn>
                <a:cxn ang="0">
                  <a:pos x="13" y="7"/>
                </a:cxn>
                <a:cxn ang="0">
                  <a:pos x="8" y="7"/>
                </a:cxn>
                <a:cxn ang="0">
                  <a:pos x="8" y="0"/>
                </a:cxn>
              </a:cxnLst>
              <a:pathLst>
                <a:path w="5" h="5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4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11" name="Freeform 41088"/>
            <p:cNvSpPr/>
            <p:nvPr/>
          </p:nvSpPr>
          <p:spPr>
            <a:xfrm>
              <a:off x="4077" y="1148"/>
              <a:ext cx="7" cy="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8"/>
                </a:cxn>
                <a:cxn ang="0">
                  <a:pos x="9" y="8"/>
                </a:cxn>
                <a:cxn ang="0">
                  <a:pos x="9" y="3"/>
                </a:cxn>
                <a:cxn ang="0">
                  <a:pos x="12" y="3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4" y="0"/>
                </a:cxn>
              </a:cxnLst>
              <a:pathLst>
                <a:path w="4" h="3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12" name="Freeform 41089"/>
            <p:cNvSpPr/>
            <p:nvPr/>
          </p:nvSpPr>
          <p:spPr>
            <a:xfrm>
              <a:off x="4098" y="1134"/>
              <a:ext cx="8" cy="19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5" y="5"/>
                </a:cxn>
                <a:cxn ang="0">
                  <a:pos x="5" y="9"/>
                </a:cxn>
                <a:cxn ang="0">
                  <a:pos x="5" y="16"/>
                </a:cxn>
                <a:cxn ang="0">
                  <a:pos x="5" y="17"/>
                </a:cxn>
                <a:cxn ang="0">
                  <a:pos x="0" y="17"/>
                </a:cxn>
                <a:cxn ang="0">
                  <a:pos x="0" y="24"/>
                </a:cxn>
                <a:cxn ang="0">
                  <a:pos x="0" y="28"/>
                </a:cxn>
                <a:cxn ang="0">
                  <a:pos x="0" y="33"/>
                </a:cxn>
                <a:cxn ang="0">
                  <a:pos x="5" y="33"/>
                </a:cxn>
                <a:cxn ang="0">
                  <a:pos x="8" y="33"/>
                </a:cxn>
                <a:cxn ang="0">
                  <a:pos x="13" y="33"/>
                </a:cxn>
                <a:cxn ang="0">
                  <a:pos x="13" y="28"/>
                </a:cxn>
                <a:cxn ang="0">
                  <a:pos x="13" y="24"/>
                </a:cxn>
                <a:cxn ang="0">
                  <a:pos x="13" y="17"/>
                </a:cxn>
                <a:cxn ang="0">
                  <a:pos x="13" y="16"/>
                </a:cxn>
                <a:cxn ang="0">
                  <a:pos x="8" y="16"/>
                </a:cxn>
                <a:cxn ang="0">
                  <a:pos x="8" y="9"/>
                </a:cxn>
              </a:cxnLst>
              <a:pathLst>
                <a:path w="5" h="11">
                  <a:moveTo>
                    <a:pt x="3" y="3"/>
                  </a:move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0"/>
                    <a:pt x="5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4" y="5"/>
                    <a:pt x="4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13" name="Freeform 41090"/>
            <p:cNvSpPr/>
            <p:nvPr/>
          </p:nvSpPr>
          <p:spPr>
            <a:xfrm>
              <a:off x="4160" y="1167"/>
              <a:ext cx="14" cy="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16" y="8"/>
                </a:cxn>
                <a:cxn ang="0">
                  <a:pos x="21" y="8"/>
                </a:cxn>
                <a:cxn ang="0">
                  <a:pos x="21" y="5"/>
                </a:cxn>
                <a:cxn ang="0">
                  <a:pos x="25" y="5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6" y="0"/>
                </a:cxn>
              </a:cxnLst>
              <a:pathLst>
                <a:path w="8" h="3">
                  <a:moveTo>
                    <a:pt x="5" y="0"/>
                  </a:move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6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14" name="Freeform 41091"/>
            <p:cNvSpPr/>
            <p:nvPr/>
          </p:nvSpPr>
          <p:spPr>
            <a:xfrm>
              <a:off x="4010" y="1200"/>
              <a:ext cx="4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15" name="Freeform 41092"/>
            <p:cNvSpPr/>
            <p:nvPr/>
          </p:nvSpPr>
          <p:spPr>
            <a:xfrm>
              <a:off x="3751" y="1203"/>
              <a:ext cx="9" cy="4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16" y="8"/>
                </a:cxn>
                <a:cxn ang="0">
                  <a:pos x="1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13" y="8"/>
                </a:cxn>
              </a:cxnLst>
              <a:pathLst>
                <a:path w="5" h="2">
                  <a:moveTo>
                    <a:pt x="4" y="2"/>
                  </a:move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3" y="2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16" name="Freeform 41093"/>
            <p:cNvSpPr/>
            <p:nvPr/>
          </p:nvSpPr>
          <p:spPr>
            <a:xfrm>
              <a:off x="4000" y="1203"/>
              <a:ext cx="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3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0" y="0"/>
                </a:cxn>
              </a:cxnLst>
              <a:pathLst>
                <a:path w="3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17" name="Freeform 41094"/>
            <p:cNvSpPr/>
            <p:nvPr/>
          </p:nvSpPr>
          <p:spPr>
            <a:xfrm>
              <a:off x="3749" y="1212"/>
              <a:ext cx="6" cy="5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12" y="8"/>
                </a:cxn>
                <a:cxn ang="0">
                  <a:pos x="12" y="5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4" y="5"/>
                </a:cxn>
                <a:cxn ang="0">
                  <a:pos x="4" y="8"/>
                </a:cxn>
              </a:cxnLst>
              <a:pathLst>
                <a:path w="3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18" name="Freeform 41095"/>
            <p:cNvSpPr/>
            <p:nvPr/>
          </p:nvSpPr>
          <p:spPr>
            <a:xfrm>
              <a:off x="3760" y="1212"/>
              <a:ext cx="3" cy="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8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8"/>
                </a:cxn>
              </a:cxnLst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19" name="Freeform 41096"/>
            <p:cNvSpPr/>
            <p:nvPr/>
          </p:nvSpPr>
          <p:spPr>
            <a:xfrm>
              <a:off x="3721" y="1221"/>
              <a:ext cx="44" cy="17"/>
            </a:xfrm>
            <a:custGeom>
              <a:avLst/>
              <a:gdLst/>
              <a:ahLst/>
              <a:cxnLst>
                <a:cxn ang="0">
                  <a:pos x="77" y="29"/>
                </a:cxn>
                <a:cxn ang="0">
                  <a:pos x="77" y="24"/>
                </a:cxn>
                <a:cxn ang="0">
                  <a:pos x="74" y="24"/>
                </a:cxn>
                <a:cxn ang="0">
                  <a:pos x="74" y="17"/>
                </a:cxn>
                <a:cxn ang="0">
                  <a:pos x="69" y="17"/>
                </a:cxn>
                <a:cxn ang="0">
                  <a:pos x="69" y="15"/>
                </a:cxn>
                <a:cxn ang="0">
                  <a:pos x="65" y="15"/>
                </a:cxn>
                <a:cxn ang="0">
                  <a:pos x="58" y="15"/>
                </a:cxn>
                <a:cxn ang="0">
                  <a:pos x="58" y="9"/>
                </a:cxn>
                <a:cxn ang="0">
                  <a:pos x="53" y="9"/>
                </a:cxn>
                <a:cxn ang="0">
                  <a:pos x="53" y="3"/>
                </a:cxn>
                <a:cxn ang="0">
                  <a:pos x="49" y="3"/>
                </a:cxn>
                <a:cxn ang="0">
                  <a:pos x="44" y="3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33" y="0"/>
                </a:cxn>
                <a:cxn ang="0">
                  <a:pos x="32" y="0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0" y="9"/>
                </a:cxn>
                <a:cxn ang="0">
                  <a:pos x="7" y="9"/>
                </a:cxn>
                <a:cxn ang="0">
                  <a:pos x="9" y="9"/>
                </a:cxn>
                <a:cxn ang="0">
                  <a:pos x="16" y="9"/>
                </a:cxn>
                <a:cxn ang="0">
                  <a:pos x="16" y="15"/>
                </a:cxn>
                <a:cxn ang="0">
                  <a:pos x="21" y="15"/>
                </a:cxn>
                <a:cxn ang="0">
                  <a:pos x="21" y="9"/>
                </a:cxn>
                <a:cxn ang="0">
                  <a:pos x="25" y="9"/>
                </a:cxn>
                <a:cxn ang="0">
                  <a:pos x="32" y="9"/>
                </a:cxn>
                <a:cxn ang="0">
                  <a:pos x="32" y="15"/>
                </a:cxn>
                <a:cxn ang="0">
                  <a:pos x="33" y="15"/>
                </a:cxn>
                <a:cxn ang="0">
                  <a:pos x="40" y="15"/>
                </a:cxn>
                <a:cxn ang="0">
                  <a:pos x="44" y="15"/>
                </a:cxn>
                <a:cxn ang="0">
                  <a:pos x="44" y="17"/>
                </a:cxn>
                <a:cxn ang="0">
                  <a:pos x="49" y="17"/>
                </a:cxn>
                <a:cxn ang="0">
                  <a:pos x="49" y="24"/>
                </a:cxn>
                <a:cxn ang="0">
                  <a:pos x="49" y="29"/>
                </a:cxn>
                <a:cxn ang="0">
                  <a:pos x="53" y="29"/>
                </a:cxn>
                <a:cxn ang="0">
                  <a:pos x="53" y="29"/>
                </a:cxn>
                <a:cxn ang="0">
                  <a:pos x="58" y="29"/>
                </a:cxn>
                <a:cxn ang="0">
                  <a:pos x="65" y="29"/>
                </a:cxn>
                <a:cxn ang="0">
                  <a:pos x="69" y="29"/>
                </a:cxn>
                <a:cxn ang="0">
                  <a:pos x="74" y="29"/>
                </a:cxn>
                <a:cxn ang="0">
                  <a:pos x="77" y="29"/>
                </a:cxn>
              </a:cxnLst>
              <a:pathLst>
                <a:path w="25" h="10">
                  <a:moveTo>
                    <a:pt x="25" y="10"/>
                  </a:moveTo>
                  <a:cubicBezTo>
                    <a:pt x="25" y="9"/>
                    <a:pt x="25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4" y="7"/>
                    <a:pt x="24" y="7"/>
                    <a:pt x="24" y="6"/>
                  </a:cubicBezTo>
                  <a:cubicBezTo>
                    <a:pt x="23" y="6"/>
                    <a:pt x="23" y="6"/>
                    <a:pt x="22" y="6"/>
                  </a:cubicBezTo>
                  <a:cubicBezTo>
                    <a:pt x="22" y="6"/>
                    <a:pt x="22" y="5"/>
                    <a:pt x="22" y="5"/>
                  </a:cubicBezTo>
                  <a:cubicBezTo>
                    <a:pt x="22" y="5"/>
                    <a:pt x="21" y="5"/>
                    <a:pt x="21" y="5"/>
                  </a:cubicBezTo>
                  <a:cubicBezTo>
                    <a:pt x="20" y="5"/>
                    <a:pt x="20" y="5"/>
                    <a:pt x="19" y="5"/>
                  </a:cubicBezTo>
                  <a:cubicBezTo>
                    <a:pt x="19" y="4"/>
                    <a:pt x="19" y="4"/>
                    <a:pt x="19" y="3"/>
                  </a:cubicBezTo>
                  <a:cubicBezTo>
                    <a:pt x="19" y="3"/>
                    <a:pt x="18" y="3"/>
                    <a:pt x="17" y="3"/>
                  </a:cubicBezTo>
                  <a:cubicBezTo>
                    <a:pt x="17" y="2"/>
                    <a:pt x="17" y="2"/>
                    <a:pt x="17" y="1"/>
                  </a:cubicBezTo>
                  <a:cubicBezTo>
                    <a:pt x="17" y="1"/>
                    <a:pt x="16" y="1"/>
                    <a:pt x="16" y="1"/>
                  </a:cubicBezTo>
                  <a:cubicBezTo>
                    <a:pt x="15" y="1"/>
                    <a:pt x="15" y="1"/>
                    <a:pt x="14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8" y="3"/>
                    <a:pt x="8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4"/>
                    <a:pt x="10" y="4"/>
                    <a:pt x="10" y="5"/>
                  </a:cubicBezTo>
                  <a:cubicBezTo>
                    <a:pt x="10" y="5"/>
                    <a:pt x="11" y="5"/>
                    <a:pt x="11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3" y="5"/>
                    <a:pt x="14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5" y="6"/>
                    <a:pt x="15" y="6"/>
                    <a:pt x="16" y="6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9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8" y="10"/>
                    <a:pt x="19" y="10"/>
                    <a:pt x="19" y="10"/>
                  </a:cubicBezTo>
                  <a:cubicBezTo>
                    <a:pt x="20" y="10"/>
                    <a:pt x="20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3" y="10"/>
                    <a:pt x="23" y="10"/>
                    <a:pt x="24" y="10"/>
                  </a:cubicBezTo>
                  <a:cubicBezTo>
                    <a:pt x="24" y="10"/>
                    <a:pt x="25" y="10"/>
                    <a:pt x="25" y="1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20" name="Freeform 41097"/>
            <p:cNvSpPr/>
            <p:nvPr/>
          </p:nvSpPr>
          <p:spPr>
            <a:xfrm>
              <a:off x="3793" y="1243"/>
              <a:ext cx="9" cy="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2"/>
                </a:cxn>
                <a:cxn ang="0">
                  <a:pos x="7" y="12"/>
                </a:cxn>
                <a:cxn ang="0">
                  <a:pos x="9" y="12"/>
                </a:cxn>
                <a:cxn ang="0">
                  <a:pos x="16" y="12"/>
                </a:cxn>
                <a:cxn ang="0">
                  <a:pos x="16" y="4"/>
                </a:cxn>
                <a:cxn ang="0">
                  <a:pos x="9" y="4"/>
                </a:cxn>
                <a:cxn ang="0">
                  <a:pos x="9" y="0"/>
                </a:cxn>
              </a:cxnLst>
              <a:pathLst>
                <a:path w="5" h="3"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21" name="Freeform 41098"/>
            <p:cNvSpPr/>
            <p:nvPr/>
          </p:nvSpPr>
          <p:spPr>
            <a:xfrm>
              <a:off x="3746" y="1243"/>
              <a:ext cx="9" cy="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7" y="12"/>
                </a:cxn>
                <a:cxn ang="0">
                  <a:pos x="9" y="12"/>
                </a:cxn>
                <a:cxn ang="0">
                  <a:pos x="16" y="12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7" y="0"/>
                </a:cxn>
              </a:cxnLst>
              <a:pathLst>
                <a:path w="5" h="3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22" name="Freeform 41099"/>
            <p:cNvSpPr/>
            <p:nvPr/>
          </p:nvSpPr>
          <p:spPr>
            <a:xfrm>
              <a:off x="3763" y="1231"/>
              <a:ext cx="25" cy="18"/>
            </a:xfrm>
            <a:custGeom>
              <a:avLst/>
              <a:gdLst/>
              <a:ahLst/>
              <a:cxnLst>
                <a:cxn ang="0">
                  <a:pos x="36" y="16"/>
                </a:cxn>
                <a:cxn ang="0">
                  <a:pos x="36" y="13"/>
                </a:cxn>
                <a:cxn ang="0">
                  <a:pos x="29" y="13"/>
                </a:cxn>
                <a:cxn ang="0">
                  <a:pos x="25" y="13"/>
                </a:cxn>
                <a:cxn ang="0">
                  <a:pos x="20" y="13"/>
                </a:cxn>
                <a:cxn ang="0">
                  <a:pos x="16" y="13"/>
                </a:cxn>
                <a:cxn ang="0">
                  <a:pos x="16" y="7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9" y="7"/>
                </a:cxn>
                <a:cxn ang="0">
                  <a:pos x="9" y="13"/>
                </a:cxn>
                <a:cxn ang="0">
                  <a:pos x="9" y="16"/>
                </a:cxn>
                <a:cxn ang="0">
                  <a:pos x="9" y="23"/>
                </a:cxn>
                <a:cxn ang="0">
                  <a:pos x="4" y="23"/>
                </a:cxn>
                <a:cxn ang="0">
                  <a:pos x="0" y="23"/>
                </a:cxn>
                <a:cxn ang="0">
                  <a:pos x="0" y="25"/>
                </a:cxn>
                <a:cxn ang="0">
                  <a:pos x="4" y="25"/>
                </a:cxn>
                <a:cxn ang="0">
                  <a:pos x="4" y="32"/>
                </a:cxn>
                <a:cxn ang="0">
                  <a:pos x="9" y="32"/>
                </a:cxn>
                <a:cxn ang="0">
                  <a:pos x="9" y="25"/>
                </a:cxn>
                <a:cxn ang="0">
                  <a:pos x="16" y="25"/>
                </a:cxn>
                <a:cxn ang="0">
                  <a:pos x="16" y="32"/>
                </a:cxn>
                <a:cxn ang="0">
                  <a:pos x="20" y="32"/>
                </a:cxn>
                <a:cxn ang="0">
                  <a:pos x="25" y="32"/>
                </a:cxn>
                <a:cxn ang="0">
                  <a:pos x="25" y="25"/>
                </a:cxn>
                <a:cxn ang="0">
                  <a:pos x="29" y="25"/>
                </a:cxn>
                <a:cxn ang="0">
                  <a:pos x="36" y="25"/>
                </a:cxn>
                <a:cxn ang="0">
                  <a:pos x="38" y="25"/>
                </a:cxn>
                <a:cxn ang="0">
                  <a:pos x="45" y="25"/>
                </a:cxn>
                <a:cxn ang="0">
                  <a:pos x="45" y="23"/>
                </a:cxn>
                <a:cxn ang="0">
                  <a:pos x="45" y="16"/>
                </a:cxn>
                <a:cxn ang="0">
                  <a:pos x="38" y="16"/>
                </a:cxn>
                <a:cxn ang="0">
                  <a:pos x="36" y="16"/>
                </a:cxn>
              </a:cxnLst>
              <a:pathLst>
                <a:path w="14" h="10">
                  <a:moveTo>
                    <a:pt x="11" y="5"/>
                  </a:moveTo>
                  <a:cubicBezTo>
                    <a:pt x="11" y="5"/>
                    <a:pt x="11" y="4"/>
                    <a:pt x="11" y="4"/>
                  </a:cubicBezTo>
                  <a:cubicBezTo>
                    <a:pt x="10" y="4"/>
                    <a:pt x="10" y="4"/>
                    <a:pt x="9" y="4"/>
                  </a:cubicBezTo>
                  <a:cubicBezTo>
                    <a:pt x="9" y="4"/>
                    <a:pt x="8" y="4"/>
                    <a:pt x="8" y="4"/>
                  </a:cubicBezTo>
                  <a:cubicBezTo>
                    <a:pt x="7" y="4"/>
                    <a:pt x="7" y="4"/>
                    <a:pt x="6" y="4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10" y="8"/>
                    <a:pt x="10" y="8"/>
                    <a:pt x="11" y="8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3" y="8"/>
                    <a:pt x="13" y="8"/>
                    <a:pt x="14" y="8"/>
                  </a:cubicBezTo>
                  <a:cubicBezTo>
                    <a:pt x="14" y="8"/>
                    <a:pt x="14" y="7"/>
                    <a:pt x="14" y="7"/>
                  </a:cubicBezTo>
                  <a:cubicBezTo>
                    <a:pt x="14" y="6"/>
                    <a:pt x="14" y="6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23" name="Freeform 41100"/>
            <p:cNvSpPr/>
            <p:nvPr/>
          </p:nvSpPr>
          <p:spPr>
            <a:xfrm>
              <a:off x="4449" y="1263"/>
              <a:ext cx="5" cy="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5" y="13"/>
                </a:cxn>
                <a:cxn ang="0">
                  <a:pos x="8" y="13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5" y="5"/>
                </a:cxn>
              </a:cxnLst>
              <a:pathLst>
                <a:path w="3" h="5">
                  <a:moveTo>
                    <a:pt x="2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24" name="Freeform 41101"/>
            <p:cNvSpPr/>
            <p:nvPr/>
          </p:nvSpPr>
          <p:spPr>
            <a:xfrm>
              <a:off x="4286" y="1271"/>
              <a:ext cx="5" cy="5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3"/>
                </a:cxn>
              </a:cxnLst>
              <a:pathLst>
                <a:path w="3" h="3">
                  <a:moveTo>
                    <a:pt x="3" y="1"/>
                  </a:move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25" name="Freeform 41102"/>
            <p:cNvSpPr/>
            <p:nvPr/>
          </p:nvSpPr>
          <p:spPr>
            <a:xfrm>
              <a:off x="4367" y="1310"/>
              <a:ext cx="4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26" name="Freeform 41103"/>
            <p:cNvSpPr/>
            <p:nvPr/>
          </p:nvSpPr>
          <p:spPr>
            <a:xfrm>
              <a:off x="3683" y="1332"/>
              <a:ext cx="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7" y="12"/>
                </a:cxn>
                <a:cxn ang="0">
                  <a:pos x="12" y="12"/>
                </a:cxn>
                <a:cxn ang="0">
                  <a:pos x="12" y="7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0" y="0"/>
                </a:cxn>
              </a:cxnLst>
              <a:pathLst>
                <a:path w="4" h="4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27" name="Freeform 41104"/>
            <p:cNvSpPr/>
            <p:nvPr/>
          </p:nvSpPr>
          <p:spPr>
            <a:xfrm>
              <a:off x="4463" y="1299"/>
              <a:ext cx="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28" name="Freeform 41105"/>
            <p:cNvSpPr>
              <a:spLocks noEditPoints="1"/>
            </p:cNvSpPr>
            <p:nvPr/>
          </p:nvSpPr>
          <p:spPr>
            <a:xfrm>
              <a:off x="3995" y="887"/>
              <a:ext cx="482" cy="604"/>
            </a:xfrm>
            <a:custGeom>
              <a:avLst/>
              <a:gdLst/>
              <a:ahLst/>
              <a:cxnLst>
                <a:cxn ang="0">
                  <a:pos x="539" y="70"/>
                </a:cxn>
                <a:cxn ang="0">
                  <a:pos x="487" y="73"/>
                </a:cxn>
                <a:cxn ang="0">
                  <a:pos x="470" y="122"/>
                </a:cxn>
                <a:cxn ang="0">
                  <a:pos x="445" y="57"/>
                </a:cxn>
                <a:cxn ang="0">
                  <a:pos x="430" y="42"/>
                </a:cxn>
                <a:cxn ang="0">
                  <a:pos x="414" y="118"/>
                </a:cxn>
                <a:cxn ang="0">
                  <a:pos x="405" y="146"/>
                </a:cxn>
                <a:cxn ang="0">
                  <a:pos x="369" y="146"/>
                </a:cxn>
                <a:cxn ang="0">
                  <a:pos x="308" y="143"/>
                </a:cxn>
                <a:cxn ang="0">
                  <a:pos x="212" y="151"/>
                </a:cxn>
                <a:cxn ang="0">
                  <a:pos x="167" y="230"/>
                </a:cxn>
                <a:cxn ang="0">
                  <a:pos x="179" y="312"/>
                </a:cxn>
                <a:cxn ang="0">
                  <a:pos x="127" y="319"/>
                </a:cxn>
                <a:cxn ang="0">
                  <a:pos x="78" y="287"/>
                </a:cxn>
                <a:cxn ang="0">
                  <a:pos x="78" y="345"/>
                </a:cxn>
                <a:cxn ang="0">
                  <a:pos x="103" y="367"/>
                </a:cxn>
                <a:cxn ang="0">
                  <a:pos x="118" y="400"/>
                </a:cxn>
                <a:cxn ang="0">
                  <a:pos x="66" y="463"/>
                </a:cxn>
                <a:cxn ang="0">
                  <a:pos x="57" y="543"/>
                </a:cxn>
                <a:cxn ang="0">
                  <a:pos x="9" y="621"/>
                </a:cxn>
                <a:cxn ang="0">
                  <a:pos x="33" y="712"/>
                </a:cxn>
                <a:cxn ang="0">
                  <a:pos x="124" y="736"/>
                </a:cxn>
                <a:cxn ang="0">
                  <a:pos x="193" y="761"/>
                </a:cxn>
                <a:cxn ang="0">
                  <a:pos x="228" y="855"/>
                </a:cxn>
                <a:cxn ang="0">
                  <a:pos x="228" y="964"/>
                </a:cxn>
                <a:cxn ang="0">
                  <a:pos x="273" y="1051"/>
                </a:cxn>
                <a:cxn ang="0">
                  <a:pos x="355" y="997"/>
                </a:cxn>
                <a:cxn ang="0">
                  <a:pos x="397" y="912"/>
                </a:cxn>
                <a:cxn ang="0">
                  <a:pos x="414" y="823"/>
                </a:cxn>
                <a:cxn ang="0">
                  <a:pos x="470" y="752"/>
                </a:cxn>
                <a:cxn ang="0">
                  <a:pos x="482" y="679"/>
                </a:cxn>
                <a:cxn ang="0">
                  <a:pos x="487" y="654"/>
                </a:cxn>
                <a:cxn ang="0">
                  <a:pos x="553" y="585"/>
                </a:cxn>
                <a:cxn ang="0">
                  <a:pos x="597" y="573"/>
                </a:cxn>
                <a:cxn ang="0">
                  <a:pos x="654" y="639"/>
                </a:cxn>
                <a:cxn ang="0">
                  <a:pos x="705" y="695"/>
                </a:cxn>
                <a:cxn ang="0">
                  <a:pos x="708" y="648"/>
                </a:cxn>
                <a:cxn ang="0">
                  <a:pos x="781" y="585"/>
                </a:cxn>
                <a:cxn ang="0">
                  <a:pos x="600" y="0"/>
                </a:cxn>
                <a:cxn ang="0">
                  <a:pos x="339" y="191"/>
                </a:cxn>
                <a:cxn ang="0">
                  <a:pos x="336" y="392"/>
                </a:cxn>
                <a:cxn ang="0">
                  <a:pos x="388" y="437"/>
                </a:cxn>
                <a:cxn ang="0">
                  <a:pos x="294" y="254"/>
                </a:cxn>
                <a:cxn ang="0">
                  <a:pos x="237" y="294"/>
                </a:cxn>
                <a:cxn ang="0">
                  <a:pos x="230" y="230"/>
                </a:cxn>
                <a:cxn ang="0">
                  <a:pos x="251" y="249"/>
                </a:cxn>
                <a:cxn ang="0">
                  <a:pos x="228" y="319"/>
                </a:cxn>
                <a:cxn ang="0">
                  <a:pos x="188" y="282"/>
                </a:cxn>
                <a:cxn ang="0">
                  <a:pos x="285" y="512"/>
                </a:cxn>
                <a:cxn ang="0">
                  <a:pos x="204" y="503"/>
                </a:cxn>
                <a:cxn ang="0">
                  <a:pos x="118" y="494"/>
                </a:cxn>
                <a:cxn ang="0">
                  <a:pos x="146" y="446"/>
                </a:cxn>
                <a:cxn ang="0">
                  <a:pos x="218" y="449"/>
                </a:cxn>
                <a:cxn ang="0">
                  <a:pos x="245" y="458"/>
                </a:cxn>
                <a:cxn ang="0">
                  <a:pos x="221" y="414"/>
                </a:cxn>
                <a:cxn ang="0">
                  <a:pos x="285" y="479"/>
                </a:cxn>
                <a:cxn ang="0">
                  <a:pos x="327" y="486"/>
                </a:cxn>
                <a:cxn ang="0">
                  <a:pos x="369" y="496"/>
                </a:cxn>
                <a:cxn ang="0">
                  <a:pos x="388" y="597"/>
                </a:cxn>
                <a:cxn ang="0">
                  <a:pos x="402" y="601"/>
                </a:cxn>
                <a:cxn ang="0">
                  <a:pos x="512" y="566"/>
                </a:cxn>
                <a:cxn ang="0">
                  <a:pos x="487" y="552"/>
                </a:cxn>
                <a:cxn ang="0">
                  <a:pos x="536" y="136"/>
                </a:cxn>
              </a:cxnLst>
              <a:pathLst>
                <a:path w="277" h="347">
                  <a:moveTo>
                    <a:pt x="197" y="1"/>
                  </a:moveTo>
                  <a:cubicBezTo>
                    <a:pt x="196" y="1"/>
                    <a:pt x="196" y="1"/>
                    <a:pt x="195" y="1"/>
                  </a:cubicBezTo>
                  <a:cubicBezTo>
                    <a:pt x="195" y="2"/>
                    <a:pt x="195" y="3"/>
                    <a:pt x="195" y="3"/>
                  </a:cubicBezTo>
                  <a:cubicBezTo>
                    <a:pt x="195" y="3"/>
                    <a:pt x="194" y="3"/>
                    <a:pt x="194" y="3"/>
                  </a:cubicBezTo>
                  <a:cubicBezTo>
                    <a:pt x="193" y="3"/>
                    <a:pt x="193" y="3"/>
                    <a:pt x="192" y="3"/>
                  </a:cubicBezTo>
                  <a:cubicBezTo>
                    <a:pt x="192" y="4"/>
                    <a:pt x="192" y="4"/>
                    <a:pt x="192" y="5"/>
                  </a:cubicBezTo>
                  <a:cubicBezTo>
                    <a:pt x="192" y="5"/>
                    <a:pt x="192" y="6"/>
                    <a:pt x="192" y="6"/>
                  </a:cubicBezTo>
                  <a:cubicBezTo>
                    <a:pt x="192" y="6"/>
                    <a:pt x="191" y="6"/>
                    <a:pt x="191" y="6"/>
                  </a:cubicBezTo>
                  <a:cubicBezTo>
                    <a:pt x="191" y="7"/>
                    <a:pt x="191" y="7"/>
                    <a:pt x="191" y="8"/>
                  </a:cubicBezTo>
                  <a:cubicBezTo>
                    <a:pt x="190" y="8"/>
                    <a:pt x="190" y="8"/>
                    <a:pt x="189" y="8"/>
                  </a:cubicBezTo>
                  <a:cubicBezTo>
                    <a:pt x="189" y="9"/>
                    <a:pt x="189" y="9"/>
                    <a:pt x="189" y="10"/>
                  </a:cubicBezTo>
                  <a:cubicBezTo>
                    <a:pt x="189" y="10"/>
                    <a:pt x="189" y="11"/>
                    <a:pt x="189" y="11"/>
                  </a:cubicBezTo>
                  <a:cubicBezTo>
                    <a:pt x="190" y="11"/>
                    <a:pt x="190" y="11"/>
                    <a:pt x="191" y="11"/>
                  </a:cubicBezTo>
                  <a:cubicBezTo>
                    <a:pt x="191" y="12"/>
                    <a:pt x="191" y="12"/>
                    <a:pt x="191" y="13"/>
                  </a:cubicBezTo>
                  <a:cubicBezTo>
                    <a:pt x="190" y="13"/>
                    <a:pt x="190" y="13"/>
                    <a:pt x="189" y="13"/>
                  </a:cubicBezTo>
                  <a:cubicBezTo>
                    <a:pt x="189" y="13"/>
                    <a:pt x="188" y="13"/>
                    <a:pt x="188" y="13"/>
                  </a:cubicBezTo>
                  <a:cubicBezTo>
                    <a:pt x="188" y="13"/>
                    <a:pt x="188" y="14"/>
                    <a:pt x="188" y="14"/>
                  </a:cubicBezTo>
                  <a:cubicBezTo>
                    <a:pt x="187" y="14"/>
                    <a:pt x="187" y="14"/>
                    <a:pt x="186" y="14"/>
                  </a:cubicBezTo>
                  <a:cubicBezTo>
                    <a:pt x="186" y="15"/>
                    <a:pt x="186" y="15"/>
                    <a:pt x="186" y="16"/>
                  </a:cubicBezTo>
                  <a:cubicBezTo>
                    <a:pt x="185" y="16"/>
                    <a:pt x="185" y="16"/>
                    <a:pt x="184" y="16"/>
                  </a:cubicBezTo>
                  <a:cubicBezTo>
                    <a:pt x="184" y="16"/>
                    <a:pt x="183" y="16"/>
                    <a:pt x="183" y="16"/>
                  </a:cubicBezTo>
                  <a:cubicBezTo>
                    <a:pt x="183" y="17"/>
                    <a:pt x="183" y="17"/>
                    <a:pt x="183" y="18"/>
                  </a:cubicBezTo>
                  <a:cubicBezTo>
                    <a:pt x="182" y="18"/>
                    <a:pt x="182" y="18"/>
                    <a:pt x="181" y="18"/>
                  </a:cubicBezTo>
                  <a:cubicBezTo>
                    <a:pt x="181" y="18"/>
                    <a:pt x="181" y="19"/>
                    <a:pt x="181" y="19"/>
                  </a:cubicBezTo>
                  <a:cubicBezTo>
                    <a:pt x="181" y="19"/>
                    <a:pt x="180" y="19"/>
                    <a:pt x="180" y="19"/>
                  </a:cubicBezTo>
                  <a:cubicBezTo>
                    <a:pt x="179" y="19"/>
                    <a:pt x="179" y="19"/>
                    <a:pt x="178" y="19"/>
                  </a:cubicBezTo>
                  <a:cubicBezTo>
                    <a:pt x="178" y="20"/>
                    <a:pt x="178" y="20"/>
                    <a:pt x="178" y="21"/>
                  </a:cubicBezTo>
                  <a:cubicBezTo>
                    <a:pt x="178" y="21"/>
                    <a:pt x="178" y="22"/>
                    <a:pt x="178" y="23"/>
                  </a:cubicBezTo>
                  <a:cubicBezTo>
                    <a:pt x="178" y="23"/>
                    <a:pt x="178" y="24"/>
                    <a:pt x="178" y="24"/>
                  </a:cubicBezTo>
                  <a:cubicBezTo>
                    <a:pt x="178" y="24"/>
                    <a:pt x="177" y="24"/>
                    <a:pt x="177" y="24"/>
                  </a:cubicBezTo>
                  <a:cubicBezTo>
                    <a:pt x="176" y="24"/>
                    <a:pt x="176" y="24"/>
                    <a:pt x="175" y="24"/>
                  </a:cubicBezTo>
                  <a:cubicBezTo>
                    <a:pt x="175" y="24"/>
                    <a:pt x="175" y="23"/>
                    <a:pt x="175" y="23"/>
                  </a:cubicBezTo>
                  <a:cubicBezTo>
                    <a:pt x="174" y="23"/>
                    <a:pt x="174" y="23"/>
                    <a:pt x="173" y="23"/>
                  </a:cubicBezTo>
                  <a:cubicBezTo>
                    <a:pt x="173" y="22"/>
                    <a:pt x="173" y="21"/>
                    <a:pt x="173" y="21"/>
                  </a:cubicBezTo>
                  <a:cubicBezTo>
                    <a:pt x="173" y="21"/>
                    <a:pt x="172" y="21"/>
                    <a:pt x="172" y="21"/>
                  </a:cubicBezTo>
                  <a:cubicBezTo>
                    <a:pt x="171" y="21"/>
                    <a:pt x="171" y="21"/>
                    <a:pt x="170" y="21"/>
                  </a:cubicBezTo>
                  <a:cubicBezTo>
                    <a:pt x="170" y="21"/>
                    <a:pt x="170" y="22"/>
                    <a:pt x="170" y="23"/>
                  </a:cubicBezTo>
                  <a:cubicBezTo>
                    <a:pt x="171" y="23"/>
                    <a:pt x="171" y="23"/>
                    <a:pt x="172" y="23"/>
                  </a:cubicBezTo>
                  <a:cubicBezTo>
                    <a:pt x="172" y="23"/>
                    <a:pt x="172" y="24"/>
                    <a:pt x="172" y="24"/>
                  </a:cubicBezTo>
                  <a:cubicBezTo>
                    <a:pt x="172" y="25"/>
                    <a:pt x="172" y="25"/>
                    <a:pt x="172" y="26"/>
                  </a:cubicBezTo>
                  <a:cubicBezTo>
                    <a:pt x="172" y="26"/>
                    <a:pt x="172" y="27"/>
                    <a:pt x="172" y="27"/>
                  </a:cubicBezTo>
                  <a:cubicBezTo>
                    <a:pt x="171" y="27"/>
                    <a:pt x="171" y="27"/>
                    <a:pt x="170" y="27"/>
                  </a:cubicBezTo>
                  <a:cubicBezTo>
                    <a:pt x="170" y="27"/>
                    <a:pt x="170" y="26"/>
                    <a:pt x="170" y="26"/>
                  </a:cubicBezTo>
                  <a:cubicBezTo>
                    <a:pt x="170" y="26"/>
                    <a:pt x="169" y="26"/>
                    <a:pt x="169" y="26"/>
                  </a:cubicBezTo>
                  <a:cubicBezTo>
                    <a:pt x="169" y="25"/>
                    <a:pt x="169" y="25"/>
                    <a:pt x="169" y="24"/>
                  </a:cubicBezTo>
                  <a:cubicBezTo>
                    <a:pt x="168" y="24"/>
                    <a:pt x="168" y="24"/>
                    <a:pt x="167" y="24"/>
                  </a:cubicBezTo>
                  <a:cubicBezTo>
                    <a:pt x="167" y="24"/>
                    <a:pt x="167" y="23"/>
                    <a:pt x="167" y="23"/>
                  </a:cubicBezTo>
                  <a:cubicBezTo>
                    <a:pt x="167" y="22"/>
                    <a:pt x="167" y="21"/>
                    <a:pt x="167" y="21"/>
                  </a:cubicBezTo>
                  <a:cubicBezTo>
                    <a:pt x="167" y="21"/>
                    <a:pt x="166" y="21"/>
                    <a:pt x="166" y="21"/>
                  </a:cubicBezTo>
                  <a:cubicBezTo>
                    <a:pt x="166" y="20"/>
                    <a:pt x="166" y="20"/>
                    <a:pt x="166" y="19"/>
                  </a:cubicBezTo>
                  <a:cubicBezTo>
                    <a:pt x="165" y="19"/>
                    <a:pt x="165" y="19"/>
                    <a:pt x="164" y="19"/>
                  </a:cubicBezTo>
                  <a:cubicBezTo>
                    <a:pt x="164" y="20"/>
                    <a:pt x="164" y="20"/>
                    <a:pt x="164" y="21"/>
                  </a:cubicBezTo>
                  <a:cubicBezTo>
                    <a:pt x="164" y="21"/>
                    <a:pt x="163" y="21"/>
                    <a:pt x="163" y="21"/>
                  </a:cubicBezTo>
                  <a:cubicBezTo>
                    <a:pt x="163" y="21"/>
                    <a:pt x="163" y="22"/>
                    <a:pt x="163" y="23"/>
                  </a:cubicBezTo>
                  <a:cubicBezTo>
                    <a:pt x="163" y="23"/>
                    <a:pt x="163" y="24"/>
                    <a:pt x="163" y="24"/>
                  </a:cubicBezTo>
                  <a:cubicBezTo>
                    <a:pt x="162" y="24"/>
                    <a:pt x="161" y="24"/>
                    <a:pt x="161" y="24"/>
                  </a:cubicBezTo>
                  <a:cubicBezTo>
                    <a:pt x="161" y="25"/>
                    <a:pt x="161" y="25"/>
                    <a:pt x="161" y="26"/>
                  </a:cubicBezTo>
                  <a:cubicBezTo>
                    <a:pt x="161" y="26"/>
                    <a:pt x="161" y="27"/>
                    <a:pt x="161" y="27"/>
                  </a:cubicBezTo>
                  <a:cubicBezTo>
                    <a:pt x="161" y="27"/>
                    <a:pt x="162" y="27"/>
                    <a:pt x="163" y="27"/>
                  </a:cubicBezTo>
                  <a:cubicBezTo>
                    <a:pt x="163" y="28"/>
                    <a:pt x="163" y="28"/>
                    <a:pt x="163" y="29"/>
                  </a:cubicBezTo>
                  <a:cubicBezTo>
                    <a:pt x="163" y="29"/>
                    <a:pt x="163" y="30"/>
                    <a:pt x="163" y="30"/>
                  </a:cubicBezTo>
                  <a:cubicBezTo>
                    <a:pt x="162" y="30"/>
                    <a:pt x="161" y="30"/>
                    <a:pt x="161" y="30"/>
                  </a:cubicBezTo>
                  <a:cubicBezTo>
                    <a:pt x="160" y="30"/>
                    <a:pt x="160" y="30"/>
                    <a:pt x="159" y="30"/>
                  </a:cubicBezTo>
                  <a:cubicBezTo>
                    <a:pt x="159" y="31"/>
                    <a:pt x="159" y="32"/>
                    <a:pt x="159" y="32"/>
                  </a:cubicBezTo>
                  <a:cubicBezTo>
                    <a:pt x="159" y="33"/>
                    <a:pt x="159" y="33"/>
                    <a:pt x="159" y="34"/>
                  </a:cubicBezTo>
                  <a:cubicBezTo>
                    <a:pt x="160" y="34"/>
                    <a:pt x="160" y="34"/>
                    <a:pt x="161" y="34"/>
                  </a:cubicBezTo>
                  <a:cubicBezTo>
                    <a:pt x="161" y="34"/>
                    <a:pt x="161" y="35"/>
                    <a:pt x="161" y="35"/>
                  </a:cubicBezTo>
                  <a:cubicBezTo>
                    <a:pt x="161" y="36"/>
                    <a:pt x="161" y="36"/>
                    <a:pt x="161" y="37"/>
                  </a:cubicBezTo>
                  <a:cubicBezTo>
                    <a:pt x="161" y="38"/>
                    <a:pt x="161" y="38"/>
                    <a:pt x="161" y="39"/>
                  </a:cubicBezTo>
                  <a:cubicBezTo>
                    <a:pt x="161" y="39"/>
                    <a:pt x="161" y="40"/>
                    <a:pt x="161" y="40"/>
                  </a:cubicBezTo>
                  <a:cubicBezTo>
                    <a:pt x="161" y="40"/>
                    <a:pt x="162" y="40"/>
                    <a:pt x="163" y="40"/>
                  </a:cubicBezTo>
                  <a:cubicBezTo>
                    <a:pt x="163" y="40"/>
                    <a:pt x="164" y="40"/>
                    <a:pt x="164" y="40"/>
                  </a:cubicBezTo>
                  <a:cubicBezTo>
                    <a:pt x="164" y="41"/>
                    <a:pt x="164" y="41"/>
                    <a:pt x="164" y="42"/>
                  </a:cubicBezTo>
                  <a:cubicBezTo>
                    <a:pt x="165" y="42"/>
                    <a:pt x="165" y="42"/>
                    <a:pt x="166" y="42"/>
                  </a:cubicBezTo>
                  <a:cubicBezTo>
                    <a:pt x="166" y="42"/>
                    <a:pt x="166" y="43"/>
                    <a:pt x="166" y="43"/>
                  </a:cubicBezTo>
                  <a:cubicBezTo>
                    <a:pt x="165" y="43"/>
                    <a:pt x="165" y="43"/>
                    <a:pt x="164" y="43"/>
                  </a:cubicBezTo>
                  <a:cubicBezTo>
                    <a:pt x="164" y="43"/>
                    <a:pt x="164" y="42"/>
                    <a:pt x="164" y="42"/>
                  </a:cubicBezTo>
                  <a:cubicBezTo>
                    <a:pt x="164" y="42"/>
                    <a:pt x="163" y="42"/>
                    <a:pt x="163" y="42"/>
                  </a:cubicBezTo>
                  <a:cubicBezTo>
                    <a:pt x="162" y="42"/>
                    <a:pt x="161" y="42"/>
                    <a:pt x="161" y="42"/>
                  </a:cubicBezTo>
                  <a:cubicBezTo>
                    <a:pt x="160" y="42"/>
                    <a:pt x="160" y="42"/>
                    <a:pt x="159" y="42"/>
                  </a:cubicBezTo>
                  <a:cubicBezTo>
                    <a:pt x="159" y="41"/>
                    <a:pt x="159" y="41"/>
                    <a:pt x="159" y="40"/>
                  </a:cubicBezTo>
                  <a:cubicBezTo>
                    <a:pt x="159" y="40"/>
                    <a:pt x="158" y="40"/>
                    <a:pt x="158" y="40"/>
                  </a:cubicBezTo>
                  <a:cubicBezTo>
                    <a:pt x="157" y="40"/>
                    <a:pt x="157" y="40"/>
                    <a:pt x="156" y="40"/>
                  </a:cubicBezTo>
                  <a:cubicBezTo>
                    <a:pt x="156" y="40"/>
                    <a:pt x="155" y="40"/>
                    <a:pt x="155" y="40"/>
                  </a:cubicBezTo>
                  <a:cubicBezTo>
                    <a:pt x="154" y="40"/>
                    <a:pt x="154" y="40"/>
                    <a:pt x="153" y="40"/>
                  </a:cubicBezTo>
                  <a:cubicBezTo>
                    <a:pt x="153" y="40"/>
                    <a:pt x="152" y="40"/>
                    <a:pt x="151" y="40"/>
                  </a:cubicBezTo>
                  <a:cubicBezTo>
                    <a:pt x="151" y="40"/>
                    <a:pt x="150" y="40"/>
                    <a:pt x="150" y="40"/>
                  </a:cubicBezTo>
                  <a:cubicBezTo>
                    <a:pt x="150" y="40"/>
                    <a:pt x="150" y="39"/>
                    <a:pt x="150" y="39"/>
                  </a:cubicBezTo>
                  <a:cubicBezTo>
                    <a:pt x="149" y="39"/>
                    <a:pt x="149" y="39"/>
                    <a:pt x="148" y="39"/>
                  </a:cubicBezTo>
                  <a:cubicBezTo>
                    <a:pt x="148" y="39"/>
                    <a:pt x="147" y="39"/>
                    <a:pt x="147" y="39"/>
                  </a:cubicBezTo>
                  <a:cubicBezTo>
                    <a:pt x="147" y="38"/>
                    <a:pt x="147" y="38"/>
                    <a:pt x="147" y="37"/>
                  </a:cubicBezTo>
                  <a:cubicBezTo>
                    <a:pt x="146" y="37"/>
                    <a:pt x="146" y="37"/>
                    <a:pt x="145" y="37"/>
                  </a:cubicBezTo>
                  <a:cubicBezTo>
                    <a:pt x="145" y="37"/>
                    <a:pt x="144" y="37"/>
                    <a:pt x="144" y="37"/>
                  </a:cubicBezTo>
                  <a:cubicBezTo>
                    <a:pt x="143" y="37"/>
                    <a:pt x="143" y="37"/>
                    <a:pt x="142" y="37"/>
                  </a:cubicBezTo>
                  <a:cubicBezTo>
                    <a:pt x="142" y="37"/>
                    <a:pt x="141" y="37"/>
                    <a:pt x="141" y="37"/>
                  </a:cubicBezTo>
                  <a:cubicBezTo>
                    <a:pt x="141" y="36"/>
                    <a:pt x="141" y="36"/>
                    <a:pt x="141" y="35"/>
                  </a:cubicBezTo>
                  <a:cubicBezTo>
                    <a:pt x="141" y="35"/>
                    <a:pt x="141" y="34"/>
                    <a:pt x="141" y="34"/>
                  </a:cubicBezTo>
                  <a:cubicBezTo>
                    <a:pt x="140" y="34"/>
                    <a:pt x="140" y="34"/>
                    <a:pt x="139" y="34"/>
                  </a:cubicBezTo>
                  <a:cubicBezTo>
                    <a:pt x="139" y="33"/>
                    <a:pt x="139" y="33"/>
                    <a:pt x="139" y="32"/>
                  </a:cubicBezTo>
                  <a:cubicBezTo>
                    <a:pt x="139" y="32"/>
                    <a:pt x="139" y="31"/>
                    <a:pt x="139" y="30"/>
                  </a:cubicBezTo>
                  <a:cubicBezTo>
                    <a:pt x="140" y="30"/>
                    <a:pt x="140" y="30"/>
                    <a:pt x="141" y="30"/>
                  </a:cubicBezTo>
                  <a:cubicBezTo>
                    <a:pt x="141" y="30"/>
                    <a:pt x="141" y="29"/>
                    <a:pt x="141" y="29"/>
                  </a:cubicBezTo>
                  <a:cubicBezTo>
                    <a:pt x="141" y="28"/>
                    <a:pt x="141" y="28"/>
                    <a:pt x="141" y="27"/>
                  </a:cubicBezTo>
                  <a:cubicBezTo>
                    <a:pt x="141" y="27"/>
                    <a:pt x="142" y="27"/>
                    <a:pt x="142" y="27"/>
                  </a:cubicBezTo>
                  <a:cubicBezTo>
                    <a:pt x="142" y="27"/>
                    <a:pt x="142" y="26"/>
                    <a:pt x="142" y="26"/>
                  </a:cubicBezTo>
                  <a:cubicBezTo>
                    <a:pt x="142" y="25"/>
                    <a:pt x="142" y="25"/>
                    <a:pt x="142" y="24"/>
                  </a:cubicBezTo>
                  <a:cubicBezTo>
                    <a:pt x="142" y="24"/>
                    <a:pt x="142" y="23"/>
                    <a:pt x="142" y="23"/>
                  </a:cubicBezTo>
                  <a:cubicBezTo>
                    <a:pt x="143" y="23"/>
                    <a:pt x="143" y="23"/>
                    <a:pt x="144" y="23"/>
                  </a:cubicBezTo>
                  <a:cubicBezTo>
                    <a:pt x="144" y="22"/>
                    <a:pt x="144" y="21"/>
                    <a:pt x="144" y="21"/>
                  </a:cubicBezTo>
                  <a:cubicBezTo>
                    <a:pt x="144" y="21"/>
                    <a:pt x="145" y="21"/>
                    <a:pt x="145" y="21"/>
                  </a:cubicBezTo>
                  <a:cubicBezTo>
                    <a:pt x="145" y="20"/>
                    <a:pt x="145" y="20"/>
                    <a:pt x="145" y="19"/>
                  </a:cubicBezTo>
                  <a:cubicBezTo>
                    <a:pt x="146" y="19"/>
                    <a:pt x="146" y="19"/>
                    <a:pt x="147" y="19"/>
                  </a:cubicBezTo>
                  <a:cubicBezTo>
                    <a:pt x="147" y="19"/>
                    <a:pt x="147" y="18"/>
                    <a:pt x="147" y="18"/>
                  </a:cubicBezTo>
                  <a:cubicBezTo>
                    <a:pt x="147" y="18"/>
                    <a:pt x="148" y="18"/>
                    <a:pt x="148" y="18"/>
                  </a:cubicBezTo>
                  <a:cubicBezTo>
                    <a:pt x="148" y="17"/>
                    <a:pt x="148" y="17"/>
                    <a:pt x="148" y="16"/>
                  </a:cubicBezTo>
                  <a:cubicBezTo>
                    <a:pt x="149" y="16"/>
                    <a:pt x="149" y="16"/>
                    <a:pt x="150" y="16"/>
                  </a:cubicBezTo>
                  <a:cubicBezTo>
                    <a:pt x="150" y="15"/>
                    <a:pt x="150" y="15"/>
                    <a:pt x="150" y="14"/>
                  </a:cubicBezTo>
                  <a:cubicBezTo>
                    <a:pt x="150" y="14"/>
                    <a:pt x="151" y="14"/>
                    <a:pt x="151" y="14"/>
                  </a:cubicBezTo>
                  <a:cubicBezTo>
                    <a:pt x="152" y="14"/>
                    <a:pt x="153" y="14"/>
                    <a:pt x="153" y="14"/>
                  </a:cubicBezTo>
                  <a:cubicBezTo>
                    <a:pt x="153" y="14"/>
                    <a:pt x="153" y="13"/>
                    <a:pt x="153" y="13"/>
                  </a:cubicBezTo>
                  <a:cubicBezTo>
                    <a:pt x="154" y="13"/>
                    <a:pt x="154" y="13"/>
                    <a:pt x="155" y="13"/>
                  </a:cubicBezTo>
                  <a:cubicBezTo>
                    <a:pt x="155" y="13"/>
                    <a:pt x="156" y="13"/>
                    <a:pt x="156" y="13"/>
                  </a:cubicBezTo>
                  <a:cubicBezTo>
                    <a:pt x="156" y="12"/>
                    <a:pt x="156" y="12"/>
                    <a:pt x="156" y="11"/>
                  </a:cubicBezTo>
                  <a:cubicBezTo>
                    <a:pt x="157" y="11"/>
                    <a:pt x="157" y="11"/>
                    <a:pt x="158" y="11"/>
                  </a:cubicBezTo>
                  <a:cubicBezTo>
                    <a:pt x="158" y="11"/>
                    <a:pt x="158" y="10"/>
                    <a:pt x="158" y="10"/>
                  </a:cubicBezTo>
                  <a:cubicBezTo>
                    <a:pt x="158" y="9"/>
                    <a:pt x="158" y="9"/>
                    <a:pt x="158" y="8"/>
                  </a:cubicBezTo>
                  <a:cubicBezTo>
                    <a:pt x="157" y="8"/>
                    <a:pt x="157" y="8"/>
                    <a:pt x="156" y="8"/>
                  </a:cubicBezTo>
                  <a:cubicBezTo>
                    <a:pt x="156" y="8"/>
                    <a:pt x="155" y="8"/>
                    <a:pt x="155" y="8"/>
                  </a:cubicBezTo>
                  <a:cubicBezTo>
                    <a:pt x="154" y="8"/>
                    <a:pt x="154" y="8"/>
                    <a:pt x="153" y="8"/>
                  </a:cubicBezTo>
                  <a:cubicBezTo>
                    <a:pt x="153" y="8"/>
                    <a:pt x="152" y="8"/>
                    <a:pt x="151" y="8"/>
                  </a:cubicBezTo>
                  <a:cubicBezTo>
                    <a:pt x="151" y="9"/>
                    <a:pt x="151" y="9"/>
                    <a:pt x="151" y="10"/>
                  </a:cubicBezTo>
                  <a:cubicBezTo>
                    <a:pt x="151" y="10"/>
                    <a:pt x="150" y="10"/>
                    <a:pt x="150" y="10"/>
                  </a:cubicBezTo>
                  <a:cubicBezTo>
                    <a:pt x="150" y="10"/>
                    <a:pt x="150" y="11"/>
                    <a:pt x="150" y="11"/>
                  </a:cubicBezTo>
                  <a:cubicBezTo>
                    <a:pt x="149" y="11"/>
                    <a:pt x="149" y="11"/>
                    <a:pt x="148" y="11"/>
                  </a:cubicBezTo>
                  <a:cubicBezTo>
                    <a:pt x="148" y="11"/>
                    <a:pt x="147" y="11"/>
                    <a:pt x="147" y="11"/>
                  </a:cubicBezTo>
                  <a:cubicBezTo>
                    <a:pt x="147" y="12"/>
                    <a:pt x="147" y="12"/>
                    <a:pt x="147" y="13"/>
                  </a:cubicBezTo>
                  <a:cubicBezTo>
                    <a:pt x="146" y="13"/>
                    <a:pt x="146" y="13"/>
                    <a:pt x="145" y="13"/>
                  </a:cubicBezTo>
                  <a:cubicBezTo>
                    <a:pt x="145" y="13"/>
                    <a:pt x="144" y="13"/>
                    <a:pt x="144" y="13"/>
                  </a:cubicBezTo>
                  <a:cubicBezTo>
                    <a:pt x="143" y="13"/>
                    <a:pt x="143" y="13"/>
                    <a:pt x="142" y="13"/>
                  </a:cubicBezTo>
                  <a:cubicBezTo>
                    <a:pt x="142" y="13"/>
                    <a:pt x="142" y="14"/>
                    <a:pt x="142" y="14"/>
                  </a:cubicBezTo>
                  <a:cubicBezTo>
                    <a:pt x="142" y="14"/>
                    <a:pt x="141" y="14"/>
                    <a:pt x="141" y="14"/>
                  </a:cubicBezTo>
                  <a:cubicBezTo>
                    <a:pt x="141" y="15"/>
                    <a:pt x="141" y="15"/>
                    <a:pt x="141" y="16"/>
                  </a:cubicBezTo>
                  <a:cubicBezTo>
                    <a:pt x="140" y="16"/>
                    <a:pt x="140" y="16"/>
                    <a:pt x="139" y="16"/>
                  </a:cubicBezTo>
                  <a:cubicBezTo>
                    <a:pt x="139" y="17"/>
                    <a:pt x="139" y="17"/>
                    <a:pt x="139" y="18"/>
                  </a:cubicBezTo>
                  <a:cubicBezTo>
                    <a:pt x="139" y="18"/>
                    <a:pt x="138" y="18"/>
                    <a:pt x="137" y="18"/>
                  </a:cubicBezTo>
                  <a:cubicBezTo>
                    <a:pt x="137" y="18"/>
                    <a:pt x="137" y="19"/>
                    <a:pt x="137" y="19"/>
                  </a:cubicBezTo>
                  <a:cubicBezTo>
                    <a:pt x="137" y="19"/>
                    <a:pt x="136" y="19"/>
                    <a:pt x="136" y="19"/>
                  </a:cubicBezTo>
                  <a:cubicBezTo>
                    <a:pt x="136" y="20"/>
                    <a:pt x="136" y="20"/>
                    <a:pt x="136" y="21"/>
                  </a:cubicBezTo>
                  <a:cubicBezTo>
                    <a:pt x="136" y="21"/>
                    <a:pt x="136" y="22"/>
                    <a:pt x="136" y="23"/>
                  </a:cubicBezTo>
                  <a:cubicBezTo>
                    <a:pt x="136" y="23"/>
                    <a:pt x="136" y="24"/>
                    <a:pt x="136" y="24"/>
                  </a:cubicBezTo>
                  <a:cubicBezTo>
                    <a:pt x="135" y="24"/>
                    <a:pt x="135" y="24"/>
                    <a:pt x="134" y="24"/>
                  </a:cubicBezTo>
                  <a:cubicBezTo>
                    <a:pt x="134" y="25"/>
                    <a:pt x="134" y="25"/>
                    <a:pt x="134" y="26"/>
                  </a:cubicBezTo>
                  <a:cubicBezTo>
                    <a:pt x="134" y="26"/>
                    <a:pt x="134" y="27"/>
                    <a:pt x="134" y="27"/>
                  </a:cubicBezTo>
                  <a:cubicBezTo>
                    <a:pt x="134" y="28"/>
                    <a:pt x="134" y="28"/>
                    <a:pt x="134" y="29"/>
                  </a:cubicBezTo>
                  <a:cubicBezTo>
                    <a:pt x="134" y="29"/>
                    <a:pt x="133" y="29"/>
                    <a:pt x="133" y="29"/>
                  </a:cubicBezTo>
                  <a:cubicBezTo>
                    <a:pt x="133" y="29"/>
                    <a:pt x="133" y="30"/>
                    <a:pt x="133" y="30"/>
                  </a:cubicBezTo>
                  <a:cubicBezTo>
                    <a:pt x="133" y="30"/>
                    <a:pt x="134" y="30"/>
                    <a:pt x="134" y="30"/>
                  </a:cubicBezTo>
                  <a:cubicBezTo>
                    <a:pt x="134" y="31"/>
                    <a:pt x="134" y="32"/>
                    <a:pt x="134" y="32"/>
                  </a:cubicBezTo>
                  <a:cubicBezTo>
                    <a:pt x="134" y="32"/>
                    <a:pt x="133" y="32"/>
                    <a:pt x="133" y="32"/>
                  </a:cubicBezTo>
                  <a:cubicBezTo>
                    <a:pt x="133" y="33"/>
                    <a:pt x="133" y="33"/>
                    <a:pt x="133" y="34"/>
                  </a:cubicBezTo>
                  <a:cubicBezTo>
                    <a:pt x="132" y="34"/>
                    <a:pt x="132" y="34"/>
                    <a:pt x="131" y="34"/>
                  </a:cubicBezTo>
                  <a:cubicBezTo>
                    <a:pt x="131" y="34"/>
                    <a:pt x="131" y="35"/>
                    <a:pt x="131" y="35"/>
                  </a:cubicBezTo>
                  <a:cubicBezTo>
                    <a:pt x="131" y="36"/>
                    <a:pt x="131" y="36"/>
                    <a:pt x="131" y="37"/>
                  </a:cubicBezTo>
                  <a:cubicBezTo>
                    <a:pt x="132" y="37"/>
                    <a:pt x="132" y="37"/>
                    <a:pt x="133" y="37"/>
                  </a:cubicBezTo>
                  <a:cubicBezTo>
                    <a:pt x="133" y="38"/>
                    <a:pt x="133" y="38"/>
                    <a:pt x="133" y="39"/>
                  </a:cubicBezTo>
                  <a:cubicBezTo>
                    <a:pt x="133" y="39"/>
                    <a:pt x="134" y="39"/>
                    <a:pt x="134" y="39"/>
                  </a:cubicBezTo>
                  <a:cubicBezTo>
                    <a:pt x="135" y="39"/>
                    <a:pt x="135" y="39"/>
                    <a:pt x="136" y="39"/>
                  </a:cubicBezTo>
                  <a:cubicBezTo>
                    <a:pt x="136" y="39"/>
                    <a:pt x="137" y="39"/>
                    <a:pt x="137" y="39"/>
                  </a:cubicBezTo>
                  <a:cubicBezTo>
                    <a:pt x="137" y="39"/>
                    <a:pt x="137" y="40"/>
                    <a:pt x="137" y="40"/>
                  </a:cubicBezTo>
                  <a:cubicBezTo>
                    <a:pt x="138" y="40"/>
                    <a:pt x="139" y="40"/>
                    <a:pt x="139" y="40"/>
                  </a:cubicBezTo>
                  <a:cubicBezTo>
                    <a:pt x="140" y="40"/>
                    <a:pt x="140" y="40"/>
                    <a:pt x="141" y="40"/>
                  </a:cubicBezTo>
                  <a:cubicBezTo>
                    <a:pt x="141" y="40"/>
                    <a:pt x="142" y="40"/>
                    <a:pt x="142" y="40"/>
                  </a:cubicBezTo>
                  <a:cubicBezTo>
                    <a:pt x="143" y="40"/>
                    <a:pt x="143" y="40"/>
                    <a:pt x="144" y="40"/>
                  </a:cubicBezTo>
                  <a:cubicBezTo>
                    <a:pt x="144" y="40"/>
                    <a:pt x="145" y="40"/>
                    <a:pt x="145" y="40"/>
                  </a:cubicBezTo>
                  <a:cubicBezTo>
                    <a:pt x="146" y="40"/>
                    <a:pt x="146" y="40"/>
                    <a:pt x="147" y="40"/>
                  </a:cubicBezTo>
                  <a:cubicBezTo>
                    <a:pt x="147" y="41"/>
                    <a:pt x="147" y="41"/>
                    <a:pt x="147" y="42"/>
                  </a:cubicBezTo>
                  <a:cubicBezTo>
                    <a:pt x="147" y="42"/>
                    <a:pt x="148" y="42"/>
                    <a:pt x="148" y="42"/>
                  </a:cubicBezTo>
                  <a:cubicBezTo>
                    <a:pt x="149" y="42"/>
                    <a:pt x="149" y="42"/>
                    <a:pt x="150" y="42"/>
                  </a:cubicBezTo>
                  <a:cubicBezTo>
                    <a:pt x="150" y="42"/>
                    <a:pt x="150" y="43"/>
                    <a:pt x="150" y="43"/>
                  </a:cubicBezTo>
                  <a:cubicBezTo>
                    <a:pt x="150" y="44"/>
                    <a:pt x="150" y="44"/>
                    <a:pt x="150" y="45"/>
                  </a:cubicBezTo>
                  <a:cubicBezTo>
                    <a:pt x="149" y="45"/>
                    <a:pt x="149" y="45"/>
                    <a:pt x="148" y="45"/>
                  </a:cubicBezTo>
                  <a:cubicBezTo>
                    <a:pt x="148" y="44"/>
                    <a:pt x="148" y="44"/>
                    <a:pt x="148" y="43"/>
                  </a:cubicBezTo>
                  <a:cubicBezTo>
                    <a:pt x="148" y="43"/>
                    <a:pt x="147" y="43"/>
                    <a:pt x="147" y="43"/>
                  </a:cubicBezTo>
                  <a:cubicBezTo>
                    <a:pt x="147" y="44"/>
                    <a:pt x="147" y="44"/>
                    <a:pt x="147" y="45"/>
                  </a:cubicBezTo>
                  <a:cubicBezTo>
                    <a:pt x="146" y="45"/>
                    <a:pt x="146" y="45"/>
                    <a:pt x="145" y="45"/>
                  </a:cubicBezTo>
                  <a:cubicBezTo>
                    <a:pt x="145" y="45"/>
                    <a:pt x="144" y="45"/>
                    <a:pt x="144" y="45"/>
                  </a:cubicBezTo>
                  <a:cubicBezTo>
                    <a:pt x="143" y="45"/>
                    <a:pt x="143" y="45"/>
                    <a:pt x="142" y="45"/>
                  </a:cubicBezTo>
                  <a:cubicBezTo>
                    <a:pt x="142" y="44"/>
                    <a:pt x="142" y="44"/>
                    <a:pt x="142" y="43"/>
                  </a:cubicBezTo>
                  <a:cubicBezTo>
                    <a:pt x="142" y="43"/>
                    <a:pt x="141" y="43"/>
                    <a:pt x="141" y="43"/>
                  </a:cubicBezTo>
                  <a:cubicBezTo>
                    <a:pt x="140" y="43"/>
                    <a:pt x="140" y="43"/>
                    <a:pt x="139" y="43"/>
                  </a:cubicBezTo>
                  <a:cubicBezTo>
                    <a:pt x="139" y="44"/>
                    <a:pt x="139" y="44"/>
                    <a:pt x="139" y="45"/>
                  </a:cubicBezTo>
                  <a:cubicBezTo>
                    <a:pt x="139" y="45"/>
                    <a:pt x="138" y="45"/>
                    <a:pt x="137" y="45"/>
                  </a:cubicBezTo>
                  <a:cubicBezTo>
                    <a:pt x="137" y="46"/>
                    <a:pt x="137" y="46"/>
                    <a:pt x="137" y="47"/>
                  </a:cubicBezTo>
                  <a:cubicBezTo>
                    <a:pt x="137" y="47"/>
                    <a:pt x="136" y="47"/>
                    <a:pt x="136" y="47"/>
                  </a:cubicBezTo>
                  <a:cubicBezTo>
                    <a:pt x="136" y="47"/>
                    <a:pt x="136" y="48"/>
                    <a:pt x="136" y="48"/>
                  </a:cubicBezTo>
                  <a:cubicBezTo>
                    <a:pt x="135" y="48"/>
                    <a:pt x="135" y="48"/>
                    <a:pt x="134" y="48"/>
                  </a:cubicBezTo>
                  <a:cubicBezTo>
                    <a:pt x="134" y="48"/>
                    <a:pt x="133" y="48"/>
                    <a:pt x="133" y="48"/>
                  </a:cubicBezTo>
                  <a:cubicBezTo>
                    <a:pt x="133" y="49"/>
                    <a:pt x="133" y="49"/>
                    <a:pt x="133" y="50"/>
                  </a:cubicBezTo>
                  <a:cubicBezTo>
                    <a:pt x="132" y="50"/>
                    <a:pt x="132" y="50"/>
                    <a:pt x="131" y="50"/>
                  </a:cubicBezTo>
                  <a:cubicBezTo>
                    <a:pt x="131" y="50"/>
                    <a:pt x="131" y="51"/>
                    <a:pt x="131" y="52"/>
                  </a:cubicBezTo>
                  <a:cubicBezTo>
                    <a:pt x="131" y="52"/>
                    <a:pt x="130" y="52"/>
                    <a:pt x="130" y="52"/>
                  </a:cubicBezTo>
                  <a:cubicBezTo>
                    <a:pt x="130" y="52"/>
                    <a:pt x="130" y="53"/>
                    <a:pt x="130" y="53"/>
                  </a:cubicBezTo>
                  <a:cubicBezTo>
                    <a:pt x="130" y="54"/>
                    <a:pt x="130" y="54"/>
                    <a:pt x="130" y="55"/>
                  </a:cubicBezTo>
                  <a:cubicBezTo>
                    <a:pt x="129" y="55"/>
                    <a:pt x="129" y="55"/>
                    <a:pt x="128" y="55"/>
                  </a:cubicBezTo>
                  <a:cubicBezTo>
                    <a:pt x="128" y="55"/>
                    <a:pt x="127" y="55"/>
                    <a:pt x="126" y="55"/>
                  </a:cubicBezTo>
                  <a:cubicBezTo>
                    <a:pt x="126" y="55"/>
                    <a:pt x="125" y="55"/>
                    <a:pt x="125" y="55"/>
                  </a:cubicBezTo>
                  <a:cubicBezTo>
                    <a:pt x="125" y="54"/>
                    <a:pt x="125" y="54"/>
                    <a:pt x="125" y="53"/>
                  </a:cubicBezTo>
                  <a:cubicBezTo>
                    <a:pt x="125" y="53"/>
                    <a:pt x="126" y="53"/>
                    <a:pt x="126" y="53"/>
                  </a:cubicBezTo>
                  <a:cubicBezTo>
                    <a:pt x="127" y="53"/>
                    <a:pt x="128" y="53"/>
                    <a:pt x="128" y="53"/>
                  </a:cubicBezTo>
                  <a:cubicBezTo>
                    <a:pt x="128" y="53"/>
                    <a:pt x="128" y="52"/>
                    <a:pt x="128" y="52"/>
                  </a:cubicBezTo>
                  <a:cubicBezTo>
                    <a:pt x="128" y="51"/>
                    <a:pt x="128" y="50"/>
                    <a:pt x="128" y="50"/>
                  </a:cubicBezTo>
                  <a:cubicBezTo>
                    <a:pt x="129" y="50"/>
                    <a:pt x="129" y="50"/>
                    <a:pt x="130" y="50"/>
                  </a:cubicBezTo>
                  <a:cubicBezTo>
                    <a:pt x="130" y="49"/>
                    <a:pt x="130" y="49"/>
                    <a:pt x="130" y="48"/>
                  </a:cubicBezTo>
                  <a:cubicBezTo>
                    <a:pt x="130" y="48"/>
                    <a:pt x="131" y="48"/>
                    <a:pt x="131" y="48"/>
                  </a:cubicBezTo>
                  <a:cubicBezTo>
                    <a:pt x="131" y="48"/>
                    <a:pt x="131" y="47"/>
                    <a:pt x="131" y="47"/>
                  </a:cubicBezTo>
                  <a:cubicBezTo>
                    <a:pt x="131" y="46"/>
                    <a:pt x="131" y="46"/>
                    <a:pt x="131" y="45"/>
                  </a:cubicBezTo>
                  <a:cubicBezTo>
                    <a:pt x="131" y="45"/>
                    <a:pt x="130" y="45"/>
                    <a:pt x="130" y="45"/>
                  </a:cubicBezTo>
                  <a:cubicBezTo>
                    <a:pt x="129" y="45"/>
                    <a:pt x="129" y="45"/>
                    <a:pt x="128" y="45"/>
                  </a:cubicBezTo>
                  <a:cubicBezTo>
                    <a:pt x="128" y="45"/>
                    <a:pt x="127" y="45"/>
                    <a:pt x="126" y="45"/>
                  </a:cubicBezTo>
                  <a:cubicBezTo>
                    <a:pt x="126" y="46"/>
                    <a:pt x="126" y="46"/>
                    <a:pt x="126" y="47"/>
                  </a:cubicBezTo>
                  <a:cubicBezTo>
                    <a:pt x="126" y="47"/>
                    <a:pt x="126" y="48"/>
                    <a:pt x="126" y="48"/>
                  </a:cubicBezTo>
                  <a:cubicBezTo>
                    <a:pt x="126" y="48"/>
                    <a:pt x="125" y="48"/>
                    <a:pt x="125" y="48"/>
                  </a:cubicBezTo>
                  <a:cubicBezTo>
                    <a:pt x="124" y="48"/>
                    <a:pt x="124" y="48"/>
                    <a:pt x="123" y="48"/>
                  </a:cubicBezTo>
                  <a:cubicBezTo>
                    <a:pt x="123" y="48"/>
                    <a:pt x="122" y="48"/>
                    <a:pt x="122" y="48"/>
                  </a:cubicBezTo>
                  <a:cubicBezTo>
                    <a:pt x="121" y="48"/>
                    <a:pt x="121" y="48"/>
                    <a:pt x="120" y="48"/>
                  </a:cubicBezTo>
                  <a:cubicBezTo>
                    <a:pt x="120" y="49"/>
                    <a:pt x="120" y="49"/>
                    <a:pt x="120" y="50"/>
                  </a:cubicBezTo>
                  <a:cubicBezTo>
                    <a:pt x="120" y="50"/>
                    <a:pt x="120" y="51"/>
                    <a:pt x="120" y="52"/>
                  </a:cubicBezTo>
                  <a:cubicBezTo>
                    <a:pt x="121" y="52"/>
                    <a:pt x="121" y="52"/>
                    <a:pt x="122" y="52"/>
                  </a:cubicBezTo>
                  <a:cubicBezTo>
                    <a:pt x="122" y="52"/>
                    <a:pt x="122" y="53"/>
                    <a:pt x="122" y="53"/>
                  </a:cubicBezTo>
                  <a:cubicBezTo>
                    <a:pt x="122" y="54"/>
                    <a:pt x="122" y="54"/>
                    <a:pt x="122" y="55"/>
                  </a:cubicBezTo>
                  <a:cubicBezTo>
                    <a:pt x="122" y="55"/>
                    <a:pt x="122" y="56"/>
                    <a:pt x="122" y="56"/>
                  </a:cubicBezTo>
                  <a:cubicBezTo>
                    <a:pt x="121" y="56"/>
                    <a:pt x="121" y="56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ubicBezTo>
                    <a:pt x="120" y="58"/>
                    <a:pt x="119" y="58"/>
                    <a:pt x="119" y="58"/>
                  </a:cubicBezTo>
                  <a:cubicBezTo>
                    <a:pt x="119" y="57"/>
                    <a:pt x="119" y="57"/>
                    <a:pt x="119" y="56"/>
                  </a:cubicBezTo>
                  <a:cubicBezTo>
                    <a:pt x="119" y="56"/>
                    <a:pt x="119" y="55"/>
                    <a:pt x="119" y="55"/>
                  </a:cubicBezTo>
                  <a:cubicBezTo>
                    <a:pt x="118" y="55"/>
                    <a:pt x="118" y="55"/>
                    <a:pt x="117" y="55"/>
                  </a:cubicBezTo>
                  <a:cubicBezTo>
                    <a:pt x="117" y="54"/>
                    <a:pt x="117" y="54"/>
                    <a:pt x="117" y="53"/>
                  </a:cubicBezTo>
                  <a:cubicBezTo>
                    <a:pt x="117" y="53"/>
                    <a:pt x="117" y="52"/>
                    <a:pt x="117" y="52"/>
                  </a:cubicBezTo>
                  <a:cubicBezTo>
                    <a:pt x="117" y="52"/>
                    <a:pt x="116" y="52"/>
                    <a:pt x="116" y="52"/>
                  </a:cubicBezTo>
                  <a:cubicBezTo>
                    <a:pt x="115" y="52"/>
                    <a:pt x="114" y="52"/>
                    <a:pt x="114" y="52"/>
                  </a:cubicBezTo>
                  <a:cubicBezTo>
                    <a:pt x="114" y="51"/>
                    <a:pt x="114" y="50"/>
                    <a:pt x="114" y="50"/>
                  </a:cubicBezTo>
                  <a:cubicBezTo>
                    <a:pt x="113" y="50"/>
                    <a:pt x="113" y="50"/>
                    <a:pt x="112" y="50"/>
                  </a:cubicBezTo>
                  <a:cubicBezTo>
                    <a:pt x="112" y="50"/>
                    <a:pt x="111" y="50"/>
                    <a:pt x="111" y="50"/>
                  </a:cubicBezTo>
                  <a:cubicBezTo>
                    <a:pt x="111" y="49"/>
                    <a:pt x="111" y="49"/>
                    <a:pt x="111" y="48"/>
                  </a:cubicBezTo>
                  <a:cubicBezTo>
                    <a:pt x="110" y="48"/>
                    <a:pt x="110" y="48"/>
                    <a:pt x="109" y="48"/>
                  </a:cubicBezTo>
                  <a:cubicBezTo>
                    <a:pt x="109" y="48"/>
                    <a:pt x="108" y="48"/>
                    <a:pt x="108" y="48"/>
                  </a:cubicBezTo>
                  <a:cubicBezTo>
                    <a:pt x="107" y="48"/>
                    <a:pt x="107" y="48"/>
                    <a:pt x="106" y="48"/>
                  </a:cubicBezTo>
                  <a:cubicBezTo>
                    <a:pt x="106" y="48"/>
                    <a:pt x="105" y="48"/>
                    <a:pt x="105" y="48"/>
                  </a:cubicBezTo>
                  <a:cubicBezTo>
                    <a:pt x="104" y="48"/>
                    <a:pt x="104" y="48"/>
                    <a:pt x="103" y="48"/>
                  </a:cubicBezTo>
                  <a:cubicBezTo>
                    <a:pt x="103" y="48"/>
                    <a:pt x="102" y="48"/>
                    <a:pt x="102" y="48"/>
                  </a:cubicBezTo>
                  <a:cubicBezTo>
                    <a:pt x="102" y="48"/>
                    <a:pt x="102" y="47"/>
                    <a:pt x="102" y="47"/>
                  </a:cubicBezTo>
                  <a:cubicBezTo>
                    <a:pt x="101" y="47"/>
                    <a:pt x="100" y="47"/>
                    <a:pt x="100" y="47"/>
                  </a:cubicBezTo>
                  <a:cubicBezTo>
                    <a:pt x="99" y="47"/>
                    <a:pt x="99" y="47"/>
                    <a:pt x="98" y="47"/>
                  </a:cubicBezTo>
                  <a:cubicBezTo>
                    <a:pt x="98" y="47"/>
                    <a:pt x="97" y="47"/>
                    <a:pt x="97" y="47"/>
                  </a:cubicBezTo>
                  <a:cubicBezTo>
                    <a:pt x="97" y="46"/>
                    <a:pt x="97" y="46"/>
                    <a:pt x="97" y="45"/>
                  </a:cubicBezTo>
                  <a:cubicBezTo>
                    <a:pt x="97" y="44"/>
                    <a:pt x="97" y="44"/>
                    <a:pt x="97" y="43"/>
                  </a:cubicBezTo>
                  <a:cubicBezTo>
                    <a:pt x="96" y="43"/>
                    <a:pt x="96" y="43"/>
                    <a:pt x="95" y="43"/>
                  </a:cubicBezTo>
                  <a:cubicBezTo>
                    <a:pt x="95" y="43"/>
                    <a:pt x="94" y="43"/>
                    <a:pt x="94" y="43"/>
                  </a:cubicBezTo>
                  <a:cubicBezTo>
                    <a:pt x="93" y="43"/>
                    <a:pt x="93" y="43"/>
                    <a:pt x="92" y="43"/>
                  </a:cubicBezTo>
                  <a:cubicBezTo>
                    <a:pt x="92" y="43"/>
                    <a:pt x="92" y="42"/>
                    <a:pt x="92" y="42"/>
                  </a:cubicBezTo>
                  <a:cubicBezTo>
                    <a:pt x="92" y="42"/>
                    <a:pt x="91" y="42"/>
                    <a:pt x="90" y="42"/>
                  </a:cubicBezTo>
                  <a:cubicBezTo>
                    <a:pt x="90" y="42"/>
                    <a:pt x="90" y="43"/>
                    <a:pt x="90" y="43"/>
                  </a:cubicBezTo>
                  <a:cubicBezTo>
                    <a:pt x="90" y="43"/>
                    <a:pt x="89" y="43"/>
                    <a:pt x="89" y="43"/>
                  </a:cubicBezTo>
                  <a:cubicBezTo>
                    <a:pt x="88" y="43"/>
                    <a:pt x="88" y="43"/>
                    <a:pt x="87" y="43"/>
                  </a:cubicBezTo>
                  <a:cubicBezTo>
                    <a:pt x="87" y="43"/>
                    <a:pt x="86" y="43"/>
                    <a:pt x="86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3" y="43"/>
                    <a:pt x="83" y="43"/>
                  </a:cubicBezTo>
                  <a:cubicBezTo>
                    <a:pt x="82" y="43"/>
                    <a:pt x="82" y="43"/>
                    <a:pt x="81" y="43"/>
                  </a:cubicBezTo>
                  <a:cubicBezTo>
                    <a:pt x="81" y="44"/>
                    <a:pt x="81" y="44"/>
                    <a:pt x="81" y="45"/>
                  </a:cubicBezTo>
                  <a:cubicBezTo>
                    <a:pt x="81" y="45"/>
                    <a:pt x="80" y="45"/>
                    <a:pt x="80" y="45"/>
                  </a:cubicBezTo>
                  <a:cubicBezTo>
                    <a:pt x="80" y="46"/>
                    <a:pt x="80" y="46"/>
                    <a:pt x="80" y="47"/>
                  </a:cubicBezTo>
                  <a:cubicBezTo>
                    <a:pt x="79" y="47"/>
                    <a:pt x="79" y="47"/>
                    <a:pt x="78" y="47"/>
                  </a:cubicBezTo>
                  <a:cubicBezTo>
                    <a:pt x="77" y="47"/>
                    <a:pt x="77" y="47"/>
                    <a:pt x="76" y="47"/>
                  </a:cubicBezTo>
                  <a:cubicBezTo>
                    <a:pt x="76" y="47"/>
                    <a:pt x="75" y="47"/>
                    <a:pt x="75" y="47"/>
                  </a:cubicBezTo>
                  <a:cubicBezTo>
                    <a:pt x="75" y="47"/>
                    <a:pt x="75" y="48"/>
                    <a:pt x="75" y="48"/>
                  </a:cubicBezTo>
                  <a:cubicBezTo>
                    <a:pt x="74" y="48"/>
                    <a:pt x="74" y="48"/>
                    <a:pt x="73" y="48"/>
                  </a:cubicBezTo>
                  <a:cubicBezTo>
                    <a:pt x="73" y="48"/>
                    <a:pt x="72" y="48"/>
                    <a:pt x="72" y="48"/>
                  </a:cubicBezTo>
                  <a:cubicBezTo>
                    <a:pt x="72" y="49"/>
                    <a:pt x="72" y="49"/>
                    <a:pt x="72" y="50"/>
                  </a:cubicBezTo>
                  <a:cubicBezTo>
                    <a:pt x="71" y="50"/>
                    <a:pt x="71" y="50"/>
                    <a:pt x="70" y="50"/>
                  </a:cubicBezTo>
                  <a:cubicBezTo>
                    <a:pt x="70" y="50"/>
                    <a:pt x="69" y="50"/>
                    <a:pt x="69" y="50"/>
                  </a:cubicBezTo>
                  <a:cubicBezTo>
                    <a:pt x="69" y="50"/>
                    <a:pt x="69" y="51"/>
                    <a:pt x="69" y="52"/>
                  </a:cubicBezTo>
                  <a:cubicBezTo>
                    <a:pt x="69" y="52"/>
                    <a:pt x="69" y="53"/>
                    <a:pt x="69" y="53"/>
                  </a:cubicBezTo>
                  <a:cubicBezTo>
                    <a:pt x="68" y="53"/>
                    <a:pt x="68" y="53"/>
                    <a:pt x="67" y="53"/>
                  </a:cubicBezTo>
                  <a:cubicBezTo>
                    <a:pt x="67" y="54"/>
                    <a:pt x="67" y="54"/>
                    <a:pt x="67" y="55"/>
                  </a:cubicBezTo>
                  <a:cubicBezTo>
                    <a:pt x="68" y="55"/>
                    <a:pt x="68" y="55"/>
                    <a:pt x="69" y="55"/>
                  </a:cubicBezTo>
                  <a:cubicBezTo>
                    <a:pt x="69" y="55"/>
                    <a:pt x="69" y="56"/>
                    <a:pt x="69" y="56"/>
                  </a:cubicBezTo>
                  <a:cubicBezTo>
                    <a:pt x="69" y="57"/>
                    <a:pt x="69" y="57"/>
                    <a:pt x="69" y="58"/>
                  </a:cubicBezTo>
                  <a:cubicBezTo>
                    <a:pt x="68" y="58"/>
                    <a:pt x="68" y="58"/>
                    <a:pt x="67" y="58"/>
                  </a:cubicBezTo>
                  <a:cubicBezTo>
                    <a:pt x="67" y="58"/>
                    <a:pt x="67" y="59"/>
                    <a:pt x="67" y="60"/>
                  </a:cubicBezTo>
                  <a:cubicBezTo>
                    <a:pt x="67" y="60"/>
                    <a:pt x="67" y="61"/>
                    <a:pt x="67" y="61"/>
                  </a:cubicBezTo>
                  <a:cubicBezTo>
                    <a:pt x="67" y="62"/>
                    <a:pt x="67" y="62"/>
                    <a:pt x="67" y="63"/>
                  </a:cubicBezTo>
                  <a:cubicBezTo>
                    <a:pt x="66" y="63"/>
                    <a:pt x="66" y="63"/>
                    <a:pt x="65" y="63"/>
                  </a:cubicBezTo>
                  <a:cubicBezTo>
                    <a:pt x="65" y="63"/>
                    <a:pt x="65" y="64"/>
                    <a:pt x="65" y="64"/>
                  </a:cubicBezTo>
                  <a:cubicBezTo>
                    <a:pt x="65" y="64"/>
                    <a:pt x="64" y="64"/>
                    <a:pt x="64" y="64"/>
                  </a:cubicBezTo>
                  <a:cubicBezTo>
                    <a:pt x="64" y="65"/>
                    <a:pt x="64" y="66"/>
                    <a:pt x="64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7"/>
                    <a:pt x="62" y="67"/>
                    <a:pt x="62" y="68"/>
                  </a:cubicBezTo>
                  <a:cubicBezTo>
                    <a:pt x="62" y="68"/>
                    <a:pt x="62" y="69"/>
                    <a:pt x="62" y="69"/>
                  </a:cubicBezTo>
                  <a:cubicBezTo>
                    <a:pt x="62" y="69"/>
                    <a:pt x="61" y="69"/>
                    <a:pt x="61" y="69"/>
                  </a:cubicBezTo>
                  <a:cubicBezTo>
                    <a:pt x="61" y="70"/>
                    <a:pt x="61" y="70"/>
                    <a:pt x="61" y="71"/>
                  </a:cubicBezTo>
                  <a:cubicBezTo>
                    <a:pt x="60" y="71"/>
                    <a:pt x="60" y="71"/>
                    <a:pt x="59" y="71"/>
                  </a:cubicBezTo>
                  <a:cubicBezTo>
                    <a:pt x="59" y="71"/>
                    <a:pt x="58" y="71"/>
                    <a:pt x="58" y="71"/>
                  </a:cubicBezTo>
                  <a:cubicBezTo>
                    <a:pt x="58" y="71"/>
                    <a:pt x="58" y="72"/>
                    <a:pt x="58" y="72"/>
                  </a:cubicBezTo>
                  <a:cubicBezTo>
                    <a:pt x="58" y="73"/>
                    <a:pt x="58" y="74"/>
                    <a:pt x="58" y="74"/>
                  </a:cubicBezTo>
                  <a:cubicBezTo>
                    <a:pt x="57" y="74"/>
                    <a:pt x="57" y="74"/>
                    <a:pt x="56" y="74"/>
                  </a:cubicBezTo>
                  <a:cubicBezTo>
                    <a:pt x="56" y="74"/>
                    <a:pt x="55" y="74"/>
                    <a:pt x="55" y="74"/>
                  </a:cubicBezTo>
                  <a:cubicBezTo>
                    <a:pt x="55" y="75"/>
                    <a:pt x="55" y="75"/>
                    <a:pt x="55" y="76"/>
                  </a:cubicBezTo>
                  <a:cubicBezTo>
                    <a:pt x="54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2" y="77"/>
                    <a:pt x="52" y="77"/>
                    <a:pt x="51" y="77"/>
                  </a:cubicBezTo>
                  <a:cubicBezTo>
                    <a:pt x="51" y="78"/>
                    <a:pt x="51" y="78"/>
                    <a:pt x="51" y="79"/>
                  </a:cubicBezTo>
                  <a:cubicBezTo>
                    <a:pt x="51" y="79"/>
                    <a:pt x="51" y="80"/>
                    <a:pt x="51" y="81"/>
                  </a:cubicBezTo>
                  <a:cubicBezTo>
                    <a:pt x="51" y="81"/>
                    <a:pt x="51" y="82"/>
                    <a:pt x="51" y="82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5"/>
                    <a:pt x="51" y="85"/>
                  </a:cubicBezTo>
                  <a:cubicBezTo>
                    <a:pt x="51" y="86"/>
                    <a:pt x="51" y="86"/>
                    <a:pt x="51" y="87"/>
                  </a:cubicBezTo>
                  <a:cubicBezTo>
                    <a:pt x="52" y="87"/>
                    <a:pt x="52" y="87"/>
                    <a:pt x="53" y="87"/>
                  </a:cubicBezTo>
                  <a:cubicBezTo>
                    <a:pt x="53" y="87"/>
                    <a:pt x="53" y="88"/>
                    <a:pt x="53" y="89"/>
                  </a:cubicBezTo>
                  <a:cubicBezTo>
                    <a:pt x="53" y="89"/>
                    <a:pt x="53" y="90"/>
                    <a:pt x="53" y="90"/>
                  </a:cubicBezTo>
                  <a:cubicBezTo>
                    <a:pt x="53" y="91"/>
                    <a:pt x="53" y="91"/>
                    <a:pt x="53" y="92"/>
                  </a:cubicBezTo>
                  <a:cubicBezTo>
                    <a:pt x="53" y="92"/>
                    <a:pt x="54" y="92"/>
                    <a:pt x="55" y="92"/>
                  </a:cubicBezTo>
                  <a:cubicBezTo>
                    <a:pt x="55" y="92"/>
                    <a:pt x="55" y="93"/>
                    <a:pt x="55" y="93"/>
                  </a:cubicBezTo>
                  <a:cubicBezTo>
                    <a:pt x="55" y="93"/>
                    <a:pt x="56" y="93"/>
                    <a:pt x="56" y="93"/>
                  </a:cubicBezTo>
                  <a:cubicBezTo>
                    <a:pt x="57" y="93"/>
                    <a:pt x="57" y="93"/>
                    <a:pt x="58" y="93"/>
                  </a:cubicBezTo>
                  <a:cubicBezTo>
                    <a:pt x="58" y="93"/>
                    <a:pt x="59" y="93"/>
                    <a:pt x="59" y="93"/>
                  </a:cubicBezTo>
                  <a:cubicBezTo>
                    <a:pt x="60" y="93"/>
                    <a:pt x="60" y="93"/>
                    <a:pt x="61" y="93"/>
                  </a:cubicBezTo>
                  <a:cubicBezTo>
                    <a:pt x="61" y="94"/>
                    <a:pt x="61" y="95"/>
                    <a:pt x="61" y="95"/>
                  </a:cubicBezTo>
                  <a:cubicBezTo>
                    <a:pt x="60" y="95"/>
                    <a:pt x="60" y="95"/>
                    <a:pt x="59" y="95"/>
                  </a:cubicBezTo>
                  <a:cubicBezTo>
                    <a:pt x="59" y="95"/>
                    <a:pt x="58" y="95"/>
                    <a:pt x="58" y="95"/>
                  </a:cubicBezTo>
                  <a:cubicBezTo>
                    <a:pt x="58" y="96"/>
                    <a:pt x="58" y="96"/>
                    <a:pt x="58" y="97"/>
                  </a:cubicBezTo>
                  <a:cubicBezTo>
                    <a:pt x="58" y="97"/>
                    <a:pt x="58" y="98"/>
                    <a:pt x="58" y="98"/>
                  </a:cubicBezTo>
                  <a:cubicBezTo>
                    <a:pt x="58" y="99"/>
                    <a:pt x="58" y="99"/>
                    <a:pt x="58" y="100"/>
                  </a:cubicBezTo>
                  <a:cubicBezTo>
                    <a:pt x="58" y="100"/>
                    <a:pt x="58" y="101"/>
                    <a:pt x="58" y="102"/>
                  </a:cubicBezTo>
                  <a:cubicBezTo>
                    <a:pt x="58" y="102"/>
                    <a:pt x="58" y="103"/>
                    <a:pt x="58" y="103"/>
                  </a:cubicBezTo>
                  <a:cubicBezTo>
                    <a:pt x="58" y="103"/>
                    <a:pt x="59" y="103"/>
                    <a:pt x="59" y="103"/>
                  </a:cubicBezTo>
                  <a:cubicBezTo>
                    <a:pt x="59" y="104"/>
                    <a:pt x="59" y="104"/>
                    <a:pt x="59" y="105"/>
                  </a:cubicBezTo>
                  <a:cubicBezTo>
                    <a:pt x="59" y="105"/>
                    <a:pt x="59" y="106"/>
                    <a:pt x="59" y="106"/>
                  </a:cubicBezTo>
                  <a:cubicBezTo>
                    <a:pt x="59" y="106"/>
                    <a:pt x="58" y="106"/>
                    <a:pt x="58" y="106"/>
                  </a:cubicBezTo>
                  <a:cubicBezTo>
                    <a:pt x="57" y="106"/>
                    <a:pt x="57" y="106"/>
                    <a:pt x="56" y="106"/>
                  </a:cubicBezTo>
                  <a:cubicBezTo>
                    <a:pt x="56" y="107"/>
                    <a:pt x="56" y="107"/>
                    <a:pt x="56" y="108"/>
                  </a:cubicBezTo>
                  <a:cubicBezTo>
                    <a:pt x="56" y="108"/>
                    <a:pt x="55" y="108"/>
                    <a:pt x="55" y="108"/>
                  </a:cubicBezTo>
                  <a:cubicBezTo>
                    <a:pt x="54" y="108"/>
                    <a:pt x="53" y="108"/>
                    <a:pt x="53" y="108"/>
                  </a:cubicBezTo>
                  <a:cubicBezTo>
                    <a:pt x="53" y="108"/>
                    <a:pt x="53" y="109"/>
                    <a:pt x="53" y="110"/>
                  </a:cubicBezTo>
                  <a:cubicBezTo>
                    <a:pt x="52" y="110"/>
                    <a:pt x="52" y="110"/>
                    <a:pt x="51" y="110"/>
                  </a:cubicBezTo>
                  <a:cubicBezTo>
                    <a:pt x="51" y="110"/>
                    <a:pt x="51" y="111"/>
                    <a:pt x="51" y="111"/>
                  </a:cubicBezTo>
                  <a:cubicBezTo>
                    <a:pt x="51" y="111"/>
                    <a:pt x="50" y="111"/>
                    <a:pt x="50" y="111"/>
                  </a:cubicBezTo>
                  <a:cubicBezTo>
                    <a:pt x="50" y="112"/>
                    <a:pt x="50" y="112"/>
                    <a:pt x="50" y="113"/>
                  </a:cubicBezTo>
                  <a:cubicBezTo>
                    <a:pt x="49" y="113"/>
                    <a:pt x="49" y="113"/>
                    <a:pt x="48" y="113"/>
                  </a:cubicBezTo>
                  <a:cubicBezTo>
                    <a:pt x="48" y="113"/>
                    <a:pt x="48" y="114"/>
                    <a:pt x="48" y="114"/>
                  </a:cubicBezTo>
                  <a:cubicBezTo>
                    <a:pt x="48" y="115"/>
                    <a:pt x="48" y="116"/>
                    <a:pt x="48" y="116"/>
                  </a:cubicBezTo>
                  <a:cubicBezTo>
                    <a:pt x="48" y="116"/>
                    <a:pt x="47" y="116"/>
                    <a:pt x="47" y="116"/>
                  </a:cubicBezTo>
                  <a:cubicBezTo>
                    <a:pt x="46" y="116"/>
                    <a:pt x="46" y="116"/>
                    <a:pt x="45" y="116"/>
                  </a:cubicBezTo>
                  <a:cubicBezTo>
                    <a:pt x="45" y="116"/>
                    <a:pt x="45" y="115"/>
                    <a:pt x="45" y="114"/>
                  </a:cubicBezTo>
                  <a:cubicBezTo>
                    <a:pt x="45" y="114"/>
                    <a:pt x="45" y="113"/>
                    <a:pt x="45" y="113"/>
                  </a:cubicBezTo>
                  <a:cubicBezTo>
                    <a:pt x="46" y="113"/>
                    <a:pt x="46" y="113"/>
                    <a:pt x="47" y="113"/>
                  </a:cubicBezTo>
                  <a:cubicBezTo>
                    <a:pt x="47" y="112"/>
                    <a:pt x="47" y="112"/>
                    <a:pt x="47" y="111"/>
                  </a:cubicBezTo>
                  <a:cubicBezTo>
                    <a:pt x="46" y="111"/>
                    <a:pt x="46" y="111"/>
                    <a:pt x="45" y="111"/>
                  </a:cubicBezTo>
                  <a:cubicBezTo>
                    <a:pt x="45" y="111"/>
                    <a:pt x="45" y="110"/>
                    <a:pt x="45" y="110"/>
                  </a:cubicBezTo>
                  <a:cubicBezTo>
                    <a:pt x="45" y="110"/>
                    <a:pt x="44" y="110"/>
                    <a:pt x="44" y="110"/>
                  </a:cubicBezTo>
                  <a:cubicBezTo>
                    <a:pt x="44" y="109"/>
                    <a:pt x="44" y="108"/>
                    <a:pt x="44" y="108"/>
                  </a:cubicBezTo>
                  <a:cubicBezTo>
                    <a:pt x="43" y="108"/>
                    <a:pt x="43" y="108"/>
                    <a:pt x="42" y="108"/>
                  </a:cubicBezTo>
                  <a:cubicBezTo>
                    <a:pt x="42" y="107"/>
                    <a:pt x="42" y="107"/>
                    <a:pt x="42" y="106"/>
                  </a:cubicBezTo>
                  <a:cubicBezTo>
                    <a:pt x="42" y="106"/>
                    <a:pt x="42" y="105"/>
                    <a:pt x="42" y="105"/>
                  </a:cubicBezTo>
                  <a:cubicBezTo>
                    <a:pt x="42" y="105"/>
                    <a:pt x="41" y="105"/>
                    <a:pt x="41" y="105"/>
                  </a:cubicBezTo>
                  <a:cubicBezTo>
                    <a:pt x="41" y="104"/>
                    <a:pt x="41" y="104"/>
                    <a:pt x="41" y="103"/>
                  </a:cubicBezTo>
                  <a:cubicBezTo>
                    <a:pt x="40" y="103"/>
                    <a:pt x="39" y="103"/>
                    <a:pt x="39" y="103"/>
                  </a:cubicBezTo>
                  <a:cubicBezTo>
                    <a:pt x="39" y="103"/>
                    <a:pt x="39" y="102"/>
                    <a:pt x="39" y="102"/>
                  </a:cubicBezTo>
                  <a:cubicBezTo>
                    <a:pt x="39" y="101"/>
                    <a:pt x="39" y="100"/>
                    <a:pt x="39" y="100"/>
                  </a:cubicBezTo>
                  <a:cubicBezTo>
                    <a:pt x="38" y="100"/>
                    <a:pt x="38" y="100"/>
                    <a:pt x="37" y="100"/>
                  </a:cubicBezTo>
                  <a:cubicBezTo>
                    <a:pt x="37" y="99"/>
                    <a:pt x="37" y="99"/>
                    <a:pt x="37" y="98"/>
                  </a:cubicBezTo>
                  <a:cubicBezTo>
                    <a:pt x="38" y="98"/>
                    <a:pt x="38" y="98"/>
                    <a:pt x="39" y="98"/>
                  </a:cubicBezTo>
                  <a:cubicBezTo>
                    <a:pt x="39" y="98"/>
                    <a:pt x="39" y="97"/>
                    <a:pt x="39" y="97"/>
                  </a:cubicBezTo>
                  <a:cubicBezTo>
                    <a:pt x="39" y="96"/>
                    <a:pt x="39" y="96"/>
                    <a:pt x="39" y="95"/>
                  </a:cubicBezTo>
                  <a:cubicBezTo>
                    <a:pt x="39" y="95"/>
                    <a:pt x="39" y="94"/>
                    <a:pt x="39" y="93"/>
                  </a:cubicBezTo>
                  <a:cubicBezTo>
                    <a:pt x="38" y="93"/>
                    <a:pt x="38" y="93"/>
                    <a:pt x="37" y="93"/>
                  </a:cubicBezTo>
                  <a:cubicBezTo>
                    <a:pt x="37" y="93"/>
                    <a:pt x="37" y="92"/>
                    <a:pt x="37" y="92"/>
                  </a:cubicBezTo>
                  <a:cubicBezTo>
                    <a:pt x="37" y="92"/>
                    <a:pt x="36" y="92"/>
                    <a:pt x="36" y="92"/>
                  </a:cubicBezTo>
                  <a:cubicBezTo>
                    <a:pt x="36" y="91"/>
                    <a:pt x="36" y="91"/>
                    <a:pt x="36" y="90"/>
                  </a:cubicBezTo>
                  <a:cubicBezTo>
                    <a:pt x="35" y="90"/>
                    <a:pt x="35" y="90"/>
                    <a:pt x="34" y="90"/>
                  </a:cubicBezTo>
                  <a:cubicBezTo>
                    <a:pt x="34" y="90"/>
                    <a:pt x="33" y="90"/>
                    <a:pt x="33" y="90"/>
                  </a:cubicBezTo>
                  <a:cubicBezTo>
                    <a:pt x="33" y="91"/>
                    <a:pt x="33" y="91"/>
                    <a:pt x="33" y="92"/>
                  </a:cubicBezTo>
                  <a:cubicBezTo>
                    <a:pt x="32" y="92"/>
                    <a:pt x="32" y="92"/>
                    <a:pt x="31" y="92"/>
                  </a:cubicBezTo>
                  <a:cubicBezTo>
                    <a:pt x="31" y="92"/>
                    <a:pt x="31" y="93"/>
                    <a:pt x="31" y="93"/>
                  </a:cubicBezTo>
                  <a:cubicBezTo>
                    <a:pt x="31" y="93"/>
                    <a:pt x="30" y="93"/>
                    <a:pt x="29" y="93"/>
                  </a:cubicBezTo>
                  <a:cubicBezTo>
                    <a:pt x="29" y="93"/>
                    <a:pt x="29" y="92"/>
                    <a:pt x="29" y="92"/>
                  </a:cubicBezTo>
                  <a:cubicBezTo>
                    <a:pt x="29" y="91"/>
                    <a:pt x="29" y="91"/>
                    <a:pt x="29" y="90"/>
                  </a:cubicBezTo>
                  <a:cubicBezTo>
                    <a:pt x="29" y="90"/>
                    <a:pt x="28" y="90"/>
                    <a:pt x="28" y="90"/>
                  </a:cubicBezTo>
                  <a:cubicBezTo>
                    <a:pt x="28" y="91"/>
                    <a:pt x="28" y="91"/>
                    <a:pt x="28" y="92"/>
                  </a:cubicBezTo>
                  <a:cubicBezTo>
                    <a:pt x="27" y="92"/>
                    <a:pt x="27" y="92"/>
                    <a:pt x="26" y="92"/>
                  </a:cubicBezTo>
                  <a:cubicBezTo>
                    <a:pt x="26" y="92"/>
                    <a:pt x="26" y="93"/>
                    <a:pt x="26" y="93"/>
                  </a:cubicBezTo>
                  <a:cubicBezTo>
                    <a:pt x="26" y="94"/>
                    <a:pt x="26" y="95"/>
                    <a:pt x="26" y="95"/>
                  </a:cubicBezTo>
                  <a:cubicBezTo>
                    <a:pt x="27" y="95"/>
                    <a:pt x="27" y="95"/>
                    <a:pt x="28" y="95"/>
                  </a:cubicBezTo>
                  <a:cubicBezTo>
                    <a:pt x="28" y="95"/>
                    <a:pt x="29" y="95"/>
                    <a:pt x="29" y="95"/>
                  </a:cubicBezTo>
                  <a:cubicBezTo>
                    <a:pt x="29" y="96"/>
                    <a:pt x="29" y="96"/>
                    <a:pt x="29" y="97"/>
                  </a:cubicBezTo>
                  <a:cubicBezTo>
                    <a:pt x="29" y="97"/>
                    <a:pt x="29" y="98"/>
                    <a:pt x="29" y="98"/>
                  </a:cubicBezTo>
                  <a:cubicBezTo>
                    <a:pt x="29" y="98"/>
                    <a:pt x="28" y="98"/>
                    <a:pt x="28" y="98"/>
                  </a:cubicBezTo>
                  <a:cubicBezTo>
                    <a:pt x="28" y="99"/>
                    <a:pt x="28" y="99"/>
                    <a:pt x="28" y="100"/>
                  </a:cubicBezTo>
                  <a:cubicBezTo>
                    <a:pt x="28" y="100"/>
                    <a:pt x="29" y="100"/>
                    <a:pt x="29" y="100"/>
                  </a:cubicBezTo>
                  <a:cubicBezTo>
                    <a:pt x="29" y="100"/>
                    <a:pt x="29" y="101"/>
                    <a:pt x="29" y="102"/>
                  </a:cubicBezTo>
                  <a:cubicBezTo>
                    <a:pt x="29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6" y="102"/>
                  </a:cubicBezTo>
                  <a:cubicBezTo>
                    <a:pt x="26" y="102"/>
                    <a:pt x="25" y="102"/>
                    <a:pt x="25" y="102"/>
                  </a:cubicBezTo>
                  <a:cubicBezTo>
                    <a:pt x="25" y="102"/>
                    <a:pt x="25" y="103"/>
                    <a:pt x="25" y="103"/>
                  </a:cubicBezTo>
                  <a:cubicBezTo>
                    <a:pt x="24" y="103"/>
                    <a:pt x="24" y="103"/>
                    <a:pt x="23" y="103"/>
                  </a:cubicBezTo>
                  <a:cubicBezTo>
                    <a:pt x="23" y="104"/>
                    <a:pt x="23" y="104"/>
                    <a:pt x="23" y="105"/>
                  </a:cubicBezTo>
                  <a:cubicBezTo>
                    <a:pt x="23" y="105"/>
                    <a:pt x="22" y="105"/>
                    <a:pt x="22" y="105"/>
                  </a:cubicBezTo>
                  <a:cubicBezTo>
                    <a:pt x="21" y="105"/>
                    <a:pt x="21" y="105"/>
                    <a:pt x="20" y="105"/>
                  </a:cubicBezTo>
                  <a:cubicBezTo>
                    <a:pt x="20" y="105"/>
                    <a:pt x="20" y="106"/>
                    <a:pt x="20" y="106"/>
                  </a:cubicBezTo>
                  <a:cubicBezTo>
                    <a:pt x="20" y="107"/>
                    <a:pt x="20" y="107"/>
                    <a:pt x="20" y="108"/>
                  </a:cubicBezTo>
                  <a:cubicBezTo>
                    <a:pt x="20" y="108"/>
                    <a:pt x="20" y="109"/>
                    <a:pt x="20" y="110"/>
                  </a:cubicBezTo>
                  <a:cubicBezTo>
                    <a:pt x="20" y="110"/>
                    <a:pt x="20" y="111"/>
                    <a:pt x="20" y="111"/>
                  </a:cubicBezTo>
                  <a:cubicBezTo>
                    <a:pt x="20" y="111"/>
                    <a:pt x="19" y="111"/>
                    <a:pt x="19" y="111"/>
                  </a:cubicBezTo>
                  <a:cubicBezTo>
                    <a:pt x="19" y="112"/>
                    <a:pt x="19" y="112"/>
                    <a:pt x="19" y="113"/>
                  </a:cubicBezTo>
                  <a:cubicBezTo>
                    <a:pt x="19" y="113"/>
                    <a:pt x="19" y="114"/>
                    <a:pt x="19" y="114"/>
                  </a:cubicBezTo>
                  <a:cubicBezTo>
                    <a:pt x="19" y="114"/>
                    <a:pt x="20" y="114"/>
                    <a:pt x="20" y="114"/>
                  </a:cubicBezTo>
                  <a:cubicBezTo>
                    <a:pt x="21" y="114"/>
                    <a:pt x="21" y="114"/>
                    <a:pt x="22" y="114"/>
                  </a:cubicBezTo>
                  <a:cubicBezTo>
                    <a:pt x="22" y="114"/>
                    <a:pt x="23" y="114"/>
                    <a:pt x="23" y="114"/>
                  </a:cubicBezTo>
                  <a:cubicBezTo>
                    <a:pt x="24" y="114"/>
                    <a:pt x="24" y="114"/>
                    <a:pt x="25" y="114"/>
                  </a:cubicBezTo>
                  <a:cubicBezTo>
                    <a:pt x="25" y="114"/>
                    <a:pt x="26" y="114"/>
                    <a:pt x="26" y="114"/>
                  </a:cubicBezTo>
                  <a:cubicBezTo>
                    <a:pt x="27" y="114"/>
                    <a:pt x="27" y="114"/>
                    <a:pt x="28" y="114"/>
                  </a:cubicBezTo>
                  <a:cubicBezTo>
                    <a:pt x="28" y="114"/>
                    <a:pt x="28" y="113"/>
                    <a:pt x="28" y="113"/>
                  </a:cubicBezTo>
                  <a:cubicBezTo>
                    <a:pt x="28" y="113"/>
                    <a:pt x="29" y="113"/>
                    <a:pt x="29" y="113"/>
                  </a:cubicBezTo>
                  <a:cubicBezTo>
                    <a:pt x="29" y="112"/>
                    <a:pt x="29" y="112"/>
                    <a:pt x="29" y="111"/>
                  </a:cubicBezTo>
                  <a:cubicBezTo>
                    <a:pt x="29" y="111"/>
                    <a:pt x="29" y="110"/>
                    <a:pt x="29" y="110"/>
                  </a:cubicBezTo>
                  <a:cubicBezTo>
                    <a:pt x="29" y="109"/>
                    <a:pt x="29" y="108"/>
                    <a:pt x="29" y="108"/>
                  </a:cubicBezTo>
                  <a:cubicBezTo>
                    <a:pt x="29" y="107"/>
                    <a:pt x="29" y="107"/>
                    <a:pt x="29" y="106"/>
                  </a:cubicBezTo>
                  <a:cubicBezTo>
                    <a:pt x="30" y="106"/>
                    <a:pt x="31" y="106"/>
                    <a:pt x="31" y="106"/>
                  </a:cubicBezTo>
                  <a:cubicBezTo>
                    <a:pt x="31" y="106"/>
                    <a:pt x="31" y="105"/>
                    <a:pt x="31" y="105"/>
                  </a:cubicBezTo>
                  <a:cubicBezTo>
                    <a:pt x="32" y="105"/>
                    <a:pt x="32" y="105"/>
                    <a:pt x="33" y="105"/>
                  </a:cubicBezTo>
                  <a:cubicBezTo>
                    <a:pt x="33" y="105"/>
                    <a:pt x="33" y="106"/>
                    <a:pt x="33" y="106"/>
                  </a:cubicBezTo>
                  <a:cubicBezTo>
                    <a:pt x="33" y="106"/>
                    <a:pt x="34" y="106"/>
                    <a:pt x="34" y="106"/>
                  </a:cubicBezTo>
                  <a:cubicBezTo>
                    <a:pt x="34" y="107"/>
                    <a:pt x="34" y="107"/>
                    <a:pt x="34" y="108"/>
                  </a:cubicBezTo>
                  <a:cubicBezTo>
                    <a:pt x="34" y="108"/>
                    <a:pt x="33" y="108"/>
                    <a:pt x="33" y="108"/>
                  </a:cubicBezTo>
                  <a:cubicBezTo>
                    <a:pt x="32" y="108"/>
                    <a:pt x="32" y="108"/>
                    <a:pt x="31" y="108"/>
                  </a:cubicBezTo>
                  <a:cubicBezTo>
                    <a:pt x="31" y="108"/>
                    <a:pt x="31" y="109"/>
                    <a:pt x="31" y="110"/>
                  </a:cubicBezTo>
                  <a:cubicBezTo>
                    <a:pt x="31" y="110"/>
                    <a:pt x="31" y="111"/>
                    <a:pt x="31" y="111"/>
                  </a:cubicBezTo>
                  <a:cubicBezTo>
                    <a:pt x="31" y="112"/>
                    <a:pt x="31" y="112"/>
                    <a:pt x="31" y="113"/>
                  </a:cubicBezTo>
                  <a:cubicBezTo>
                    <a:pt x="31" y="113"/>
                    <a:pt x="30" y="113"/>
                    <a:pt x="29" y="113"/>
                  </a:cubicBezTo>
                  <a:cubicBezTo>
                    <a:pt x="29" y="113"/>
                    <a:pt x="29" y="114"/>
                    <a:pt x="29" y="114"/>
                  </a:cubicBezTo>
                  <a:cubicBezTo>
                    <a:pt x="30" y="114"/>
                    <a:pt x="31" y="114"/>
                    <a:pt x="31" y="114"/>
                  </a:cubicBezTo>
                  <a:cubicBezTo>
                    <a:pt x="31" y="115"/>
                    <a:pt x="31" y="116"/>
                    <a:pt x="31" y="116"/>
                  </a:cubicBezTo>
                  <a:cubicBezTo>
                    <a:pt x="31" y="117"/>
                    <a:pt x="31" y="117"/>
                    <a:pt x="31" y="118"/>
                  </a:cubicBezTo>
                  <a:cubicBezTo>
                    <a:pt x="31" y="118"/>
                    <a:pt x="30" y="118"/>
                    <a:pt x="29" y="118"/>
                  </a:cubicBezTo>
                  <a:cubicBezTo>
                    <a:pt x="29" y="118"/>
                    <a:pt x="29" y="119"/>
                    <a:pt x="29" y="119"/>
                  </a:cubicBezTo>
                  <a:cubicBezTo>
                    <a:pt x="29" y="120"/>
                    <a:pt x="29" y="120"/>
                    <a:pt x="29" y="121"/>
                  </a:cubicBezTo>
                  <a:cubicBezTo>
                    <a:pt x="30" y="121"/>
                    <a:pt x="31" y="121"/>
                    <a:pt x="31" y="121"/>
                  </a:cubicBezTo>
                  <a:cubicBezTo>
                    <a:pt x="32" y="121"/>
                    <a:pt x="33" y="121"/>
                    <a:pt x="34" y="121"/>
                  </a:cubicBezTo>
                  <a:cubicBezTo>
                    <a:pt x="34" y="120"/>
                    <a:pt x="34" y="120"/>
                    <a:pt x="34" y="119"/>
                  </a:cubicBezTo>
                  <a:cubicBezTo>
                    <a:pt x="35" y="119"/>
                    <a:pt x="35" y="119"/>
                    <a:pt x="36" y="119"/>
                  </a:cubicBezTo>
                  <a:cubicBezTo>
                    <a:pt x="36" y="119"/>
                    <a:pt x="37" y="119"/>
                    <a:pt x="37" y="119"/>
                  </a:cubicBezTo>
                  <a:cubicBezTo>
                    <a:pt x="37" y="119"/>
                    <a:pt x="37" y="118"/>
                    <a:pt x="37" y="118"/>
                  </a:cubicBezTo>
                  <a:cubicBezTo>
                    <a:pt x="38" y="118"/>
                    <a:pt x="38" y="118"/>
                    <a:pt x="39" y="118"/>
                  </a:cubicBezTo>
                  <a:cubicBezTo>
                    <a:pt x="39" y="118"/>
                    <a:pt x="40" y="118"/>
                    <a:pt x="41" y="118"/>
                  </a:cubicBezTo>
                  <a:cubicBezTo>
                    <a:pt x="41" y="118"/>
                    <a:pt x="42" y="118"/>
                    <a:pt x="42" y="118"/>
                  </a:cubicBezTo>
                  <a:cubicBezTo>
                    <a:pt x="43" y="118"/>
                    <a:pt x="43" y="118"/>
                    <a:pt x="44" y="118"/>
                  </a:cubicBezTo>
                  <a:cubicBezTo>
                    <a:pt x="44" y="118"/>
                    <a:pt x="44" y="119"/>
                    <a:pt x="44" y="119"/>
                  </a:cubicBezTo>
                  <a:cubicBezTo>
                    <a:pt x="43" y="119"/>
                    <a:pt x="43" y="119"/>
                    <a:pt x="42" y="119"/>
                  </a:cubicBezTo>
                  <a:cubicBezTo>
                    <a:pt x="42" y="120"/>
                    <a:pt x="42" y="120"/>
                    <a:pt x="42" y="121"/>
                  </a:cubicBezTo>
                  <a:cubicBezTo>
                    <a:pt x="42" y="121"/>
                    <a:pt x="41" y="121"/>
                    <a:pt x="41" y="121"/>
                  </a:cubicBezTo>
                  <a:cubicBezTo>
                    <a:pt x="40" y="121"/>
                    <a:pt x="39" y="121"/>
                    <a:pt x="39" y="121"/>
                  </a:cubicBezTo>
                  <a:cubicBezTo>
                    <a:pt x="38" y="121"/>
                    <a:pt x="38" y="121"/>
                    <a:pt x="37" y="121"/>
                  </a:cubicBezTo>
                  <a:cubicBezTo>
                    <a:pt x="37" y="121"/>
                    <a:pt x="37" y="122"/>
                    <a:pt x="37" y="122"/>
                  </a:cubicBezTo>
                  <a:cubicBezTo>
                    <a:pt x="37" y="122"/>
                    <a:pt x="36" y="122"/>
                    <a:pt x="36" y="122"/>
                  </a:cubicBezTo>
                  <a:cubicBezTo>
                    <a:pt x="35" y="122"/>
                    <a:pt x="35" y="122"/>
                    <a:pt x="34" y="122"/>
                  </a:cubicBezTo>
                  <a:cubicBezTo>
                    <a:pt x="34" y="122"/>
                    <a:pt x="33" y="122"/>
                    <a:pt x="33" y="122"/>
                  </a:cubicBezTo>
                  <a:cubicBezTo>
                    <a:pt x="33" y="123"/>
                    <a:pt x="33" y="124"/>
                    <a:pt x="33" y="124"/>
                  </a:cubicBezTo>
                  <a:cubicBezTo>
                    <a:pt x="33" y="125"/>
                    <a:pt x="33" y="125"/>
                    <a:pt x="33" y="126"/>
                  </a:cubicBezTo>
                  <a:cubicBezTo>
                    <a:pt x="33" y="126"/>
                    <a:pt x="33" y="127"/>
                    <a:pt x="33" y="127"/>
                  </a:cubicBezTo>
                  <a:cubicBezTo>
                    <a:pt x="33" y="127"/>
                    <a:pt x="34" y="127"/>
                    <a:pt x="34" y="127"/>
                  </a:cubicBezTo>
                  <a:cubicBezTo>
                    <a:pt x="35" y="127"/>
                    <a:pt x="35" y="127"/>
                    <a:pt x="36" y="127"/>
                  </a:cubicBezTo>
                  <a:cubicBezTo>
                    <a:pt x="36" y="128"/>
                    <a:pt x="36" y="128"/>
                    <a:pt x="36" y="129"/>
                  </a:cubicBezTo>
                  <a:cubicBezTo>
                    <a:pt x="36" y="129"/>
                    <a:pt x="37" y="129"/>
                    <a:pt x="37" y="129"/>
                  </a:cubicBezTo>
                  <a:cubicBezTo>
                    <a:pt x="37" y="129"/>
                    <a:pt x="37" y="130"/>
                    <a:pt x="37" y="131"/>
                  </a:cubicBezTo>
                  <a:cubicBezTo>
                    <a:pt x="38" y="131"/>
                    <a:pt x="38" y="131"/>
                    <a:pt x="39" y="131"/>
                  </a:cubicBezTo>
                  <a:cubicBezTo>
                    <a:pt x="39" y="131"/>
                    <a:pt x="39" y="132"/>
                    <a:pt x="39" y="132"/>
                  </a:cubicBezTo>
                  <a:cubicBezTo>
                    <a:pt x="39" y="132"/>
                    <a:pt x="40" y="132"/>
                    <a:pt x="41" y="132"/>
                  </a:cubicBezTo>
                  <a:cubicBezTo>
                    <a:pt x="41" y="133"/>
                    <a:pt x="41" y="133"/>
                    <a:pt x="41" y="134"/>
                  </a:cubicBezTo>
                  <a:cubicBezTo>
                    <a:pt x="41" y="134"/>
                    <a:pt x="41" y="135"/>
                    <a:pt x="41" y="135"/>
                  </a:cubicBezTo>
                  <a:cubicBezTo>
                    <a:pt x="40" y="135"/>
                    <a:pt x="39" y="135"/>
                    <a:pt x="39" y="135"/>
                  </a:cubicBezTo>
                  <a:cubicBezTo>
                    <a:pt x="39" y="136"/>
                    <a:pt x="39" y="136"/>
                    <a:pt x="39" y="137"/>
                  </a:cubicBezTo>
                  <a:cubicBezTo>
                    <a:pt x="39" y="137"/>
                    <a:pt x="39" y="138"/>
                    <a:pt x="39" y="139"/>
                  </a:cubicBezTo>
                  <a:cubicBezTo>
                    <a:pt x="38" y="139"/>
                    <a:pt x="38" y="139"/>
                    <a:pt x="37" y="139"/>
                  </a:cubicBezTo>
                  <a:cubicBezTo>
                    <a:pt x="37" y="139"/>
                    <a:pt x="37" y="140"/>
                    <a:pt x="37" y="140"/>
                  </a:cubicBezTo>
                  <a:cubicBezTo>
                    <a:pt x="37" y="140"/>
                    <a:pt x="36" y="140"/>
                    <a:pt x="36" y="140"/>
                  </a:cubicBezTo>
                  <a:cubicBezTo>
                    <a:pt x="35" y="140"/>
                    <a:pt x="35" y="140"/>
                    <a:pt x="34" y="140"/>
                  </a:cubicBezTo>
                  <a:cubicBezTo>
                    <a:pt x="34" y="140"/>
                    <a:pt x="33" y="140"/>
                    <a:pt x="33" y="140"/>
                  </a:cubicBezTo>
                  <a:cubicBezTo>
                    <a:pt x="32" y="140"/>
                    <a:pt x="32" y="140"/>
                    <a:pt x="31" y="140"/>
                  </a:cubicBezTo>
                  <a:cubicBezTo>
                    <a:pt x="31" y="140"/>
                    <a:pt x="31" y="139"/>
                    <a:pt x="31" y="139"/>
                  </a:cubicBezTo>
                  <a:cubicBezTo>
                    <a:pt x="31" y="139"/>
                    <a:pt x="30" y="139"/>
                    <a:pt x="29" y="139"/>
                  </a:cubicBezTo>
                  <a:cubicBezTo>
                    <a:pt x="29" y="139"/>
                    <a:pt x="28" y="139"/>
                    <a:pt x="28" y="139"/>
                  </a:cubicBezTo>
                  <a:cubicBezTo>
                    <a:pt x="27" y="139"/>
                    <a:pt x="27" y="139"/>
                    <a:pt x="26" y="139"/>
                  </a:cubicBezTo>
                  <a:cubicBezTo>
                    <a:pt x="26" y="139"/>
                    <a:pt x="25" y="139"/>
                    <a:pt x="25" y="139"/>
                  </a:cubicBezTo>
                  <a:cubicBezTo>
                    <a:pt x="24" y="139"/>
                    <a:pt x="24" y="139"/>
                    <a:pt x="23" y="139"/>
                  </a:cubicBezTo>
                  <a:cubicBezTo>
                    <a:pt x="23" y="139"/>
                    <a:pt x="23" y="140"/>
                    <a:pt x="23" y="140"/>
                  </a:cubicBezTo>
                  <a:cubicBezTo>
                    <a:pt x="23" y="140"/>
                    <a:pt x="22" y="140"/>
                    <a:pt x="22" y="140"/>
                  </a:cubicBezTo>
                  <a:cubicBezTo>
                    <a:pt x="22" y="141"/>
                    <a:pt x="22" y="141"/>
                    <a:pt x="22" y="142"/>
                  </a:cubicBezTo>
                  <a:cubicBezTo>
                    <a:pt x="22" y="142"/>
                    <a:pt x="22" y="143"/>
                    <a:pt x="22" y="144"/>
                  </a:cubicBezTo>
                  <a:cubicBezTo>
                    <a:pt x="22" y="144"/>
                    <a:pt x="22" y="145"/>
                    <a:pt x="22" y="145"/>
                  </a:cubicBezTo>
                  <a:cubicBezTo>
                    <a:pt x="22" y="146"/>
                    <a:pt x="22" y="146"/>
                    <a:pt x="22" y="147"/>
                  </a:cubicBezTo>
                  <a:cubicBezTo>
                    <a:pt x="22" y="147"/>
                    <a:pt x="22" y="148"/>
                    <a:pt x="22" y="148"/>
                  </a:cubicBezTo>
                  <a:cubicBezTo>
                    <a:pt x="22" y="149"/>
                    <a:pt x="22" y="149"/>
                    <a:pt x="22" y="150"/>
                  </a:cubicBezTo>
                  <a:cubicBezTo>
                    <a:pt x="22" y="150"/>
                    <a:pt x="22" y="151"/>
                    <a:pt x="22" y="151"/>
                  </a:cubicBezTo>
                  <a:cubicBezTo>
                    <a:pt x="22" y="152"/>
                    <a:pt x="22" y="153"/>
                    <a:pt x="22" y="153"/>
                  </a:cubicBezTo>
                  <a:cubicBezTo>
                    <a:pt x="21" y="153"/>
                    <a:pt x="21" y="153"/>
                    <a:pt x="20" y="153"/>
                  </a:cubicBezTo>
                  <a:cubicBezTo>
                    <a:pt x="20" y="154"/>
                    <a:pt x="20" y="154"/>
                    <a:pt x="20" y="155"/>
                  </a:cubicBezTo>
                  <a:cubicBezTo>
                    <a:pt x="21" y="155"/>
                    <a:pt x="21" y="155"/>
                    <a:pt x="22" y="155"/>
                  </a:cubicBezTo>
                  <a:cubicBezTo>
                    <a:pt x="22" y="155"/>
                    <a:pt x="22" y="156"/>
                    <a:pt x="22" y="156"/>
                  </a:cubicBezTo>
                  <a:cubicBezTo>
                    <a:pt x="22" y="157"/>
                    <a:pt x="22" y="157"/>
                    <a:pt x="22" y="158"/>
                  </a:cubicBezTo>
                  <a:cubicBezTo>
                    <a:pt x="22" y="159"/>
                    <a:pt x="22" y="159"/>
                    <a:pt x="22" y="160"/>
                  </a:cubicBezTo>
                  <a:cubicBezTo>
                    <a:pt x="22" y="160"/>
                    <a:pt x="23" y="160"/>
                    <a:pt x="23" y="160"/>
                  </a:cubicBezTo>
                  <a:cubicBezTo>
                    <a:pt x="24" y="160"/>
                    <a:pt x="24" y="160"/>
                    <a:pt x="25" y="160"/>
                  </a:cubicBezTo>
                  <a:cubicBezTo>
                    <a:pt x="25" y="160"/>
                    <a:pt x="26" y="160"/>
                    <a:pt x="26" y="160"/>
                  </a:cubicBezTo>
                  <a:cubicBezTo>
                    <a:pt x="26" y="160"/>
                    <a:pt x="26" y="161"/>
                    <a:pt x="26" y="161"/>
                  </a:cubicBezTo>
                  <a:cubicBezTo>
                    <a:pt x="27" y="161"/>
                    <a:pt x="27" y="161"/>
                    <a:pt x="28" y="161"/>
                  </a:cubicBezTo>
                  <a:cubicBezTo>
                    <a:pt x="28" y="162"/>
                    <a:pt x="28" y="162"/>
                    <a:pt x="28" y="163"/>
                  </a:cubicBezTo>
                  <a:cubicBezTo>
                    <a:pt x="28" y="163"/>
                    <a:pt x="28" y="164"/>
                    <a:pt x="28" y="164"/>
                  </a:cubicBezTo>
                  <a:cubicBezTo>
                    <a:pt x="27" y="164"/>
                    <a:pt x="27" y="164"/>
                    <a:pt x="26" y="164"/>
                  </a:cubicBezTo>
                  <a:cubicBezTo>
                    <a:pt x="26" y="165"/>
                    <a:pt x="26" y="165"/>
                    <a:pt x="26" y="166"/>
                  </a:cubicBezTo>
                  <a:cubicBezTo>
                    <a:pt x="26" y="166"/>
                    <a:pt x="25" y="166"/>
                    <a:pt x="25" y="166"/>
                  </a:cubicBezTo>
                  <a:cubicBezTo>
                    <a:pt x="25" y="167"/>
                    <a:pt x="25" y="167"/>
                    <a:pt x="25" y="168"/>
                  </a:cubicBezTo>
                  <a:cubicBezTo>
                    <a:pt x="24" y="168"/>
                    <a:pt x="24" y="168"/>
                    <a:pt x="23" y="168"/>
                  </a:cubicBezTo>
                  <a:cubicBezTo>
                    <a:pt x="23" y="168"/>
                    <a:pt x="22" y="168"/>
                    <a:pt x="22" y="168"/>
                  </a:cubicBezTo>
                  <a:cubicBezTo>
                    <a:pt x="22" y="168"/>
                    <a:pt x="22" y="169"/>
                    <a:pt x="22" y="169"/>
                  </a:cubicBezTo>
                  <a:cubicBezTo>
                    <a:pt x="22" y="170"/>
                    <a:pt x="22" y="170"/>
                    <a:pt x="22" y="171"/>
                  </a:cubicBezTo>
                  <a:cubicBezTo>
                    <a:pt x="21" y="171"/>
                    <a:pt x="21" y="171"/>
                    <a:pt x="20" y="171"/>
                  </a:cubicBezTo>
                  <a:cubicBezTo>
                    <a:pt x="20" y="171"/>
                    <a:pt x="20" y="172"/>
                    <a:pt x="20" y="173"/>
                  </a:cubicBezTo>
                  <a:cubicBezTo>
                    <a:pt x="20" y="173"/>
                    <a:pt x="19" y="173"/>
                    <a:pt x="19" y="173"/>
                  </a:cubicBezTo>
                  <a:cubicBezTo>
                    <a:pt x="19" y="173"/>
                    <a:pt x="19" y="174"/>
                    <a:pt x="19" y="174"/>
                  </a:cubicBezTo>
                  <a:cubicBezTo>
                    <a:pt x="19" y="175"/>
                    <a:pt x="19" y="175"/>
                    <a:pt x="19" y="176"/>
                  </a:cubicBezTo>
                  <a:cubicBezTo>
                    <a:pt x="19" y="176"/>
                    <a:pt x="19" y="177"/>
                    <a:pt x="19" y="177"/>
                  </a:cubicBezTo>
                  <a:cubicBezTo>
                    <a:pt x="19" y="178"/>
                    <a:pt x="19" y="178"/>
                    <a:pt x="19" y="179"/>
                  </a:cubicBezTo>
                  <a:cubicBezTo>
                    <a:pt x="18" y="179"/>
                    <a:pt x="18" y="179"/>
                    <a:pt x="17" y="179"/>
                  </a:cubicBezTo>
                  <a:cubicBezTo>
                    <a:pt x="17" y="179"/>
                    <a:pt x="17" y="180"/>
                    <a:pt x="17" y="180"/>
                  </a:cubicBezTo>
                  <a:cubicBezTo>
                    <a:pt x="16" y="180"/>
                    <a:pt x="16" y="180"/>
                    <a:pt x="15" y="180"/>
                  </a:cubicBezTo>
                  <a:cubicBezTo>
                    <a:pt x="15" y="181"/>
                    <a:pt x="15" y="182"/>
                    <a:pt x="15" y="182"/>
                  </a:cubicBezTo>
                  <a:cubicBezTo>
                    <a:pt x="15" y="182"/>
                    <a:pt x="14" y="182"/>
                    <a:pt x="14" y="182"/>
                  </a:cubicBezTo>
                  <a:cubicBezTo>
                    <a:pt x="13" y="182"/>
                    <a:pt x="13" y="182"/>
                    <a:pt x="12" y="182"/>
                  </a:cubicBezTo>
                  <a:cubicBezTo>
                    <a:pt x="12" y="183"/>
                    <a:pt x="12" y="183"/>
                    <a:pt x="12" y="184"/>
                  </a:cubicBezTo>
                  <a:cubicBezTo>
                    <a:pt x="12" y="184"/>
                    <a:pt x="11" y="184"/>
                    <a:pt x="11" y="184"/>
                  </a:cubicBezTo>
                  <a:cubicBezTo>
                    <a:pt x="11" y="184"/>
                    <a:pt x="11" y="185"/>
                    <a:pt x="11" y="185"/>
                  </a:cubicBezTo>
                  <a:cubicBezTo>
                    <a:pt x="10" y="185"/>
                    <a:pt x="10" y="185"/>
                    <a:pt x="9" y="185"/>
                  </a:cubicBezTo>
                  <a:cubicBezTo>
                    <a:pt x="9" y="186"/>
                    <a:pt x="9" y="186"/>
                    <a:pt x="9" y="187"/>
                  </a:cubicBezTo>
                  <a:cubicBezTo>
                    <a:pt x="9" y="187"/>
                    <a:pt x="8" y="187"/>
                    <a:pt x="8" y="187"/>
                  </a:cubicBezTo>
                  <a:cubicBezTo>
                    <a:pt x="8" y="188"/>
                    <a:pt x="8" y="188"/>
                    <a:pt x="8" y="189"/>
                  </a:cubicBezTo>
                  <a:cubicBezTo>
                    <a:pt x="8" y="189"/>
                    <a:pt x="8" y="190"/>
                    <a:pt x="8" y="190"/>
                  </a:cubicBezTo>
                  <a:cubicBezTo>
                    <a:pt x="7" y="190"/>
                    <a:pt x="7" y="190"/>
                    <a:pt x="6" y="190"/>
                  </a:cubicBezTo>
                  <a:cubicBezTo>
                    <a:pt x="6" y="191"/>
                    <a:pt x="6" y="191"/>
                    <a:pt x="6" y="192"/>
                  </a:cubicBezTo>
                  <a:cubicBezTo>
                    <a:pt x="6" y="192"/>
                    <a:pt x="6" y="193"/>
                    <a:pt x="6" y="193"/>
                  </a:cubicBezTo>
                  <a:cubicBezTo>
                    <a:pt x="5" y="193"/>
                    <a:pt x="5" y="193"/>
                    <a:pt x="4" y="193"/>
                  </a:cubicBezTo>
                  <a:cubicBezTo>
                    <a:pt x="4" y="194"/>
                    <a:pt x="4" y="194"/>
                    <a:pt x="4" y="195"/>
                  </a:cubicBezTo>
                  <a:cubicBezTo>
                    <a:pt x="4" y="195"/>
                    <a:pt x="3" y="195"/>
                    <a:pt x="3" y="195"/>
                  </a:cubicBezTo>
                  <a:cubicBezTo>
                    <a:pt x="3" y="196"/>
                    <a:pt x="3" y="196"/>
                    <a:pt x="3" y="197"/>
                  </a:cubicBezTo>
                  <a:cubicBezTo>
                    <a:pt x="3" y="197"/>
                    <a:pt x="3" y="198"/>
                    <a:pt x="3" y="198"/>
                  </a:cubicBezTo>
                  <a:cubicBezTo>
                    <a:pt x="2" y="198"/>
                    <a:pt x="2" y="198"/>
                    <a:pt x="1" y="198"/>
                  </a:cubicBezTo>
                  <a:cubicBezTo>
                    <a:pt x="1" y="199"/>
                    <a:pt x="1" y="199"/>
                    <a:pt x="1" y="200"/>
                  </a:cubicBezTo>
                  <a:cubicBezTo>
                    <a:pt x="1" y="200"/>
                    <a:pt x="1" y="201"/>
                    <a:pt x="1" y="202"/>
                  </a:cubicBezTo>
                  <a:cubicBezTo>
                    <a:pt x="1" y="202"/>
                    <a:pt x="1" y="203"/>
                    <a:pt x="1" y="203"/>
                  </a:cubicBezTo>
                  <a:cubicBezTo>
                    <a:pt x="2" y="203"/>
                    <a:pt x="2" y="203"/>
                    <a:pt x="3" y="203"/>
                  </a:cubicBezTo>
                  <a:cubicBezTo>
                    <a:pt x="3" y="204"/>
                    <a:pt x="3" y="204"/>
                    <a:pt x="3" y="205"/>
                  </a:cubicBezTo>
                  <a:cubicBezTo>
                    <a:pt x="3" y="205"/>
                    <a:pt x="3" y="206"/>
                    <a:pt x="3" y="206"/>
                  </a:cubicBezTo>
                  <a:cubicBezTo>
                    <a:pt x="3" y="207"/>
                    <a:pt x="3" y="207"/>
                    <a:pt x="3" y="208"/>
                  </a:cubicBezTo>
                  <a:cubicBezTo>
                    <a:pt x="3" y="208"/>
                    <a:pt x="3" y="209"/>
                    <a:pt x="3" y="210"/>
                  </a:cubicBezTo>
                  <a:cubicBezTo>
                    <a:pt x="3" y="210"/>
                    <a:pt x="3" y="211"/>
                    <a:pt x="3" y="211"/>
                  </a:cubicBezTo>
                  <a:cubicBezTo>
                    <a:pt x="3" y="212"/>
                    <a:pt x="3" y="212"/>
                    <a:pt x="3" y="213"/>
                  </a:cubicBezTo>
                  <a:cubicBezTo>
                    <a:pt x="3" y="213"/>
                    <a:pt x="3" y="214"/>
                    <a:pt x="3" y="214"/>
                  </a:cubicBezTo>
                  <a:cubicBezTo>
                    <a:pt x="3" y="215"/>
                    <a:pt x="3" y="216"/>
                    <a:pt x="3" y="216"/>
                  </a:cubicBezTo>
                  <a:cubicBezTo>
                    <a:pt x="2" y="216"/>
                    <a:pt x="2" y="216"/>
                    <a:pt x="1" y="216"/>
                  </a:cubicBezTo>
                  <a:cubicBezTo>
                    <a:pt x="1" y="216"/>
                    <a:pt x="0" y="216"/>
                    <a:pt x="0" y="216"/>
                  </a:cubicBezTo>
                  <a:cubicBezTo>
                    <a:pt x="0" y="217"/>
                    <a:pt x="0" y="217"/>
                    <a:pt x="0" y="218"/>
                  </a:cubicBezTo>
                  <a:cubicBezTo>
                    <a:pt x="0" y="218"/>
                    <a:pt x="1" y="218"/>
                    <a:pt x="1" y="218"/>
                  </a:cubicBezTo>
                  <a:cubicBezTo>
                    <a:pt x="1" y="218"/>
                    <a:pt x="1" y="219"/>
                    <a:pt x="1" y="219"/>
                  </a:cubicBezTo>
                  <a:cubicBezTo>
                    <a:pt x="1" y="220"/>
                    <a:pt x="1" y="220"/>
                    <a:pt x="1" y="221"/>
                  </a:cubicBezTo>
                  <a:cubicBezTo>
                    <a:pt x="1" y="221"/>
                    <a:pt x="1" y="222"/>
                    <a:pt x="1" y="222"/>
                  </a:cubicBezTo>
                  <a:cubicBezTo>
                    <a:pt x="1" y="223"/>
                    <a:pt x="1" y="224"/>
                    <a:pt x="1" y="224"/>
                  </a:cubicBezTo>
                  <a:cubicBezTo>
                    <a:pt x="2" y="224"/>
                    <a:pt x="2" y="224"/>
                    <a:pt x="3" y="224"/>
                  </a:cubicBezTo>
                  <a:cubicBezTo>
                    <a:pt x="3" y="224"/>
                    <a:pt x="4" y="224"/>
                    <a:pt x="4" y="224"/>
                  </a:cubicBezTo>
                  <a:cubicBezTo>
                    <a:pt x="4" y="225"/>
                    <a:pt x="4" y="225"/>
                    <a:pt x="4" y="226"/>
                  </a:cubicBezTo>
                  <a:cubicBezTo>
                    <a:pt x="4" y="226"/>
                    <a:pt x="4" y="227"/>
                    <a:pt x="4" y="227"/>
                  </a:cubicBezTo>
                  <a:cubicBezTo>
                    <a:pt x="5" y="227"/>
                    <a:pt x="5" y="227"/>
                    <a:pt x="6" y="227"/>
                  </a:cubicBezTo>
                  <a:cubicBezTo>
                    <a:pt x="6" y="228"/>
                    <a:pt x="6" y="228"/>
                    <a:pt x="6" y="229"/>
                  </a:cubicBezTo>
                  <a:cubicBezTo>
                    <a:pt x="7" y="229"/>
                    <a:pt x="7" y="229"/>
                    <a:pt x="8" y="229"/>
                  </a:cubicBezTo>
                  <a:cubicBezTo>
                    <a:pt x="8" y="229"/>
                    <a:pt x="8" y="230"/>
                    <a:pt x="8" y="231"/>
                  </a:cubicBezTo>
                  <a:cubicBezTo>
                    <a:pt x="8" y="231"/>
                    <a:pt x="9" y="231"/>
                    <a:pt x="9" y="231"/>
                  </a:cubicBezTo>
                  <a:cubicBezTo>
                    <a:pt x="9" y="231"/>
                    <a:pt x="9" y="232"/>
                    <a:pt x="9" y="232"/>
                  </a:cubicBezTo>
                  <a:cubicBezTo>
                    <a:pt x="9" y="233"/>
                    <a:pt x="9" y="233"/>
                    <a:pt x="9" y="234"/>
                  </a:cubicBezTo>
                  <a:cubicBezTo>
                    <a:pt x="10" y="234"/>
                    <a:pt x="10" y="234"/>
                    <a:pt x="11" y="234"/>
                  </a:cubicBezTo>
                  <a:cubicBezTo>
                    <a:pt x="11" y="234"/>
                    <a:pt x="11" y="235"/>
                    <a:pt x="11" y="235"/>
                  </a:cubicBezTo>
                  <a:cubicBezTo>
                    <a:pt x="11" y="235"/>
                    <a:pt x="12" y="235"/>
                    <a:pt x="12" y="235"/>
                  </a:cubicBezTo>
                  <a:cubicBezTo>
                    <a:pt x="12" y="236"/>
                    <a:pt x="12" y="236"/>
                    <a:pt x="12" y="237"/>
                  </a:cubicBezTo>
                  <a:cubicBezTo>
                    <a:pt x="13" y="237"/>
                    <a:pt x="13" y="237"/>
                    <a:pt x="14" y="237"/>
                  </a:cubicBezTo>
                  <a:cubicBezTo>
                    <a:pt x="14" y="237"/>
                    <a:pt x="14" y="238"/>
                    <a:pt x="14" y="239"/>
                  </a:cubicBezTo>
                  <a:cubicBezTo>
                    <a:pt x="14" y="239"/>
                    <a:pt x="15" y="239"/>
                    <a:pt x="15" y="239"/>
                  </a:cubicBezTo>
                  <a:cubicBezTo>
                    <a:pt x="16" y="239"/>
                    <a:pt x="16" y="239"/>
                    <a:pt x="17" y="239"/>
                  </a:cubicBezTo>
                  <a:cubicBezTo>
                    <a:pt x="17" y="239"/>
                    <a:pt x="17" y="240"/>
                    <a:pt x="17" y="240"/>
                  </a:cubicBezTo>
                  <a:cubicBezTo>
                    <a:pt x="18" y="240"/>
                    <a:pt x="18" y="240"/>
                    <a:pt x="19" y="240"/>
                  </a:cubicBezTo>
                  <a:cubicBezTo>
                    <a:pt x="19" y="241"/>
                    <a:pt x="19" y="241"/>
                    <a:pt x="19" y="242"/>
                  </a:cubicBezTo>
                  <a:cubicBezTo>
                    <a:pt x="19" y="242"/>
                    <a:pt x="20" y="242"/>
                    <a:pt x="20" y="242"/>
                  </a:cubicBezTo>
                  <a:cubicBezTo>
                    <a:pt x="20" y="242"/>
                    <a:pt x="20" y="243"/>
                    <a:pt x="20" y="243"/>
                  </a:cubicBezTo>
                  <a:cubicBezTo>
                    <a:pt x="21" y="243"/>
                    <a:pt x="21" y="243"/>
                    <a:pt x="22" y="243"/>
                  </a:cubicBezTo>
                  <a:cubicBezTo>
                    <a:pt x="22" y="244"/>
                    <a:pt x="22" y="245"/>
                    <a:pt x="22" y="245"/>
                  </a:cubicBezTo>
                  <a:cubicBezTo>
                    <a:pt x="22" y="245"/>
                    <a:pt x="23" y="245"/>
                    <a:pt x="23" y="245"/>
                  </a:cubicBezTo>
                  <a:cubicBezTo>
                    <a:pt x="24" y="245"/>
                    <a:pt x="24" y="245"/>
                    <a:pt x="25" y="245"/>
                  </a:cubicBezTo>
                  <a:cubicBezTo>
                    <a:pt x="25" y="245"/>
                    <a:pt x="26" y="245"/>
                    <a:pt x="26" y="245"/>
                  </a:cubicBezTo>
                  <a:cubicBezTo>
                    <a:pt x="27" y="245"/>
                    <a:pt x="27" y="245"/>
                    <a:pt x="28" y="245"/>
                  </a:cubicBezTo>
                  <a:cubicBezTo>
                    <a:pt x="28" y="245"/>
                    <a:pt x="28" y="244"/>
                    <a:pt x="28" y="243"/>
                  </a:cubicBezTo>
                  <a:cubicBezTo>
                    <a:pt x="28" y="243"/>
                    <a:pt x="29" y="243"/>
                    <a:pt x="29" y="243"/>
                  </a:cubicBezTo>
                  <a:cubicBezTo>
                    <a:pt x="30" y="243"/>
                    <a:pt x="31" y="243"/>
                    <a:pt x="31" y="243"/>
                  </a:cubicBezTo>
                  <a:cubicBezTo>
                    <a:pt x="32" y="243"/>
                    <a:pt x="32" y="243"/>
                    <a:pt x="33" y="243"/>
                  </a:cubicBezTo>
                  <a:cubicBezTo>
                    <a:pt x="33" y="243"/>
                    <a:pt x="33" y="242"/>
                    <a:pt x="33" y="242"/>
                  </a:cubicBezTo>
                  <a:cubicBezTo>
                    <a:pt x="33" y="242"/>
                    <a:pt x="34" y="242"/>
                    <a:pt x="34" y="242"/>
                  </a:cubicBezTo>
                  <a:cubicBezTo>
                    <a:pt x="34" y="242"/>
                    <a:pt x="34" y="243"/>
                    <a:pt x="34" y="243"/>
                  </a:cubicBezTo>
                  <a:cubicBezTo>
                    <a:pt x="35" y="243"/>
                    <a:pt x="35" y="243"/>
                    <a:pt x="36" y="243"/>
                  </a:cubicBezTo>
                  <a:cubicBezTo>
                    <a:pt x="36" y="243"/>
                    <a:pt x="37" y="243"/>
                    <a:pt x="37" y="243"/>
                  </a:cubicBezTo>
                  <a:cubicBezTo>
                    <a:pt x="38" y="243"/>
                    <a:pt x="38" y="243"/>
                    <a:pt x="39" y="243"/>
                  </a:cubicBezTo>
                  <a:cubicBezTo>
                    <a:pt x="39" y="243"/>
                    <a:pt x="40" y="243"/>
                    <a:pt x="41" y="243"/>
                  </a:cubicBezTo>
                  <a:cubicBezTo>
                    <a:pt x="41" y="243"/>
                    <a:pt x="41" y="242"/>
                    <a:pt x="41" y="242"/>
                  </a:cubicBezTo>
                  <a:cubicBezTo>
                    <a:pt x="41" y="242"/>
                    <a:pt x="42" y="242"/>
                    <a:pt x="42" y="242"/>
                  </a:cubicBezTo>
                  <a:cubicBezTo>
                    <a:pt x="43" y="242"/>
                    <a:pt x="43" y="242"/>
                    <a:pt x="44" y="242"/>
                  </a:cubicBezTo>
                  <a:cubicBezTo>
                    <a:pt x="44" y="241"/>
                    <a:pt x="44" y="241"/>
                    <a:pt x="44" y="240"/>
                  </a:cubicBezTo>
                  <a:cubicBezTo>
                    <a:pt x="44" y="240"/>
                    <a:pt x="45" y="240"/>
                    <a:pt x="45" y="240"/>
                  </a:cubicBezTo>
                  <a:cubicBezTo>
                    <a:pt x="46" y="240"/>
                    <a:pt x="46" y="240"/>
                    <a:pt x="47" y="240"/>
                  </a:cubicBezTo>
                  <a:cubicBezTo>
                    <a:pt x="47" y="240"/>
                    <a:pt x="48" y="240"/>
                    <a:pt x="48" y="240"/>
                  </a:cubicBezTo>
                  <a:cubicBezTo>
                    <a:pt x="49" y="240"/>
                    <a:pt x="49" y="240"/>
                    <a:pt x="50" y="240"/>
                  </a:cubicBezTo>
                  <a:cubicBezTo>
                    <a:pt x="50" y="240"/>
                    <a:pt x="51" y="240"/>
                    <a:pt x="51" y="240"/>
                  </a:cubicBezTo>
                  <a:cubicBezTo>
                    <a:pt x="52" y="240"/>
                    <a:pt x="52" y="240"/>
                    <a:pt x="53" y="240"/>
                  </a:cubicBezTo>
                  <a:cubicBezTo>
                    <a:pt x="53" y="240"/>
                    <a:pt x="54" y="240"/>
                    <a:pt x="55" y="240"/>
                  </a:cubicBezTo>
                  <a:cubicBezTo>
                    <a:pt x="55" y="241"/>
                    <a:pt x="55" y="241"/>
                    <a:pt x="55" y="242"/>
                  </a:cubicBezTo>
                  <a:cubicBezTo>
                    <a:pt x="55" y="242"/>
                    <a:pt x="55" y="243"/>
                    <a:pt x="55" y="243"/>
                  </a:cubicBezTo>
                  <a:cubicBezTo>
                    <a:pt x="55" y="243"/>
                    <a:pt x="56" y="243"/>
                    <a:pt x="56" y="243"/>
                  </a:cubicBezTo>
                  <a:cubicBezTo>
                    <a:pt x="56" y="244"/>
                    <a:pt x="56" y="245"/>
                    <a:pt x="56" y="245"/>
                  </a:cubicBezTo>
                  <a:cubicBezTo>
                    <a:pt x="57" y="245"/>
                    <a:pt x="57" y="245"/>
                    <a:pt x="58" y="245"/>
                  </a:cubicBezTo>
                  <a:cubicBezTo>
                    <a:pt x="58" y="245"/>
                    <a:pt x="59" y="245"/>
                    <a:pt x="59" y="245"/>
                  </a:cubicBezTo>
                  <a:cubicBezTo>
                    <a:pt x="60" y="245"/>
                    <a:pt x="60" y="245"/>
                    <a:pt x="61" y="245"/>
                  </a:cubicBezTo>
                  <a:cubicBezTo>
                    <a:pt x="61" y="245"/>
                    <a:pt x="61" y="244"/>
                    <a:pt x="61" y="243"/>
                  </a:cubicBezTo>
                  <a:cubicBezTo>
                    <a:pt x="61" y="243"/>
                    <a:pt x="62" y="243"/>
                    <a:pt x="62" y="243"/>
                  </a:cubicBezTo>
                  <a:cubicBezTo>
                    <a:pt x="62" y="244"/>
                    <a:pt x="62" y="245"/>
                    <a:pt x="62" y="245"/>
                  </a:cubicBezTo>
                  <a:cubicBezTo>
                    <a:pt x="63" y="245"/>
                    <a:pt x="63" y="245"/>
                    <a:pt x="64" y="245"/>
                  </a:cubicBezTo>
                  <a:cubicBezTo>
                    <a:pt x="64" y="246"/>
                    <a:pt x="64" y="246"/>
                    <a:pt x="64" y="247"/>
                  </a:cubicBezTo>
                  <a:cubicBezTo>
                    <a:pt x="64" y="247"/>
                    <a:pt x="65" y="247"/>
                    <a:pt x="65" y="247"/>
                  </a:cubicBezTo>
                  <a:cubicBezTo>
                    <a:pt x="65" y="247"/>
                    <a:pt x="65" y="248"/>
                    <a:pt x="65" y="248"/>
                  </a:cubicBezTo>
                  <a:cubicBezTo>
                    <a:pt x="65" y="249"/>
                    <a:pt x="65" y="249"/>
                    <a:pt x="65" y="250"/>
                  </a:cubicBezTo>
                  <a:cubicBezTo>
                    <a:pt x="65" y="250"/>
                    <a:pt x="65" y="251"/>
                    <a:pt x="65" y="251"/>
                  </a:cubicBezTo>
                  <a:cubicBezTo>
                    <a:pt x="65" y="251"/>
                    <a:pt x="64" y="251"/>
                    <a:pt x="64" y="251"/>
                  </a:cubicBezTo>
                  <a:cubicBezTo>
                    <a:pt x="64" y="252"/>
                    <a:pt x="64" y="253"/>
                    <a:pt x="64" y="253"/>
                  </a:cubicBezTo>
                  <a:cubicBezTo>
                    <a:pt x="64" y="254"/>
                    <a:pt x="64" y="254"/>
                    <a:pt x="64" y="255"/>
                  </a:cubicBezTo>
                  <a:cubicBezTo>
                    <a:pt x="64" y="255"/>
                    <a:pt x="64" y="256"/>
                    <a:pt x="64" y="256"/>
                  </a:cubicBezTo>
                  <a:cubicBezTo>
                    <a:pt x="63" y="256"/>
                    <a:pt x="63" y="256"/>
                    <a:pt x="62" y="256"/>
                  </a:cubicBezTo>
                  <a:cubicBezTo>
                    <a:pt x="62" y="257"/>
                    <a:pt x="62" y="257"/>
                    <a:pt x="62" y="258"/>
                  </a:cubicBezTo>
                  <a:cubicBezTo>
                    <a:pt x="62" y="258"/>
                    <a:pt x="62" y="259"/>
                    <a:pt x="62" y="260"/>
                  </a:cubicBezTo>
                  <a:cubicBezTo>
                    <a:pt x="63" y="260"/>
                    <a:pt x="63" y="260"/>
                    <a:pt x="64" y="260"/>
                  </a:cubicBezTo>
                  <a:cubicBezTo>
                    <a:pt x="64" y="260"/>
                    <a:pt x="64" y="261"/>
                    <a:pt x="64" y="261"/>
                  </a:cubicBezTo>
                  <a:cubicBezTo>
                    <a:pt x="64" y="262"/>
                    <a:pt x="64" y="262"/>
                    <a:pt x="64" y="263"/>
                  </a:cubicBezTo>
                  <a:cubicBezTo>
                    <a:pt x="64" y="263"/>
                    <a:pt x="65" y="263"/>
                    <a:pt x="65" y="263"/>
                  </a:cubicBezTo>
                  <a:cubicBezTo>
                    <a:pt x="65" y="263"/>
                    <a:pt x="65" y="264"/>
                    <a:pt x="65" y="264"/>
                  </a:cubicBezTo>
                  <a:cubicBezTo>
                    <a:pt x="66" y="264"/>
                    <a:pt x="66" y="264"/>
                    <a:pt x="67" y="264"/>
                  </a:cubicBezTo>
                  <a:cubicBezTo>
                    <a:pt x="68" y="264"/>
                    <a:pt x="68" y="264"/>
                    <a:pt x="69" y="264"/>
                  </a:cubicBezTo>
                  <a:cubicBezTo>
                    <a:pt x="69" y="265"/>
                    <a:pt x="69" y="265"/>
                    <a:pt x="69" y="266"/>
                  </a:cubicBezTo>
                  <a:cubicBezTo>
                    <a:pt x="69" y="266"/>
                    <a:pt x="70" y="266"/>
                    <a:pt x="70" y="266"/>
                  </a:cubicBezTo>
                  <a:cubicBezTo>
                    <a:pt x="70" y="267"/>
                    <a:pt x="70" y="267"/>
                    <a:pt x="70" y="268"/>
                  </a:cubicBezTo>
                  <a:cubicBezTo>
                    <a:pt x="70" y="268"/>
                    <a:pt x="70" y="269"/>
                    <a:pt x="70" y="269"/>
                  </a:cubicBezTo>
                  <a:cubicBezTo>
                    <a:pt x="71" y="269"/>
                    <a:pt x="71" y="269"/>
                    <a:pt x="72" y="269"/>
                  </a:cubicBezTo>
                  <a:cubicBezTo>
                    <a:pt x="72" y="270"/>
                    <a:pt x="72" y="270"/>
                    <a:pt x="72" y="271"/>
                  </a:cubicBezTo>
                  <a:cubicBezTo>
                    <a:pt x="72" y="271"/>
                    <a:pt x="72" y="272"/>
                    <a:pt x="72" y="272"/>
                  </a:cubicBezTo>
                  <a:cubicBezTo>
                    <a:pt x="72" y="272"/>
                    <a:pt x="73" y="272"/>
                    <a:pt x="73" y="272"/>
                  </a:cubicBezTo>
                  <a:cubicBezTo>
                    <a:pt x="73" y="273"/>
                    <a:pt x="73" y="274"/>
                    <a:pt x="73" y="274"/>
                  </a:cubicBezTo>
                  <a:cubicBezTo>
                    <a:pt x="73" y="275"/>
                    <a:pt x="73" y="275"/>
                    <a:pt x="73" y="276"/>
                  </a:cubicBezTo>
                  <a:cubicBezTo>
                    <a:pt x="73" y="276"/>
                    <a:pt x="73" y="277"/>
                    <a:pt x="73" y="277"/>
                  </a:cubicBezTo>
                  <a:cubicBezTo>
                    <a:pt x="73" y="278"/>
                    <a:pt x="73" y="278"/>
                    <a:pt x="73" y="279"/>
                  </a:cubicBezTo>
                  <a:cubicBezTo>
                    <a:pt x="73" y="280"/>
                    <a:pt x="73" y="280"/>
                    <a:pt x="73" y="281"/>
                  </a:cubicBezTo>
                  <a:cubicBezTo>
                    <a:pt x="74" y="281"/>
                    <a:pt x="74" y="281"/>
                    <a:pt x="75" y="281"/>
                  </a:cubicBezTo>
                  <a:cubicBezTo>
                    <a:pt x="75" y="281"/>
                    <a:pt x="75" y="282"/>
                    <a:pt x="75" y="282"/>
                  </a:cubicBezTo>
                  <a:cubicBezTo>
                    <a:pt x="75" y="283"/>
                    <a:pt x="75" y="283"/>
                    <a:pt x="75" y="284"/>
                  </a:cubicBezTo>
                  <a:cubicBezTo>
                    <a:pt x="75" y="284"/>
                    <a:pt x="75" y="285"/>
                    <a:pt x="75" y="285"/>
                  </a:cubicBezTo>
                  <a:cubicBezTo>
                    <a:pt x="74" y="285"/>
                    <a:pt x="74" y="285"/>
                    <a:pt x="73" y="285"/>
                  </a:cubicBezTo>
                  <a:cubicBezTo>
                    <a:pt x="73" y="286"/>
                    <a:pt x="73" y="286"/>
                    <a:pt x="73" y="287"/>
                  </a:cubicBezTo>
                  <a:cubicBezTo>
                    <a:pt x="73" y="287"/>
                    <a:pt x="72" y="287"/>
                    <a:pt x="72" y="287"/>
                  </a:cubicBezTo>
                  <a:cubicBezTo>
                    <a:pt x="72" y="287"/>
                    <a:pt x="72" y="288"/>
                    <a:pt x="72" y="289"/>
                  </a:cubicBezTo>
                  <a:cubicBezTo>
                    <a:pt x="72" y="289"/>
                    <a:pt x="72" y="290"/>
                    <a:pt x="72" y="290"/>
                  </a:cubicBezTo>
                  <a:cubicBezTo>
                    <a:pt x="71" y="290"/>
                    <a:pt x="71" y="290"/>
                    <a:pt x="70" y="290"/>
                  </a:cubicBezTo>
                  <a:cubicBezTo>
                    <a:pt x="70" y="291"/>
                    <a:pt x="70" y="291"/>
                    <a:pt x="70" y="292"/>
                  </a:cubicBezTo>
                  <a:cubicBezTo>
                    <a:pt x="70" y="292"/>
                    <a:pt x="70" y="293"/>
                    <a:pt x="70" y="294"/>
                  </a:cubicBezTo>
                  <a:cubicBezTo>
                    <a:pt x="70" y="294"/>
                    <a:pt x="70" y="295"/>
                    <a:pt x="70" y="295"/>
                  </a:cubicBezTo>
                  <a:cubicBezTo>
                    <a:pt x="70" y="296"/>
                    <a:pt x="70" y="296"/>
                    <a:pt x="70" y="297"/>
                  </a:cubicBezTo>
                  <a:cubicBezTo>
                    <a:pt x="70" y="297"/>
                    <a:pt x="70" y="298"/>
                    <a:pt x="70" y="298"/>
                  </a:cubicBezTo>
                  <a:cubicBezTo>
                    <a:pt x="70" y="299"/>
                    <a:pt x="70" y="299"/>
                    <a:pt x="70" y="300"/>
                  </a:cubicBezTo>
                  <a:cubicBezTo>
                    <a:pt x="70" y="300"/>
                    <a:pt x="70" y="301"/>
                    <a:pt x="70" y="301"/>
                  </a:cubicBezTo>
                  <a:cubicBezTo>
                    <a:pt x="70" y="302"/>
                    <a:pt x="70" y="303"/>
                    <a:pt x="70" y="303"/>
                  </a:cubicBezTo>
                  <a:cubicBezTo>
                    <a:pt x="70" y="304"/>
                    <a:pt x="70" y="304"/>
                    <a:pt x="70" y="305"/>
                  </a:cubicBezTo>
                  <a:cubicBezTo>
                    <a:pt x="71" y="305"/>
                    <a:pt x="71" y="305"/>
                    <a:pt x="72" y="305"/>
                  </a:cubicBezTo>
                  <a:cubicBezTo>
                    <a:pt x="72" y="305"/>
                    <a:pt x="72" y="306"/>
                    <a:pt x="72" y="306"/>
                  </a:cubicBezTo>
                  <a:cubicBezTo>
                    <a:pt x="72" y="306"/>
                    <a:pt x="73" y="306"/>
                    <a:pt x="73" y="306"/>
                  </a:cubicBezTo>
                  <a:cubicBezTo>
                    <a:pt x="73" y="307"/>
                    <a:pt x="73" y="307"/>
                    <a:pt x="73" y="308"/>
                  </a:cubicBezTo>
                  <a:cubicBezTo>
                    <a:pt x="73" y="309"/>
                    <a:pt x="73" y="309"/>
                    <a:pt x="73" y="310"/>
                  </a:cubicBezTo>
                  <a:cubicBezTo>
                    <a:pt x="74" y="310"/>
                    <a:pt x="74" y="310"/>
                    <a:pt x="75" y="310"/>
                  </a:cubicBezTo>
                  <a:cubicBezTo>
                    <a:pt x="75" y="310"/>
                    <a:pt x="75" y="311"/>
                    <a:pt x="75" y="311"/>
                  </a:cubicBezTo>
                  <a:cubicBezTo>
                    <a:pt x="75" y="312"/>
                    <a:pt x="75" y="312"/>
                    <a:pt x="75" y="313"/>
                  </a:cubicBezTo>
                  <a:cubicBezTo>
                    <a:pt x="75" y="313"/>
                    <a:pt x="75" y="314"/>
                    <a:pt x="75" y="314"/>
                  </a:cubicBezTo>
                  <a:cubicBezTo>
                    <a:pt x="75" y="315"/>
                    <a:pt x="75" y="315"/>
                    <a:pt x="75" y="316"/>
                  </a:cubicBezTo>
                  <a:cubicBezTo>
                    <a:pt x="75" y="317"/>
                    <a:pt x="75" y="317"/>
                    <a:pt x="75" y="318"/>
                  </a:cubicBezTo>
                  <a:cubicBezTo>
                    <a:pt x="75" y="318"/>
                    <a:pt x="76" y="318"/>
                    <a:pt x="76" y="318"/>
                  </a:cubicBezTo>
                  <a:cubicBezTo>
                    <a:pt x="76" y="318"/>
                    <a:pt x="76" y="319"/>
                    <a:pt x="76" y="319"/>
                  </a:cubicBezTo>
                  <a:cubicBezTo>
                    <a:pt x="76" y="320"/>
                    <a:pt x="76" y="320"/>
                    <a:pt x="76" y="321"/>
                  </a:cubicBezTo>
                  <a:cubicBezTo>
                    <a:pt x="76" y="321"/>
                    <a:pt x="76" y="322"/>
                    <a:pt x="76" y="323"/>
                  </a:cubicBezTo>
                  <a:cubicBezTo>
                    <a:pt x="76" y="323"/>
                    <a:pt x="76" y="324"/>
                    <a:pt x="76" y="324"/>
                  </a:cubicBezTo>
                  <a:cubicBezTo>
                    <a:pt x="76" y="325"/>
                    <a:pt x="76" y="325"/>
                    <a:pt x="76" y="326"/>
                  </a:cubicBezTo>
                  <a:cubicBezTo>
                    <a:pt x="77" y="326"/>
                    <a:pt x="77" y="326"/>
                    <a:pt x="78" y="326"/>
                  </a:cubicBezTo>
                  <a:cubicBezTo>
                    <a:pt x="78" y="326"/>
                    <a:pt x="78" y="327"/>
                    <a:pt x="78" y="327"/>
                  </a:cubicBezTo>
                  <a:cubicBezTo>
                    <a:pt x="78" y="328"/>
                    <a:pt x="78" y="328"/>
                    <a:pt x="78" y="329"/>
                  </a:cubicBezTo>
                  <a:cubicBezTo>
                    <a:pt x="79" y="329"/>
                    <a:pt x="79" y="329"/>
                    <a:pt x="80" y="329"/>
                  </a:cubicBezTo>
                  <a:cubicBezTo>
                    <a:pt x="80" y="329"/>
                    <a:pt x="80" y="330"/>
                    <a:pt x="80" y="330"/>
                  </a:cubicBezTo>
                  <a:cubicBezTo>
                    <a:pt x="80" y="331"/>
                    <a:pt x="80" y="332"/>
                    <a:pt x="80" y="332"/>
                  </a:cubicBezTo>
                  <a:cubicBezTo>
                    <a:pt x="80" y="332"/>
                    <a:pt x="81" y="332"/>
                    <a:pt x="81" y="332"/>
                  </a:cubicBezTo>
                  <a:cubicBezTo>
                    <a:pt x="81" y="333"/>
                    <a:pt x="81" y="333"/>
                    <a:pt x="81" y="334"/>
                  </a:cubicBezTo>
                  <a:cubicBezTo>
                    <a:pt x="81" y="334"/>
                    <a:pt x="81" y="335"/>
                    <a:pt x="81" y="335"/>
                  </a:cubicBezTo>
                  <a:cubicBezTo>
                    <a:pt x="82" y="335"/>
                    <a:pt x="82" y="335"/>
                    <a:pt x="83" y="335"/>
                  </a:cubicBezTo>
                  <a:cubicBezTo>
                    <a:pt x="83" y="336"/>
                    <a:pt x="83" y="336"/>
                    <a:pt x="83" y="337"/>
                  </a:cubicBezTo>
                  <a:cubicBezTo>
                    <a:pt x="83" y="338"/>
                    <a:pt x="83" y="338"/>
                    <a:pt x="83" y="339"/>
                  </a:cubicBezTo>
                  <a:cubicBezTo>
                    <a:pt x="83" y="339"/>
                    <a:pt x="83" y="340"/>
                    <a:pt x="83" y="340"/>
                  </a:cubicBezTo>
                  <a:cubicBezTo>
                    <a:pt x="83" y="341"/>
                    <a:pt x="83" y="341"/>
                    <a:pt x="83" y="342"/>
                  </a:cubicBezTo>
                  <a:cubicBezTo>
                    <a:pt x="83" y="342"/>
                    <a:pt x="83" y="343"/>
                    <a:pt x="83" y="343"/>
                  </a:cubicBezTo>
                  <a:cubicBezTo>
                    <a:pt x="83" y="343"/>
                    <a:pt x="84" y="343"/>
                    <a:pt x="84" y="343"/>
                  </a:cubicBezTo>
                  <a:cubicBezTo>
                    <a:pt x="84" y="344"/>
                    <a:pt x="84" y="344"/>
                    <a:pt x="84" y="345"/>
                  </a:cubicBezTo>
                  <a:cubicBezTo>
                    <a:pt x="85" y="345"/>
                    <a:pt x="85" y="345"/>
                    <a:pt x="86" y="345"/>
                  </a:cubicBezTo>
                  <a:cubicBezTo>
                    <a:pt x="86" y="346"/>
                    <a:pt x="86" y="346"/>
                    <a:pt x="86" y="347"/>
                  </a:cubicBezTo>
                  <a:cubicBezTo>
                    <a:pt x="86" y="347"/>
                    <a:pt x="87" y="347"/>
                    <a:pt x="87" y="347"/>
                  </a:cubicBezTo>
                  <a:cubicBezTo>
                    <a:pt x="88" y="347"/>
                    <a:pt x="88" y="347"/>
                    <a:pt x="89" y="347"/>
                  </a:cubicBezTo>
                  <a:cubicBezTo>
                    <a:pt x="89" y="347"/>
                    <a:pt x="90" y="347"/>
                    <a:pt x="90" y="347"/>
                  </a:cubicBezTo>
                  <a:cubicBezTo>
                    <a:pt x="90" y="346"/>
                    <a:pt x="90" y="346"/>
                    <a:pt x="90" y="345"/>
                  </a:cubicBezTo>
                  <a:cubicBezTo>
                    <a:pt x="91" y="345"/>
                    <a:pt x="92" y="345"/>
                    <a:pt x="92" y="345"/>
                  </a:cubicBezTo>
                  <a:cubicBezTo>
                    <a:pt x="93" y="345"/>
                    <a:pt x="93" y="345"/>
                    <a:pt x="94" y="345"/>
                  </a:cubicBezTo>
                  <a:cubicBezTo>
                    <a:pt x="94" y="345"/>
                    <a:pt x="95" y="345"/>
                    <a:pt x="95" y="345"/>
                  </a:cubicBezTo>
                  <a:cubicBezTo>
                    <a:pt x="96" y="345"/>
                    <a:pt x="96" y="345"/>
                    <a:pt x="97" y="345"/>
                  </a:cubicBezTo>
                  <a:cubicBezTo>
                    <a:pt x="97" y="345"/>
                    <a:pt x="98" y="345"/>
                    <a:pt x="98" y="345"/>
                  </a:cubicBezTo>
                  <a:cubicBezTo>
                    <a:pt x="99" y="345"/>
                    <a:pt x="99" y="345"/>
                    <a:pt x="100" y="345"/>
                  </a:cubicBezTo>
                  <a:cubicBezTo>
                    <a:pt x="100" y="345"/>
                    <a:pt x="101" y="345"/>
                    <a:pt x="102" y="345"/>
                  </a:cubicBezTo>
                  <a:cubicBezTo>
                    <a:pt x="102" y="344"/>
                    <a:pt x="102" y="344"/>
                    <a:pt x="102" y="343"/>
                  </a:cubicBezTo>
                  <a:cubicBezTo>
                    <a:pt x="102" y="343"/>
                    <a:pt x="103" y="343"/>
                    <a:pt x="103" y="343"/>
                  </a:cubicBezTo>
                  <a:cubicBezTo>
                    <a:pt x="104" y="343"/>
                    <a:pt x="104" y="343"/>
                    <a:pt x="105" y="343"/>
                  </a:cubicBezTo>
                  <a:cubicBezTo>
                    <a:pt x="105" y="343"/>
                    <a:pt x="105" y="342"/>
                    <a:pt x="105" y="342"/>
                  </a:cubicBezTo>
                  <a:cubicBezTo>
                    <a:pt x="105" y="342"/>
                    <a:pt x="106" y="342"/>
                    <a:pt x="106" y="342"/>
                  </a:cubicBezTo>
                  <a:cubicBezTo>
                    <a:pt x="107" y="342"/>
                    <a:pt x="107" y="342"/>
                    <a:pt x="108" y="342"/>
                  </a:cubicBezTo>
                  <a:cubicBezTo>
                    <a:pt x="108" y="341"/>
                    <a:pt x="108" y="341"/>
                    <a:pt x="108" y="340"/>
                  </a:cubicBezTo>
                  <a:cubicBezTo>
                    <a:pt x="108" y="340"/>
                    <a:pt x="108" y="339"/>
                    <a:pt x="108" y="339"/>
                  </a:cubicBezTo>
                  <a:cubicBezTo>
                    <a:pt x="108" y="339"/>
                    <a:pt x="109" y="339"/>
                    <a:pt x="109" y="339"/>
                  </a:cubicBezTo>
                  <a:cubicBezTo>
                    <a:pt x="109" y="338"/>
                    <a:pt x="109" y="338"/>
                    <a:pt x="109" y="337"/>
                  </a:cubicBezTo>
                  <a:cubicBezTo>
                    <a:pt x="110" y="337"/>
                    <a:pt x="110" y="337"/>
                    <a:pt x="111" y="337"/>
                  </a:cubicBezTo>
                  <a:cubicBezTo>
                    <a:pt x="111" y="337"/>
                    <a:pt x="112" y="337"/>
                    <a:pt x="112" y="337"/>
                  </a:cubicBezTo>
                  <a:cubicBezTo>
                    <a:pt x="112" y="336"/>
                    <a:pt x="112" y="336"/>
                    <a:pt x="112" y="335"/>
                  </a:cubicBezTo>
                  <a:cubicBezTo>
                    <a:pt x="113" y="335"/>
                    <a:pt x="113" y="335"/>
                    <a:pt x="114" y="335"/>
                  </a:cubicBezTo>
                  <a:cubicBezTo>
                    <a:pt x="114" y="335"/>
                    <a:pt x="114" y="334"/>
                    <a:pt x="114" y="334"/>
                  </a:cubicBezTo>
                  <a:cubicBezTo>
                    <a:pt x="114" y="333"/>
                    <a:pt x="114" y="333"/>
                    <a:pt x="114" y="332"/>
                  </a:cubicBezTo>
                  <a:cubicBezTo>
                    <a:pt x="114" y="332"/>
                    <a:pt x="115" y="332"/>
                    <a:pt x="116" y="332"/>
                  </a:cubicBezTo>
                  <a:cubicBezTo>
                    <a:pt x="116" y="332"/>
                    <a:pt x="116" y="331"/>
                    <a:pt x="116" y="330"/>
                  </a:cubicBezTo>
                  <a:cubicBezTo>
                    <a:pt x="116" y="330"/>
                    <a:pt x="117" y="330"/>
                    <a:pt x="117" y="330"/>
                  </a:cubicBezTo>
                  <a:cubicBezTo>
                    <a:pt x="117" y="330"/>
                    <a:pt x="117" y="329"/>
                    <a:pt x="117" y="329"/>
                  </a:cubicBezTo>
                  <a:cubicBezTo>
                    <a:pt x="118" y="329"/>
                    <a:pt x="118" y="329"/>
                    <a:pt x="119" y="329"/>
                  </a:cubicBezTo>
                  <a:cubicBezTo>
                    <a:pt x="119" y="328"/>
                    <a:pt x="119" y="328"/>
                    <a:pt x="119" y="327"/>
                  </a:cubicBezTo>
                  <a:cubicBezTo>
                    <a:pt x="119" y="327"/>
                    <a:pt x="119" y="326"/>
                    <a:pt x="119" y="326"/>
                  </a:cubicBezTo>
                  <a:cubicBezTo>
                    <a:pt x="119" y="326"/>
                    <a:pt x="120" y="326"/>
                    <a:pt x="120" y="326"/>
                  </a:cubicBezTo>
                  <a:cubicBezTo>
                    <a:pt x="120" y="325"/>
                    <a:pt x="120" y="325"/>
                    <a:pt x="120" y="324"/>
                  </a:cubicBezTo>
                  <a:cubicBezTo>
                    <a:pt x="120" y="324"/>
                    <a:pt x="120" y="323"/>
                    <a:pt x="120" y="323"/>
                  </a:cubicBezTo>
                  <a:cubicBezTo>
                    <a:pt x="120" y="322"/>
                    <a:pt x="120" y="321"/>
                    <a:pt x="120" y="321"/>
                  </a:cubicBezTo>
                  <a:cubicBezTo>
                    <a:pt x="121" y="321"/>
                    <a:pt x="121" y="321"/>
                    <a:pt x="122" y="321"/>
                  </a:cubicBezTo>
                  <a:cubicBezTo>
                    <a:pt x="122" y="321"/>
                    <a:pt x="123" y="321"/>
                    <a:pt x="123" y="321"/>
                  </a:cubicBezTo>
                  <a:cubicBezTo>
                    <a:pt x="123" y="320"/>
                    <a:pt x="123" y="320"/>
                    <a:pt x="123" y="319"/>
                  </a:cubicBezTo>
                  <a:cubicBezTo>
                    <a:pt x="124" y="319"/>
                    <a:pt x="124" y="319"/>
                    <a:pt x="125" y="319"/>
                  </a:cubicBezTo>
                  <a:cubicBezTo>
                    <a:pt x="125" y="319"/>
                    <a:pt x="125" y="318"/>
                    <a:pt x="125" y="318"/>
                  </a:cubicBezTo>
                  <a:cubicBezTo>
                    <a:pt x="125" y="318"/>
                    <a:pt x="126" y="318"/>
                    <a:pt x="126" y="318"/>
                  </a:cubicBezTo>
                  <a:cubicBezTo>
                    <a:pt x="126" y="317"/>
                    <a:pt x="126" y="317"/>
                    <a:pt x="126" y="316"/>
                  </a:cubicBezTo>
                  <a:cubicBezTo>
                    <a:pt x="126" y="315"/>
                    <a:pt x="126" y="315"/>
                    <a:pt x="126" y="314"/>
                  </a:cubicBezTo>
                  <a:cubicBezTo>
                    <a:pt x="126" y="314"/>
                    <a:pt x="126" y="313"/>
                    <a:pt x="126" y="313"/>
                  </a:cubicBezTo>
                  <a:cubicBezTo>
                    <a:pt x="126" y="312"/>
                    <a:pt x="126" y="312"/>
                    <a:pt x="126" y="311"/>
                  </a:cubicBezTo>
                  <a:cubicBezTo>
                    <a:pt x="126" y="311"/>
                    <a:pt x="126" y="310"/>
                    <a:pt x="126" y="310"/>
                  </a:cubicBezTo>
                  <a:cubicBezTo>
                    <a:pt x="126" y="309"/>
                    <a:pt x="126" y="309"/>
                    <a:pt x="126" y="308"/>
                  </a:cubicBezTo>
                  <a:cubicBezTo>
                    <a:pt x="126" y="308"/>
                    <a:pt x="125" y="308"/>
                    <a:pt x="125" y="308"/>
                  </a:cubicBezTo>
                  <a:cubicBezTo>
                    <a:pt x="125" y="307"/>
                    <a:pt x="125" y="307"/>
                    <a:pt x="125" y="306"/>
                  </a:cubicBezTo>
                  <a:cubicBezTo>
                    <a:pt x="125" y="306"/>
                    <a:pt x="126" y="306"/>
                    <a:pt x="126" y="306"/>
                  </a:cubicBezTo>
                  <a:cubicBezTo>
                    <a:pt x="126" y="306"/>
                    <a:pt x="126" y="305"/>
                    <a:pt x="126" y="305"/>
                  </a:cubicBezTo>
                  <a:cubicBezTo>
                    <a:pt x="127" y="305"/>
                    <a:pt x="128" y="305"/>
                    <a:pt x="128" y="305"/>
                  </a:cubicBezTo>
                  <a:cubicBezTo>
                    <a:pt x="128" y="304"/>
                    <a:pt x="128" y="304"/>
                    <a:pt x="128" y="303"/>
                  </a:cubicBezTo>
                  <a:cubicBezTo>
                    <a:pt x="129" y="303"/>
                    <a:pt x="129" y="303"/>
                    <a:pt x="130" y="303"/>
                  </a:cubicBezTo>
                  <a:cubicBezTo>
                    <a:pt x="130" y="303"/>
                    <a:pt x="130" y="302"/>
                    <a:pt x="130" y="301"/>
                  </a:cubicBezTo>
                  <a:cubicBezTo>
                    <a:pt x="130" y="301"/>
                    <a:pt x="131" y="301"/>
                    <a:pt x="131" y="301"/>
                  </a:cubicBezTo>
                  <a:cubicBezTo>
                    <a:pt x="131" y="301"/>
                    <a:pt x="131" y="300"/>
                    <a:pt x="131" y="300"/>
                  </a:cubicBezTo>
                  <a:cubicBezTo>
                    <a:pt x="132" y="300"/>
                    <a:pt x="132" y="300"/>
                    <a:pt x="133" y="300"/>
                  </a:cubicBezTo>
                  <a:cubicBezTo>
                    <a:pt x="133" y="300"/>
                    <a:pt x="134" y="300"/>
                    <a:pt x="134" y="300"/>
                  </a:cubicBezTo>
                  <a:cubicBezTo>
                    <a:pt x="134" y="299"/>
                    <a:pt x="134" y="299"/>
                    <a:pt x="134" y="298"/>
                  </a:cubicBezTo>
                  <a:cubicBezTo>
                    <a:pt x="135" y="298"/>
                    <a:pt x="135" y="298"/>
                    <a:pt x="136" y="298"/>
                  </a:cubicBezTo>
                  <a:cubicBezTo>
                    <a:pt x="136" y="298"/>
                    <a:pt x="137" y="298"/>
                    <a:pt x="137" y="298"/>
                  </a:cubicBezTo>
                  <a:cubicBezTo>
                    <a:pt x="137" y="298"/>
                    <a:pt x="137" y="297"/>
                    <a:pt x="137" y="297"/>
                  </a:cubicBezTo>
                  <a:cubicBezTo>
                    <a:pt x="138" y="297"/>
                    <a:pt x="139" y="297"/>
                    <a:pt x="139" y="297"/>
                  </a:cubicBezTo>
                  <a:cubicBezTo>
                    <a:pt x="139" y="296"/>
                    <a:pt x="139" y="296"/>
                    <a:pt x="139" y="295"/>
                  </a:cubicBezTo>
                  <a:cubicBezTo>
                    <a:pt x="140" y="295"/>
                    <a:pt x="140" y="295"/>
                    <a:pt x="141" y="295"/>
                  </a:cubicBezTo>
                  <a:cubicBezTo>
                    <a:pt x="141" y="295"/>
                    <a:pt x="141" y="294"/>
                    <a:pt x="141" y="294"/>
                  </a:cubicBezTo>
                  <a:cubicBezTo>
                    <a:pt x="140" y="294"/>
                    <a:pt x="140" y="294"/>
                    <a:pt x="139" y="294"/>
                  </a:cubicBezTo>
                  <a:cubicBezTo>
                    <a:pt x="139" y="293"/>
                    <a:pt x="139" y="292"/>
                    <a:pt x="139" y="292"/>
                  </a:cubicBezTo>
                  <a:cubicBezTo>
                    <a:pt x="139" y="291"/>
                    <a:pt x="139" y="291"/>
                    <a:pt x="139" y="290"/>
                  </a:cubicBezTo>
                  <a:cubicBezTo>
                    <a:pt x="140" y="290"/>
                    <a:pt x="140" y="290"/>
                    <a:pt x="141" y="290"/>
                  </a:cubicBezTo>
                  <a:cubicBezTo>
                    <a:pt x="141" y="290"/>
                    <a:pt x="141" y="289"/>
                    <a:pt x="141" y="289"/>
                  </a:cubicBezTo>
                  <a:cubicBezTo>
                    <a:pt x="141" y="288"/>
                    <a:pt x="141" y="287"/>
                    <a:pt x="141" y="287"/>
                  </a:cubicBezTo>
                  <a:cubicBezTo>
                    <a:pt x="141" y="286"/>
                    <a:pt x="141" y="286"/>
                    <a:pt x="141" y="285"/>
                  </a:cubicBezTo>
                  <a:cubicBezTo>
                    <a:pt x="141" y="285"/>
                    <a:pt x="141" y="284"/>
                    <a:pt x="141" y="284"/>
                  </a:cubicBezTo>
                  <a:cubicBezTo>
                    <a:pt x="141" y="283"/>
                    <a:pt x="141" y="283"/>
                    <a:pt x="141" y="282"/>
                  </a:cubicBezTo>
                  <a:cubicBezTo>
                    <a:pt x="141" y="282"/>
                    <a:pt x="141" y="281"/>
                    <a:pt x="141" y="281"/>
                  </a:cubicBezTo>
                  <a:cubicBezTo>
                    <a:pt x="140" y="281"/>
                    <a:pt x="140" y="281"/>
                    <a:pt x="139" y="281"/>
                  </a:cubicBezTo>
                  <a:cubicBezTo>
                    <a:pt x="139" y="280"/>
                    <a:pt x="139" y="280"/>
                    <a:pt x="139" y="279"/>
                  </a:cubicBezTo>
                  <a:cubicBezTo>
                    <a:pt x="139" y="279"/>
                    <a:pt x="138" y="279"/>
                    <a:pt x="137" y="279"/>
                  </a:cubicBezTo>
                  <a:cubicBezTo>
                    <a:pt x="137" y="278"/>
                    <a:pt x="137" y="278"/>
                    <a:pt x="137" y="277"/>
                  </a:cubicBezTo>
                  <a:cubicBezTo>
                    <a:pt x="137" y="277"/>
                    <a:pt x="137" y="276"/>
                    <a:pt x="137" y="276"/>
                  </a:cubicBezTo>
                  <a:cubicBezTo>
                    <a:pt x="137" y="275"/>
                    <a:pt x="137" y="275"/>
                    <a:pt x="137" y="274"/>
                  </a:cubicBezTo>
                  <a:cubicBezTo>
                    <a:pt x="137" y="274"/>
                    <a:pt x="137" y="273"/>
                    <a:pt x="137" y="272"/>
                  </a:cubicBezTo>
                  <a:cubicBezTo>
                    <a:pt x="137" y="272"/>
                    <a:pt x="137" y="271"/>
                    <a:pt x="137" y="271"/>
                  </a:cubicBezTo>
                  <a:cubicBezTo>
                    <a:pt x="138" y="271"/>
                    <a:pt x="139" y="271"/>
                    <a:pt x="139" y="271"/>
                  </a:cubicBezTo>
                  <a:cubicBezTo>
                    <a:pt x="139" y="270"/>
                    <a:pt x="139" y="270"/>
                    <a:pt x="139" y="269"/>
                  </a:cubicBezTo>
                  <a:cubicBezTo>
                    <a:pt x="139" y="269"/>
                    <a:pt x="139" y="268"/>
                    <a:pt x="139" y="268"/>
                  </a:cubicBezTo>
                  <a:cubicBezTo>
                    <a:pt x="139" y="268"/>
                    <a:pt x="138" y="268"/>
                    <a:pt x="137" y="268"/>
                  </a:cubicBezTo>
                  <a:cubicBezTo>
                    <a:pt x="137" y="267"/>
                    <a:pt x="137" y="267"/>
                    <a:pt x="137" y="266"/>
                  </a:cubicBezTo>
                  <a:cubicBezTo>
                    <a:pt x="138" y="266"/>
                    <a:pt x="139" y="266"/>
                    <a:pt x="139" y="266"/>
                  </a:cubicBezTo>
                  <a:cubicBezTo>
                    <a:pt x="139" y="265"/>
                    <a:pt x="139" y="265"/>
                    <a:pt x="139" y="264"/>
                  </a:cubicBezTo>
                  <a:cubicBezTo>
                    <a:pt x="139" y="264"/>
                    <a:pt x="139" y="263"/>
                    <a:pt x="139" y="263"/>
                  </a:cubicBezTo>
                  <a:cubicBezTo>
                    <a:pt x="140" y="263"/>
                    <a:pt x="140" y="263"/>
                    <a:pt x="141" y="263"/>
                  </a:cubicBezTo>
                  <a:cubicBezTo>
                    <a:pt x="141" y="262"/>
                    <a:pt x="141" y="262"/>
                    <a:pt x="141" y="261"/>
                  </a:cubicBezTo>
                  <a:cubicBezTo>
                    <a:pt x="141" y="261"/>
                    <a:pt x="142" y="261"/>
                    <a:pt x="142" y="261"/>
                  </a:cubicBezTo>
                  <a:cubicBezTo>
                    <a:pt x="142" y="261"/>
                    <a:pt x="142" y="260"/>
                    <a:pt x="142" y="260"/>
                  </a:cubicBezTo>
                  <a:cubicBezTo>
                    <a:pt x="143" y="260"/>
                    <a:pt x="143" y="260"/>
                    <a:pt x="144" y="260"/>
                  </a:cubicBezTo>
                  <a:cubicBezTo>
                    <a:pt x="144" y="259"/>
                    <a:pt x="144" y="258"/>
                    <a:pt x="144" y="258"/>
                  </a:cubicBezTo>
                  <a:cubicBezTo>
                    <a:pt x="144" y="258"/>
                    <a:pt x="145" y="258"/>
                    <a:pt x="145" y="258"/>
                  </a:cubicBezTo>
                  <a:cubicBezTo>
                    <a:pt x="145" y="257"/>
                    <a:pt x="145" y="257"/>
                    <a:pt x="145" y="256"/>
                  </a:cubicBezTo>
                  <a:cubicBezTo>
                    <a:pt x="145" y="256"/>
                    <a:pt x="145" y="255"/>
                    <a:pt x="145" y="255"/>
                  </a:cubicBezTo>
                  <a:cubicBezTo>
                    <a:pt x="146" y="255"/>
                    <a:pt x="146" y="255"/>
                    <a:pt x="147" y="255"/>
                  </a:cubicBezTo>
                  <a:cubicBezTo>
                    <a:pt x="147" y="254"/>
                    <a:pt x="147" y="254"/>
                    <a:pt x="147" y="253"/>
                  </a:cubicBezTo>
                  <a:cubicBezTo>
                    <a:pt x="147" y="253"/>
                    <a:pt x="148" y="253"/>
                    <a:pt x="148" y="253"/>
                  </a:cubicBezTo>
                  <a:cubicBezTo>
                    <a:pt x="149" y="253"/>
                    <a:pt x="149" y="253"/>
                    <a:pt x="150" y="253"/>
                  </a:cubicBezTo>
                  <a:cubicBezTo>
                    <a:pt x="150" y="253"/>
                    <a:pt x="150" y="252"/>
                    <a:pt x="150" y="251"/>
                  </a:cubicBezTo>
                  <a:cubicBezTo>
                    <a:pt x="150" y="251"/>
                    <a:pt x="151" y="251"/>
                    <a:pt x="151" y="251"/>
                  </a:cubicBezTo>
                  <a:cubicBezTo>
                    <a:pt x="151" y="251"/>
                    <a:pt x="151" y="250"/>
                    <a:pt x="151" y="250"/>
                  </a:cubicBezTo>
                  <a:cubicBezTo>
                    <a:pt x="152" y="250"/>
                    <a:pt x="153" y="250"/>
                    <a:pt x="153" y="250"/>
                  </a:cubicBezTo>
                  <a:cubicBezTo>
                    <a:pt x="153" y="249"/>
                    <a:pt x="153" y="249"/>
                    <a:pt x="153" y="248"/>
                  </a:cubicBezTo>
                  <a:cubicBezTo>
                    <a:pt x="154" y="248"/>
                    <a:pt x="154" y="248"/>
                    <a:pt x="155" y="248"/>
                  </a:cubicBezTo>
                  <a:cubicBezTo>
                    <a:pt x="155" y="248"/>
                    <a:pt x="155" y="247"/>
                    <a:pt x="155" y="247"/>
                  </a:cubicBezTo>
                  <a:cubicBezTo>
                    <a:pt x="155" y="247"/>
                    <a:pt x="156" y="247"/>
                    <a:pt x="156" y="247"/>
                  </a:cubicBezTo>
                  <a:cubicBezTo>
                    <a:pt x="156" y="246"/>
                    <a:pt x="156" y="246"/>
                    <a:pt x="156" y="245"/>
                  </a:cubicBezTo>
                  <a:cubicBezTo>
                    <a:pt x="157" y="245"/>
                    <a:pt x="157" y="245"/>
                    <a:pt x="158" y="245"/>
                  </a:cubicBezTo>
                  <a:cubicBezTo>
                    <a:pt x="158" y="245"/>
                    <a:pt x="158" y="244"/>
                    <a:pt x="158" y="243"/>
                  </a:cubicBezTo>
                  <a:cubicBezTo>
                    <a:pt x="158" y="243"/>
                    <a:pt x="158" y="242"/>
                    <a:pt x="158" y="242"/>
                  </a:cubicBezTo>
                  <a:cubicBezTo>
                    <a:pt x="158" y="242"/>
                    <a:pt x="159" y="242"/>
                    <a:pt x="159" y="242"/>
                  </a:cubicBezTo>
                  <a:cubicBezTo>
                    <a:pt x="159" y="241"/>
                    <a:pt x="159" y="241"/>
                    <a:pt x="159" y="240"/>
                  </a:cubicBezTo>
                  <a:cubicBezTo>
                    <a:pt x="160" y="240"/>
                    <a:pt x="160" y="240"/>
                    <a:pt x="161" y="240"/>
                  </a:cubicBezTo>
                  <a:cubicBezTo>
                    <a:pt x="161" y="240"/>
                    <a:pt x="161" y="239"/>
                    <a:pt x="161" y="239"/>
                  </a:cubicBezTo>
                  <a:cubicBezTo>
                    <a:pt x="161" y="238"/>
                    <a:pt x="161" y="237"/>
                    <a:pt x="161" y="237"/>
                  </a:cubicBezTo>
                  <a:cubicBezTo>
                    <a:pt x="161" y="237"/>
                    <a:pt x="162" y="237"/>
                    <a:pt x="163" y="237"/>
                  </a:cubicBezTo>
                  <a:cubicBezTo>
                    <a:pt x="163" y="236"/>
                    <a:pt x="163" y="236"/>
                    <a:pt x="163" y="235"/>
                  </a:cubicBezTo>
                  <a:cubicBezTo>
                    <a:pt x="163" y="235"/>
                    <a:pt x="163" y="234"/>
                    <a:pt x="163" y="234"/>
                  </a:cubicBezTo>
                  <a:cubicBezTo>
                    <a:pt x="163" y="233"/>
                    <a:pt x="163" y="233"/>
                    <a:pt x="163" y="232"/>
                  </a:cubicBezTo>
                  <a:cubicBezTo>
                    <a:pt x="163" y="232"/>
                    <a:pt x="164" y="232"/>
                    <a:pt x="164" y="232"/>
                  </a:cubicBezTo>
                  <a:cubicBezTo>
                    <a:pt x="164" y="232"/>
                    <a:pt x="164" y="231"/>
                    <a:pt x="164" y="231"/>
                  </a:cubicBezTo>
                  <a:cubicBezTo>
                    <a:pt x="164" y="230"/>
                    <a:pt x="164" y="229"/>
                    <a:pt x="164" y="229"/>
                  </a:cubicBezTo>
                  <a:cubicBezTo>
                    <a:pt x="164" y="228"/>
                    <a:pt x="164" y="228"/>
                    <a:pt x="164" y="227"/>
                  </a:cubicBezTo>
                  <a:cubicBezTo>
                    <a:pt x="165" y="227"/>
                    <a:pt x="165" y="227"/>
                    <a:pt x="166" y="227"/>
                  </a:cubicBezTo>
                  <a:cubicBezTo>
                    <a:pt x="166" y="227"/>
                    <a:pt x="166" y="226"/>
                    <a:pt x="166" y="226"/>
                  </a:cubicBezTo>
                  <a:cubicBezTo>
                    <a:pt x="166" y="225"/>
                    <a:pt x="166" y="225"/>
                    <a:pt x="166" y="224"/>
                  </a:cubicBezTo>
                  <a:cubicBezTo>
                    <a:pt x="165" y="224"/>
                    <a:pt x="165" y="224"/>
                    <a:pt x="164" y="224"/>
                  </a:cubicBezTo>
                  <a:cubicBezTo>
                    <a:pt x="164" y="224"/>
                    <a:pt x="164" y="223"/>
                    <a:pt x="164" y="222"/>
                  </a:cubicBezTo>
                  <a:cubicBezTo>
                    <a:pt x="164" y="222"/>
                    <a:pt x="163" y="222"/>
                    <a:pt x="163" y="222"/>
                  </a:cubicBezTo>
                  <a:cubicBezTo>
                    <a:pt x="163" y="223"/>
                    <a:pt x="163" y="224"/>
                    <a:pt x="163" y="224"/>
                  </a:cubicBezTo>
                  <a:cubicBezTo>
                    <a:pt x="162" y="224"/>
                    <a:pt x="161" y="224"/>
                    <a:pt x="161" y="224"/>
                  </a:cubicBezTo>
                  <a:cubicBezTo>
                    <a:pt x="160" y="224"/>
                    <a:pt x="160" y="224"/>
                    <a:pt x="159" y="224"/>
                  </a:cubicBezTo>
                  <a:cubicBezTo>
                    <a:pt x="159" y="224"/>
                    <a:pt x="158" y="224"/>
                    <a:pt x="158" y="224"/>
                  </a:cubicBezTo>
                  <a:cubicBezTo>
                    <a:pt x="158" y="225"/>
                    <a:pt x="158" y="225"/>
                    <a:pt x="158" y="226"/>
                  </a:cubicBezTo>
                  <a:cubicBezTo>
                    <a:pt x="157" y="226"/>
                    <a:pt x="157" y="226"/>
                    <a:pt x="156" y="226"/>
                  </a:cubicBezTo>
                  <a:cubicBezTo>
                    <a:pt x="156" y="226"/>
                    <a:pt x="155" y="226"/>
                    <a:pt x="155" y="226"/>
                  </a:cubicBezTo>
                  <a:cubicBezTo>
                    <a:pt x="154" y="226"/>
                    <a:pt x="154" y="226"/>
                    <a:pt x="153" y="226"/>
                  </a:cubicBezTo>
                  <a:cubicBezTo>
                    <a:pt x="153" y="226"/>
                    <a:pt x="152" y="226"/>
                    <a:pt x="151" y="226"/>
                  </a:cubicBezTo>
                  <a:cubicBezTo>
                    <a:pt x="151" y="226"/>
                    <a:pt x="151" y="227"/>
                    <a:pt x="151" y="227"/>
                  </a:cubicBezTo>
                  <a:cubicBezTo>
                    <a:pt x="151" y="227"/>
                    <a:pt x="150" y="227"/>
                    <a:pt x="150" y="227"/>
                  </a:cubicBezTo>
                  <a:cubicBezTo>
                    <a:pt x="149" y="227"/>
                    <a:pt x="149" y="227"/>
                    <a:pt x="148" y="227"/>
                  </a:cubicBezTo>
                  <a:cubicBezTo>
                    <a:pt x="148" y="227"/>
                    <a:pt x="147" y="227"/>
                    <a:pt x="147" y="227"/>
                  </a:cubicBezTo>
                  <a:cubicBezTo>
                    <a:pt x="147" y="227"/>
                    <a:pt x="147" y="226"/>
                    <a:pt x="147" y="226"/>
                  </a:cubicBezTo>
                  <a:cubicBezTo>
                    <a:pt x="146" y="226"/>
                    <a:pt x="146" y="226"/>
                    <a:pt x="145" y="226"/>
                  </a:cubicBezTo>
                  <a:cubicBezTo>
                    <a:pt x="145" y="225"/>
                    <a:pt x="145" y="225"/>
                    <a:pt x="145" y="224"/>
                  </a:cubicBezTo>
                  <a:cubicBezTo>
                    <a:pt x="146" y="224"/>
                    <a:pt x="146" y="224"/>
                    <a:pt x="147" y="224"/>
                  </a:cubicBezTo>
                  <a:cubicBezTo>
                    <a:pt x="147" y="224"/>
                    <a:pt x="147" y="223"/>
                    <a:pt x="147" y="222"/>
                  </a:cubicBezTo>
                  <a:cubicBezTo>
                    <a:pt x="147" y="222"/>
                    <a:pt x="148" y="222"/>
                    <a:pt x="148" y="222"/>
                  </a:cubicBezTo>
                  <a:cubicBezTo>
                    <a:pt x="149" y="222"/>
                    <a:pt x="149" y="222"/>
                    <a:pt x="150" y="222"/>
                  </a:cubicBezTo>
                  <a:cubicBezTo>
                    <a:pt x="150" y="222"/>
                    <a:pt x="151" y="222"/>
                    <a:pt x="151" y="222"/>
                  </a:cubicBezTo>
                  <a:cubicBezTo>
                    <a:pt x="151" y="222"/>
                    <a:pt x="151" y="221"/>
                    <a:pt x="151" y="221"/>
                  </a:cubicBezTo>
                  <a:cubicBezTo>
                    <a:pt x="152" y="221"/>
                    <a:pt x="153" y="221"/>
                    <a:pt x="153" y="221"/>
                  </a:cubicBezTo>
                  <a:cubicBezTo>
                    <a:pt x="154" y="221"/>
                    <a:pt x="154" y="221"/>
                    <a:pt x="155" y="221"/>
                  </a:cubicBezTo>
                  <a:cubicBezTo>
                    <a:pt x="155" y="220"/>
                    <a:pt x="155" y="220"/>
                    <a:pt x="155" y="219"/>
                  </a:cubicBezTo>
                  <a:cubicBezTo>
                    <a:pt x="155" y="219"/>
                    <a:pt x="156" y="219"/>
                    <a:pt x="156" y="219"/>
                  </a:cubicBezTo>
                  <a:cubicBezTo>
                    <a:pt x="157" y="219"/>
                    <a:pt x="157" y="219"/>
                    <a:pt x="158" y="219"/>
                  </a:cubicBezTo>
                  <a:cubicBezTo>
                    <a:pt x="158" y="219"/>
                    <a:pt x="159" y="219"/>
                    <a:pt x="159" y="219"/>
                  </a:cubicBezTo>
                  <a:cubicBezTo>
                    <a:pt x="159" y="219"/>
                    <a:pt x="159" y="218"/>
                    <a:pt x="159" y="218"/>
                  </a:cubicBezTo>
                  <a:cubicBezTo>
                    <a:pt x="160" y="218"/>
                    <a:pt x="160" y="218"/>
                    <a:pt x="161" y="218"/>
                  </a:cubicBezTo>
                  <a:cubicBezTo>
                    <a:pt x="161" y="217"/>
                    <a:pt x="161" y="217"/>
                    <a:pt x="161" y="216"/>
                  </a:cubicBezTo>
                  <a:cubicBezTo>
                    <a:pt x="161" y="216"/>
                    <a:pt x="162" y="216"/>
                    <a:pt x="163" y="216"/>
                  </a:cubicBezTo>
                  <a:cubicBezTo>
                    <a:pt x="163" y="216"/>
                    <a:pt x="164" y="216"/>
                    <a:pt x="164" y="216"/>
                  </a:cubicBezTo>
                  <a:cubicBezTo>
                    <a:pt x="165" y="216"/>
                    <a:pt x="165" y="216"/>
                    <a:pt x="166" y="216"/>
                  </a:cubicBezTo>
                  <a:cubicBezTo>
                    <a:pt x="166" y="216"/>
                    <a:pt x="166" y="215"/>
                    <a:pt x="166" y="214"/>
                  </a:cubicBezTo>
                  <a:cubicBezTo>
                    <a:pt x="166" y="214"/>
                    <a:pt x="167" y="214"/>
                    <a:pt x="167" y="214"/>
                  </a:cubicBezTo>
                  <a:cubicBezTo>
                    <a:pt x="167" y="214"/>
                    <a:pt x="167" y="213"/>
                    <a:pt x="167" y="213"/>
                  </a:cubicBezTo>
                  <a:cubicBezTo>
                    <a:pt x="168" y="213"/>
                    <a:pt x="168" y="213"/>
                    <a:pt x="169" y="213"/>
                  </a:cubicBezTo>
                  <a:cubicBezTo>
                    <a:pt x="169" y="212"/>
                    <a:pt x="169" y="212"/>
                    <a:pt x="169" y="211"/>
                  </a:cubicBezTo>
                  <a:cubicBezTo>
                    <a:pt x="169" y="211"/>
                    <a:pt x="170" y="211"/>
                    <a:pt x="170" y="211"/>
                  </a:cubicBezTo>
                  <a:cubicBezTo>
                    <a:pt x="171" y="211"/>
                    <a:pt x="171" y="211"/>
                    <a:pt x="172" y="211"/>
                  </a:cubicBezTo>
                  <a:cubicBezTo>
                    <a:pt x="172" y="211"/>
                    <a:pt x="173" y="211"/>
                    <a:pt x="173" y="211"/>
                  </a:cubicBezTo>
                  <a:cubicBezTo>
                    <a:pt x="173" y="211"/>
                    <a:pt x="173" y="210"/>
                    <a:pt x="173" y="210"/>
                  </a:cubicBezTo>
                  <a:cubicBezTo>
                    <a:pt x="174" y="210"/>
                    <a:pt x="174" y="210"/>
                    <a:pt x="175" y="210"/>
                  </a:cubicBezTo>
                  <a:cubicBezTo>
                    <a:pt x="175" y="209"/>
                    <a:pt x="175" y="208"/>
                    <a:pt x="175" y="208"/>
                  </a:cubicBezTo>
                  <a:cubicBezTo>
                    <a:pt x="176" y="208"/>
                    <a:pt x="176" y="208"/>
                    <a:pt x="177" y="208"/>
                  </a:cubicBezTo>
                  <a:cubicBezTo>
                    <a:pt x="177" y="207"/>
                    <a:pt x="177" y="207"/>
                    <a:pt x="177" y="206"/>
                  </a:cubicBezTo>
                  <a:cubicBezTo>
                    <a:pt x="177" y="206"/>
                    <a:pt x="178" y="206"/>
                    <a:pt x="178" y="206"/>
                  </a:cubicBezTo>
                  <a:cubicBezTo>
                    <a:pt x="178" y="206"/>
                    <a:pt x="178" y="205"/>
                    <a:pt x="178" y="205"/>
                  </a:cubicBezTo>
                  <a:cubicBezTo>
                    <a:pt x="179" y="205"/>
                    <a:pt x="179" y="205"/>
                    <a:pt x="180" y="205"/>
                  </a:cubicBezTo>
                  <a:cubicBezTo>
                    <a:pt x="180" y="204"/>
                    <a:pt x="180" y="204"/>
                    <a:pt x="180" y="203"/>
                  </a:cubicBezTo>
                  <a:cubicBezTo>
                    <a:pt x="180" y="203"/>
                    <a:pt x="180" y="202"/>
                    <a:pt x="180" y="202"/>
                  </a:cubicBezTo>
                  <a:cubicBezTo>
                    <a:pt x="180" y="202"/>
                    <a:pt x="181" y="202"/>
                    <a:pt x="181" y="202"/>
                  </a:cubicBezTo>
                  <a:cubicBezTo>
                    <a:pt x="181" y="201"/>
                    <a:pt x="181" y="200"/>
                    <a:pt x="181" y="200"/>
                  </a:cubicBezTo>
                  <a:cubicBezTo>
                    <a:pt x="181" y="199"/>
                    <a:pt x="181" y="199"/>
                    <a:pt x="181" y="198"/>
                  </a:cubicBezTo>
                  <a:cubicBezTo>
                    <a:pt x="182" y="198"/>
                    <a:pt x="182" y="198"/>
                    <a:pt x="183" y="198"/>
                  </a:cubicBezTo>
                  <a:cubicBezTo>
                    <a:pt x="183" y="198"/>
                    <a:pt x="183" y="197"/>
                    <a:pt x="183" y="197"/>
                  </a:cubicBezTo>
                  <a:cubicBezTo>
                    <a:pt x="183" y="196"/>
                    <a:pt x="183" y="196"/>
                    <a:pt x="183" y="195"/>
                  </a:cubicBezTo>
                  <a:cubicBezTo>
                    <a:pt x="183" y="194"/>
                    <a:pt x="183" y="194"/>
                    <a:pt x="183" y="193"/>
                  </a:cubicBezTo>
                  <a:cubicBezTo>
                    <a:pt x="182" y="193"/>
                    <a:pt x="182" y="193"/>
                    <a:pt x="181" y="193"/>
                  </a:cubicBezTo>
                  <a:cubicBezTo>
                    <a:pt x="181" y="193"/>
                    <a:pt x="181" y="192"/>
                    <a:pt x="181" y="192"/>
                  </a:cubicBezTo>
                  <a:cubicBezTo>
                    <a:pt x="181" y="192"/>
                    <a:pt x="180" y="192"/>
                    <a:pt x="180" y="192"/>
                  </a:cubicBezTo>
                  <a:cubicBezTo>
                    <a:pt x="180" y="191"/>
                    <a:pt x="180" y="191"/>
                    <a:pt x="180" y="190"/>
                  </a:cubicBezTo>
                  <a:cubicBezTo>
                    <a:pt x="179" y="190"/>
                    <a:pt x="179" y="190"/>
                    <a:pt x="178" y="190"/>
                  </a:cubicBezTo>
                  <a:cubicBezTo>
                    <a:pt x="178" y="190"/>
                    <a:pt x="177" y="190"/>
                    <a:pt x="177" y="190"/>
                  </a:cubicBezTo>
                  <a:cubicBezTo>
                    <a:pt x="176" y="190"/>
                    <a:pt x="176" y="190"/>
                    <a:pt x="175" y="190"/>
                  </a:cubicBezTo>
                  <a:cubicBezTo>
                    <a:pt x="175" y="190"/>
                    <a:pt x="175" y="189"/>
                    <a:pt x="175" y="189"/>
                  </a:cubicBezTo>
                  <a:cubicBezTo>
                    <a:pt x="175" y="188"/>
                    <a:pt x="175" y="188"/>
                    <a:pt x="175" y="187"/>
                  </a:cubicBezTo>
                  <a:cubicBezTo>
                    <a:pt x="175" y="186"/>
                    <a:pt x="175" y="186"/>
                    <a:pt x="175" y="185"/>
                  </a:cubicBezTo>
                  <a:cubicBezTo>
                    <a:pt x="176" y="185"/>
                    <a:pt x="176" y="185"/>
                    <a:pt x="177" y="185"/>
                  </a:cubicBezTo>
                  <a:cubicBezTo>
                    <a:pt x="177" y="186"/>
                    <a:pt x="177" y="186"/>
                    <a:pt x="177" y="187"/>
                  </a:cubicBezTo>
                  <a:cubicBezTo>
                    <a:pt x="177" y="187"/>
                    <a:pt x="178" y="187"/>
                    <a:pt x="178" y="187"/>
                  </a:cubicBezTo>
                  <a:cubicBezTo>
                    <a:pt x="179" y="187"/>
                    <a:pt x="179" y="187"/>
                    <a:pt x="180" y="187"/>
                  </a:cubicBezTo>
                  <a:cubicBezTo>
                    <a:pt x="180" y="187"/>
                    <a:pt x="181" y="187"/>
                    <a:pt x="181" y="187"/>
                  </a:cubicBezTo>
                  <a:cubicBezTo>
                    <a:pt x="182" y="187"/>
                    <a:pt x="182" y="187"/>
                    <a:pt x="183" y="187"/>
                  </a:cubicBezTo>
                  <a:cubicBezTo>
                    <a:pt x="183" y="187"/>
                    <a:pt x="184" y="187"/>
                    <a:pt x="184" y="187"/>
                  </a:cubicBezTo>
                  <a:cubicBezTo>
                    <a:pt x="185" y="187"/>
                    <a:pt x="185" y="187"/>
                    <a:pt x="186" y="187"/>
                  </a:cubicBezTo>
                  <a:cubicBezTo>
                    <a:pt x="187" y="187"/>
                    <a:pt x="187" y="187"/>
                    <a:pt x="188" y="187"/>
                  </a:cubicBezTo>
                  <a:cubicBezTo>
                    <a:pt x="188" y="187"/>
                    <a:pt x="189" y="187"/>
                    <a:pt x="189" y="187"/>
                  </a:cubicBezTo>
                  <a:cubicBezTo>
                    <a:pt x="190" y="187"/>
                    <a:pt x="190" y="187"/>
                    <a:pt x="191" y="187"/>
                  </a:cubicBezTo>
                  <a:cubicBezTo>
                    <a:pt x="191" y="187"/>
                    <a:pt x="192" y="187"/>
                    <a:pt x="192" y="187"/>
                  </a:cubicBezTo>
                  <a:cubicBezTo>
                    <a:pt x="193" y="187"/>
                    <a:pt x="193" y="187"/>
                    <a:pt x="194" y="187"/>
                  </a:cubicBezTo>
                  <a:cubicBezTo>
                    <a:pt x="194" y="186"/>
                    <a:pt x="194" y="186"/>
                    <a:pt x="194" y="185"/>
                  </a:cubicBezTo>
                  <a:cubicBezTo>
                    <a:pt x="194" y="185"/>
                    <a:pt x="195" y="185"/>
                    <a:pt x="195" y="185"/>
                  </a:cubicBezTo>
                  <a:cubicBezTo>
                    <a:pt x="195" y="186"/>
                    <a:pt x="195" y="186"/>
                    <a:pt x="195" y="187"/>
                  </a:cubicBezTo>
                  <a:cubicBezTo>
                    <a:pt x="196" y="187"/>
                    <a:pt x="196" y="187"/>
                    <a:pt x="197" y="187"/>
                  </a:cubicBezTo>
                  <a:cubicBezTo>
                    <a:pt x="197" y="188"/>
                    <a:pt x="197" y="188"/>
                    <a:pt x="197" y="189"/>
                  </a:cubicBezTo>
                  <a:cubicBezTo>
                    <a:pt x="197" y="189"/>
                    <a:pt x="198" y="189"/>
                    <a:pt x="198" y="189"/>
                  </a:cubicBezTo>
                  <a:cubicBezTo>
                    <a:pt x="199" y="189"/>
                    <a:pt x="200" y="189"/>
                    <a:pt x="200" y="189"/>
                  </a:cubicBezTo>
                  <a:cubicBezTo>
                    <a:pt x="200" y="189"/>
                    <a:pt x="200" y="190"/>
                    <a:pt x="200" y="190"/>
                  </a:cubicBezTo>
                  <a:cubicBezTo>
                    <a:pt x="201" y="190"/>
                    <a:pt x="201" y="190"/>
                    <a:pt x="202" y="190"/>
                  </a:cubicBezTo>
                  <a:cubicBezTo>
                    <a:pt x="202" y="191"/>
                    <a:pt x="202" y="191"/>
                    <a:pt x="202" y="192"/>
                  </a:cubicBezTo>
                  <a:cubicBezTo>
                    <a:pt x="202" y="192"/>
                    <a:pt x="203" y="192"/>
                    <a:pt x="203" y="192"/>
                  </a:cubicBezTo>
                  <a:cubicBezTo>
                    <a:pt x="204" y="192"/>
                    <a:pt x="204" y="192"/>
                    <a:pt x="205" y="192"/>
                  </a:cubicBezTo>
                  <a:cubicBezTo>
                    <a:pt x="205" y="192"/>
                    <a:pt x="205" y="193"/>
                    <a:pt x="205" y="193"/>
                  </a:cubicBezTo>
                  <a:cubicBezTo>
                    <a:pt x="205" y="194"/>
                    <a:pt x="205" y="194"/>
                    <a:pt x="205" y="195"/>
                  </a:cubicBezTo>
                  <a:cubicBezTo>
                    <a:pt x="205" y="196"/>
                    <a:pt x="205" y="196"/>
                    <a:pt x="205" y="197"/>
                  </a:cubicBezTo>
                  <a:cubicBezTo>
                    <a:pt x="205" y="197"/>
                    <a:pt x="206" y="197"/>
                    <a:pt x="206" y="197"/>
                  </a:cubicBezTo>
                  <a:cubicBezTo>
                    <a:pt x="206" y="197"/>
                    <a:pt x="206" y="198"/>
                    <a:pt x="206" y="198"/>
                  </a:cubicBezTo>
                  <a:cubicBezTo>
                    <a:pt x="207" y="198"/>
                    <a:pt x="207" y="198"/>
                    <a:pt x="208" y="198"/>
                  </a:cubicBezTo>
                  <a:cubicBezTo>
                    <a:pt x="208" y="198"/>
                    <a:pt x="209" y="198"/>
                    <a:pt x="209" y="198"/>
                  </a:cubicBezTo>
                  <a:cubicBezTo>
                    <a:pt x="210" y="198"/>
                    <a:pt x="211" y="198"/>
                    <a:pt x="211" y="198"/>
                  </a:cubicBezTo>
                  <a:cubicBezTo>
                    <a:pt x="211" y="198"/>
                    <a:pt x="212" y="198"/>
                    <a:pt x="213" y="198"/>
                  </a:cubicBezTo>
                  <a:cubicBezTo>
                    <a:pt x="213" y="198"/>
                    <a:pt x="214" y="198"/>
                    <a:pt x="214" y="198"/>
                  </a:cubicBezTo>
                  <a:cubicBezTo>
                    <a:pt x="214" y="199"/>
                    <a:pt x="214" y="199"/>
                    <a:pt x="214" y="200"/>
                  </a:cubicBezTo>
                  <a:cubicBezTo>
                    <a:pt x="214" y="200"/>
                    <a:pt x="213" y="200"/>
                    <a:pt x="213" y="200"/>
                  </a:cubicBezTo>
                  <a:cubicBezTo>
                    <a:pt x="213" y="200"/>
                    <a:pt x="213" y="201"/>
                    <a:pt x="213" y="202"/>
                  </a:cubicBezTo>
                  <a:cubicBezTo>
                    <a:pt x="213" y="202"/>
                    <a:pt x="213" y="203"/>
                    <a:pt x="213" y="203"/>
                  </a:cubicBezTo>
                  <a:cubicBezTo>
                    <a:pt x="213" y="203"/>
                    <a:pt x="214" y="203"/>
                    <a:pt x="214" y="203"/>
                  </a:cubicBezTo>
                  <a:cubicBezTo>
                    <a:pt x="214" y="204"/>
                    <a:pt x="214" y="204"/>
                    <a:pt x="214" y="205"/>
                  </a:cubicBezTo>
                  <a:cubicBezTo>
                    <a:pt x="214" y="205"/>
                    <a:pt x="214" y="206"/>
                    <a:pt x="214" y="206"/>
                  </a:cubicBezTo>
                  <a:cubicBezTo>
                    <a:pt x="215" y="206"/>
                    <a:pt x="215" y="206"/>
                    <a:pt x="216" y="206"/>
                  </a:cubicBezTo>
                  <a:cubicBezTo>
                    <a:pt x="216" y="207"/>
                    <a:pt x="216" y="207"/>
                    <a:pt x="216" y="208"/>
                  </a:cubicBezTo>
                  <a:cubicBezTo>
                    <a:pt x="216" y="208"/>
                    <a:pt x="216" y="209"/>
                    <a:pt x="216" y="210"/>
                  </a:cubicBezTo>
                  <a:cubicBezTo>
                    <a:pt x="216" y="210"/>
                    <a:pt x="216" y="211"/>
                    <a:pt x="216" y="211"/>
                  </a:cubicBezTo>
                  <a:cubicBezTo>
                    <a:pt x="216" y="211"/>
                    <a:pt x="217" y="211"/>
                    <a:pt x="217" y="211"/>
                  </a:cubicBezTo>
                  <a:cubicBezTo>
                    <a:pt x="217" y="212"/>
                    <a:pt x="217" y="212"/>
                    <a:pt x="217" y="213"/>
                  </a:cubicBezTo>
                  <a:cubicBezTo>
                    <a:pt x="217" y="213"/>
                    <a:pt x="217" y="214"/>
                    <a:pt x="217" y="214"/>
                  </a:cubicBezTo>
                  <a:cubicBezTo>
                    <a:pt x="218" y="214"/>
                    <a:pt x="218" y="214"/>
                    <a:pt x="219" y="214"/>
                  </a:cubicBezTo>
                  <a:cubicBezTo>
                    <a:pt x="219" y="215"/>
                    <a:pt x="219" y="216"/>
                    <a:pt x="219" y="216"/>
                  </a:cubicBezTo>
                  <a:cubicBezTo>
                    <a:pt x="219" y="216"/>
                    <a:pt x="220" y="216"/>
                    <a:pt x="220" y="216"/>
                  </a:cubicBezTo>
                  <a:cubicBezTo>
                    <a:pt x="220" y="217"/>
                    <a:pt x="220" y="217"/>
                    <a:pt x="220" y="218"/>
                  </a:cubicBezTo>
                  <a:cubicBezTo>
                    <a:pt x="220" y="218"/>
                    <a:pt x="220" y="219"/>
                    <a:pt x="220" y="219"/>
                  </a:cubicBezTo>
                  <a:cubicBezTo>
                    <a:pt x="220" y="220"/>
                    <a:pt x="220" y="220"/>
                    <a:pt x="220" y="221"/>
                  </a:cubicBezTo>
                  <a:cubicBezTo>
                    <a:pt x="221" y="221"/>
                    <a:pt x="221" y="221"/>
                    <a:pt x="222" y="221"/>
                  </a:cubicBezTo>
                  <a:cubicBezTo>
                    <a:pt x="222" y="221"/>
                    <a:pt x="222" y="222"/>
                    <a:pt x="222" y="222"/>
                  </a:cubicBezTo>
                  <a:cubicBezTo>
                    <a:pt x="222" y="223"/>
                    <a:pt x="222" y="224"/>
                    <a:pt x="222" y="224"/>
                  </a:cubicBezTo>
                  <a:cubicBezTo>
                    <a:pt x="222" y="224"/>
                    <a:pt x="223" y="224"/>
                    <a:pt x="224" y="224"/>
                  </a:cubicBezTo>
                  <a:cubicBezTo>
                    <a:pt x="224" y="225"/>
                    <a:pt x="224" y="225"/>
                    <a:pt x="224" y="226"/>
                  </a:cubicBezTo>
                  <a:cubicBezTo>
                    <a:pt x="224" y="226"/>
                    <a:pt x="224" y="227"/>
                    <a:pt x="224" y="227"/>
                  </a:cubicBezTo>
                  <a:cubicBezTo>
                    <a:pt x="224" y="227"/>
                    <a:pt x="225" y="227"/>
                    <a:pt x="225" y="227"/>
                  </a:cubicBezTo>
                  <a:cubicBezTo>
                    <a:pt x="225" y="228"/>
                    <a:pt x="225" y="228"/>
                    <a:pt x="225" y="229"/>
                  </a:cubicBezTo>
                  <a:cubicBezTo>
                    <a:pt x="225" y="229"/>
                    <a:pt x="225" y="230"/>
                    <a:pt x="225" y="231"/>
                  </a:cubicBezTo>
                  <a:cubicBezTo>
                    <a:pt x="226" y="231"/>
                    <a:pt x="226" y="231"/>
                    <a:pt x="227" y="231"/>
                  </a:cubicBezTo>
                  <a:cubicBezTo>
                    <a:pt x="227" y="231"/>
                    <a:pt x="227" y="232"/>
                    <a:pt x="227" y="232"/>
                  </a:cubicBezTo>
                  <a:cubicBezTo>
                    <a:pt x="227" y="233"/>
                    <a:pt x="227" y="233"/>
                    <a:pt x="227" y="234"/>
                  </a:cubicBezTo>
                  <a:cubicBezTo>
                    <a:pt x="227" y="234"/>
                    <a:pt x="228" y="234"/>
                    <a:pt x="228" y="234"/>
                  </a:cubicBezTo>
                  <a:cubicBezTo>
                    <a:pt x="229" y="234"/>
                    <a:pt x="229" y="234"/>
                    <a:pt x="230" y="234"/>
                  </a:cubicBezTo>
                  <a:cubicBezTo>
                    <a:pt x="230" y="233"/>
                    <a:pt x="230" y="233"/>
                    <a:pt x="230" y="232"/>
                  </a:cubicBezTo>
                  <a:cubicBezTo>
                    <a:pt x="230" y="232"/>
                    <a:pt x="230" y="231"/>
                    <a:pt x="230" y="231"/>
                  </a:cubicBezTo>
                  <a:cubicBezTo>
                    <a:pt x="230" y="231"/>
                    <a:pt x="231" y="231"/>
                    <a:pt x="231" y="231"/>
                  </a:cubicBezTo>
                  <a:cubicBezTo>
                    <a:pt x="231" y="230"/>
                    <a:pt x="231" y="229"/>
                    <a:pt x="231" y="229"/>
                  </a:cubicBezTo>
                  <a:cubicBezTo>
                    <a:pt x="232" y="229"/>
                    <a:pt x="232" y="229"/>
                    <a:pt x="233" y="229"/>
                  </a:cubicBezTo>
                  <a:cubicBezTo>
                    <a:pt x="233" y="229"/>
                    <a:pt x="233" y="230"/>
                    <a:pt x="233" y="231"/>
                  </a:cubicBezTo>
                  <a:cubicBezTo>
                    <a:pt x="233" y="231"/>
                    <a:pt x="233" y="232"/>
                    <a:pt x="233" y="232"/>
                  </a:cubicBezTo>
                  <a:cubicBezTo>
                    <a:pt x="233" y="233"/>
                    <a:pt x="233" y="233"/>
                    <a:pt x="233" y="234"/>
                  </a:cubicBezTo>
                  <a:cubicBezTo>
                    <a:pt x="233" y="234"/>
                    <a:pt x="233" y="235"/>
                    <a:pt x="233" y="235"/>
                  </a:cubicBezTo>
                  <a:cubicBezTo>
                    <a:pt x="233" y="236"/>
                    <a:pt x="233" y="236"/>
                    <a:pt x="233" y="237"/>
                  </a:cubicBezTo>
                  <a:cubicBezTo>
                    <a:pt x="233" y="237"/>
                    <a:pt x="234" y="237"/>
                    <a:pt x="234" y="237"/>
                  </a:cubicBezTo>
                  <a:cubicBezTo>
                    <a:pt x="234" y="237"/>
                    <a:pt x="234" y="238"/>
                    <a:pt x="234" y="239"/>
                  </a:cubicBezTo>
                  <a:cubicBezTo>
                    <a:pt x="235" y="239"/>
                    <a:pt x="235" y="239"/>
                    <a:pt x="236" y="239"/>
                  </a:cubicBezTo>
                  <a:cubicBezTo>
                    <a:pt x="237" y="239"/>
                    <a:pt x="237" y="239"/>
                    <a:pt x="238" y="239"/>
                  </a:cubicBezTo>
                  <a:cubicBezTo>
                    <a:pt x="238" y="238"/>
                    <a:pt x="238" y="237"/>
                    <a:pt x="238" y="237"/>
                  </a:cubicBezTo>
                  <a:cubicBezTo>
                    <a:pt x="238" y="237"/>
                    <a:pt x="239" y="237"/>
                    <a:pt x="239" y="237"/>
                  </a:cubicBezTo>
                  <a:cubicBezTo>
                    <a:pt x="239" y="236"/>
                    <a:pt x="239" y="236"/>
                    <a:pt x="239" y="235"/>
                  </a:cubicBezTo>
                  <a:cubicBezTo>
                    <a:pt x="239" y="235"/>
                    <a:pt x="239" y="234"/>
                    <a:pt x="239" y="234"/>
                  </a:cubicBezTo>
                  <a:cubicBezTo>
                    <a:pt x="239" y="233"/>
                    <a:pt x="239" y="233"/>
                    <a:pt x="239" y="232"/>
                  </a:cubicBezTo>
                  <a:cubicBezTo>
                    <a:pt x="239" y="232"/>
                    <a:pt x="239" y="231"/>
                    <a:pt x="239" y="231"/>
                  </a:cubicBezTo>
                  <a:cubicBezTo>
                    <a:pt x="239" y="231"/>
                    <a:pt x="238" y="231"/>
                    <a:pt x="238" y="231"/>
                  </a:cubicBezTo>
                  <a:cubicBezTo>
                    <a:pt x="238" y="230"/>
                    <a:pt x="238" y="229"/>
                    <a:pt x="238" y="229"/>
                  </a:cubicBezTo>
                  <a:cubicBezTo>
                    <a:pt x="237" y="229"/>
                    <a:pt x="237" y="229"/>
                    <a:pt x="236" y="229"/>
                  </a:cubicBezTo>
                  <a:cubicBezTo>
                    <a:pt x="236" y="228"/>
                    <a:pt x="236" y="228"/>
                    <a:pt x="236" y="227"/>
                  </a:cubicBezTo>
                  <a:cubicBezTo>
                    <a:pt x="235" y="227"/>
                    <a:pt x="235" y="227"/>
                    <a:pt x="234" y="227"/>
                  </a:cubicBezTo>
                  <a:cubicBezTo>
                    <a:pt x="234" y="227"/>
                    <a:pt x="234" y="226"/>
                    <a:pt x="234" y="226"/>
                  </a:cubicBezTo>
                  <a:cubicBezTo>
                    <a:pt x="234" y="225"/>
                    <a:pt x="234" y="225"/>
                    <a:pt x="234" y="224"/>
                  </a:cubicBezTo>
                  <a:cubicBezTo>
                    <a:pt x="234" y="224"/>
                    <a:pt x="234" y="223"/>
                    <a:pt x="234" y="222"/>
                  </a:cubicBezTo>
                  <a:cubicBezTo>
                    <a:pt x="234" y="222"/>
                    <a:pt x="234" y="221"/>
                    <a:pt x="234" y="221"/>
                  </a:cubicBezTo>
                  <a:cubicBezTo>
                    <a:pt x="234" y="220"/>
                    <a:pt x="234" y="220"/>
                    <a:pt x="234" y="219"/>
                  </a:cubicBezTo>
                  <a:cubicBezTo>
                    <a:pt x="234" y="219"/>
                    <a:pt x="234" y="218"/>
                    <a:pt x="234" y="218"/>
                  </a:cubicBezTo>
                  <a:cubicBezTo>
                    <a:pt x="234" y="217"/>
                    <a:pt x="234" y="217"/>
                    <a:pt x="234" y="216"/>
                  </a:cubicBezTo>
                  <a:cubicBezTo>
                    <a:pt x="234" y="216"/>
                    <a:pt x="234" y="215"/>
                    <a:pt x="234" y="214"/>
                  </a:cubicBezTo>
                  <a:cubicBezTo>
                    <a:pt x="234" y="214"/>
                    <a:pt x="234" y="213"/>
                    <a:pt x="234" y="213"/>
                  </a:cubicBezTo>
                  <a:cubicBezTo>
                    <a:pt x="234" y="212"/>
                    <a:pt x="234" y="212"/>
                    <a:pt x="234" y="211"/>
                  </a:cubicBezTo>
                  <a:cubicBezTo>
                    <a:pt x="235" y="211"/>
                    <a:pt x="235" y="211"/>
                    <a:pt x="236" y="211"/>
                  </a:cubicBezTo>
                  <a:cubicBezTo>
                    <a:pt x="236" y="211"/>
                    <a:pt x="236" y="210"/>
                    <a:pt x="236" y="210"/>
                  </a:cubicBezTo>
                  <a:cubicBezTo>
                    <a:pt x="237" y="210"/>
                    <a:pt x="237" y="210"/>
                    <a:pt x="238" y="210"/>
                  </a:cubicBezTo>
                  <a:cubicBezTo>
                    <a:pt x="238" y="209"/>
                    <a:pt x="238" y="208"/>
                    <a:pt x="238" y="208"/>
                  </a:cubicBezTo>
                  <a:cubicBezTo>
                    <a:pt x="238" y="208"/>
                    <a:pt x="239" y="208"/>
                    <a:pt x="239" y="208"/>
                  </a:cubicBezTo>
                  <a:cubicBezTo>
                    <a:pt x="239" y="207"/>
                    <a:pt x="239" y="207"/>
                    <a:pt x="239" y="206"/>
                  </a:cubicBezTo>
                  <a:cubicBezTo>
                    <a:pt x="240" y="206"/>
                    <a:pt x="240" y="206"/>
                    <a:pt x="241" y="206"/>
                  </a:cubicBezTo>
                  <a:cubicBezTo>
                    <a:pt x="241" y="206"/>
                    <a:pt x="241" y="205"/>
                    <a:pt x="241" y="205"/>
                  </a:cubicBezTo>
                  <a:cubicBezTo>
                    <a:pt x="241" y="204"/>
                    <a:pt x="241" y="204"/>
                    <a:pt x="241" y="203"/>
                  </a:cubicBezTo>
                  <a:cubicBezTo>
                    <a:pt x="241" y="203"/>
                    <a:pt x="242" y="203"/>
                    <a:pt x="242" y="203"/>
                  </a:cubicBezTo>
                  <a:cubicBezTo>
                    <a:pt x="242" y="203"/>
                    <a:pt x="242" y="202"/>
                    <a:pt x="242" y="202"/>
                  </a:cubicBezTo>
                  <a:cubicBezTo>
                    <a:pt x="243" y="202"/>
                    <a:pt x="243" y="202"/>
                    <a:pt x="244" y="202"/>
                  </a:cubicBezTo>
                  <a:cubicBezTo>
                    <a:pt x="244" y="202"/>
                    <a:pt x="245" y="202"/>
                    <a:pt x="245" y="202"/>
                  </a:cubicBezTo>
                  <a:cubicBezTo>
                    <a:pt x="245" y="201"/>
                    <a:pt x="245" y="200"/>
                    <a:pt x="245" y="200"/>
                  </a:cubicBezTo>
                  <a:cubicBezTo>
                    <a:pt x="245" y="199"/>
                    <a:pt x="245" y="199"/>
                    <a:pt x="245" y="198"/>
                  </a:cubicBezTo>
                  <a:cubicBezTo>
                    <a:pt x="246" y="198"/>
                    <a:pt x="246" y="198"/>
                    <a:pt x="247" y="198"/>
                  </a:cubicBezTo>
                  <a:cubicBezTo>
                    <a:pt x="247" y="198"/>
                    <a:pt x="247" y="197"/>
                    <a:pt x="247" y="197"/>
                  </a:cubicBezTo>
                  <a:cubicBezTo>
                    <a:pt x="248" y="197"/>
                    <a:pt x="248" y="197"/>
                    <a:pt x="249" y="197"/>
                  </a:cubicBezTo>
                  <a:cubicBezTo>
                    <a:pt x="249" y="196"/>
                    <a:pt x="249" y="196"/>
                    <a:pt x="249" y="195"/>
                  </a:cubicBezTo>
                  <a:cubicBezTo>
                    <a:pt x="249" y="194"/>
                    <a:pt x="249" y="194"/>
                    <a:pt x="249" y="193"/>
                  </a:cubicBezTo>
                  <a:cubicBezTo>
                    <a:pt x="249" y="193"/>
                    <a:pt x="250" y="193"/>
                    <a:pt x="250" y="193"/>
                  </a:cubicBezTo>
                  <a:cubicBezTo>
                    <a:pt x="251" y="193"/>
                    <a:pt x="251" y="193"/>
                    <a:pt x="252" y="193"/>
                  </a:cubicBezTo>
                  <a:cubicBezTo>
                    <a:pt x="252" y="193"/>
                    <a:pt x="253" y="193"/>
                    <a:pt x="253" y="193"/>
                  </a:cubicBezTo>
                  <a:cubicBezTo>
                    <a:pt x="254" y="193"/>
                    <a:pt x="254" y="193"/>
                    <a:pt x="255" y="193"/>
                  </a:cubicBezTo>
                  <a:cubicBezTo>
                    <a:pt x="255" y="193"/>
                    <a:pt x="256" y="193"/>
                    <a:pt x="256" y="193"/>
                  </a:cubicBezTo>
                  <a:cubicBezTo>
                    <a:pt x="257" y="193"/>
                    <a:pt x="257" y="193"/>
                    <a:pt x="258" y="193"/>
                  </a:cubicBezTo>
                  <a:cubicBezTo>
                    <a:pt x="258" y="194"/>
                    <a:pt x="258" y="194"/>
                    <a:pt x="258" y="195"/>
                  </a:cubicBezTo>
                  <a:cubicBezTo>
                    <a:pt x="258" y="196"/>
                    <a:pt x="258" y="196"/>
                    <a:pt x="258" y="197"/>
                  </a:cubicBezTo>
                  <a:cubicBezTo>
                    <a:pt x="258" y="197"/>
                    <a:pt x="259" y="197"/>
                    <a:pt x="259" y="197"/>
                  </a:cubicBezTo>
                  <a:cubicBezTo>
                    <a:pt x="259" y="197"/>
                    <a:pt x="259" y="198"/>
                    <a:pt x="259" y="198"/>
                  </a:cubicBezTo>
                  <a:cubicBezTo>
                    <a:pt x="260" y="198"/>
                    <a:pt x="261" y="198"/>
                    <a:pt x="261" y="198"/>
                  </a:cubicBezTo>
                  <a:cubicBezTo>
                    <a:pt x="261" y="199"/>
                    <a:pt x="261" y="199"/>
                    <a:pt x="261" y="200"/>
                  </a:cubicBezTo>
                  <a:cubicBezTo>
                    <a:pt x="261" y="200"/>
                    <a:pt x="261" y="201"/>
                    <a:pt x="261" y="202"/>
                  </a:cubicBezTo>
                  <a:cubicBezTo>
                    <a:pt x="262" y="202"/>
                    <a:pt x="262" y="202"/>
                    <a:pt x="263" y="202"/>
                  </a:cubicBezTo>
                  <a:cubicBezTo>
                    <a:pt x="263" y="202"/>
                    <a:pt x="264" y="202"/>
                    <a:pt x="264" y="202"/>
                  </a:cubicBezTo>
                  <a:cubicBezTo>
                    <a:pt x="264" y="202"/>
                    <a:pt x="264" y="203"/>
                    <a:pt x="264" y="203"/>
                  </a:cubicBezTo>
                  <a:cubicBezTo>
                    <a:pt x="264" y="204"/>
                    <a:pt x="264" y="204"/>
                    <a:pt x="264" y="205"/>
                  </a:cubicBezTo>
                  <a:cubicBezTo>
                    <a:pt x="265" y="205"/>
                    <a:pt x="265" y="205"/>
                    <a:pt x="266" y="205"/>
                  </a:cubicBezTo>
                  <a:cubicBezTo>
                    <a:pt x="266" y="205"/>
                    <a:pt x="266" y="206"/>
                    <a:pt x="266" y="206"/>
                  </a:cubicBezTo>
                  <a:cubicBezTo>
                    <a:pt x="266" y="207"/>
                    <a:pt x="266" y="207"/>
                    <a:pt x="266" y="208"/>
                  </a:cubicBezTo>
                  <a:cubicBezTo>
                    <a:pt x="266" y="208"/>
                    <a:pt x="266" y="209"/>
                    <a:pt x="266" y="210"/>
                  </a:cubicBezTo>
                  <a:cubicBezTo>
                    <a:pt x="266" y="210"/>
                    <a:pt x="267" y="210"/>
                    <a:pt x="267" y="210"/>
                  </a:cubicBezTo>
                  <a:cubicBezTo>
                    <a:pt x="268" y="210"/>
                    <a:pt x="268" y="210"/>
                    <a:pt x="269" y="210"/>
                  </a:cubicBezTo>
                  <a:cubicBezTo>
                    <a:pt x="269" y="209"/>
                    <a:pt x="269" y="208"/>
                    <a:pt x="269" y="208"/>
                  </a:cubicBezTo>
                  <a:cubicBezTo>
                    <a:pt x="269" y="208"/>
                    <a:pt x="270" y="208"/>
                    <a:pt x="271" y="208"/>
                  </a:cubicBezTo>
                  <a:cubicBezTo>
                    <a:pt x="271" y="208"/>
                    <a:pt x="272" y="208"/>
                    <a:pt x="272" y="208"/>
                  </a:cubicBezTo>
                  <a:cubicBezTo>
                    <a:pt x="272" y="209"/>
                    <a:pt x="272" y="209"/>
                    <a:pt x="272" y="210"/>
                  </a:cubicBezTo>
                  <a:cubicBezTo>
                    <a:pt x="272" y="210"/>
                    <a:pt x="272" y="211"/>
                    <a:pt x="272" y="211"/>
                  </a:cubicBezTo>
                  <a:cubicBezTo>
                    <a:pt x="272" y="212"/>
                    <a:pt x="272" y="212"/>
                    <a:pt x="272" y="213"/>
                  </a:cubicBezTo>
                  <a:cubicBezTo>
                    <a:pt x="273" y="213"/>
                    <a:pt x="273" y="213"/>
                    <a:pt x="274" y="213"/>
                  </a:cubicBezTo>
                  <a:cubicBezTo>
                    <a:pt x="274" y="213"/>
                    <a:pt x="274" y="214"/>
                    <a:pt x="274" y="214"/>
                  </a:cubicBezTo>
                  <a:cubicBezTo>
                    <a:pt x="274" y="215"/>
                    <a:pt x="274" y="215"/>
                    <a:pt x="274" y="216"/>
                  </a:cubicBezTo>
                  <a:cubicBezTo>
                    <a:pt x="276" y="203"/>
                    <a:pt x="277" y="190"/>
                    <a:pt x="277" y="177"/>
                  </a:cubicBezTo>
                  <a:cubicBezTo>
                    <a:pt x="277" y="107"/>
                    <a:pt x="246" y="44"/>
                    <a:pt x="198" y="0"/>
                  </a:cubicBezTo>
                  <a:cubicBezTo>
                    <a:pt x="198" y="0"/>
                    <a:pt x="197" y="0"/>
                    <a:pt x="197" y="0"/>
                  </a:cubicBezTo>
                  <a:cubicBezTo>
                    <a:pt x="197" y="0"/>
                    <a:pt x="197" y="1"/>
                    <a:pt x="197" y="1"/>
                  </a:cubicBezTo>
                  <a:moveTo>
                    <a:pt x="119" y="129"/>
                  </a:moveTo>
                  <a:cubicBezTo>
                    <a:pt x="119" y="128"/>
                    <a:pt x="119" y="128"/>
                    <a:pt x="119" y="127"/>
                  </a:cubicBezTo>
                  <a:cubicBezTo>
                    <a:pt x="119" y="127"/>
                    <a:pt x="120" y="127"/>
                    <a:pt x="120" y="127"/>
                  </a:cubicBezTo>
                  <a:cubicBezTo>
                    <a:pt x="121" y="127"/>
                    <a:pt x="121" y="127"/>
                    <a:pt x="122" y="127"/>
                  </a:cubicBezTo>
                  <a:cubicBezTo>
                    <a:pt x="122" y="128"/>
                    <a:pt x="122" y="128"/>
                    <a:pt x="122" y="129"/>
                  </a:cubicBezTo>
                  <a:cubicBezTo>
                    <a:pt x="122" y="129"/>
                    <a:pt x="122" y="130"/>
                    <a:pt x="122" y="131"/>
                  </a:cubicBezTo>
                  <a:cubicBezTo>
                    <a:pt x="121" y="131"/>
                    <a:pt x="121" y="131"/>
                    <a:pt x="120" y="131"/>
                  </a:cubicBezTo>
                  <a:cubicBezTo>
                    <a:pt x="120" y="131"/>
                    <a:pt x="119" y="131"/>
                    <a:pt x="119" y="131"/>
                  </a:cubicBezTo>
                  <a:cubicBezTo>
                    <a:pt x="118" y="131"/>
                    <a:pt x="118" y="131"/>
                    <a:pt x="117" y="131"/>
                  </a:cubicBezTo>
                  <a:cubicBezTo>
                    <a:pt x="117" y="130"/>
                    <a:pt x="117" y="129"/>
                    <a:pt x="117" y="129"/>
                  </a:cubicBezTo>
                  <a:cubicBezTo>
                    <a:pt x="118" y="129"/>
                    <a:pt x="118" y="129"/>
                    <a:pt x="119" y="129"/>
                  </a:cubicBezTo>
                  <a:moveTo>
                    <a:pt x="106" y="60"/>
                  </a:moveTo>
                  <a:cubicBezTo>
                    <a:pt x="107" y="60"/>
                    <a:pt x="107" y="60"/>
                    <a:pt x="108" y="60"/>
                  </a:cubicBezTo>
                  <a:cubicBezTo>
                    <a:pt x="108" y="60"/>
                    <a:pt x="109" y="60"/>
                    <a:pt x="109" y="60"/>
                  </a:cubicBezTo>
                  <a:cubicBezTo>
                    <a:pt x="109" y="60"/>
                    <a:pt x="109" y="61"/>
                    <a:pt x="109" y="61"/>
                  </a:cubicBezTo>
                  <a:cubicBezTo>
                    <a:pt x="110" y="61"/>
                    <a:pt x="110" y="61"/>
                    <a:pt x="111" y="61"/>
                  </a:cubicBezTo>
                  <a:cubicBezTo>
                    <a:pt x="111" y="61"/>
                    <a:pt x="112" y="61"/>
                    <a:pt x="112" y="61"/>
                  </a:cubicBezTo>
                  <a:cubicBezTo>
                    <a:pt x="113" y="61"/>
                    <a:pt x="113" y="61"/>
                    <a:pt x="114" y="61"/>
                  </a:cubicBezTo>
                  <a:cubicBezTo>
                    <a:pt x="114" y="61"/>
                    <a:pt x="115" y="61"/>
                    <a:pt x="116" y="61"/>
                  </a:cubicBezTo>
                  <a:cubicBezTo>
                    <a:pt x="116" y="61"/>
                    <a:pt x="117" y="61"/>
                    <a:pt x="117" y="61"/>
                  </a:cubicBezTo>
                  <a:cubicBezTo>
                    <a:pt x="117" y="62"/>
                    <a:pt x="117" y="62"/>
                    <a:pt x="117" y="63"/>
                  </a:cubicBezTo>
                  <a:cubicBezTo>
                    <a:pt x="117" y="63"/>
                    <a:pt x="117" y="64"/>
                    <a:pt x="117" y="64"/>
                  </a:cubicBezTo>
                  <a:cubicBezTo>
                    <a:pt x="117" y="64"/>
                    <a:pt x="116" y="64"/>
                    <a:pt x="116" y="64"/>
                  </a:cubicBezTo>
                  <a:cubicBezTo>
                    <a:pt x="115" y="64"/>
                    <a:pt x="114" y="64"/>
                    <a:pt x="114" y="64"/>
                  </a:cubicBezTo>
                  <a:cubicBezTo>
                    <a:pt x="114" y="64"/>
                    <a:pt x="114" y="63"/>
                    <a:pt x="114" y="63"/>
                  </a:cubicBezTo>
                  <a:cubicBezTo>
                    <a:pt x="113" y="63"/>
                    <a:pt x="113" y="63"/>
                    <a:pt x="112" y="63"/>
                  </a:cubicBezTo>
                  <a:cubicBezTo>
                    <a:pt x="112" y="63"/>
                    <a:pt x="111" y="63"/>
                    <a:pt x="111" y="63"/>
                  </a:cubicBezTo>
                  <a:cubicBezTo>
                    <a:pt x="111" y="63"/>
                    <a:pt x="111" y="64"/>
                    <a:pt x="111" y="64"/>
                  </a:cubicBezTo>
                  <a:cubicBezTo>
                    <a:pt x="111" y="65"/>
                    <a:pt x="111" y="66"/>
                    <a:pt x="111" y="66"/>
                  </a:cubicBezTo>
                  <a:cubicBezTo>
                    <a:pt x="111" y="66"/>
                    <a:pt x="112" y="66"/>
                    <a:pt x="112" y="66"/>
                  </a:cubicBezTo>
                  <a:cubicBezTo>
                    <a:pt x="112" y="67"/>
                    <a:pt x="112" y="67"/>
                    <a:pt x="112" y="68"/>
                  </a:cubicBezTo>
                  <a:cubicBezTo>
                    <a:pt x="112" y="68"/>
                    <a:pt x="111" y="68"/>
                    <a:pt x="111" y="68"/>
                  </a:cubicBezTo>
                  <a:cubicBezTo>
                    <a:pt x="110" y="68"/>
                    <a:pt x="110" y="68"/>
                    <a:pt x="109" y="68"/>
                  </a:cubicBezTo>
                  <a:cubicBezTo>
                    <a:pt x="109" y="67"/>
                    <a:pt x="109" y="67"/>
                    <a:pt x="109" y="66"/>
                  </a:cubicBezTo>
                  <a:cubicBezTo>
                    <a:pt x="109" y="66"/>
                    <a:pt x="108" y="66"/>
                    <a:pt x="108" y="66"/>
                  </a:cubicBezTo>
                  <a:cubicBezTo>
                    <a:pt x="108" y="66"/>
                    <a:pt x="108" y="65"/>
                    <a:pt x="108" y="64"/>
                  </a:cubicBezTo>
                  <a:cubicBezTo>
                    <a:pt x="108" y="64"/>
                    <a:pt x="108" y="63"/>
                    <a:pt x="108" y="63"/>
                  </a:cubicBezTo>
                  <a:cubicBezTo>
                    <a:pt x="108" y="62"/>
                    <a:pt x="108" y="62"/>
                    <a:pt x="108" y="61"/>
                  </a:cubicBezTo>
                  <a:cubicBezTo>
                    <a:pt x="107" y="61"/>
                    <a:pt x="107" y="61"/>
                    <a:pt x="106" y="61"/>
                  </a:cubicBezTo>
                  <a:cubicBezTo>
                    <a:pt x="106" y="61"/>
                    <a:pt x="106" y="60"/>
                    <a:pt x="106" y="60"/>
                  </a:cubicBezTo>
                  <a:moveTo>
                    <a:pt x="103" y="142"/>
                  </a:moveTo>
                  <a:cubicBezTo>
                    <a:pt x="103" y="141"/>
                    <a:pt x="103" y="141"/>
                    <a:pt x="103" y="140"/>
                  </a:cubicBezTo>
                  <a:cubicBezTo>
                    <a:pt x="104" y="140"/>
                    <a:pt x="104" y="140"/>
                    <a:pt x="105" y="140"/>
                  </a:cubicBezTo>
                  <a:cubicBezTo>
                    <a:pt x="105" y="140"/>
                    <a:pt x="105" y="139"/>
                    <a:pt x="105" y="139"/>
                  </a:cubicBezTo>
                  <a:cubicBezTo>
                    <a:pt x="105" y="138"/>
                    <a:pt x="105" y="137"/>
                    <a:pt x="105" y="137"/>
                  </a:cubicBezTo>
                  <a:cubicBezTo>
                    <a:pt x="105" y="136"/>
                    <a:pt x="105" y="136"/>
                    <a:pt x="105" y="135"/>
                  </a:cubicBezTo>
                  <a:cubicBezTo>
                    <a:pt x="105" y="135"/>
                    <a:pt x="106" y="135"/>
                    <a:pt x="106" y="135"/>
                  </a:cubicBezTo>
                  <a:cubicBezTo>
                    <a:pt x="106" y="135"/>
                    <a:pt x="106" y="134"/>
                    <a:pt x="106" y="134"/>
                  </a:cubicBezTo>
                  <a:cubicBezTo>
                    <a:pt x="106" y="133"/>
                    <a:pt x="106" y="133"/>
                    <a:pt x="106" y="132"/>
                  </a:cubicBezTo>
                  <a:cubicBezTo>
                    <a:pt x="107" y="132"/>
                    <a:pt x="107" y="132"/>
                    <a:pt x="108" y="132"/>
                  </a:cubicBezTo>
                  <a:cubicBezTo>
                    <a:pt x="108" y="132"/>
                    <a:pt x="108" y="131"/>
                    <a:pt x="108" y="131"/>
                  </a:cubicBezTo>
                  <a:cubicBezTo>
                    <a:pt x="108" y="130"/>
                    <a:pt x="108" y="129"/>
                    <a:pt x="108" y="129"/>
                  </a:cubicBezTo>
                  <a:cubicBezTo>
                    <a:pt x="108" y="129"/>
                    <a:pt x="109" y="129"/>
                    <a:pt x="109" y="129"/>
                  </a:cubicBezTo>
                  <a:cubicBezTo>
                    <a:pt x="110" y="129"/>
                    <a:pt x="110" y="129"/>
                    <a:pt x="111" y="129"/>
                  </a:cubicBezTo>
                  <a:cubicBezTo>
                    <a:pt x="111" y="129"/>
                    <a:pt x="111" y="130"/>
                    <a:pt x="111" y="131"/>
                  </a:cubicBezTo>
                  <a:cubicBezTo>
                    <a:pt x="111" y="131"/>
                    <a:pt x="111" y="132"/>
                    <a:pt x="111" y="132"/>
                  </a:cubicBezTo>
                  <a:cubicBezTo>
                    <a:pt x="111" y="132"/>
                    <a:pt x="112" y="132"/>
                    <a:pt x="112" y="132"/>
                  </a:cubicBezTo>
                  <a:cubicBezTo>
                    <a:pt x="112" y="133"/>
                    <a:pt x="112" y="133"/>
                    <a:pt x="112" y="134"/>
                  </a:cubicBezTo>
                  <a:cubicBezTo>
                    <a:pt x="112" y="134"/>
                    <a:pt x="112" y="135"/>
                    <a:pt x="112" y="135"/>
                  </a:cubicBezTo>
                  <a:cubicBezTo>
                    <a:pt x="113" y="135"/>
                    <a:pt x="113" y="135"/>
                    <a:pt x="114" y="135"/>
                  </a:cubicBezTo>
                  <a:cubicBezTo>
                    <a:pt x="114" y="135"/>
                    <a:pt x="115" y="135"/>
                    <a:pt x="116" y="135"/>
                  </a:cubicBezTo>
                  <a:cubicBezTo>
                    <a:pt x="116" y="135"/>
                    <a:pt x="117" y="135"/>
                    <a:pt x="117" y="135"/>
                  </a:cubicBezTo>
                  <a:cubicBezTo>
                    <a:pt x="117" y="135"/>
                    <a:pt x="117" y="134"/>
                    <a:pt x="117" y="134"/>
                  </a:cubicBezTo>
                  <a:cubicBezTo>
                    <a:pt x="118" y="134"/>
                    <a:pt x="118" y="134"/>
                    <a:pt x="119" y="134"/>
                  </a:cubicBezTo>
                  <a:cubicBezTo>
                    <a:pt x="119" y="134"/>
                    <a:pt x="120" y="134"/>
                    <a:pt x="120" y="134"/>
                  </a:cubicBezTo>
                  <a:cubicBezTo>
                    <a:pt x="121" y="134"/>
                    <a:pt x="121" y="134"/>
                    <a:pt x="122" y="134"/>
                  </a:cubicBezTo>
                  <a:cubicBezTo>
                    <a:pt x="122" y="134"/>
                    <a:pt x="122" y="135"/>
                    <a:pt x="122" y="135"/>
                  </a:cubicBezTo>
                  <a:cubicBezTo>
                    <a:pt x="122" y="135"/>
                    <a:pt x="123" y="135"/>
                    <a:pt x="123" y="135"/>
                  </a:cubicBezTo>
                  <a:cubicBezTo>
                    <a:pt x="124" y="135"/>
                    <a:pt x="124" y="135"/>
                    <a:pt x="125" y="135"/>
                  </a:cubicBezTo>
                  <a:cubicBezTo>
                    <a:pt x="125" y="136"/>
                    <a:pt x="125" y="136"/>
                    <a:pt x="125" y="137"/>
                  </a:cubicBezTo>
                  <a:cubicBezTo>
                    <a:pt x="125" y="137"/>
                    <a:pt x="126" y="137"/>
                    <a:pt x="126" y="137"/>
                  </a:cubicBezTo>
                  <a:cubicBezTo>
                    <a:pt x="127" y="137"/>
                    <a:pt x="128" y="137"/>
                    <a:pt x="128" y="137"/>
                  </a:cubicBezTo>
                  <a:cubicBezTo>
                    <a:pt x="128" y="137"/>
                    <a:pt x="128" y="138"/>
                    <a:pt x="128" y="139"/>
                  </a:cubicBezTo>
                  <a:cubicBezTo>
                    <a:pt x="129" y="139"/>
                    <a:pt x="129" y="139"/>
                    <a:pt x="130" y="139"/>
                  </a:cubicBezTo>
                  <a:cubicBezTo>
                    <a:pt x="130" y="139"/>
                    <a:pt x="131" y="139"/>
                    <a:pt x="131" y="139"/>
                  </a:cubicBezTo>
                  <a:cubicBezTo>
                    <a:pt x="131" y="139"/>
                    <a:pt x="131" y="140"/>
                    <a:pt x="131" y="140"/>
                  </a:cubicBezTo>
                  <a:cubicBezTo>
                    <a:pt x="131" y="141"/>
                    <a:pt x="131" y="141"/>
                    <a:pt x="131" y="142"/>
                  </a:cubicBezTo>
                  <a:cubicBezTo>
                    <a:pt x="132" y="142"/>
                    <a:pt x="132" y="142"/>
                    <a:pt x="133" y="142"/>
                  </a:cubicBezTo>
                  <a:cubicBezTo>
                    <a:pt x="133" y="142"/>
                    <a:pt x="133" y="143"/>
                    <a:pt x="133" y="144"/>
                  </a:cubicBezTo>
                  <a:cubicBezTo>
                    <a:pt x="132" y="144"/>
                    <a:pt x="132" y="144"/>
                    <a:pt x="131" y="144"/>
                  </a:cubicBezTo>
                  <a:cubicBezTo>
                    <a:pt x="131" y="144"/>
                    <a:pt x="130" y="144"/>
                    <a:pt x="130" y="144"/>
                  </a:cubicBezTo>
                  <a:cubicBezTo>
                    <a:pt x="129" y="144"/>
                    <a:pt x="129" y="144"/>
                    <a:pt x="128" y="144"/>
                  </a:cubicBezTo>
                  <a:cubicBezTo>
                    <a:pt x="128" y="144"/>
                    <a:pt x="127" y="144"/>
                    <a:pt x="126" y="144"/>
                  </a:cubicBezTo>
                  <a:cubicBezTo>
                    <a:pt x="126" y="144"/>
                    <a:pt x="125" y="144"/>
                    <a:pt x="125" y="144"/>
                  </a:cubicBezTo>
                  <a:cubicBezTo>
                    <a:pt x="124" y="144"/>
                    <a:pt x="124" y="144"/>
                    <a:pt x="123" y="144"/>
                  </a:cubicBezTo>
                  <a:cubicBezTo>
                    <a:pt x="123" y="144"/>
                    <a:pt x="122" y="144"/>
                    <a:pt x="122" y="144"/>
                  </a:cubicBezTo>
                  <a:cubicBezTo>
                    <a:pt x="122" y="143"/>
                    <a:pt x="122" y="142"/>
                    <a:pt x="122" y="142"/>
                  </a:cubicBezTo>
                  <a:cubicBezTo>
                    <a:pt x="121" y="142"/>
                    <a:pt x="121" y="142"/>
                    <a:pt x="120" y="142"/>
                  </a:cubicBezTo>
                  <a:cubicBezTo>
                    <a:pt x="120" y="142"/>
                    <a:pt x="119" y="142"/>
                    <a:pt x="119" y="142"/>
                  </a:cubicBezTo>
                  <a:cubicBezTo>
                    <a:pt x="118" y="142"/>
                    <a:pt x="118" y="142"/>
                    <a:pt x="117" y="142"/>
                  </a:cubicBezTo>
                  <a:cubicBezTo>
                    <a:pt x="117" y="142"/>
                    <a:pt x="116" y="142"/>
                    <a:pt x="116" y="142"/>
                  </a:cubicBezTo>
                  <a:cubicBezTo>
                    <a:pt x="115" y="142"/>
                    <a:pt x="114" y="142"/>
                    <a:pt x="114" y="142"/>
                  </a:cubicBezTo>
                  <a:cubicBezTo>
                    <a:pt x="114" y="142"/>
                    <a:pt x="114" y="143"/>
                    <a:pt x="114" y="144"/>
                  </a:cubicBezTo>
                  <a:cubicBezTo>
                    <a:pt x="113" y="144"/>
                    <a:pt x="113" y="144"/>
                    <a:pt x="112" y="144"/>
                  </a:cubicBezTo>
                  <a:cubicBezTo>
                    <a:pt x="112" y="144"/>
                    <a:pt x="111" y="144"/>
                    <a:pt x="111" y="144"/>
                  </a:cubicBezTo>
                  <a:cubicBezTo>
                    <a:pt x="110" y="144"/>
                    <a:pt x="110" y="144"/>
                    <a:pt x="109" y="144"/>
                  </a:cubicBezTo>
                  <a:cubicBezTo>
                    <a:pt x="109" y="144"/>
                    <a:pt x="109" y="145"/>
                    <a:pt x="109" y="145"/>
                  </a:cubicBezTo>
                  <a:cubicBezTo>
                    <a:pt x="109" y="145"/>
                    <a:pt x="108" y="145"/>
                    <a:pt x="108" y="145"/>
                  </a:cubicBezTo>
                  <a:cubicBezTo>
                    <a:pt x="107" y="145"/>
                    <a:pt x="107" y="145"/>
                    <a:pt x="106" y="145"/>
                  </a:cubicBezTo>
                  <a:cubicBezTo>
                    <a:pt x="106" y="145"/>
                    <a:pt x="105" y="145"/>
                    <a:pt x="105" y="145"/>
                  </a:cubicBezTo>
                  <a:cubicBezTo>
                    <a:pt x="105" y="145"/>
                    <a:pt x="105" y="144"/>
                    <a:pt x="105" y="144"/>
                  </a:cubicBezTo>
                  <a:cubicBezTo>
                    <a:pt x="104" y="144"/>
                    <a:pt x="104" y="144"/>
                    <a:pt x="103" y="144"/>
                  </a:cubicBezTo>
                  <a:cubicBezTo>
                    <a:pt x="103" y="143"/>
                    <a:pt x="103" y="142"/>
                    <a:pt x="103" y="142"/>
                  </a:cubicBezTo>
                  <a:moveTo>
                    <a:pt x="90" y="84"/>
                  </a:moveTo>
                  <a:cubicBezTo>
                    <a:pt x="91" y="84"/>
                    <a:pt x="92" y="84"/>
                    <a:pt x="92" y="84"/>
                  </a:cubicBezTo>
                  <a:cubicBezTo>
                    <a:pt x="93" y="84"/>
                    <a:pt x="93" y="84"/>
                    <a:pt x="94" y="84"/>
                  </a:cubicBezTo>
                  <a:cubicBezTo>
                    <a:pt x="94" y="84"/>
                    <a:pt x="95" y="84"/>
                    <a:pt x="95" y="84"/>
                  </a:cubicBezTo>
                  <a:cubicBezTo>
                    <a:pt x="95" y="83"/>
                    <a:pt x="95" y="83"/>
                    <a:pt x="95" y="82"/>
                  </a:cubicBezTo>
                  <a:cubicBezTo>
                    <a:pt x="96" y="82"/>
                    <a:pt x="96" y="82"/>
                    <a:pt x="97" y="82"/>
                  </a:cubicBezTo>
                  <a:cubicBezTo>
                    <a:pt x="97" y="83"/>
                    <a:pt x="97" y="83"/>
                    <a:pt x="97" y="84"/>
                  </a:cubicBezTo>
                  <a:cubicBezTo>
                    <a:pt x="97" y="84"/>
                    <a:pt x="98" y="84"/>
                    <a:pt x="98" y="84"/>
                  </a:cubicBezTo>
                  <a:cubicBezTo>
                    <a:pt x="98" y="84"/>
                    <a:pt x="98" y="85"/>
                    <a:pt x="98" y="85"/>
                  </a:cubicBezTo>
                  <a:cubicBezTo>
                    <a:pt x="98" y="85"/>
                    <a:pt x="97" y="85"/>
                    <a:pt x="97" y="85"/>
                  </a:cubicBezTo>
                  <a:cubicBezTo>
                    <a:pt x="96" y="85"/>
                    <a:pt x="96" y="85"/>
                    <a:pt x="95" y="85"/>
                  </a:cubicBezTo>
                  <a:cubicBezTo>
                    <a:pt x="95" y="85"/>
                    <a:pt x="94" y="85"/>
                    <a:pt x="94" y="85"/>
                  </a:cubicBezTo>
                  <a:cubicBezTo>
                    <a:pt x="93" y="85"/>
                    <a:pt x="93" y="85"/>
                    <a:pt x="92" y="85"/>
                  </a:cubicBezTo>
                  <a:cubicBezTo>
                    <a:pt x="92" y="85"/>
                    <a:pt x="91" y="85"/>
                    <a:pt x="90" y="85"/>
                  </a:cubicBezTo>
                  <a:cubicBezTo>
                    <a:pt x="90" y="85"/>
                    <a:pt x="90" y="84"/>
                    <a:pt x="90" y="84"/>
                  </a:cubicBezTo>
                  <a:moveTo>
                    <a:pt x="90" y="92"/>
                  </a:moveTo>
                  <a:cubicBezTo>
                    <a:pt x="90" y="92"/>
                    <a:pt x="90" y="93"/>
                    <a:pt x="90" y="93"/>
                  </a:cubicBezTo>
                  <a:cubicBezTo>
                    <a:pt x="90" y="94"/>
                    <a:pt x="90" y="95"/>
                    <a:pt x="90" y="95"/>
                  </a:cubicBezTo>
                  <a:cubicBezTo>
                    <a:pt x="90" y="95"/>
                    <a:pt x="89" y="95"/>
                    <a:pt x="89" y="95"/>
                  </a:cubicBezTo>
                  <a:cubicBezTo>
                    <a:pt x="89" y="95"/>
                    <a:pt x="89" y="94"/>
                    <a:pt x="89" y="93"/>
                  </a:cubicBezTo>
                  <a:cubicBezTo>
                    <a:pt x="88" y="93"/>
                    <a:pt x="88" y="93"/>
                    <a:pt x="87" y="93"/>
                  </a:cubicBezTo>
                  <a:cubicBezTo>
                    <a:pt x="87" y="93"/>
                    <a:pt x="87" y="92"/>
                    <a:pt x="87" y="92"/>
                  </a:cubicBezTo>
                  <a:cubicBezTo>
                    <a:pt x="88" y="92"/>
                    <a:pt x="88" y="92"/>
                    <a:pt x="89" y="92"/>
                  </a:cubicBezTo>
                  <a:cubicBezTo>
                    <a:pt x="89" y="92"/>
                    <a:pt x="90" y="92"/>
                    <a:pt x="90" y="92"/>
                  </a:cubicBezTo>
                  <a:moveTo>
                    <a:pt x="70" y="105"/>
                  </a:moveTo>
                  <a:cubicBezTo>
                    <a:pt x="70" y="104"/>
                    <a:pt x="70" y="104"/>
                    <a:pt x="70" y="103"/>
                  </a:cubicBezTo>
                  <a:cubicBezTo>
                    <a:pt x="71" y="103"/>
                    <a:pt x="71" y="103"/>
                    <a:pt x="72" y="103"/>
                  </a:cubicBezTo>
                  <a:cubicBezTo>
                    <a:pt x="72" y="103"/>
                    <a:pt x="72" y="102"/>
                    <a:pt x="72" y="102"/>
                  </a:cubicBezTo>
                  <a:cubicBezTo>
                    <a:pt x="72" y="101"/>
                    <a:pt x="72" y="100"/>
                    <a:pt x="72" y="100"/>
                  </a:cubicBezTo>
                  <a:cubicBezTo>
                    <a:pt x="72" y="100"/>
                    <a:pt x="73" y="100"/>
                    <a:pt x="73" y="100"/>
                  </a:cubicBezTo>
                  <a:cubicBezTo>
                    <a:pt x="74" y="100"/>
                    <a:pt x="74" y="100"/>
                    <a:pt x="75" y="100"/>
                  </a:cubicBezTo>
                  <a:cubicBezTo>
                    <a:pt x="75" y="99"/>
                    <a:pt x="75" y="99"/>
                    <a:pt x="75" y="98"/>
                  </a:cubicBezTo>
                  <a:cubicBezTo>
                    <a:pt x="75" y="98"/>
                    <a:pt x="76" y="98"/>
                    <a:pt x="76" y="98"/>
                  </a:cubicBezTo>
                  <a:cubicBezTo>
                    <a:pt x="76" y="98"/>
                    <a:pt x="76" y="97"/>
                    <a:pt x="76" y="97"/>
                  </a:cubicBezTo>
                  <a:cubicBezTo>
                    <a:pt x="77" y="97"/>
                    <a:pt x="77" y="97"/>
                    <a:pt x="78" y="97"/>
                  </a:cubicBezTo>
                  <a:cubicBezTo>
                    <a:pt x="79" y="97"/>
                    <a:pt x="79" y="97"/>
                    <a:pt x="80" y="97"/>
                  </a:cubicBezTo>
                  <a:cubicBezTo>
                    <a:pt x="80" y="97"/>
                    <a:pt x="81" y="97"/>
                    <a:pt x="81" y="97"/>
                  </a:cubicBezTo>
                  <a:cubicBezTo>
                    <a:pt x="81" y="96"/>
                    <a:pt x="81" y="96"/>
                    <a:pt x="81" y="95"/>
                  </a:cubicBezTo>
                  <a:cubicBezTo>
                    <a:pt x="81" y="95"/>
                    <a:pt x="81" y="94"/>
                    <a:pt x="81" y="93"/>
                  </a:cubicBezTo>
                  <a:cubicBezTo>
                    <a:pt x="81" y="93"/>
                    <a:pt x="81" y="92"/>
                    <a:pt x="81" y="92"/>
                  </a:cubicBezTo>
                  <a:cubicBezTo>
                    <a:pt x="81" y="92"/>
                    <a:pt x="80" y="92"/>
                    <a:pt x="80" y="92"/>
                  </a:cubicBezTo>
                  <a:cubicBezTo>
                    <a:pt x="80" y="92"/>
                    <a:pt x="80" y="93"/>
                    <a:pt x="80" y="93"/>
                  </a:cubicBezTo>
                  <a:cubicBezTo>
                    <a:pt x="79" y="93"/>
                    <a:pt x="79" y="93"/>
                    <a:pt x="78" y="93"/>
                  </a:cubicBezTo>
                  <a:cubicBezTo>
                    <a:pt x="78" y="94"/>
                    <a:pt x="78" y="95"/>
                    <a:pt x="78" y="95"/>
                  </a:cubicBezTo>
                  <a:cubicBezTo>
                    <a:pt x="77" y="95"/>
                    <a:pt x="77" y="95"/>
                    <a:pt x="76" y="95"/>
                  </a:cubicBezTo>
                  <a:cubicBezTo>
                    <a:pt x="76" y="95"/>
                    <a:pt x="76" y="94"/>
                    <a:pt x="76" y="93"/>
                  </a:cubicBezTo>
                  <a:cubicBezTo>
                    <a:pt x="76" y="93"/>
                    <a:pt x="76" y="92"/>
                    <a:pt x="76" y="92"/>
                  </a:cubicBezTo>
                  <a:cubicBezTo>
                    <a:pt x="76" y="91"/>
                    <a:pt x="76" y="91"/>
                    <a:pt x="76" y="90"/>
                  </a:cubicBezTo>
                  <a:cubicBezTo>
                    <a:pt x="77" y="90"/>
                    <a:pt x="77" y="90"/>
                    <a:pt x="78" y="90"/>
                  </a:cubicBezTo>
                  <a:cubicBezTo>
                    <a:pt x="78" y="90"/>
                    <a:pt x="78" y="89"/>
                    <a:pt x="78" y="89"/>
                  </a:cubicBezTo>
                  <a:cubicBezTo>
                    <a:pt x="79" y="89"/>
                    <a:pt x="79" y="89"/>
                    <a:pt x="80" y="89"/>
                  </a:cubicBezTo>
                  <a:cubicBezTo>
                    <a:pt x="80" y="88"/>
                    <a:pt x="80" y="87"/>
                    <a:pt x="80" y="87"/>
                  </a:cubicBezTo>
                  <a:cubicBezTo>
                    <a:pt x="80" y="87"/>
                    <a:pt x="81" y="87"/>
                    <a:pt x="81" y="87"/>
                  </a:cubicBezTo>
                  <a:cubicBezTo>
                    <a:pt x="81" y="86"/>
                    <a:pt x="81" y="86"/>
                    <a:pt x="81" y="85"/>
                  </a:cubicBezTo>
                  <a:cubicBezTo>
                    <a:pt x="81" y="85"/>
                    <a:pt x="81" y="84"/>
                    <a:pt x="81" y="84"/>
                  </a:cubicBezTo>
                  <a:cubicBezTo>
                    <a:pt x="81" y="84"/>
                    <a:pt x="80" y="84"/>
                    <a:pt x="80" y="84"/>
                  </a:cubicBezTo>
                  <a:cubicBezTo>
                    <a:pt x="79" y="84"/>
                    <a:pt x="79" y="84"/>
                    <a:pt x="78" y="84"/>
                  </a:cubicBezTo>
                  <a:cubicBezTo>
                    <a:pt x="78" y="83"/>
                    <a:pt x="78" y="83"/>
                    <a:pt x="78" y="82"/>
                  </a:cubicBezTo>
                  <a:cubicBezTo>
                    <a:pt x="77" y="82"/>
                    <a:pt x="77" y="82"/>
                    <a:pt x="76" y="82"/>
                  </a:cubicBezTo>
                  <a:cubicBezTo>
                    <a:pt x="76" y="82"/>
                    <a:pt x="76" y="81"/>
                    <a:pt x="76" y="81"/>
                  </a:cubicBezTo>
                  <a:cubicBezTo>
                    <a:pt x="76" y="80"/>
                    <a:pt x="76" y="79"/>
                    <a:pt x="76" y="79"/>
                  </a:cubicBezTo>
                  <a:cubicBezTo>
                    <a:pt x="76" y="78"/>
                    <a:pt x="76" y="78"/>
                    <a:pt x="76" y="77"/>
                  </a:cubicBezTo>
                  <a:cubicBezTo>
                    <a:pt x="76" y="77"/>
                    <a:pt x="76" y="76"/>
                    <a:pt x="76" y="76"/>
                  </a:cubicBezTo>
                  <a:cubicBezTo>
                    <a:pt x="77" y="76"/>
                    <a:pt x="77" y="76"/>
                    <a:pt x="78" y="76"/>
                  </a:cubicBezTo>
                  <a:cubicBezTo>
                    <a:pt x="78" y="75"/>
                    <a:pt x="78" y="75"/>
                    <a:pt x="78" y="74"/>
                  </a:cubicBezTo>
                  <a:cubicBezTo>
                    <a:pt x="79" y="74"/>
                    <a:pt x="79" y="74"/>
                    <a:pt x="80" y="74"/>
                  </a:cubicBezTo>
                  <a:cubicBezTo>
                    <a:pt x="80" y="74"/>
                    <a:pt x="81" y="74"/>
                    <a:pt x="81" y="74"/>
                  </a:cubicBezTo>
                  <a:cubicBezTo>
                    <a:pt x="81" y="74"/>
                    <a:pt x="81" y="73"/>
                    <a:pt x="81" y="72"/>
                  </a:cubicBezTo>
                  <a:cubicBezTo>
                    <a:pt x="81" y="72"/>
                    <a:pt x="81" y="71"/>
                    <a:pt x="81" y="71"/>
                  </a:cubicBezTo>
                  <a:cubicBezTo>
                    <a:pt x="82" y="71"/>
                    <a:pt x="82" y="71"/>
                    <a:pt x="83" y="71"/>
                  </a:cubicBezTo>
                  <a:cubicBezTo>
                    <a:pt x="83" y="70"/>
                    <a:pt x="83" y="70"/>
                    <a:pt x="83" y="69"/>
                  </a:cubicBezTo>
                  <a:cubicBezTo>
                    <a:pt x="83" y="69"/>
                    <a:pt x="83" y="68"/>
                    <a:pt x="83" y="68"/>
                  </a:cubicBezTo>
                  <a:cubicBezTo>
                    <a:pt x="83" y="67"/>
                    <a:pt x="83" y="67"/>
                    <a:pt x="83" y="66"/>
                  </a:cubicBezTo>
                  <a:cubicBezTo>
                    <a:pt x="83" y="66"/>
                    <a:pt x="84" y="66"/>
                    <a:pt x="84" y="66"/>
                  </a:cubicBezTo>
                  <a:cubicBezTo>
                    <a:pt x="84" y="66"/>
                    <a:pt x="84" y="65"/>
                    <a:pt x="84" y="64"/>
                  </a:cubicBezTo>
                  <a:cubicBezTo>
                    <a:pt x="85" y="64"/>
                    <a:pt x="85" y="64"/>
                    <a:pt x="86" y="64"/>
                  </a:cubicBezTo>
                  <a:cubicBezTo>
                    <a:pt x="86" y="64"/>
                    <a:pt x="87" y="64"/>
                    <a:pt x="87" y="64"/>
                  </a:cubicBezTo>
                  <a:cubicBezTo>
                    <a:pt x="87" y="65"/>
                    <a:pt x="87" y="66"/>
                    <a:pt x="87" y="66"/>
                  </a:cubicBezTo>
                  <a:cubicBezTo>
                    <a:pt x="87" y="67"/>
                    <a:pt x="87" y="67"/>
                    <a:pt x="87" y="68"/>
                  </a:cubicBezTo>
                  <a:cubicBezTo>
                    <a:pt x="87" y="68"/>
                    <a:pt x="87" y="69"/>
                    <a:pt x="87" y="69"/>
                  </a:cubicBezTo>
                  <a:cubicBezTo>
                    <a:pt x="87" y="69"/>
                    <a:pt x="86" y="69"/>
                    <a:pt x="86" y="69"/>
                  </a:cubicBezTo>
                  <a:cubicBezTo>
                    <a:pt x="86" y="70"/>
                    <a:pt x="86" y="70"/>
                    <a:pt x="86" y="71"/>
                  </a:cubicBezTo>
                  <a:cubicBezTo>
                    <a:pt x="85" y="71"/>
                    <a:pt x="85" y="71"/>
                    <a:pt x="84" y="71"/>
                  </a:cubicBezTo>
                  <a:cubicBezTo>
                    <a:pt x="84" y="71"/>
                    <a:pt x="84" y="72"/>
                    <a:pt x="84" y="72"/>
                  </a:cubicBezTo>
                  <a:cubicBezTo>
                    <a:pt x="84" y="72"/>
                    <a:pt x="83" y="72"/>
                    <a:pt x="83" y="72"/>
                  </a:cubicBezTo>
                  <a:cubicBezTo>
                    <a:pt x="83" y="73"/>
                    <a:pt x="83" y="74"/>
                    <a:pt x="83" y="74"/>
                  </a:cubicBezTo>
                  <a:cubicBezTo>
                    <a:pt x="83" y="75"/>
                    <a:pt x="83" y="75"/>
                    <a:pt x="83" y="76"/>
                  </a:cubicBezTo>
                  <a:cubicBezTo>
                    <a:pt x="83" y="76"/>
                    <a:pt x="83" y="77"/>
                    <a:pt x="83" y="77"/>
                  </a:cubicBezTo>
                  <a:cubicBezTo>
                    <a:pt x="83" y="78"/>
                    <a:pt x="83" y="78"/>
                    <a:pt x="83" y="79"/>
                  </a:cubicBezTo>
                  <a:cubicBezTo>
                    <a:pt x="83" y="79"/>
                    <a:pt x="83" y="80"/>
                    <a:pt x="83" y="81"/>
                  </a:cubicBezTo>
                  <a:cubicBezTo>
                    <a:pt x="83" y="81"/>
                    <a:pt x="83" y="82"/>
                    <a:pt x="83" y="82"/>
                  </a:cubicBezTo>
                  <a:cubicBezTo>
                    <a:pt x="83" y="83"/>
                    <a:pt x="83" y="83"/>
                    <a:pt x="83" y="84"/>
                  </a:cubicBezTo>
                  <a:cubicBezTo>
                    <a:pt x="83" y="84"/>
                    <a:pt x="84" y="84"/>
                    <a:pt x="84" y="84"/>
                  </a:cubicBezTo>
                  <a:cubicBezTo>
                    <a:pt x="84" y="84"/>
                    <a:pt x="84" y="85"/>
                    <a:pt x="84" y="85"/>
                  </a:cubicBezTo>
                  <a:cubicBezTo>
                    <a:pt x="85" y="85"/>
                    <a:pt x="85" y="85"/>
                    <a:pt x="86" y="85"/>
                  </a:cubicBezTo>
                  <a:cubicBezTo>
                    <a:pt x="86" y="85"/>
                    <a:pt x="87" y="85"/>
                    <a:pt x="87" y="85"/>
                  </a:cubicBezTo>
                  <a:cubicBezTo>
                    <a:pt x="88" y="85"/>
                    <a:pt x="88" y="85"/>
                    <a:pt x="89" y="85"/>
                  </a:cubicBezTo>
                  <a:cubicBezTo>
                    <a:pt x="89" y="86"/>
                    <a:pt x="89" y="86"/>
                    <a:pt x="89" y="87"/>
                  </a:cubicBezTo>
                  <a:cubicBezTo>
                    <a:pt x="88" y="87"/>
                    <a:pt x="88" y="87"/>
                    <a:pt x="87" y="87"/>
                  </a:cubicBezTo>
                  <a:cubicBezTo>
                    <a:pt x="87" y="87"/>
                    <a:pt x="87" y="88"/>
                    <a:pt x="87" y="89"/>
                  </a:cubicBezTo>
                  <a:cubicBezTo>
                    <a:pt x="87" y="89"/>
                    <a:pt x="86" y="89"/>
                    <a:pt x="86" y="89"/>
                  </a:cubicBezTo>
                  <a:cubicBezTo>
                    <a:pt x="86" y="89"/>
                    <a:pt x="86" y="90"/>
                    <a:pt x="86" y="90"/>
                  </a:cubicBezTo>
                  <a:cubicBezTo>
                    <a:pt x="85" y="90"/>
                    <a:pt x="85" y="90"/>
                    <a:pt x="84" y="90"/>
                  </a:cubicBezTo>
                  <a:cubicBezTo>
                    <a:pt x="84" y="91"/>
                    <a:pt x="84" y="91"/>
                    <a:pt x="84" y="92"/>
                  </a:cubicBezTo>
                  <a:cubicBezTo>
                    <a:pt x="84" y="92"/>
                    <a:pt x="84" y="93"/>
                    <a:pt x="84" y="93"/>
                  </a:cubicBezTo>
                  <a:cubicBezTo>
                    <a:pt x="84" y="94"/>
                    <a:pt x="84" y="95"/>
                    <a:pt x="84" y="95"/>
                  </a:cubicBezTo>
                  <a:cubicBezTo>
                    <a:pt x="84" y="95"/>
                    <a:pt x="83" y="95"/>
                    <a:pt x="83" y="95"/>
                  </a:cubicBezTo>
                  <a:cubicBezTo>
                    <a:pt x="83" y="96"/>
                    <a:pt x="83" y="96"/>
                    <a:pt x="83" y="97"/>
                  </a:cubicBezTo>
                  <a:cubicBezTo>
                    <a:pt x="83" y="97"/>
                    <a:pt x="83" y="98"/>
                    <a:pt x="83" y="98"/>
                  </a:cubicBezTo>
                  <a:cubicBezTo>
                    <a:pt x="83" y="99"/>
                    <a:pt x="83" y="99"/>
                    <a:pt x="83" y="100"/>
                  </a:cubicBezTo>
                  <a:cubicBezTo>
                    <a:pt x="83" y="100"/>
                    <a:pt x="84" y="100"/>
                    <a:pt x="84" y="100"/>
                  </a:cubicBezTo>
                  <a:cubicBezTo>
                    <a:pt x="84" y="100"/>
                    <a:pt x="84" y="101"/>
                    <a:pt x="84" y="102"/>
                  </a:cubicBezTo>
                  <a:cubicBezTo>
                    <a:pt x="84" y="102"/>
                    <a:pt x="83" y="102"/>
                    <a:pt x="83" y="102"/>
                  </a:cubicBezTo>
                  <a:cubicBezTo>
                    <a:pt x="83" y="102"/>
                    <a:pt x="83" y="103"/>
                    <a:pt x="83" y="103"/>
                  </a:cubicBezTo>
                  <a:cubicBezTo>
                    <a:pt x="82" y="103"/>
                    <a:pt x="81" y="103"/>
                    <a:pt x="80" y="103"/>
                  </a:cubicBezTo>
                  <a:cubicBezTo>
                    <a:pt x="79" y="103"/>
                    <a:pt x="79" y="103"/>
                    <a:pt x="78" y="103"/>
                  </a:cubicBezTo>
                  <a:cubicBezTo>
                    <a:pt x="77" y="103"/>
                    <a:pt x="77" y="103"/>
                    <a:pt x="76" y="103"/>
                  </a:cubicBezTo>
                  <a:cubicBezTo>
                    <a:pt x="76" y="103"/>
                    <a:pt x="75" y="103"/>
                    <a:pt x="75" y="103"/>
                  </a:cubicBezTo>
                  <a:cubicBezTo>
                    <a:pt x="75" y="104"/>
                    <a:pt x="75" y="104"/>
                    <a:pt x="75" y="105"/>
                  </a:cubicBezTo>
                  <a:cubicBezTo>
                    <a:pt x="74" y="105"/>
                    <a:pt x="74" y="105"/>
                    <a:pt x="73" y="105"/>
                  </a:cubicBezTo>
                  <a:cubicBezTo>
                    <a:pt x="73" y="105"/>
                    <a:pt x="72" y="105"/>
                    <a:pt x="72" y="105"/>
                  </a:cubicBezTo>
                  <a:cubicBezTo>
                    <a:pt x="72" y="105"/>
                    <a:pt x="72" y="106"/>
                    <a:pt x="72" y="106"/>
                  </a:cubicBezTo>
                  <a:cubicBezTo>
                    <a:pt x="71" y="106"/>
                    <a:pt x="71" y="106"/>
                    <a:pt x="70" y="106"/>
                  </a:cubicBezTo>
                  <a:cubicBezTo>
                    <a:pt x="70" y="106"/>
                    <a:pt x="70" y="105"/>
                    <a:pt x="70" y="105"/>
                  </a:cubicBezTo>
                  <a:moveTo>
                    <a:pt x="69" y="103"/>
                  </a:moveTo>
                  <a:cubicBezTo>
                    <a:pt x="69" y="104"/>
                    <a:pt x="69" y="104"/>
                    <a:pt x="69" y="105"/>
                  </a:cubicBezTo>
                  <a:cubicBezTo>
                    <a:pt x="68" y="105"/>
                    <a:pt x="68" y="105"/>
                    <a:pt x="67" y="105"/>
                  </a:cubicBezTo>
                  <a:cubicBezTo>
                    <a:pt x="67" y="104"/>
                    <a:pt x="67" y="104"/>
                    <a:pt x="67" y="103"/>
                  </a:cubicBezTo>
                  <a:cubicBezTo>
                    <a:pt x="68" y="103"/>
                    <a:pt x="68" y="103"/>
                    <a:pt x="69" y="103"/>
                  </a:cubicBezTo>
                  <a:moveTo>
                    <a:pt x="62" y="92"/>
                  </a:moveTo>
                  <a:cubicBezTo>
                    <a:pt x="62" y="91"/>
                    <a:pt x="62" y="91"/>
                    <a:pt x="62" y="90"/>
                  </a:cubicBezTo>
                  <a:cubicBezTo>
                    <a:pt x="63" y="90"/>
                    <a:pt x="63" y="90"/>
                    <a:pt x="64" y="90"/>
                  </a:cubicBezTo>
                  <a:cubicBezTo>
                    <a:pt x="64" y="91"/>
                    <a:pt x="64" y="91"/>
                    <a:pt x="64" y="92"/>
                  </a:cubicBezTo>
                  <a:cubicBezTo>
                    <a:pt x="64" y="92"/>
                    <a:pt x="64" y="93"/>
                    <a:pt x="64" y="93"/>
                  </a:cubicBezTo>
                  <a:cubicBezTo>
                    <a:pt x="64" y="93"/>
                    <a:pt x="65" y="93"/>
                    <a:pt x="65" y="93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5" y="96"/>
                    <a:pt x="65" y="97"/>
                  </a:cubicBezTo>
                  <a:cubicBezTo>
                    <a:pt x="66" y="97"/>
                    <a:pt x="66" y="97"/>
                    <a:pt x="67" y="97"/>
                  </a:cubicBezTo>
                  <a:cubicBezTo>
                    <a:pt x="67" y="97"/>
                    <a:pt x="67" y="98"/>
                    <a:pt x="67" y="98"/>
                  </a:cubicBezTo>
                  <a:cubicBezTo>
                    <a:pt x="67" y="99"/>
                    <a:pt x="67" y="99"/>
                    <a:pt x="67" y="100"/>
                  </a:cubicBezTo>
                  <a:cubicBezTo>
                    <a:pt x="66" y="100"/>
                    <a:pt x="66" y="100"/>
                    <a:pt x="65" y="100"/>
                  </a:cubicBezTo>
                  <a:cubicBezTo>
                    <a:pt x="65" y="99"/>
                    <a:pt x="65" y="99"/>
                    <a:pt x="65" y="98"/>
                  </a:cubicBezTo>
                  <a:cubicBezTo>
                    <a:pt x="65" y="98"/>
                    <a:pt x="64" y="98"/>
                    <a:pt x="64" y="98"/>
                  </a:cubicBezTo>
                  <a:cubicBezTo>
                    <a:pt x="64" y="98"/>
                    <a:pt x="64" y="97"/>
                    <a:pt x="64" y="97"/>
                  </a:cubicBezTo>
                  <a:cubicBezTo>
                    <a:pt x="64" y="96"/>
                    <a:pt x="64" y="96"/>
                    <a:pt x="64" y="95"/>
                  </a:cubicBezTo>
                  <a:cubicBezTo>
                    <a:pt x="64" y="95"/>
                    <a:pt x="64" y="94"/>
                    <a:pt x="64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3"/>
                    <a:pt x="62" y="92"/>
                    <a:pt x="62" y="92"/>
                  </a:cubicBezTo>
                  <a:moveTo>
                    <a:pt x="120" y="164"/>
                  </a:moveTo>
                  <a:cubicBezTo>
                    <a:pt x="120" y="165"/>
                    <a:pt x="120" y="165"/>
                    <a:pt x="120" y="166"/>
                  </a:cubicBezTo>
                  <a:cubicBezTo>
                    <a:pt x="120" y="167"/>
                    <a:pt x="120" y="167"/>
                    <a:pt x="120" y="168"/>
                  </a:cubicBezTo>
                  <a:cubicBezTo>
                    <a:pt x="120" y="168"/>
                    <a:pt x="120" y="169"/>
                    <a:pt x="120" y="169"/>
                  </a:cubicBezTo>
                  <a:cubicBezTo>
                    <a:pt x="120" y="170"/>
                    <a:pt x="120" y="170"/>
                    <a:pt x="120" y="171"/>
                  </a:cubicBezTo>
                  <a:cubicBezTo>
                    <a:pt x="120" y="171"/>
                    <a:pt x="119" y="171"/>
                    <a:pt x="119" y="171"/>
                  </a:cubicBezTo>
                  <a:cubicBezTo>
                    <a:pt x="119" y="171"/>
                    <a:pt x="119" y="172"/>
                    <a:pt x="119" y="173"/>
                  </a:cubicBezTo>
                  <a:cubicBezTo>
                    <a:pt x="118" y="173"/>
                    <a:pt x="118" y="173"/>
                    <a:pt x="117" y="173"/>
                  </a:cubicBezTo>
                  <a:cubicBezTo>
                    <a:pt x="117" y="173"/>
                    <a:pt x="116" y="173"/>
                    <a:pt x="116" y="173"/>
                  </a:cubicBezTo>
                  <a:cubicBezTo>
                    <a:pt x="115" y="173"/>
                    <a:pt x="114" y="173"/>
                    <a:pt x="114" y="173"/>
                  </a:cubicBezTo>
                  <a:cubicBezTo>
                    <a:pt x="114" y="172"/>
                    <a:pt x="114" y="171"/>
                    <a:pt x="114" y="171"/>
                  </a:cubicBezTo>
                  <a:cubicBezTo>
                    <a:pt x="113" y="171"/>
                    <a:pt x="113" y="171"/>
                    <a:pt x="112" y="171"/>
                  </a:cubicBezTo>
                  <a:cubicBezTo>
                    <a:pt x="112" y="171"/>
                    <a:pt x="111" y="171"/>
                    <a:pt x="111" y="171"/>
                  </a:cubicBezTo>
                  <a:cubicBezTo>
                    <a:pt x="111" y="171"/>
                    <a:pt x="111" y="172"/>
                    <a:pt x="111" y="173"/>
                  </a:cubicBezTo>
                  <a:cubicBezTo>
                    <a:pt x="110" y="173"/>
                    <a:pt x="110" y="173"/>
                    <a:pt x="109" y="173"/>
                  </a:cubicBezTo>
                  <a:cubicBezTo>
                    <a:pt x="109" y="173"/>
                    <a:pt x="108" y="173"/>
                    <a:pt x="108" y="173"/>
                  </a:cubicBezTo>
                  <a:cubicBezTo>
                    <a:pt x="107" y="173"/>
                    <a:pt x="107" y="173"/>
                    <a:pt x="106" y="173"/>
                  </a:cubicBezTo>
                  <a:cubicBezTo>
                    <a:pt x="106" y="173"/>
                    <a:pt x="105" y="173"/>
                    <a:pt x="105" y="173"/>
                  </a:cubicBezTo>
                  <a:cubicBezTo>
                    <a:pt x="104" y="173"/>
                    <a:pt x="104" y="173"/>
                    <a:pt x="103" y="173"/>
                  </a:cubicBezTo>
                  <a:cubicBezTo>
                    <a:pt x="103" y="173"/>
                    <a:pt x="102" y="173"/>
                    <a:pt x="102" y="173"/>
                  </a:cubicBezTo>
                  <a:cubicBezTo>
                    <a:pt x="101" y="173"/>
                    <a:pt x="100" y="173"/>
                    <a:pt x="100" y="173"/>
                  </a:cubicBezTo>
                  <a:cubicBezTo>
                    <a:pt x="100" y="172"/>
                    <a:pt x="100" y="171"/>
                    <a:pt x="100" y="171"/>
                  </a:cubicBezTo>
                  <a:cubicBezTo>
                    <a:pt x="99" y="171"/>
                    <a:pt x="99" y="171"/>
                    <a:pt x="98" y="171"/>
                  </a:cubicBezTo>
                  <a:cubicBezTo>
                    <a:pt x="98" y="171"/>
                    <a:pt x="97" y="171"/>
                    <a:pt x="97" y="171"/>
                  </a:cubicBezTo>
                  <a:cubicBezTo>
                    <a:pt x="96" y="171"/>
                    <a:pt x="96" y="171"/>
                    <a:pt x="95" y="171"/>
                  </a:cubicBezTo>
                  <a:cubicBezTo>
                    <a:pt x="95" y="170"/>
                    <a:pt x="95" y="170"/>
                    <a:pt x="95" y="169"/>
                  </a:cubicBezTo>
                  <a:cubicBezTo>
                    <a:pt x="95" y="169"/>
                    <a:pt x="94" y="169"/>
                    <a:pt x="94" y="169"/>
                  </a:cubicBezTo>
                  <a:cubicBezTo>
                    <a:pt x="93" y="169"/>
                    <a:pt x="93" y="169"/>
                    <a:pt x="92" y="169"/>
                  </a:cubicBezTo>
                  <a:cubicBezTo>
                    <a:pt x="92" y="169"/>
                    <a:pt x="91" y="169"/>
                    <a:pt x="90" y="169"/>
                  </a:cubicBezTo>
                  <a:cubicBezTo>
                    <a:pt x="90" y="169"/>
                    <a:pt x="89" y="169"/>
                    <a:pt x="89" y="169"/>
                  </a:cubicBezTo>
                  <a:cubicBezTo>
                    <a:pt x="88" y="169"/>
                    <a:pt x="88" y="169"/>
                    <a:pt x="87" y="169"/>
                  </a:cubicBezTo>
                  <a:cubicBezTo>
                    <a:pt x="87" y="170"/>
                    <a:pt x="87" y="170"/>
                    <a:pt x="87" y="170"/>
                  </a:cubicBezTo>
                  <a:cubicBezTo>
                    <a:pt x="87" y="171"/>
                    <a:pt x="87" y="171"/>
                    <a:pt x="87" y="171"/>
                  </a:cubicBezTo>
                  <a:cubicBezTo>
                    <a:pt x="87" y="171"/>
                    <a:pt x="87" y="172"/>
                    <a:pt x="87" y="173"/>
                  </a:cubicBezTo>
                  <a:cubicBezTo>
                    <a:pt x="87" y="173"/>
                    <a:pt x="87" y="174"/>
                    <a:pt x="87" y="174"/>
                  </a:cubicBezTo>
                  <a:cubicBezTo>
                    <a:pt x="87" y="174"/>
                    <a:pt x="86" y="174"/>
                    <a:pt x="86" y="174"/>
                  </a:cubicBezTo>
                  <a:cubicBezTo>
                    <a:pt x="86" y="175"/>
                    <a:pt x="86" y="175"/>
                    <a:pt x="86" y="176"/>
                  </a:cubicBezTo>
                  <a:cubicBezTo>
                    <a:pt x="85" y="176"/>
                    <a:pt x="85" y="176"/>
                    <a:pt x="84" y="176"/>
                  </a:cubicBezTo>
                  <a:cubicBezTo>
                    <a:pt x="84" y="175"/>
                    <a:pt x="84" y="175"/>
                    <a:pt x="84" y="174"/>
                  </a:cubicBezTo>
                  <a:cubicBezTo>
                    <a:pt x="84" y="174"/>
                    <a:pt x="83" y="174"/>
                    <a:pt x="83" y="174"/>
                  </a:cubicBezTo>
                  <a:cubicBezTo>
                    <a:pt x="82" y="174"/>
                    <a:pt x="82" y="174"/>
                    <a:pt x="81" y="174"/>
                  </a:cubicBezTo>
                  <a:cubicBezTo>
                    <a:pt x="81" y="174"/>
                    <a:pt x="80" y="174"/>
                    <a:pt x="80" y="174"/>
                  </a:cubicBezTo>
                  <a:cubicBezTo>
                    <a:pt x="79" y="174"/>
                    <a:pt x="79" y="174"/>
                    <a:pt x="78" y="174"/>
                  </a:cubicBezTo>
                  <a:cubicBezTo>
                    <a:pt x="78" y="174"/>
                    <a:pt x="78" y="173"/>
                    <a:pt x="78" y="173"/>
                  </a:cubicBezTo>
                  <a:cubicBezTo>
                    <a:pt x="78" y="172"/>
                    <a:pt x="78" y="171"/>
                    <a:pt x="78" y="171"/>
                  </a:cubicBezTo>
                  <a:cubicBezTo>
                    <a:pt x="77" y="171"/>
                    <a:pt x="77" y="171"/>
                    <a:pt x="76" y="171"/>
                  </a:cubicBezTo>
                  <a:cubicBezTo>
                    <a:pt x="76" y="170"/>
                    <a:pt x="76" y="170"/>
                    <a:pt x="76" y="169"/>
                  </a:cubicBezTo>
                  <a:cubicBezTo>
                    <a:pt x="76" y="169"/>
                    <a:pt x="75" y="169"/>
                    <a:pt x="75" y="169"/>
                  </a:cubicBezTo>
                  <a:cubicBezTo>
                    <a:pt x="74" y="169"/>
                    <a:pt x="74" y="169"/>
                    <a:pt x="73" y="169"/>
                  </a:cubicBezTo>
                  <a:cubicBezTo>
                    <a:pt x="73" y="169"/>
                    <a:pt x="72" y="169"/>
                    <a:pt x="72" y="169"/>
                  </a:cubicBezTo>
                  <a:cubicBezTo>
                    <a:pt x="71" y="169"/>
                    <a:pt x="71" y="169"/>
                    <a:pt x="70" y="169"/>
                  </a:cubicBezTo>
                  <a:cubicBezTo>
                    <a:pt x="70" y="169"/>
                    <a:pt x="69" y="169"/>
                    <a:pt x="69" y="169"/>
                  </a:cubicBezTo>
                  <a:cubicBezTo>
                    <a:pt x="69" y="169"/>
                    <a:pt x="69" y="168"/>
                    <a:pt x="69" y="168"/>
                  </a:cubicBezTo>
                  <a:cubicBezTo>
                    <a:pt x="68" y="168"/>
                    <a:pt x="68" y="168"/>
                    <a:pt x="67" y="168"/>
                  </a:cubicBezTo>
                  <a:cubicBezTo>
                    <a:pt x="67" y="167"/>
                    <a:pt x="67" y="167"/>
                    <a:pt x="67" y="166"/>
                  </a:cubicBezTo>
                  <a:cubicBezTo>
                    <a:pt x="67" y="165"/>
                    <a:pt x="67" y="165"/>
                    <a:pt x="67" y="164"/>
                  </a:cubicBezTo>
                  <a:cubicBezTo>
                    <a:pt x="67" y="164"/>
                    <a:pt x="67" y="163"/>
                    <a:pt x="67" y="163"/>
                  </a:cubicBezTo>
                  <a:cubicBezTo>
                    <a:pt x="67" y="162"/>
                    <a:pt x="67" y="162"/>
                    <a:pt x="67" y="161"/>
                  </a:cubicBezTo>
                  <a:cubicBezTo>
                    <a:pt x="66" y="161"/>
                    <a:pt x="66" y="161"/>
                    <a:pt x="65" y="161"/>
                  </a:cubicBezTo>
                  <a:cubicBezTo>
                    <a:pt x="65" y="161"/>
                    <a:pt x="65" y="160"/>
                    <a:pt x="65" y="160"/>
                  </a:cubicBezTo>
                  <a:cubicBezTo>
                    <a:pt x="66" y="160"/>
                    <a:pt x="66" y="160"/>
                    <a:pt x="67" y="160"/>
                  </a:cubicBezTo>
                  <a:cubicBezTo>
                    <a:pt x="67" y="159"/>
                    <a:pt x="67" y="159"/>
                    <a:pt x="67" y="158"/>
                  </a:cubicBezTo>
                  <a:cubicBezTo>
                    <a:pt x="66" y="158"/>
                    <a:pt x="66" y="158"/>
                    <a:pt x="65" y="158"/>
                  </a:cubicBezTo>
                  <a:cubicBezTo>
                    <a:pt x="65" y="158"/>
                    <a:pt x="64" y="158"/>
                    <a:pt x="64" y="158"/>
                  </a:cubicBezTo>
                  <a:cubicBezTo>
                    <a:pt x="63" y="158"/>
                    <a:pt x="63" y="158"/>
                    <a:pt x="62" y="158"/>
                  </a:cubicBezTo>
                  <a:cubicBezTo>
                    <a:pt x="62" y="158"/>
                    <a:pt x="61" y="158"/>
                    <a:pt x="61" y="158"/>
                  </a:cubicBezTo>
                  <a:cubicBezTo>
                    <a:pt x="60" y="158"/>
                    <a:pt x="60" y="158"/>
                    <a:pt x="59" y="158"/>
                  </a:cubicBezTo>
                  <a:cubicBezTo>
                    <a:pt x="59" y="158"/>
                    <a:pt x="58" y="158"/>
                    <a:pt x="58" y="158"/>
                  </a:cubicBezTo>
                  <a:cubicBezTo>
                    <a:pt x="57" y="158"/>
                    <a:pt x="57" y="158"/>
                    <a:pt x="56" y="158"/>
                  </a:cubicBezTo>
                  <a:cubicBezTo>
                    <a:pt x="56" y="158"/>
                    <a:pt x="55" y="158"/>
                    <a:pt x="55" y="158"/>
                  </a:cubicBezTo>
                  <a:cubicBezTo>
                    <a:pt x="54" y="158"/>
                    <a:pt x="53" y="158"/>
                    <a:pt x="53" y="158"/>
                  </a:cubicBezTo>
                  <a:cubicBezTo>
                    <a:pt x="52" y="158"/>
                    <a:pt x="52" y="158"/>
                    <a:pt x="51" y="158"/>
                  </a:cubicBezTo>
                  <a:cubicBezTo>
                    <a:pt x="51" y="158"/>
                    <a:pt x="50" y="158"/>
                    <a:pt x="50" y="158"/>
                  </a:cubicBezTo>
                  <a:cubicBezTo>
                    <a:pt x="50" y="159"/>
                    <a:pt x="50" y="159"/>
                    <a:pt x="50" y="160"/>
                  </a:cubicBezTo>
                  <a:cubicBezTo>
                    <a:pt x="49" y="160"/>
                    <a:pt x="49" y="160"/>
                    <a:pt x="48" y="160"/>
                  </a:cubicBezTo>
                  <a:cubicBezTo>
                    <a:pt x="48" y="160"/>
                    <a:pt x="47" y="160"/>
                    <a:pt x="47" y="160"/>
                  </a:cubicBezTo>
                  <a:cubicBezTo>
                    <a:pt x="46" y="160"/>
                    <a:pt x="46" y="160"/>
                    <a:pt x="45" y="160"/>
                  </a:cubicBezTo>
                  <a:cubicBezTo>
                    <a:pt x="45" y="160"/>
                    <a:pt x="44" y="160"/>
                    <a:pt x="44" y="160"/>
                  </a:cubicBezTo>
                  <a:cubicBezTo>
                    <a:pt x="43" y="160"/>
                    <a:pt x="43" y="160"/>
                    <a:pt x="42" y="160"/>
                  </a:cubicBezTo>
                  <a:cubicBezTo>
                    <a:pt x="42" y="160"/>
                    <a:pt x="42" y="161"/>
                    <a:pt x="42" y="161"/>
                  </a:cubicBezTo>
                  <a:cubicBezTo>
                    <a:pt x="42" y="161"/>
                    <a:pt x="41" y="161"/>
                    <a:pt x="41" y="161"/>
                  </a:cubicBezTo>
                  <a:cubicBezTo>
                    <a:pt x="40" y="161"/>
                    <a:pt x="39" y="161"/>
                    <a:pt x="39" y="161"/>
                  </a:cubicBezTo>
                  <a:cubicBezTo>
                    <a:pt x="39" y="162"/>
                    <a:pt x="39" y="162"/>
                    <a:pt x="39" y="163"/>
                  </a:cubicBezTo>
                  <a:cubicBezTo>
                    <a:pt x="38" y="163"/>
                    <a:pt x="38" y="163"/>
                    <a:pt x="37" y="163"/>
                  </a:cubicBezTo>
                  <a:cubicBezTo>
                    <a:pt x="37" y="163"/>
                    <a:pt x="36" y="163"/>
                    <a:pt x="36" y="163"/>
                  </a:cubicBezTo>
                  <a:cubicBezTo>
                    <a:pt x="35" y="163"/>
                    <a:pt x="35" y="163"/>
                    <a:pt x="34" y="163"/>
                  </a:cubicBezTo>
                  <a:cubicBezTo>
                    <a:pt x="34" y="163"/>
                    <a:pt x="33" y="163"/>
                    <a:pt x="33" y="163"/>
                  </a:cubicBezTo>
                  <a:cubicBezTo>
                    <a:pt x="32" y="163"/>
                    <a:pt x="32" y="163"/>
                    <a:pt x="31" y="163"/>
                  </a:cubicBezTo>
                  <a:cubicBezTo>
                    <a:pt x="31" y="162"/>
                    <a:pt x="31" y="162"/>
                    <a:pt x="31" y="161"/>
                  </a:cubicBezTo>
                  <a:cubicBezTo>
                    <a:pt x="32" y="161"/>
                    <a:pt x="32" y="161"/>
                    <a:pt x="33" y="161"/>
                  </a:cubicBezTo>
                  <a:cubicBezTo>
                    <a:pt x="33" y="161"/>
                    <a:pt x="34" y="161"/>
                    <a:pt x="34" y="161"/>
                  </a:cubicBezTo>
                  <a:cubicBezTo>
                    <a:pt x="35" y="161"/>
                    <a:pt x="35" y="161"/>
                    <a:pt x="36" y="161"/>
                  </a:cubicBezTo>
                  <a:cubicBezTo>
                    <a:pt x="36" y="161"/>
                    <a:pt x="36" y="160"/>
                    <a:pt x="36" y="160"/>
                  </a:cubicBezTo>
                  <a:cubicBezTo>
                    <a:pt x="36" y="160"/>
                    <a:pt x="37" y="160"/>
                    <a:pt x="37" y="160"/>
                  </a:cubicBezTo>
                  <a:cubicBezTo>
                    <a:pt x="38" y="160"/>
                    <a:pt x="38" y="160"/>
                    <a:pt x="39" y="160"/>
                  </a:cubicBezTo>
                  <a:cubicBezTo>
                    <a:pt x="39" y="159"/>
                    <a:pt x="39" y="159"/>
                    <a:pt x="39" y="158"/>
                  </a:cubicBezTo>
                  <a:cubicBezTo>
                    <a:pt x="39" y="158"/>
                    <a:pt x="40" y="158"/>
                    <a:pt x="41" y="158"/>
                  </a:cubicBezTo>
                  <a:cubicBezTo>
                    <a:pt x="41" y="157"/>
                    <a:pt x="41" y="157"/>
                    <a:pt x="41" y="156"/>
                  </a:cubicBezTo>
                  <a:cubicBezTo>
                    <a:pt x="41" y="156"/>
                    <a:pt x="42" y="156"/>
                    <a:pt x="42" y="156"/>
                  </a:cubicBezTo>
                  <a:cubicBezTo>
                    <a:pt x="42" y="156"/>
                    <a:pt x="42" y="155"/>
                    <a:pt x="42" y="155"/>
                  </a:cubicBezTo>
                  <a:cubicBezTo>
                    <a:pt x="43" y="155"/>
                    <a:pt x="43" y="155"/>
                    <a:pt x="44" y="155"/>
                  </a:cubicBezTo>
                  <a:cubicBezTo>
                    <a:pt x="44" y="154"/>
                    <a:pt x="44" y="154"/>
                    <a:pt x="44" y="153"/>
                  </a:cubicBezTo>
                  <a:cubicBezTo>
                    <a:pt x="43" y="153"/>
                    <a:pt x="43" y="153"/>
                    <a:pt x="42" y="153"/>
                  </a:cubicBezTo>
                  <a:cubicBezTo>
                    <a:pt x="42" y="153"/>
                    <a:pt x="42" y="152"/>
                    <a:pt x="42" y="151"/>
                  </a:cubicBezTo>
                  <a:cubicBezTo>
                    <a:pt x="42" y="151"/>
                    <a:pt x="42" y="150"/>
                    <a:pt x="42" y="150"/>
                  </a:cubicBezTo>
                  <a:cubicBezTo>
                    <a:pt x="43" y="150"/>
                    <a:pt x="43" y="150"/>
                    <a:pt x="44" y="150"/>
                  </a:cubicBezTo>
                  <a:cubicBezTo>
                    <a:pt x="44" y="149"/>
                    <a:pt x="44" y="149"/>
                    <a:pt x="44" y="148"/>
                  </a:cubicBezTo>
                  <a:cubicBezTo>
                    <a:pt x="44" y="148"/>
                    <a:pt x="45" y="148"/>
                    <a:pt x="45" y="148"/>
                  </a:cubicBezTo>
                  <a:cubicBezTo>
                    <a:pt x="46" y="148"/>
                    <a:pt x="46" y="148"/>
                    <a:pt x="47" y="148"/>
                  </a:cubicBezTo>
                  <a:cubicBezTo>
                    <a:pt x="47" y="148"/>
                    <a:pt x="47" y="147"/>
                    <a:pt x="47" y="147"/>
                  </a:cubicBezTo>
                  <a:cubicBezTo>
                    <a:pt x="47" y="147"/>
                    <a:pt x="48" y="147"/>
                    <a:pt x="48" y="147"/>
                  </a:cubicBezTo>
                  <a:cubicBezTo>
                    <a:pt x="49" y="147"/>
                    <a:pt x="49" y="147"/>
                    <a:pt x="50" y="147"/>
                  </a:cubicBezTo>
                  <a:cubicBezTo>
                    <a:pt x="50" y="146"/>
                    <a:pt x="50" y="146"/>
                    <a:pt x="50" y="145"/>
                  </a:cubicBezTo>
                  <a:cubicBezTo>
                    <a:pt x="50" y="145"/>
                    <a:pt x="50" y="144"/>
                    <a:pt x="50" y="144"/>
                  </a:cubicBezTo>
                  <a:cubicBezTo>
                    <a:pt x="50" y="143"/>
                    <a:pt x="50" y="142"/>
                    <a:pt x="50" y="142"/>
                  </a:cubicBezTo>
                  <a:cubicBezTo>
                    <a:pt x="50" y="141"/>
                    <a:pt x="50" y="141"/>
                    <a:pt x="50" y="140"/>
                  </a:cubicBezTo>
                  <a:cubicBezTo>
                    <a:pt x="50" y="140"/>
                    <a:pt x="51" y="140"/>
                    <a:pt x="51" y="140"/>
                  </a:cubicBezTo>
                  <a:cubicBezTo>
                    <a:pt x="52" y="140"/>
                    <a:pt x="52" y="140"/>
                    <a:pt x="53" y="140"/>
                  </a:cubicBezTo>
                  <a:cubicBezTo>
                    <a:pt x="53" y="141"/>
                    <a:pt x="53" y="141"/>
                    <a:pt x="53" y="142"/>
                  </a:cubicBezTo>
                  <a:cubicBezTo>
                    <a:pt x="53" y="142"/>
                    <a:pt x="54" y="142"/>
                    <a:pt x="55" y="142"/>
                  </a:cubicBezTo>
                  <a:cubicBezTo>
                    <a:pt x="55" y="142"/>
                    <a:pt x="56" y="142"/>
                    <a:pt x="56" y="142"/>
                  </a:cubicBezTo>
                  <a:cubicBezTo>
                    <a:pt x="57" y="142"/>
                    <a:pt x="57" y="142"/>
                    <a:pt x="58" y="142"/>
                  </a:cubicBezTo>
                  <a:cubicBezTo>
                    <a:pt x="58" y="141"/>
                    <a:pt x="58" y="141"/>
                    <a:pt x="58" y="140"/>
                  </a:cubicBezTo>
                  <a:cubicBezTo>
                    <a:pt x="58" y="140"/>
                    <a:pt x="59" y="140"/>
                    <a:pt x="59" y="140"/>
                  </a:cubicBezTo>
                  <a:cubicBezTo>
                    <a:pt x="59" y="140"/>
                    <a:pt x="59" y="139"/>
                    <a:pt x="59" y="139"/>
                  </a:cubicBezTo>
                  <a:cubicBezTo>
                    <a:pt x="60" y="139"/>
                    <a:pt x="60" y="139"/>
                    <a:pt x="61" y="139"/>
                  </a:cubicBezTo>
                  <a:cubicBezTo>
                    <a:pt x="61" y="139"/>
                    <a:pt x="62" y="139"/>
                    <a:pt x="62" y="139"/>
                  </a:cubicBezTo>
                  <a:cubicBezTo>
                    <a:pt x="62" y="139"/>
                    <a:pt x="62" y="140"/>
                    <a:pt x="62" y="140"/>
                  </a:cubicBezTo>
                  <a:cubicBezTo>
                    <a:pt x="63" y="140"/>
                    <a:pt x="63" y="140"/>
                    <a:pt x="64" y="140"/>
                  </a:cubicBezTo>
                  <a:cubicBezTo>
                    <a:pt x="64" y="141"/>
                    <a:pt x="64" y="141"/>
                    <a:pt x="64" y="142"/>
                  </a:cubicBezTo>
                  <a:cubicBezTo>
                    <a:pt x="64" y="142"/>
                    <a:pt x="65" y="142"/>
                    <a:pt x="65" y="142"/>
                  </a:cubicBezTo>
                  <a:cubicBezTo>
                    <a:pt x="65" y="142"/>
                    <a:pt x="65" y="143"/>
                    <a:pt x="65" y="144"/>
                  </a:cubicBezTo>
                  <a:cubicBezTo>
                    <a:pt x="66" y="144"/>
                    <a:pt x="66" y="144"/>
                    <a:pt x="67" y="144"/>
                  </a:cubicBezTo>
                  <a:cubicBezTo>
                    <a:pt x="67" y="144"/>
                    <a:pt x="67" y="145"/>
                    <a:pt x="67" y="145"/>
                  </a:cubicBezTo>
                  <a:cubicBezTo>
                    <a:pt x="68" y="145"/>
                    <a:pt x="68" y="145"/>
                    <a:pt x="69" y="145"/>
                  </a:cubicBezTo>
                  <a:cubicBezTo>
                    <a:pt x="69" y="146"/>
                    <a:pt x="69" y="146"/>
                    <a:pt x="69" y="147"/>
                  </a:cubicBezTo>
                  <a:cubicBezTo>
                    <a:pt x="69" y="147"/>
                    <a:pt x="70" y="147"/>
                    <a:pt x="70" y="147"/>
                  </a:cubicBezTo>
                  <a:cubicBezTo>
                    <a:pt x="71" y="147"/>
                    <a:pt x="71" y="147"/>
                    <a:pt x="72" y="147"/>
                  </a:cubicBezTo>
                  <a:cubicBezTo>
                    <a:pt x="72" y="147"/>
                    <a:pt x="72" y="148"/>
                    <a:pt x="72" y="148"/>
                  </a:cubicBezTo>
                  <a:cubicBezTo>
                    <a:pt x="72" y="148"/>
                    <a:pt x="73" y="148"/>
                    <a:pt x="73" y="148"/>
                  </a:cubicBezTo>
                  <a:cubicBezTo>
                    <a:pt x="74" y="148"/>
                    <a:pt x="74" y="148"/>
                    <a:pt x="75" y="148"/>
                  </a:cubicBezTo>
                  <a:cubicBezTo>
                    <a:pt x="75" y="149"/>
                    <a:pt x="75" y="149"/>
                    <a:pt x="75" y="150"/>
                  </a:cubicBezTo>
                  <a:cubicBezTo>
                    <a:pt x="75" y="150"/>
                    <a:pt x="76" y="150"/>
                    <a:pt x="76" y="150"/>
                  </a:cubicBezTo>
                  <a:cubicBezTo>
                    <a:pt x="76" y="150"/>
                    <a:pt x="76" y="151"/>
                    <a:pt x="76" y="151"/>
                  </a:cubicBezTo>
                  <a:cubicBezTo>
                    <a:pt x="76" y="152"/>
                    <a:pt x="76" y="153"/>
                    <a:pt x="76" y="153"/>
                  </a:cubicBezTo>
                  <a:cubicBezTo>
                    <a:pt x="76" y="153"/>
                    <a:pt x="75" y="153"/>
                    <a:pt x="75" y="153"/>
                  </a:cubicBezTo>
                  <a:cubicBezTo>
                    <a:pt x="75" y="154"/>
                    <a:pt x="75" y="154"/>
                    <a:pt x="75" y="155"/>
                  </a:cubicBezTo>
                  <a:cubicBezTo>
                    <a:pt x="74" y="155"/>
                    <a:pt x="74" y="155"/>
                    <a:pt x="73" y="155"/>
                  </a:cubicBezTo>
                  <a:cubicBezTo>
                    <a:pt x="73" y="155"/>
                    <a:pt x="72" y="155"/>
                    <a:pt x="72" y="155"/>
                  </a:cubicBezTo>
                  <a:cubicBezTo>
                    <a:pt x="71" y="155"/>
                    <a:pt x="71" y="155"/>
                    <a:pt x="70" y="155"/>
                  </a:cubicBezTo>
                  <a:cubicBezTo>
                    <a:pt x="70" y="155"/>
                    <a:pt x="69" y="155"/>
                    <a:pt x="69" y="155"/>
                  </a:cubicBezTo>
                  <a:cubicBezTo>
                    <a:pt x="69" y="155"/>
                    <a:pt x="69" y="156"/>
                    <a:pt x="69" y="156"/>
                  </a:cubicBezTo>
                  <a:cubicBezTo>
                    <a:pt x="69" y="156"/>
                    <a:pt x="70" y="156"/>
                    <a:pt x="70" y="156"/>
                  </a:cubicBezTo>
                  <a:cubicBezTo>
                    <a:pt x="70" y="157"/>
                    <a:pt x="70" y="157"/>
                    <a:pt x="70" y="158"/>
                  </a:cubicBezTo>
                  <a:cubicBezTo>
                    <a:pt x="71" y="158"/>
                    <a:pt x="71" y="158"/>
                    <a:pt x="72" y="158"/>
                  </a:cubicBezTo>
                  <a:cubicBezTo>
                    <a:pt x="72" y="158"/>
                    <a:pt x="73" y="158"/>
                    <a:pt x="73" y="158"/>
                  </a:cubicBezTo>
                  <a:cubicBezTo>
                    <a:pt x="73" y="159"/>
                    <a:pt x="73" y="159"/>
                    <a:pt x="73" y="160"/>
                  </a:cubicBezTo>
                  <a:cubicBezTo>
                    <a:pt x="74" y="160"/>
                    <a:pt x="74" y="160"/>
                    <a:pt x="75" y="160"/>
                  </a:cubicBezTo>
                  <a:cubicBezTo>
                    <a:pt x="75" y="160"/>
                    <a:pt x="76" y="160"/>
                    <a:pt x="76" y="160"/>
                  </a:cubicBezTo>
                  <a:cubicBezTo>
                    <a:pt x="76" y="159"/>
                    <a:pt x="76" y="159"/>
                    <a:pt x="76" y="158"/>
                  </a:cubicBezTo>
                  <a:cubicBezTo>
                    <a:pt x="76" y="157"/>
                    <a:pt x="76" y="157"/>
                    <a:pt x="76" y="156"/>
                  </a:cubicBezTo>
                  <a:cubicBezTo>
                    <a:pt x="77" y="156"/>
                    <a:pt x="77" y="156"/>
                    <a:pt x="78" y="156"/>
                  </a:cubicBezTo>
                  <a:cubicBezTo>
                    <a:pt x="79" y="156"/>
                    <a:pt x="79" y="156"/>
                    <a:pt x="80" y="156"/>
                  </a:cubicBezTo>
                  <a:cubicBezTo>
                    <a:pt x="80" y="156"/>
                    <a:pt x="80" y="155"/>
                    <a:pt x="80" y="155"/>
                  </a:cubicBezTo>
                  <a:cubicBezTo>
                    <a:pt x="80" y="154"/>
                    <a:pt x="80" y="154"/>
                    <a:pt x="80" y="153"/>
                  </a:cubicBezTo>
                  <a:cubicBezTo>
                    <a:pt x="80" y="153"/>
                    <a:pt x="81" y="153"/>
                    <a:pt x="81" y="153"/>
                  </a:cubicBezTo>
                  <a:cubicBezTo>
                    <a:pt x="81" y="153"/>
                    <a:pt x="81" y="152"/>
                    <a:pt x="81" y="151"/>
                  </a:cubicBezTo>
                  <a:cubicBezTo>
                    <a:pt x="81" y="151"/>
                    <a:pt x="80" y="151"/>
                    <a:pt x="80" y="151"/>
                  </a:cubicBezTo>
                  <a:cubicBezTo>
                    <a:pt x="80" y="151"/>
                    <a:pt x="80" y="150"/>
                    <a:pt x="80" y="150"/>
                  </a:cubicBezTo>
                  <a:cubicBezTo>
                    <a:pt x="80" y="150"/>
                    <a:pt x="81" y="150"/>
                    <a:pt x="81" y="150"/>
                  </a:cubicBezTo>
                  <a:cubicBezTo>
                    <a:pt x="82" y="150"/>
                    <a:pt x="82" y="150"/>
                    <a:pt x="83" y="150"/>
                  </a:cubicBezTo>
                  <a:cubicBezTo>
                    <a:pt x="83" y="149"/>
                    <a:pt x="83" y="149"/>
                    <a:pt x="83" y="148"/>
                  </a:cubicBezTo>
                  <a:cubicBezTo>
                    <a:pt x="83" y="148"/>
                    <a:pt x="83" y="147"/>
                    <a:pt x="83" y="147"/>
                  </a:cubicBezTo>
                  <a:cubicBezTo>
                    <a:pt x="82" y="147"/>
                    <a:pt x="82" y="147"/>
                    <a:pt x="81" y="147"/>
                  </a:cubicBezTo>
                  <a:cubicBezTo>
                    <a:pt x="81" y="147"/>
                    <a:pt x="80" y="147"/>
                    <a:pt x="80" y="147"/>
                  </a:cubicBezTo>
                  <a:cubicBezTo>
                    <a:pt x="80" y="146"/>
                    <a:pt x="80" y="146"/>
                    <a:pt x="80" y="145"/>
                  </a:cubicBezTo>
                  <a:cubicBezTo>
                    <a:pt x="79" y="145"/>
                    <a:pt x="79" y="145"/>
                    <a:pt x="78" y="145"/>
                  </a:cubicBezTo>
                  <a:cubicBezTo>
                    <a:pt x="78" y="145"/>
                    <a:pt x="78" y="144"/>
                    <a:pt x="78" y="144"/>
                  </a:cubicBezTo>
                  <a:cubicBezTo>
                    <a:pt x="77" y="144"/>
                    <a:pt x="77" y="144"/>
                    <a:pt x="76" y="144"/>
                  </a:cubicBezTo>
                  <a:cubicBezTo>
                    <a:pt x="76" y="144"/>
                    <a:pt x="75" y="144"/>
                    <a:pt x="75" y="144"/>
                  </a:cubicBezTo>
                  <a:cubicBezTo>
                    <a:pt x="74" y="144"/>
                    <a:pt x="74" y="144"/>
                    <a:pt x="73" y="144"/>
                  </a:cubicBezTo>
                  <a:cubicBezTo>
                    <a:pt x="73" y="143"/>
                    <a:pt x="73" y="142"/>
                    <a:pt x="73" y="142"/>
                  </a:cubicBezTo>
                  <a:cubicBezTo>
                    <a:pt x="73" y="141"/>
                    <a:pt x="73" y="141"/>
                    <a:pt x="73" y="140"/>
                  </a:cubicBezTo>
                  <a:cubicBezTo>
                    <a:pt x="73" y="140"/>
                    <a:pt x="72" y="140"/>
                    <a:pt x="72" y="140"/>
                  </a:cubicBezTo>
                  <a:cubicBezTo>
                    <a:pt x="72" y="140"/>
                    <a:pt x="72" y="139"/>
                    <a:pt x="72" y="139"/>
                  </a:cubicBezTo>
                  <a:cubicBezTo>
                    <a:pt x="71" y="139"/>
                    <a:pt x="71" y="139"/>
                    <a:pt x="70" y="139"/>
                  </a:cubicBezTo>
                  <a:cubicBezTo>
                    <a:pt x="70" y="138"/>
                    <a:pt x="70" y="137"/>
                    <a:pt x="70" y="137"/>
                  </a:cubicBezTo>
                  <a:cubicBezTo>
                    <a:pt x="70" y="137"/>
                    <a:pt x="69" y="137"/>
                    <a:pt x="69" y="137"/>
                  </a:cubicBezTo>
                  <a:cubicBezTo>
                    <a:pt x="69" y="136"/>
                    <a:pt x="69" y="136"/>
                    <a:pt x="69" y="135"/>
                  </a:cubicBezTo>
                  <a:cubicBezTo>
                    <a:pt x="69" y="135"/>
                    <a:pt x="69" y="134"/>
                    <a:pt x="69" y="134"/>
                  </a:cubicBezTo>
                  <a:cubicBezTo>
                    <a:pt x="69" y="134"/>
                    <a:pt x="70" y="134"/>
                    <a:pt x="70" y="134"/>
                  </a:cubicBezTo>
                  <a:cubicBezTo>
                    <a:pt x="70" y="134"/>
                    <a:pt x="70" y="135"/>
                    <a:pt x="70" y="135"/>
                  </a:cubicBezTo>
                  <a:cubicBezTo>
                    <a:pt x="71" y="135"/>
                    <a:pt x="71" y="135"/>
                    <a:pt x="72" y="135"/>
                  </a:cubicBezTo>
                  <a:cubicBezTo>
                    <a:pt x="72" y="136"/>
                    <a:pt x="72" y="136"/>
                    <a:pt x="72" y="137"/>
                  </a:cubicBezTo>
                  <a:cubicBezTo>
                    <a:pt x="72" y="137"/>
                    <a:pt x="73" y="137"/>
                    <a:pt x="73" y="137"/>
                  </a:cubicBezTo>
                  <a:cubicBezTo>
                    <a:pt x="73" y="137"/>
                    <a:pt x="73" y="138"/>
                    <a:pt x="73" y="139"/>
                  </a:cubicBezTo>
                  <a:cubicBezTo>
                    <a:pt x="74" y="139"/>
                    <a:pt x="74" y="139"/>
                    <a:pt x="75" y="139"/>
                  </a:cubicBezTo>
                  <a:cubicBezTo>
                    <a:pt x="75" y="139"/>
                    <a:pt x="75" y="140"/>
                    <a:pt x="75" y="140"/>
                  </a:cubicBezTo>
                  <a:cubicBezTo>
                    <a:pt x="75" y="140"/>
                    <a:pt x="76" y="140"/>
                    <a:pt x="76" y="140"/>
                  </a:cubicBezTo>
                  <a:cubicBezTo>
                    <a:pt x="76" y="141"/>
                    <a:pt x="76" y="141"/>
                    <a:pt x="76" y="142"/>
                  </a:cubicBezTo>
                  <a:cubicBezTo>
                    <a:pt x="77" y="142"/>
                    <a:pt x="77" y="142"/>
                    <a:pt x="78" y="142"/>
                  </a:cubicBezTo>
                  <a:cubicBezTo>
                    <a:pt x="79" y="142"/>
                    <a:pt x="79" y="142"/>
                    <a:pt x="80" y="142"/>
                  </a:cubicBezTo>
                  <a:cubicBezTo>
                    <a:pt x="80" y="142"/>
                    <a:pt x="81" y="142"/>
                    <a:pt x="81" y="142"/>
                  </a:cubicBezTo>
                  <a:cubicBezTo>
                    <a:pt x="81" y="142"/>
                    <a:pt x="81" y="143"/>
                    <a:pt x="81" y="144"/>
                  </a:cubicBezTo>
                  <a:cubicBezTo>
                    <a:pt x="82" y="144"/>
                    <a:pt x="82" y="144"/>
                    <a:pt x="83" y="144"/>
                  </a:cubicBezTo>
                  <a:cubicBezTo>
                    <a:pt x="83" y="144"/>
                    <a:pt x="84" y="144"/>
                    <a:pt x="84" y="144"/>
                  </a:cubicBezTo>
                  <a:cubicBezTo>
                    <a:pt x="84" y="144"/>
                    <a:pt x="84" y="145"/>
                    <a:pt x="84" y="145"/>
                  </a:cubicBezTo>
                  <a:cubicBezTo>
                    <a:pt x="84" y="146"/>
                    <a:pt x="84" y="146"/>
                    <a:pt x="84" y="147"/>
                  </a:cubicBezTo>
                  <a:cubicBezTo>
                    <a:pt x="84" y="147"/>
                    <a:pt x="84" y="148"/>
                    <a:pt x="84" y="148"/>
                  </a:cubicBezTo>
                  <a:cubicBezTo>
                    <a:pt x="85" y="148"/>
                    <a:pt x="85" y="148"/>
                    <a:pt x="86" y="148"/>
                  </a:cubicBezTo>
                  <a:cubicBezTo>
                    <a:pt x="86" y="149"/>
                    <a:pt x="86" y="149"/>
                    <a:pt x="86" y="150"/>
                  </a:cubicBezTo>
                  <a:cubicBezTo>
                    <a:pt x="86" y="150"/>
                    <a:pt x="86" y="151"/>
                    <a:pt x="86" y="151"/>
                  </a:cubicBezTo>
                  <a:cubicBezTo>
                    <a:pt x="86" y="151"/>
                    <a:pt x="87" y="151"/>
                    <a:pt x="87" y="151"/>
                  </a:cubicBezTo>
                  <a:cubicBezTo>
                    <a:pt x="87" y="152"/>
                    <a:pt x="87" y="153"/>
                    <a:pt x="87" y="153"/>
                  </a:cubicBezTo>
                  <a:cubicBezTo>
                    <a:pt x="88" y="153"/>
                    <a:pt x="88" y="153"/>
                    <a:pt x="89" y="153"/>
                  </a:cubicBezTo>
                  <a:cubicBezTo>
                    <a:pt x="89" y="154"/>
                    <a:pt x="89" y="154"/>
                    <a:pt x="89" y="155"/>
                  </a:cubicBezTo>
                  <a:cubicBezTo>
                    <a:pt x="89" y="155"/>
                    <a:pt x="89" y="156"/>
                    <a:pt x="89" y="156"/>
                  </a:cubicBezTo>
                  <a:cubicBezTo>
                    <a:pt x="89" y="157"/>
                    <a:pt x="89" y="157"/>
                    <a:pt x="89" y="158"/>
                  </a:cubicBezTo>
                  <a:cubicBezTo>
                    <a:pt x="89" y="158"/>
                    <a:pt x="90" y="158"/>
                    <a:pt x="90" y="158"/>
                  </a:cubicBezTo>
                  <a:cubicBezTo>
                    <a:pt x="90" y="159"/>
                    <a:pt x="90" y="159"/>
                    <a:pt x="90" y="160"/>
                  </a:cubicBezTo>
                  <a:cubicBezTo>
                    <a:pt x="91" y="160"/>
                    <a:pt x="92" y="160"/>
                    <a:pt x="92" y="160"/>
                  </a:cubicBezTo>
                  <a:cubicBezTo>
                    <a:pt x="93" y="160"/>
                    <a:pt x="93" y="160"/>
                    <a:pt x="94" y="160"/>
                  </a:cubicBezTo>
                  <a:cubicBezTo>
                    <a:pt x="94" y="159"/>
                    <a:pt x="94" y="159"/>
                    <a:pt x="94" y="158"/>
                  </a:cubicBezTo>
                  <a:cubicBezTo>
                    <a:pt x="94" y="157"/>
                    <a:pt x="94" y="157"/>
                    <a:pt x="94" y="156"/>
                  </a:cubicBezTo>
                  <a:cubicBezTo>
                    <a:pt x="94" y="156"/>
                    <a:pt x="95" y="156"/>
                    <a:pt x="95" y="156"/>
                  </a:cubicBezTo>
                  <a:cubicBezTo>
                    <a:pt x="95" y="156"/>
                    <a:pt x="95" y="155"/>
                    <a:pt x="95" y="155"/>
                  </a:cubicBezTo>
                  <a:cubicBezTo>
                    <a:pt x="96" y="155"/>
                    <a:pt x="96" y="155"/>
                    <a:pt x="97" y="155"/>
                  </a:cubicBezTo>
                  <a:cubicBezTo>
                    <a:pt x="97" y="154"/>
                    <a:pt x="97" y="154"/>
                    <a:pt x="97" y="153"/>
                  </a:cubicBezTo>
                  <a:cubicBezTo>
                    <a:pt x="96" y="153"/>
                    <a:pt x="96" y="153"/>
                    <a:pt x="95" y="153"/>
                  </a:cubicBezTo>
                  <a:cubicBezTo>
                    <a:pt x="95" y="153"/>
                    <a:pt x="95" y="152"/>
                    <a:pt x="95" y="151"/>
                  </a:cubicBezTo>
                  <a:cubicBezTo>
                    <a:pt x="95" y="151"/>
                    <a:pt x="94" y="151"/>
                    <a:pt x="94" y="151"/>
                  </a:cubicBezTo>
                  <a:cubicBezTo>
                    <a:pt x="94" y="151"/>
                    <a:pt x="94" y="150"/>
                    <a:pt x="94" y="150"/>
                  </a:cubicBezTo>
                  <a:cubicBezTo>
                    <a:pt x="94" y="150"/>
                    <a:pt x="95" y="150"/>
                    <a:pt x="95" y="150"/>
                  </a:cubicBezTo>
                  <a:cubicBezTo>
                    <a:pt x="95" y="149"/>
                    <a:pt x="95" y="149"/>
                    <a:pt x="95" y="148"/>
                  </a:cubicBezTo>
                  <a:cubicBezTo>
                    <a:pt x="96" y="148"/>
                    <a:pt x="96" y="148"/>
                    <a:pt x="97" y="148"/>
                  </a:cubicBezTo>
                  <a:cubicBezTo>
                    <a:pt x="97" y="148"/>
                    <a:pt x="98" y="148"/>
                    <a:pt x="98" y="148"/>
                  </a:cubicBezTo>
                  <a:cubicBezTo>
                    <a:pt x="98" y="149"/>
                    <a:pt x="98" y="149"/>
                    <a:pt x="98" y="150"/>
                  </a:cubicBezTo>
                  <a:cubicBezTo>
                    <a:pt x="98" y="150"/>
                    <a:pt x="98" y="151"/>
                    <a:pt x="98" y="151"/>
                  </a:cubicBezTo>
                  <a:cubicBezTo>
                    <a:pt x="99" y="151"/>
                    <a:pt x="99" y="151"/>
                    <a:pt x="100" y="151"/>
                  </a:cubicBezTo>
                  <a:cubicBezTo>
                    <a:pt x="100" y="152"/>
                    <a:pt x="100" y="153"/>
                    <a:pt x="100" y="153"/>
                  </a:cubicBezTo>
                  <a:cubicBezTo>
                    <a:pt x="100" y="154"/>
                    <a:pt x="100" y="154"/>
                    <a:pt x="100" y="155"/>
                  </a:cubicBezTo>
                  <a:cubicBezTo>
                    <a:pt x="100" y="155"/>
                    <a:pt x="101" y="155"/>
                    <a:pt x="102" y="155"/>
                  </a:cubicBezTo>
                  <a:cubicBezTo>
                    <a:pt x="102" y="155"/>
                    <a:pt x="102" y="156"/>
                    <a:pt x="102" y="156"/>
                  </a:cubicBezTo>
                  <a:cubicBezTo>
                    <a:pt x="102" y="157"/>
                    <a:pt x="102" y="157"/>
                    <a:pt x="102" y="158"/>
                  </a:cubicBezTo>
                  <a:cubicBezTo>
                    <a:pt x="102" y="158"/>
                    <a:pt x="103" y="158"/>
                    <a:pt x="103" y="158"/>
                  </a:cubicBezTo>
                  <a:cubicBezTo>
                    <a:pt x="103" y="159"/>
                    <a:pt x="103" y="159"/>
                    <a:pt x="103" y="160"/>
                  </a:cubicBezTo>
                  <a:cubicBezTo>
                    <a:pt x="103" y="160"/>
                    <a:pt x="103" y="161"/>
                    <a:pt x="103" y="161"/>
                  </a:cubicBezTo>
                  <a:cubicBezTo>
                    <a:pt x="104" y="161"/>
                    <a:pt x="104" y="161"/>
                    <a:pt x="105" y="161"/>
                  </a:cubicBezTo>
                  <a:cubicBezTo>
                    <a:pt x="105" y="161"/>
                    <a:pt x="106" y="161"/>
                    <a:pt x="106" y="161"/>
                  </a:cubicBezTo>
                  <a:cubicBezTo>
                    <a:pt x="106" y="161"/>
                    <a:pt x="106" y="160"/>
                    <a:pt x="106" y="160"/>
                  </a:cubicBezTo>
                  <a:cubicBezTo>
                    <a:pt x="107" y="160"/>
                    <a:pt x="107" y="160"/>
                    <a:pt x="108" y="160"/>
                  </a:cubicBezTo>
                  <a:cubicBezTo>
                    <a:pt x="108" y="160"/>
                    <a:pt x="109" y="160"/>
                    <a:pt x="109" y="160"/>
                  </a:cubicBezTo>
                  <a:cubicBezTo>
                    <a:pt x="110" y="160"/>
                    <a:pt x="110" y="160"/>
                    <a:pt x="111" y="160"/>
                  </a:cubicBezTo>
                  <a:cubicBezTo>
                    <a:pt x="111" y="159"/>
                    <a:pt x="111" y="159"/>
                    <a:pt x="111" y="158"/>
                  </a:cubicBezTo>
                  <a:cubicBezTo>
                    <a:pt x="111" y="158"/>
                    <a:pt x="112" y="158"/>
                    <a:pt x="112" y="158"/>
                  </a:cubicBezTo>
                  <a:cubicBezTo>
                    <a:pt x="112" y="159"/>
                    <a:pt x="112" y="159"/>
                    <a:pt x="112" y="160"/>
                  </a:cubicBezTo>
                  <a:cubicBezTo>
                    <a:pt x="113" y="160"/>
                    <a:pt x="113" y="160"/>
                    <a:pt x="114" y="160"/>
                  </a:cubicBezTo>
                  <a:cubicBezTo>
                    <a:pt x="114" y="160"/>
                    <a:pt x="115" y="160"/>
                    <a:pt x="116" y="160"/>
                  </a:cubicBezTo>
                  <a:cubicBezTo>
                    <a:pt x="116" y="160"/>
                    <a:pt x="117" y="160"/>
                    <a:pt x="117" y="160"/>
                  </a:cubicBezTo>
                  <a:cubicBezTo>
                    <a:pt x="117" y="160"/>
                    <a:pt x="117" y="161"/>
                    <a:pt x="117" y="161"/>
                  </a:cubicBezTo>
                  <a:cubicBezTo>
                    <a:pt x="117" y="161"/>
                    <a:pt x="116" y="161"/>
                    <a:pt x="116" y="161"/>
                  </a:cubicBezTo>
                  <a:cubicBezTo>
                    <a:pt x="115" y="161"/>
                    <a:pt x="114" y="161"/>
                    <a:pt x="114" y="161"/>
                  </a:cubicBezTo>
                  <a:cubicBezTo>
                    <a:pt x="114" y="162"/>
                    <a:pt x="114" y="162"/>
                    <a:pt x="114" y="163"/>
                  </a:cubicBezTo>
                  <a:cubicBezTo>
                    <a:pt x="114" y="163"/>
                    <a:pt x="114" y="164"/>
                    <a:pt x="114" y="164"/>
                  </a:cubicBezTo>
                  <a:cubicBezTo>
                    <a:pt x="114" y="164"/>
                    <a:pt x="115" y="164"/>
                    <a:pt x="116" y="164"/>
                  </a:cubicBezTo>
                  <a:cubicBezTo>
                    <a:pt x="116" y="164"/>
                    <a:pt x="117" y="164"/>
                    <a:pt x="117" y="164"/>
                  </a:cubicBezTo>
                  <a:cubicBezTo>
                    <a:pt x="118" y="164"/>
                    <a:pt x="118" y="164"/>
                    <a:pt x="119" y="164"/>
                  </a:cubicBezTo>
                  <a:cubicBezTo>
                    <a:pt x="119" y="164"/>
                    <a:pt x="119" y="163"/>
                    <a:pt x="119" y="163"/>
                  </a:cubicBezTo>
                  <a:cubicBezTo>
                    <a:pt x="119" y="163"/>
                    <a:pt x="120" y="163"/>
                    <a:pt x="120" y="163"/>
                  </a:cubicBezTo>
                  <a:cubicBezTo>
                    <a:pt x="120" y="162"/>
                    <a:pt x="120" y="162"/>
                    <a:pt x="120" y="161"/>
                  </a:cubicBezTo>
                  <a:cubicBezTo>
                    <a:pt x="120" y="161"/>
                    <a:pt x="119" y="161"/>
                    <a:pt x="119" y="161"/>
                  </a:cubicBezTo>
                  <a:cubicBezTo>
                    <a:pt x="119" y="161"/>
                    <a:pt x="119" y="160"/>
                    <a:pt x="119" y="160"/>
                  </a:cubicBezTo>
                  <a:cubicBezTo>
                    <a:pt x="119" y="160"/>
                    <a:pt x="120" y="160"/>
                    <a:pt x="120" y="160"/>
                  </a:cubicBezTo>
                  <a:cubicBezTo>
                    <a:pt x="120" y="159"/>
                    <a:pt x="120" y="159"/>
                    <a:pt x="120" y="158"/>
                  </a:cubicBezTo>
                  <a:cubicBezTo>
                    <a:pt x="121" y="158"/>
                    <a:pt x="121" y="158"/>
                    <a:pt x="122" y="158"/>
                  </a:cubicBezTo>
                  <a:cubicBezTo>
                    <a:pt x="122" y="159"/>
                    <a:pt x="122" y="159"/>
                    <a:pt x="122" y="160"/>
                  </a:cubicBezTo>
                  <a:cubicBezTo>
                    <a:pt x="122" y="160"/>
                    <a:pt x="122" y="161"/>
                    <a:pt x="122" y="161"/>
                  </a:cubicBezTo>
                  <a:cubicBezTo>
                    <a:pt x="122" y="162"/>
                    <a:pt x="122" y="162"/>
                    <a:pt x="122" y="163"/>
                  </a:cubicBezTo>
                  <a:cubicBezTo>
                    <a:pt x="122" y="163"/>
                    <a:pt x="122" y="164"/>
                    <a:pt x="122" y="164"/>
                  </a:cubicBezTo>
                  <a:cubicBezTo>
                    <a:pt x="121" y="164"/>
                    <a:pt x="121" y="164"/>
                    <a:pt x="120" y="164"/>
                  </a:cubicBezTo>
                  <a:moveTo>
                    <a:pt x="145" y="221"/>
                  </a:moveTo>
                  <a:cubicBezTo>
                    <a:pt x="145" y="221"/>
                    <a:pt x="144" y="221"/>
                    <a:pt x="144" y="221"/>
                  </a:cubicBezTo>
                  <a:cubicBezTo>
                    <a:pt x="144" y="220"/>
                    <a:pt x="144" y="220"/>
                    <a:pt x="144" y="219"/>
                  </a:cubicBezTo>
                  <a:cubicBezTo>
                    <a:pt x="143" y="219"/>
                    <a:pt x="143" y="219"/>
                    <a:pt x="142" y="219"/>
                  </a:cubicBezTo>
                  <a:cubicBezTo>
                    <a:pt x="142" y="219"/>
                    <a:pt x="142" y="218"/>
                    <a:pt x="142" y="218"/>
                  </a:cubicBezTo>
                  <a:cubicBezTo>
                    <a:pt x="142" y="218"/>
                    <a:pt x="141" y="218"/>
                    <a:pt x="141" y="218"/>
                  </a:cubicBezTo>
                  <a:cubicBezTo>
                    <a:pt x="141" y="217"/>
                    <a:pt x="141" y="217"/>
                    <a:pt x="141" y="216"/>
                  </a:cubicBezTo>
                  <a:cubicBezTo>
                    <a:pt x="140" y="216"/>
                    <a:pt x="140" y="216"/>
                    <a:pt x="139" y="216"/>
                  </a:cubicBezTo>
                  <a:cubicBezTo>
                    <a:pt x="139" y="216"/>
                    <a:pt x="139" y="215"/>
                    <a:pt x="139" y="214"/>
                  </a:cubicBezTo>
                  <a:cubicBezTo>
                    <a:pt x="139" y="214"/>
                    <a:pt x="138" y="214"/>
                    <a:pt x="137" y="214"/>
                  </a:cubicBezTo>
                  <a:cubicBezTo>
                    <a:pt x="137" y="214"/>
                    <a:pt x="136" y="214"/>
                    <a:pt x="136" y="214"/>
                  </a:cubicBezTo>
                  <a:cubicBezTo>
                    <a:pt x="136" y="214"/>
                    <a:pt x="136" y="213"/>
                    <a:pt x="136" y="213"/>
                  </a:cubicBezTo>
                  <a:cubicBezTo>
                    <a:pt x="136" y="212"/>
                    <a:pt x="136" y="212"/>
                    <a:pt x="136" y="211"/>
                  </a:cubicBezTo>
                  <a:cubicBezTo>
                    <a:pt x="135" y="211"/>
                    <a:pt x="135" y="211"/>
                    <a:pt x="134" y="211"/>
                  </a:cubicBezTo>
                  <a:cubicBezTo>
                    <a:pt x="134" y="211"/>
                    <a:pt x="134" y="210"/>
                    <a:pt x="134" y="210"/>
                  </a:cubicBezTo>
                  <a:cubicBezTo>
                    <a:pt x="134" y="209"/>
                    <a:pt x="134" y="208"/>
                    <a:pt x="134" y="208"/>
                  </a:cubicBezTo>
                  <a:cubicBezTo>
                    <a:pt x="134" y="208"/>
                    <a:pt x="133" y="208"/>
                    <a:pt x="133" y="208"/>
                  </a:cubicBezTo>
                  <a:cubicBezTo>
                    <a:pt x="133" y="207"/>
                    <a:pt x="133" y="207"/>
                    <a:pt x="133" y="206"/>
                  </a:cubicBezTo>
                  <a:cubicBezTo>
                    <a:pt x="132" y="206"/>
                    <a:pt x="132" y="206"/>
                    <a:pt x="131" y="206"/>
                  </a:cubicBezTo>
                  <a:cubicBezTo>
                    <a:pt x="131" y="206"/>
                    <a:pt x="131" y="205"/>
                    <a:pt x="131" y="205"/>
                  </a:cubicBezTo>
                  <a:cubicBezTo>
                    <a:pt x="131" y="204"/>
                    <a:pt x="131" y="204"/>
                    <a:pt x="131" y="203"/>
                  </a:cubicBezTo>
                  <a:cubicBezTo>
                    <a:pt x="131" y="203"/>
                    <a:pt x="131" y="202"/>
                    <a:pt x="131" y="202"/>
                  </a:cubicBezTo>
                  <a:cubicBezTo>
                    <a:pt x="131" y="202"/>
                    <a:pt x="130" y="202"/>
                    <a:pt x="130" y="202"/>
                  </a:cubicBezTo>
                  <a:cubicBezTo>
                    <a:pt x="130" y="201"/>
                    <a:pt x="130" y="200"/>
                    <a:pt x="130" y="200"/>
                  </a:cubicBezTo>
                  <a:cubicBezTo>
                    <a:pt x="130" y="199"/>
                    <a:pt x="130" y="199"/>
                    <a:pt x="130" y="198"/>
                  </a:cubicBezTo>
                  <a:cubicBezTo>
                    <a:pt x="130" y="198"/>
                    <a:pt x="130" y="197"/>
                    <a:pt x="130" y="197"/>
                  </a:cubicBezTo>
                  <a:cubicBezTo>
                    <a:pt x="129" y="197"/>
                    <a:pt x="129" y="197"/>
                    <a:pt x="128" y="197"/>
                  </a:cubicBezTo>
                  <a:cubicBezTo>
                    <a:pt x="128" y="196"/>
                    <a:pt x="128" y="196"/>
                    <a:pt x="128" y="195"/>
                  </a:cubicBezTo>
                  <a:cubicBezTo>
                    <a:pt x="128" y="195"/>
                    <a:pt x="127" y="195"/>
                    <a:pt x="126" y="195"/>
                  </a:cubicBezTo>
                  <a:cubicBezTo>
                    <a:pt x="126" y="194"/>
                    <a:pt x="126" y="194"/>
                    <a:pt x="126" y="193"/>
                  </a:cubicBezTo>
                  <a:cubicBezTo>
                    <a:pt x="126" y="193"/>
                    <a:pt x="126" y="192"/>
                    <a:pt x="126" y="192"/>
                  </a:cubicBezTo>
                  <a:cubicBezTo>
                    <a:pt x="126" y="192"/>
                    <a:pt x="125" y="192"/>
                    <a:pt x="125" y="192"/>
                  </a:cubicBezTo>
                  <a:cubicBezTo>
                    <a:pt x="125" y="191"/>
                    <a:pt x="125" y="191"/>
                    <a:pt x="125" y="190"/>
                  </a:cubicBezTo>
                  <a:cubicBezTo>
                    <a:pt x="124" y="190"/>
                    <a:pt x="124" y="190"/>
                    <a:pt x="123" y="190"/>
                  </a:cubicBezTo>
                  <a:cubicBezTo>
                    <a:pt x="123" y="190"/>
                    <a:pt x="123" y="189"/>
                    <a:pt x="123" y="189"/>
                  </a:cubicBezTo>
                  <a:cubicBezTo>
                    <a:pt x="123" y="188"/>
                    <a:pt x="123" y="188"/>
                    <a:pt x="123" y="187"/>
                  </a:cubicBezTo>
                  <a:cubicBezTo>
                    <a:pt x="123" y="187"/>
                    <a:pt x="122" y="187"/>
                    <a:pt x="122" y="187"/>
                  </a:cubicBezTo>
                  <a:cubicBezTo>
                    <a:pt x="122" y="186"/>
                    <a:pt x="122" y="186"/>
                    <a:pt x="122" y="185"/>
                  </a:cubicBezTo>
                  <a:cubicBezTo>
                    <a:pt x="122" y="185"/>
                    <a:pt x="122" y="184"/>
                    <a:pt x="122" y="184"/>
                  </a:cubicBezTo>
                  <a:cubicBezTo>
                    <a:pt x="122" y="184"/>
                    <a:pt x="123" y="184"/>
                    <a:pt x="123" y="184"/>
                  </a:cubicBezTo>
                  <a:cubicBezTo>
                    <a:pt x="123" y="184"/>
                    <a:pt x="123" y="185"/>
                    <a:pt x="123" y="185"/>
                  </a:cubicBezTo>
                  <a:cubicBezTo>
                    <a:pt x="124" y="185"/>
                    <a:pt x="124" y="185"/>
                    <a:pt x="125" y="185"/>
                  </a:cubicBezTo>
                  <a:cubicBezTo>
                    <a:pt x="125" y="186"/>
                    <a:pt x="125" y="186"/>
                    <a:pt x="125" y="187"/>
                  </a:cubicBezTo>
                  <a:cubicBezTo>
                    <a:pt x="125" y="187"/>
                    <a:pt x="126" y="187"/>
                    <a:pt x="126" y="187"/>
                  </a:cubicBezTo>
                  <a:cubicBezTo>
                    <a:pt x="126" y="188"/>
                    <a:pt x="126" y="188"/>
                    <a:pt x="126" y="189"/>
                  </a:cubicBezTo>
                  <a:cubicBezTo>
                    <a:pt x="127" y="189"/>
                    <a:pt x="128" y="189"/>
                    <a:pt x="128" y="189"/>
                  </a:cubicBezTo>
                  <a:cubicBezTo>
                    <a:pt x="128" y="189"/>
                    <a:pt x="128" y="190"/>
                    <a:pt x="128" y="190"/>
                  </a:cubicBezTo>
                  <a:cubicBezTo>
                    <a:pt x="128" y="191"/>
                    <a:pt x="128" y="191"/>
                    <a:pt x="128" y="192"/>
                  </a:cubicBezTo>
                  <a:cubicBezTo>
                    <a:pt x="129" y="192"/>
                    <a:pt x="129" y="192"/>
                    <a:pt x="130" y="192"/>
                  </a:cubicBezTo>
                  <a:cubicBezTo>
                    <a:pt x="130" y="192"/>
                    <a:pt x="130" y="193"/>
                    <a:pt x="130" y="193"/>
                  </a:cubicBezTo>
                  <a:cubicBezTo>
                    <a:pt x="130" y="193"/>
                    <a:pt x="131" y="193"/>
                    <a:pt x="131" y="193"/>
                  </a:cubicBezTo>
                  <a:cubicBezTo>
                    <a:pt x="131" y="194"/>
                    <a:pt x="131" y="194"/>
                    <a:pt x="131" y="195"/>
                  </a:cubicBezTo>
                  <a:cubicBezTo>
                    <a:pt x="132" y="195"/>
                    <a:pt x="132" y="195"/>
                    <a:pt x="133" y="195"/>
                  </a:cubicBezTo>
                  <a:cubicBezTo>
                    <a:pt x="133" y="196"/>
                    <a:pt x="133" y="196"/>
                    <a:pt x="133" y="197"/>
                  </a:cubicBezTo>
                  <a:cubicBezTo>
                    <a:pt x="133" y="197"/>
                    <a:pt x="133" y="198"/>
                    <a:pt x="133" y="198"/>
                  </a:cubicBezTo>
                  <a:cubicBezTo>
                    <a:pt x="133" y="198"/>
                    <a:pt x="134" y="198"/>
                    <a:pt x="134" y="198"/>
                  </a:cubicBezTo>
                  <a:cubicBezTo>
                    <a:pt x="134" y="199"/>
                    <a:pt x="134" y="199"/>
                    <a:pt x="134" y="200"/>
                  </a:cubicBezTo>
                  <a:cubicBezTo>
                    <a:pt x="134" y="200"/>
                    <a:pt x="134" y="201"/>
                    <a:pt x="134" y="202"/>
                  </a:cubicBezTo>
                  <a:cubicBezTo>
                    <a:pt x="135" y="202"/>
                    <a:pt x="135" y="202"/>
                    <a:pt x="136" y="202"/>
                  </a:cubicBezTo>
                  <a:cubicBezTo>
                    <a:pt x="136" y="202"/>
                    <a:pt x="136" y="203"/>
                    <a:pt x="136" y="203"/>
                  </a:cubicBezTo>
                  <a:cubicBezTo>
                    <a:pt x="136" y="203"/>
                    <a:pt x="137" y="203"/>
                    <a:pt x="137" y="203"/>
                  </a:cubicBezTo>
                  <a:cubicBezTo>
                    <a:pt x="137" y="204"/>
                    <a:pt x="137" y="204"/>
                    <a:pt x="137" y="205"/>
                  </a:cubicBezTo>
                  <a:cubicBezTo>
                    <a:pt x="138" y="205"/>
                    <a:pt x="139" y="205"/>
                    <a:pt x="139" y="205"/>
                  </a:cubicBezTo>
                  <a:cubicBezTo>
                    <a:pt x="139" y="205"/>
                    <a:pt x="139" y="206"/>
                    <a:pt x="139" y="206"/>
                  </a:cubicBezTo>
                  <a:cubicBezTo>
                    <a:pt x="140" y="206"/>
                    <a:pt x="140" y="206"/>
                    <a:pt x="141" y="206"/>
                  </a:cubicBezTo>
                  <a:cubicBezTo>
                    <a:pt x="141" y="207"/>
                    <a:pt x="141" y="207"/>
                    <a:pt x="141" y="208"/>
                  </a:cubicBezTo>
                  <a:cubicBezTo>
                    <a:pt x="141" y="208"/>
                    <a:pt x="141" y="209"/>
                    <a:pt x="141" y="210"/>
                  </a:cubicBezTo>
                  <a:cubicBezTo>
                    <a:pt x="141" y="210"/>
                    <a:pt x="142" y="210"/>
                    <a:pt x="142" y="210"/>
                  </a:cubicBezTo>
                  <a:cubicBezTo>
                    <a:pt x="142" y="210"/>
                    <a:pt x="142" y="211"/>
                    <a:pt x="142" y="211"/>
                  </a:cubicBezTo>
                  <a:cubicBezTo>
                    <a:pt x="143" y="211"/>
                    <a:pt x="143" y="211"/>
                    <a:pt x="144" y="211"/>
                  </a:cubicBezTo>
                  <a:cubicBezTo>
                    <a:pt x="144" y="212"/>
                    <a:pt x="144" y="212"/>
                    <a:pt x="144" y="213"/>
                  </a:cubicBezTo>
                  <a:cubicBezTo>
                    <a:pt x="144" y="213"/>
                    <a:pt x="144" y="214"/>
                    <a:pt x="144" y="214"/>
                  </a:cubicBezTo>
                  <a:cubicBezTo>
                    <a:pt x="144" y="215"/>
                    <a:pt x="144" y="216"/>
                    <a:pt x="144" y="216"/>
                  </a:cubicBezTo>
                  <a:cubicBezTo>
                    <a:pt x="144" y="217"/>
                    <a:pt x="144" y="217"/>
                    <a:pt x="144" y="218"/>
                  </a:cubicBezTo>
                  <a:cubicBezTo>
                    <a:pt x="144" y="218"/>
                    <a:pt x="144" y="219"/>
                    <a:pt x="144" y="219"/>
                  </a:cubicBezTo>
                  <a:cubicBezTo>
                    <a:pt x="144" y="219"/>
                    <a:pt x="145" y="219"/>
                    <a:pt x="145" y="219"/>
                  </a:cubicBezTo>
                  <a:cubicBezTo>
                    <a:pt x="145" y="220"/>
                    <a:pt x="145" y="220"/>
                    <a:pt x="145" y="221"/>
                  </a:cubicBezTo>
                  <a:moveTo>
                    <a:pt x="173" y="184"/>
                  </a:moveTo>
                  <a:cubicBezTo>
                    <a:pt x="173" y="184"/>
                    <a:pt x="172" y="184"/>
                    <a:pt x="172" y="184"/>
                  </a:cubicBezTo>
                  <a:cubicBezTo>
                    <a:pt x="172" y="184"/>
                    <a:pt x="172" y="185"/>
                    <a:pt x="172" y="185"/>
                  </a:cubicBezTo>
                  <a:cubicBezTo>
                    <a:pt x="171" y="185"/>
                    <a:pt x="171" y="185"/>
                    <a:pt x="170" y="185"/>
                  </a:cubicBezTo>
                  <a:cubicBezTo>
                    <a:pt x="170" y="186"/>
                    <a:pt x="170" y="186"/>
                    <a:pt x="170" y="187"/>
                  </a:cubicBezTo>
                  <a:cubicBezTo>
                    <a:pt x="170" y="187"/>
                    <a:pt x="169" y="187"/>
                    <a:pt x="169" y="187"/>
                  </a:cubicBezTo>
                  <a:cubicBezTo>
                    <a:pt x="169" y="188"/>
                    <a:pt x="169" y="188"/>
                    <a:pt x="169" y="189"/>
                  </a:cubicBezTo>
                  <a:cubicBezTo>
                    <a:pt x="169" y="189"/>
                    <a:pt x="169" y="190"/>
                    <a:pt x="169" y="190"/>
                  </a:cubicBezTo>
                  <a:cubicBezTo>
                    <a:pt x="168" y="190"/>
                    <a:pt x="168" y="190"/>
                    <a:pt x="167" y="190"/>
                  </a:cubicBezTo>
                  <a:cubicBezTo>
                    <a:pt x="167" y="190"/>
                    <a:pt x="166" y="190"/>
                    <a:pt x="166" y="190"/>
                  </a:cubicBezTo>
                  <a:cubicBezTo>
                    <a:pt x="165" y="190"/>
                    <a:pt x="165" y="190"/>
                    <a:pt x="164" y="190"/>
                  </a:cubicBezTo>
                  <a:cubicBezTo>
                    <a:pt x="164" y="190"/>
                    <a:pt x="164" y="189"/>
                    <a:pt x="164" y="189"/>
                  </a:cubicBezTo>
                  <a:cubicBezTo>
                    <a:pt x="164" y="188"/>
                    <a:pt x="164" y="188"/>
                    <a:pt x="164" y="187"/>
                  </a:cubicBezTo>
                  <a:cubicBezTo>
                    <a:pt x="164" y="186"/>
                    <a:pt x="164" y="186"/>
                    <a:pt x="164" y="185"/>
                  </a:cubicBezTo>
                  <a:cubicBezTo>
                    <a:pt x="164" y="185"/>
                    <a:pt x="163" y="185"/>
                    <a:pt x="163" y="185"/>
                  </a:cubicBezTo>
                  <a:cubicBezTo>
                    <a:pt x="162" y="185"/>
                    <a:pt x="161" y="185"/>
                    <a:pt x="161" y="185"/>
                  </a:cubicBezTo>
                  <a:cubicBezTo>
                    <a:pt x="160" y="185"/>
                    <a:pt x="160" y="185"/>
                    <a:pt x="159" y="185"/>
                  </a:cubicBezTo>
                  <a:cubicBezTo>
                    <a:pt x="159" y="185"/>
                    <a:pt x="159" y="184"/>
                    <a:pt x="159" y="184"/>
                  </a:cubicBezTo>
                  <a:cubicBezTo>
                    <a:pt x="159" y="184"/>
                    <a:pt x="158" y="184"/>
                    <a:pt x="158" y="184"/>
                  </a:cubicBezTo>
                  <a:cubicBezTo>
                    <a:pt x="158" y="183"/>
                    <a:pt x="158" y="183"/>
                    <a:pt x="158" y="182"/>
                  </a:cubicBezTo>
                  <a:cubicBezTo>
                    <a:pt x="157" y="182"/>
                    <a:pt x="157" y="182"/>
                    <a:pt x="156" y="182"/>
                  </a:cubicBezTo>
                  <a:cubicBezTo>
                    <a:pt x="156" y="182"/>
                    <a:pt x="156" y="181"/>
                    <a:pt x="156" y="180"/>
                  </a:cubicBezTo>
                  <a:cubicBezTo>
                    <a:pt x="156" y="180"/>
                    <a:pt x="155" y="180"/>
                    <a:pt x="155" y="180"/>
                  </a:cubicBezTo>
                  <a:cubicBezTo>
                    <a:pt x="155" y="180"/>
                    <a:pt x="155" y="179"/>
                    <a:pt x="155" y="179"/>
                  </a:cubicBezTo>
                  <a:cubicBezTo>
                    <a:pt x="155" y="178"/>
                    <a:pt x="155" y="178"/>
                    <a:pt x="155" y="177"/>
                  </a:cubicBezTo>
                  <a:cubicBezTo>
                    <a:pt x="155" y="177"/>
                    <a:pt x="155" y="176"/>
                    <a:pt x="155" y="176"/>
                  </a:cubicBezTo>
                  <a:cubicBezTo>
                    <a:pt x="155" y="176"/>
                    <a:pt x="156" y="176"/>
                    <a:pt x="156" y="176"/>
                  </a:cubicBezTo>
                  <a:cubicBezTo>
                    <a:pt x="157" y="176"/>
                    <a:pt x="157" y="176"/>
                    <a:pt x="158" y="176"/>
                  </a:cubicBezTo>
                  <a:cubicBezTo>
                    <a:pt x="158" y="176"/>
                    <a:pt x="158" y="177"/>
                    <a:pt x="158" y="177"/>
                  </a:cubicBezTo>
                  <a:cubicBezTo>
                    <a:pt x="158" y="177"/>
                    <a:pt x="159" y="177"/>
                    <a:pt x="159" y="177"/>
                  </a:cubicBezTo>
                  <a:cubicBezTo>
                    <a:pt x="159" y="178"/>
                    <a:pt x="159" y="178"/>
                    <a:pt x="159" y="179"/>
                  </a:cubicBezTo>
                  <a:cubicBezTo>
                    <a:pt x="159" y="179"/>
                    <a:pt x="159" y="180"/>
                    <a:pt x="159" y="180"/>
                  </a:cubicBezTo>
                  <a:cubicBezTo>
                    <a:pt x="160" y="180"/>
                    <a:pt x="160" y="180"/>
                    <a:pt x="161" y="180"/>
                  </a:cubicBezTo>
                  <a:cubicBezTo>
                    <a:pt x="161" y="181"/>
                    <a:pt x="161" y="182"/>
                    <a:pt x="161" y="182"/>
                  </a:cubicBezTo>
                  <a:cubicBezTo>
                    <a:pt x="161" y="182"/>
                    <a:pt x="162" y="182"/>
                    <a:pt x="163" y="182"/>
                  </a:cubicBezTo>
                  <a:cubicBezTo>
                    <a:pt x="163" y="182"/>
                    <a:pt x="164" y="182"/>
                    <a:pt x="164" y="182"/>
                  </a:cubicBezTo>
                  <a:cubicBezTo>
                    <a:pt x="165" y="182"/>
                    <a:pt x="165" y="182"/>
                    <a:pt x="166" y="182"/>
                  </a:cubicBezTo>
                  <a:cubicBezTo>
                    <a:pt x="166" y="183"/>
                    <a:pt x="166" y="183"/>
                    <a:pt x="166" y="184"/>
                  </a:cubicBezTo>
                  <a:cubicBezTo>
                    <a:pt x="166" y="184"/>
                    <a:pt x="167" y="184"/>
                    <a:pt x="167" y="184"/>
                  </a:cubicBezTo>
                  <a:cubicBezTo>
                    <a:pt x="168" y="184"/>
                    <a:pt x="168" y="184"/>
                    <a:pt x="169" y="184"/>
                  </a:cubicBezTo>
                  <a:cubicBezTo>
                    <a:pt x="169" y="184"/>
                    <a:pt x="170" y="184"/>
                    <a:pt x="170" y="184"/>
                  </a:cubicBezTo>
                  <a:cubicBezTo>
                    <a:pt x="171" y="184"/>
                    <a:pt x="171" y="184"/>
                    <a:pt x="172" y="184"/>
                  </a:cubicBezTo>
                  <a:cubicBezTo>
                    <a:pt x="172" y="183"/>
                    <a:pt x="172" y="183"/>
                    <a:pt x="172" y="182"/>
                  </a:cubicBezTo>
                  <a:cubicBezTo>
                    <a:pt x="172" y="182"/>
                    <a:pt x="173" y="182"/>
                    <a:pt x="173" y="182"/>
                  </a:cubicBezTo>
                  <a:cubicBezTo>
                    <a:pt x="173" y="183"/>
                    <a:pt x="173" y="183"/>
                    <a:pt x="173" y="184"/>
                  </a:cubicBezTo>
                  <a:moveTo>
                    <a:pt x="173" y="34"/>
                  </a:moveTo>
                  <a:cubicBezTo>
                    <a:pt x="173" y="34"/>
                    <a:pt x="172" y="34"/>
                    <a:pt x="172" y="34"/>
                  </a:cubicBezTo>
                  <a:cubicBezTo>
                    <a:pt x="172" y="33"/>
                    <a:pt x="172" y="33"/>
                    <a:pt x="172" y="32"/>
                  </a:cubicBezTo>
                  <a:cubicBezTo>
                    <a:pt x="172" y="32"/>
                    <a:pt x="173" y="32"/>
                    <a:pt x="173" y="32"/>
                  </a:cubicBezTo>
                  <a:cubicBezTo>
                    <a:pt x="173" y="33"/>
                    <a:pt x="173" y="33"/>
                    <a:pt x="173" y="34"/>
                  </a:cubicBezTo>
                  <a:moveTo>
                    <a:pt x="178" y="42"/>
                  </a:moveTo>
                  <a:cubicBezTo>
                    <a:pt x="178" y="42"/>
                    <a:pt x="178" y="43"/>
                    <a:pt x="178" y="43"/>
                  </a:cubicBezTo>
                  <a:cubicBezTo>
                    <a:pt x="178" y="44"/>
                    <a:pt x="178" y="44"/>
                    <a:pt x="178" y="45"/>
                  </a:cubicBezTo>
                  <a:cubicBezTo>
                    <a:pt x="178" y="46"/>
                    <a:pt x="178" y="46"/>
                    <a:pt x="178" y="47"/>
                  </a:cubicBezTo>
                  <a:cubicBezTo>
                    <a:pt x="178" y="47"/>
                    <a:pt x="177" y="47"/>
                    <a:pt x="177" y="47"/>
                  </a:cubicBezTo>
                  <a:cubicBezTo>
                    <a:pt x="177" y="47"/>
                    <a:pt x="177" y="48"/>
                    <a:pt x="177" y="48"/>
                  </a:cubicBezTo>
                  <a:cubicBezTo>
                    <a:pt x="177" y="49"/>
                    <a:pt x="177" y="49"/>
                    <a:pt x="177" y="50"/>
                  </a:cubicBezTo>
                  <a:cubicBezTo>
                    <a:pt x="176" y="50"/>
                    <a:pt x="176" y="50"/>
                    <a:pt x="175" y="50"/>
                  </a:cubicBezTo>
                  <a:cubicBezTo>
                    <a:pt x="175" y="49"/>
                    <a:pt x="175" y="49"/>
                    <a:pt x="175" y="48"/>
                  </a:cubicBezTo>
                  <a:cubicBezTo>
                    <a:pt x="175" y="48"/>
                    <a:pt x="175" y="47"/>
                    <a:pt x="175" y="47"/>
                  </a:cubicBezTo>
                  <a:cubicBezTo>
                    <a:pt x="175" y="46"/>
                    <a:pt x="175" y="46"/>
                    <a:pt x="175" y="45"/>
                  </a:cubicBezTo>
                  <a:cubicBezTo>
                    <a:pt x="176" y="45"/>
                    <a:pt x="176" y="45"/>
                    <a:pt x="177" y="45"/>
                  </a:cubicBezTo>
                  <a:cubicBezTo>
                    <a:pt x="177" y="44"/>
                    <a:pt x="177" y="44"/>
                    <a:pt x="177" y="43"/>
                  </a:cubicBezTo>
                  <a:cubicBezTo>
                    <a:pt x="177" y="43"/>
                    <a:pt x="177" y="42"/>
                    <a:pt x="177" y="42"/>
                  </a:cubicBezTo>
                  <a:cubicBezTo>
                    <a:pt x="177" y="41"/>
                    <a:pt x="177" y="41"/>
                    <a:pt x="177" y="40"/>
                  </a:cubicBezTo>
                  <a:cubicBezTo>
                    <a:pt x="177" y="40"/>
                    <a:pt x="178" y="40"/>
                    <a:pt x="178" y="40"/>
                  </a:cubicBezTo>
                  <a:cubicBezTo>
                    <a:pt x="178" y="41"/>
                    <a:pt x="178" y="41"/>
                    <a:pt x="178" y="42"/>
                  </a:cubicBezTo>
                  <a:moveTo>
                    <a:pt x="186" y="24"/>
                  </a:moveTo>
                  <a:cubicBezTo>
                    <a:pt x="185" y="24"/>
                    <a:pt x="185" y="24"/>
                    <a:pt x="184" y="24"/>
                  </a:cubicBezTo>
                  <a:cubicBezTo>
                    <a:pt x="184" y="24"/>
                    <a:pt x="183" y="24"/>
                    <a:pt x="183" y="24"/>
                  </a:cubicBezTo>
                  <a:cubicBezTo>
                    <a:pt x="183" y="24"/>
                    <a:pt x="183" y="23"/>
                    <a:pt x="183" y="23"/>
                  </a:cubicBezTo>
                  <a:cubicBezTo>
                    <a:pt x="182" y="23"/>
                    <a:pt x="182" y="23"/>
                    <a:pt x="181" y="23"/>
                  </a:cubicBezTo>
                  <a:cubicBezTo>
                    <a:pt x="181" y="22"/>
                    <a:pt x="181" y="21"/>
                    <a:pt x="181" y="21"/>
                  </a:cubicBezTo>
                  <a:cubicBezTo>
                    <a:pt x="182" y="21"/>
                    <a:pt x="182" y="21"/>
                    <a:pt x="183" y="21"/>
                  </a:cubicBezTo>
                  <a:cubicBezTo>
                    <a:pt x="183" y="21"/>
                    <a:pt x="183" y="22"/>
                    <a:pt x="183" y="23"/>
                  </a:cubicBezTo>
                  <a:cubicBezTo>
                    <a:pt x="183" y="23"/>
                    <a:pt x="184" y="23"/>
                    <a:pt x="184" y="23"/>
                  </a:cubicBezTo>
                  <a:cubicBezTo>
                    <a:pt x="185" y="23"/>
                    <a:pt x="185" y="23"/>
                    <a:pt x="186" y="23"/>
                  </a:cubicBezTo>
                  <a:cubicBezTo>
                    <a:pt x="186" y="23"/>
                    <a:pt x="186" y="24"/>
                    <a:pt x="186" y="24"/>
                  </a:cubicBezTo>
                  <a:moveTo>
                    <a:pt x="222" y="200"/>
                  </a:moveTo>
                  <a:cubicBezTo>
                    <a:pt x="222" y="200"/>
                    <a:pt x="222" y="200"/>
                    <a:pt x="222" y="200"/>
                  </a:cubicBezTo>
                  <a:cubicBezTo>
                    <a:pt x="222" y="200"/>
                    <a:pt x="222" y="200"/>
                    <a:pt x="222" y="200"/>
                  </a:cubicBezTo>
                  <a:cubicBezTo>
                    <a:pt x="222" y="200"/>
                    <a:pt x="222" y="200"/>
                    <a:pt x="222" y="200"/>
                  </a:cubicBezTo>
                  <a:cubicBezTo>
                    <a:pt x="221" y="200"/>
                    <a:pt x="221" y="200"/>
                    <a:pt x="221" y="200"/>
                  </a:cubicBezTo>
                  <a:cubicBezTo>
                    <a:pt x="222" y="200"/>
                    <a:pt x="222" y="200"/>
                    <a:pt x="222" y="200"/>
                  </a:cubicBezTo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29" name="Freeform 41106"/>
            <p:cNvSpPr/>
            <p:nvPr/>
          </p:nvSpPr>
          <p:spPr>
            <a:xfrm>
              <a:off x="4246" y="1383"/>
              <a:ext cx="34" cy="62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54" y="0"/>
                </a:cxn>
                <a:cxn ang="0">
                  <a:pos x="44" y="0"/>
                </a:cxn>
                <a:cxn ang="0">
                  <a:pos x="41" y="5"/>
                </a:cxn>
                <a:cxn ang="0">
                  <a:pos x="34" y="12"/>
                </a:cxn>
                <a:cxn ang="0">
                  <a:pos x="32" y="16"/>
                </a:cxn>
                <a:cxn ang="0">
                  <a:pos x="32" y="28"/>
                </a:cxn>
                <a:cxn ang="0">
                  <a:pos x="20" y="28"/>
                </a:cxn>
                <a:cxn ang="0">
                  <a:pos x="17" y="29"/>
                </a:cxn>
                <a:cxn ang="0">
                  <a:pos x="12" y="36"/>
                </a:cxn>
                <a:cxn ang="0">
                  <a:pos x="9" y="38"/>
                </a:cxn>
                <a:cxn ang="0">
                  <a:pos x="3" y="45"/>
                </a:cxn>
                <a:cxn ang="0">
                  <a:pos x="9" y="48"/>
                </a:cxn>
                <a:cxn ang="0">
                  <a:pos x="9" y="59"/>
                </a:cxn>
                <a:cxn ang="0">
                  <a:pos x="9" y="69"/>
                </a:cxn>
                <a:cxn ang="0">
                  <a:pos x="3" y="74"/>
                </a:cxn>
                <a:cxn ang="0">
                  <a:pos x="0" y="78"/>
                </a:cxn>
                <a:cxn ang="0">
                  <a:pos x="0" y="86"/>
                </a:cxn>
                <a:cxn ang="0">
                  <a:pos x="0" y="98"/>
                </a:cxn>
                <a:cxn ang="0">
                  <a:pos x="3" y="102"/>
                </a:cxn>
                <a:cxn ang="0">
                  <a:pos x="9" y="107"/>
                </a:cxn>
                <a:cxn ang="0">
                  <a:pos x="17" y="107"/>
                </a:cxn>
                <a:cxn ang="0">
                  <a:pos x="26" y="107"/>
                </a:cxn>
                <a:cxn ang="0">
                  <a:pos x="26" y="98"/>
                </a:cxn>
                <a:cxn ang="0">
                  <a:pos x="32" y="91"/>
                </a:cxn>
                <a:cxn ang="0">
                  <a:pos x="34" y="86"/>
                </a:cxn>
                <a:cxn ang="0">
                  <a:pos x="34" y="83"/>
                </a:cxn>
                <a:cxn ang="0">
                  <a:pos x="41" y="78"/>
                </a:cxn>
                <a:cxn ang="0">
                  <a:pos x="41" y="69"/>
                </a:cxn>
                <a:cxn ang="0">
                  <a:pos x="44" y="62"/>
                </a:cxn>
                <a:cxn ang="0">
                  <a:pos x="44" y="53"/>
                </a:cxn>
                <a:cxn ang="0">
                  <a:pos x="49" y="48"/>
                </a:cxn>
                <a:cxn ang="0">
                  <a:pos x="49" y="38"/>
                </a:cxn>
                <a:cxn ang="0">
                  <a:pos x="54" y="36"/>
                </a:cxn>
                <a:cxn ang="0">
                  <a:pos x="58" y="29"/>
                </a:cxn>
                <a:cxn ang="0">
                  <a:pos x="58" y="21"/>
                </a:cxn>
                <a:cxn ang="0">
                  <a:pos x="54" y="16"/>
                </a:cxn>
              </a:cxnLst>
              <a:pathLst>
                <a:path w="20" h="36">
                  <a:moveTo>
                    <a:pt x="19" y="5"/>
                  </a:moveTo>
                  <a:cubicBezTo>
                    <a:pt x="19" y="5"/>
                    <a:pt x="19" y="4"/>
                    <a:pt x="19" y="4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9" y="1"/>
                    <a:pt x="19" y="1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4" y="2"/>
                    <a:pt x="14" y="3"/>
                    <a:pt x="14" y="4"/>
                  </a:cubicBezTo>
                  <a:cubicBezTo>
                    <a:pt x="13" y="4"/>
                    <a:pt x="13" y="4"/>
                    <a:pt x="12" y="4"/>
                  </a:cubicBezTo>
                  <a:cubicBezTo>
                    <a:pt x="12" y="4"/>
                    <a:pt x="12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ubicBezTo>
                    <a:pt x="11" y="6"/>
                    <a:pt x="11" y="6"/>
                    <a:pt x="11" y="7"/>
                  </a:cubicBezTo>
                  <a:cubicBezTo>
                    <a:pt x="11" y="7"/>
                    <a:pt x="11" y="8"/>
                    <a:pt x="11" y="9"/>
                  </a:cubicBezTo>
                  <a:cubicBezTo>
                    <a:pt x="10" y="9"/>
                    <a:pt x="10" y="9"/>
                    <a:pt x="9" y="9"/>
                  </a:cubicBezTo>
                  <a:cubicBezTo>
                    <a:pt x="9" y="9"/>
                    <a:pt x="8" y="9"/>
                    <a:pt x="7" y="9"/>
                  </a:cubicBezTo>
                  <a:cubicBezTo>
                    <a:pt x="7" y="9"/>
                    <a:pt x="7" y="10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1"/>
                    <a:pt x="4" y="11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2" y="15"/>
                    <a:pt x="2" y="15"/>
                    <a:pt x="1" y="15"/>
                  </a:cubicBezTo>
                  <a:cubicBezTo>
                    <a:pt x="1" y="15"/>
                    <a:pt x="1" y="16"/>
                    <a:pt x="1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3" y="20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3" y="22"/>
                    <a:pt x="3" y="22"/>
                    <a:pt x="3" y="23"/>
                  </a:cubicBezTo>
                  <a:cubicBezTo>
                    <a:pt x="2" y="23"/>
                    <a:pt x="2" y="23"/>
                    <a:pt x="1" y="23"/>
                  </a:cubicBezTo>
                  <a:cubicBezTo>
                    <a:pt x="1" y="24"/>
                    <a:pt x="1" y="24"/>
                    <a:pt x="1" y="25"/>
                  </a:cubicBezTo>
                  <a:cubicBezTo>
                    <a:pt x="1" y="25"/>
                    <a:pt x="0" y="25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29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2"/>
                    <a:pt x="0" y="32"/>
                    <a:pt x="0" y="33"/>
                  </a:cubicBezTo>
                  <a:cubicBezTo>
                    <a:pt x="0" y="33"/>
                    <a:pt x="1" y="33"/>
                    <a:pt x="1" y="33"/>
                  </a:cubicBezTo>
                  <a:cubicBezTo>
                    <a:pt x="1" y="33"/>
                    <a:pt x="1" y="34"/>
                    <a:pt x="1" y="34"/>
                  </a:cubicBezTo>
                  <a:cubicBezTo>
                    <a:pt x="1" y="35"/>
                    <a:pt x="1" y="35"/>
                    <a:pt x="1" y="36"/>
                  </a:cubicBezTo>
                  <a:cubicBezTo>
                    <a:pt x="2" y="36"/>
                    <a:pt x="2" y="36"/>
                    <a:pt x="3" y="36"/>
                  </a:cubicBezTo>
                  <a:cubicBezTo>
                    <a:pt x="3" y="36"/>
                    <a:pt x="4" y="36"/>
                    <a:pt x="4" y="36"/>
                  </a:cubicBezTo>
                  <a:cubicBezTo>
                    <a:pt x="5" y="36"/>
                    <a:pt x="5" y="36"/>
                    <a:pt x="6" y="36"/>
                  </a:cubicBezTo>
                  <a:cubicBezTo>
                    <a:pt x="6" y="36"/>
                    <a:pt x="7" y="36"/>
                    <a:pt x="7" y="36"/>
                  </a:cubicBezTo>
                  <a:cubicBezTo>
                    <a:pt x="8" y="36"/>
                    <a:pt x="9" y="36"/>
                    <a:pt x="9" y="36"/>
                  </a:cubicBezTo>
                  <a:cubicBezTo>
                    <a:pt x="9" y="35"/>
                    <a:pt x="9" y="35"/>
                    <a:pt x="9" y="34"/>
                  </a:cubicBezTo>
                  <a:cubicBezTo>
                    <a:pt x="9" y="34"/>
                    <a:pt x="9" y="33"/>
                    <a:pt x="9" y="33"/>
                  </a:cubicBezTo>
                  <a:cubicBezTo>
                    <a:pt x="10" y="33"/>
                    <a:pt x="10" y="33"/>
                    <a:pt x="11" y="33"/>
                  </a:cubicBezTo>
                  <a:cubicBezTo>
                    <a:pt x="11" y="32"/>
                    <a:pt x="11" y="32"/>
                    <a:pt x="11" y="31"/>
                  </a:cubicBezTo>
                  <a:cubicBezTo>
                    <a:pt x="11" y="30"/>
                    <a:pt x="11" y="30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2" y="27"/>
                    <a:pt x="12" y="26"/>
                  </a:cubicBezTo>
                  <a:cubicBezTo>
                    <a:pt x="13" y="26"/>
                    <a:pt x="13" y="26"/>
                    <a:pt x="14" y="26"/>
                  </a:cubicBezTo>
                  <a:cubicBezTo>
                    <a:pt x="14" y="26"/>
                    <a:pt x="14" y="25"/>
                    <a:pt x="14" y="25"/>
                  </a:cubicBezTo>
                  <a:cubicBezTo>
                    <a:pt x="14" y="24"/>
                    <a:pt x="14" y="24"/>
                    <a:pt x="14" y="23"/>
                  </a:cubicBezTo>
                  <a:cubicBezTo>
                    <a:pt x="14" y="22"/>
                    <a:pt x="14" y="22"/>
                    <a:pt x="14" y="21"/>
                  </a:cubicBezTo>
                  <a:cubicBezTo>
                    <a:pt x="14" y="21"/>
                    <a:pt x="15" y="21"/>
                    <a:pt x="15" y="21"/>
                  </a:cubicBezTo>
                  <a:cubicBezTo>
                    <a:pt x="15" y="21"/>
                    <a:pt x="15" y="20"/>
                    <a:pt x="15" y="20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6" y="18"/>
                    <a:pt x="16" y="18"/>
                    <a:pt x="17" y="18"/>
                  </a:cubicBezTo>
                  <a:cubicBezTo>
                    <a:pt x="17" y="18"/>
                    <a:pt x="17" y="17"/>
                    <a:pt x="17" y="16"/>
                  </a:cubicBezTo>
                  <a:cubicBezTo>
                    <a:pt x="17" y="16"/>
                    <a:pt x="17" y="15"/>
                    <a:pt x="17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2"/>
                    <a:pt x="17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0"/>
                  </a:cubicBezTo>
                  <a:cubicBezTo>
                    <a:pt x="19" y="10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8"/>
                    <a:pt x="20" y="7"/>
                    <a:pt x="20" y="7"/>
                  </a:cubicBezTo>
                  <a:cubicBezTo>
                    <a:pt x="20" y="7"/>
                    <a:pt x="19" y="7"/>
                    <a:pt x="19" y="7"/>
                  </a:cubicBezTo>
                  <a:cubicBezTo>
                    <a:pt x="19" y="6"/>
                    <a:pt x="19" y="6"/>
                    <a:pt x="19" y="5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30" name="Freeform 41107"/>
            <p:cNvSpPr/>
            <p:nvPr/>
          </p:nvSpPr>
          <p:spPr>
            <a:xfrm>
              <a:off x="4303" y="1423"/>
              <a:ext cx="2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" y="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31" name="Freeform 41108"/>
            <p:cNvSpPr/>
            <p:nvPr/>
          </p:nvSpPr>
          <p:spPr>
            <a:xfrm>
              <a:off x="4291" y="1426"/>
              <a:ext cx="5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3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0"/>
                </a:cxn>
              </a:cxnLst>
              <a:pathLst>
                <a:path w="3" h="3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32" name="Freeform 41117"/>
            <p:cNvSpPr>
              <a:spLocks noEditPoints="1"/>
            </p:cNvSpPr>
            <p:nvPr/>
          </p:nvSpPr>
          <p:spPr>
            <a:xfrm>
              <a:off x="3885" y="1057"/>
              <a:ext cx="176" cy="47"/>
            </a:xfrm>
            <a:custGeom>
              <a:avLst/>
              <a:gdLst/>
              <a:ahLst/>
              <a:cxnLst>
                <a:cxn ang="0">
                  <a:pos x="277" y="0"/>
                </a:cxn>
                <a:cxn ang="0">
                  <a:pos x="0" y="0"/>
                </a:cxn>
                <a:cxn ang="0">
                  <a:pos x="0" y="82"/>
                </a:cxn>
                <a:cxn ang="0">
                  <a:pos x="291" y="82"/>
                </a:cxn>
                <a:cxn ang="0">
                  <a:pos x="291" y="78"/>
                </a:cxn>
                <a:cxn ang="0">
                  <a:pos x="291" y="73"/>
                </a:cxn>
                <a:cxn ang="0">
                  <a:pos x="294" y="73"/>
                </a:cxn>
                <a:cxn ang="0">
                  <a:pos x="301" y="73"/>
                </a:cxn>
                <a:cxn ang="0">
                  <a:pos x="303" y="73"/>
                </a:cxn>
                <a:cxn ang="0">
                  <a:pos x="303" y="70"/>
                </a:cxn>
                <a:cxn ang="0">
                  <a:pos x="307" y="70"/>
                </a:cxn>
                <a:cxn ang="0">
                  <a:pos x="307" y="61"/>
                </a:cxn>
                <a:cxn ang="0">
                  <a:pos x="303" y="61"/>
                </a:cxn>
                <a:cxn ang="0">
                  <a:pos x="303" y="64"/>
                </a:cxn>
                <a:cxn ang="0">
                  <a:pos x="301" y="64"/>
                </a:cxn>
                <a:cxn ang="0">
                  <a:pos x="294" y="64"/>
                </a:cxn>
                <a:cxn ang="0">
                  <a:pos x="294" y="70"/>
                </a:cxn>
                <a:cxn ang="0">
                  <a:pos x="286" y="70"/>
                </a:cxn>
                <a:cxn ang="0">
                  <a:pos x="279" y="70"/>
                </a:cxn>
                <a:cxn ang="0">
                  <a:pos x="279" y="64"/>
                </a:cxn>
                <a:cxn ang="0">
                  <a:pos x="279" y="61"/>
                </a:cxn>
                <a:cxn ang="0">
                  <a:pos x="286" y="61"/>
                </a:cxn>
                <a:cxn ang="0">
                  <a:pos x="286" y="54"/>
                </a:cxn>
                <a:cxn ang="0">
                  <a:pos x="286" y="49"/>
                </a:cxn>
                <a:cxn ang="0">
                  <a:pos x="279" y="49"/>
                </a:cxn>
                <a:cxn ang="0">
                  <a:pos x="279" y="45"/>
                </a:cxn>
                <a:cxn ang="0">
                  <a:pos x="279" y="45"/>
                </a:cxn>
                <a:cxn ang="0">
                  <a:pos x="279" y="45"/>
                </a:cxn>
                <a:cxn ang="0">
                  <a:pos x="277" y="45"/>
                </a:cxn>
                <a:cxn ang="0">
                  <a:pos x="277" y="49"/>
                </a:cxn>
                <a:cxn ang="0">
                  <a:pos x="270" y="49"/>
                </a:cxn>
                <a:cxn ang="0">
                  <a:pos x="267" y="49"/>
                </a:cxn>
                <a:cxn ang="0">
                  <a:pos x="261" y="49"/>
                </a:cxn>
                <a:cxn ang="0">
                  <a:pos x="258" y="49"/>
                </a:cxn>
                <a:cxn ang="0">
                  <a:pos x="253" y="49"/>
                </a:cxn>
                <a:cxn ang="0">
                  <a:pos x="249" y="49"/>
                </a:cxn>
                <a:cxn ang="0">
                  <a:pos x="249" y="45"/>
                </a:cxn>
                <a:cxn ang="0">
                  <a:pos x="249" y="40"/>
                </a:cxn>
                <a:cxn ang="0">
                  <a:pos x="253" y="40"/>
                </a:cxn>
                <a:cxn ang="0">
                  <a:pos x="253" y="37"/>
                </a:cxn>
                <a:cxn ang="0">
                  <a:pos x="253" y="30"/>
                </a:cxn>
                <a:cxn ang="0">
                  <a:pos x="253" y="24"/>
                </a:cxn>
                <a:cxn ang="0">
                  <a:pos x="253" y="21"/>
                </a:cxn>
                <a:cxn ang="0">
                  <a:pos x="258" y="21"/>
                </a:cxn>
                <a:cxn ang="0">
                  <a:pos x="261" y="21"/>
                </a:cxn>
                <a:cxn ang="0">
                  <a:pos x="261" y="16"/>
                </a:cxn>
                <a:cxn ang="0">
                  <a:pos x="267" y="16"/>
                </a:cxn>
                <a:cxn ang="0">
                  <a:pos x="267" y="12"/>
                </a:cxn>
                <a:cxn ang="0">
                  <a:pos x="270" y="12"/>
                </a:cxn>
                <a:cxn ang="0">
                  <a:pos x="277" y="12"/>
                </a:cxn>
                <a:cxn ang="0">
                  <a:pos x="279" y="12"/>
                </a:cxn>
                <a:cxn ang="0">
                  <a:pos x="279" y="5"/>
                </a:cxn>
                <a:cxn ang="0">
                  <a:pos x="277" y="5"/>
                </a:cxn>
                <a:cxn ang="0">
                  <a:pos x="277" y="0"/>
                </a:cxn>
                <a:cxn ang="0">
                  <a:pos x="307" y="0"/>
                </a:cxn>
                <a:cxn ang="0">
                  <a:pos x="303" y="0"/>
                </a:cxn>
                <a:cxn ang="0">
                  <a:pos x="303" y="5"/>
                </a:cxn>
                <a:cxn ang="0">
                  <a:pos x="307" y="5"/>
                </a:cxn>
                <a:cxn ang="0">
                  <a:pos x="307" y="0"/>
                </a:cxn>
              </a:cxnLst>
              <a:pathLst>
                <a:path w="101" h="27">
                  <a:moveTo>
                    <a:pt x="9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27"/>
                    <a:pt x="96" y="27"/>
                    <a:pt x="96" y="26"/>
                  </a:cubicBezTo>
                  <a:cubicBezTo>
                    <a:pt x="96" y="26"/>
                    <a:pt x="96" y="25"/>
                    <a:pt x="96" y="24"/>
                  </a:cubicBezTo>
                  <a:cubicBezTo>
                    <a:pt x="96" y="24"/>
                    <a:pt x="97" y="24"/>
                    <a:pt x="97" y="24"/>
                  </a:cubicBezTo>
                  <a:cubicBezTo>
                    <a:pt x="98" y="24"/>
                    <a:pt x="98" y="24"/>
                    <a:pt x="99" y="24"/>
                  </a:cubicBezTo>
                  <a:cubicBezTo>
                    <a:pt x="99" y="24"/>
                    <a:pt x="100" y="24"/>
                    <a:pt x="100" y="24"/>
                  </a:cubicBezTo>
                  <a:cubicBezTo>
                    <a:pt x="100" y="24"/>
                    <a:pt x="100" y="23"/>
                    <a:pt x="100" y="23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101" y="20"/>
                    <a:pt x="101" y="20"/>
                    <a:pt x="100" y="20"/>
                  </a:cubicBezTo>
                  <a:cubicBezTo>
                    <a:pt x="100" y="20"/>
                    <a:pt x="100" y="21"/>
                    <a:pt x="100" y="21"/>
                  </a:cubicBezTo>
                  <a:cubicBezTo>
                    <a:pt x="100" y="21"/>
                    <a:pt x="99" y="21"/>
                    <a:pt x="99" y="21"/>
                  </a:cubicBezTo>
                  <a:cubicBezTo>
                    <a:pt x="98" y="21"/>
                    <a:pt x="98" y="21"/>
                    <a:pt x="97" y="21"/>
                  </a:cubicBezTo>
                  <a:cubicBezTo>
                    <a:pt x="97" y="22"/>
                    <a:pt x="97" y="22"/>
                    <a:pt x="97" y="23"/>
                  </a:cubicBezTo>
                  <a:cubicBezTo>
                    <a:pt x="96" y="23"/>
                    <a:pt x="95" y="23"/>
                    <a:pt x="94" y="23"/>
                  </a:cubicBezTo>
                  <a:cubicBezTo>
                    <a:pt x="94" y="23"/>
                    <a:pt x="93" y="23"/>
                    <a:pt x="92" y="23"/>
                  </a:cubicBezTo>
                  <a:cubicBezTo>
                    <a:pt x="92" y="22"/>
                    <a:pt x="92" y="22"/>
                    <a:pt x="92" y="21"/>
                  </a:cubicBezTo>
                  <a:cubicBezTo>
                    <a:pt x="92" y="21"/>
                    <a:pt x="92" y="20"/>
                    <a:pt x="92" y="20"/>
                  </a:cubicBezTo>
                  <a:cubicBezTo>
                    <a:pt x="93" y="20"/>
                    <a:pt x="94" y="20"/>
                    <a:pt x="94" y="20"/>
                  </a:cubicBezTo>
                  <a:cubicBezTo>
                    <a:pt x="94" y="19"/>
                    <a:pt x="94" y="19"/>
                    <a:pt x="94" y="18"/>
                  </a:cubicBezTo>
                  <a:cubicBezTo>
                    <a:pt x="94" y="18"/>
                    <a:pt x="94" y="17"/>
                    <a:pt x="94" y="16"/>
                  </a:cubicBezTo>
                  <a:cubicBezTo>
                    <a:pt x="94" y="16"/>
                    <a:pt x="93" y="16"/>
                    <a:pt x="92" y="16"/>
                  </a:cubicBezTo>
                  <a:cubicBezTo>
                    <a:pt x="92" y="16"/>
                    <a:pt x="92" y="15"/>
                    <a:pt x="92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5"/>
                    <a:pt x="91" y="15"/>
                    <a:pt x="91" y="15"/>
                  </a:cubicBezTo>
                  <a:cubicBezTo>
                    <a:pt x="91" y="15"/>
                    <a:pt x="91" y="16"/>
                    <a:pt x="91" y="16"/>
                  </a:cubicBezTo>
                  <a:cubicBezTo>
                    <a:pt x="90" y="16"/>
                    <a:pt x="90" y="16"/>
                    <a:pt x="89" y="16"/>
                  </a:cubicBezTo>
                  <a:cubicBezTo>
                    <a:pt x="89" y="16"/>
                    <a:pt x="88" y="16"/>
                    <a:pt x="88" y="16"/>
                  </a:cubicBezTo>
                  <a:cubicBezTo>
                    <a:pt x="87" y="16"/>
                    <a:pt x="87" y="16"/>
                    <a:pt x="86" y="16"/>
                  </a:cubicBezTo>
                  <a:cubicBezTo>
                    <a:pt x="86" y="16"/>
                    <a:pt x="85" y="16"/>
                    <a:pt x="85" y="16"/>
                  </a:cubicBezTo>
                  <a:cubicBezTo>
                    <a:pt x="84" y="16"/>
                    <a:pt x="84" y="16"/>
                    <a:pt x="83" y="16"/>
                  </a:cubicBezTo>
                  <a:cubicBezTo>
                    <a:pt x="83" y="16"/>
                    <a:pt x="82" y="16"/>
                    <a:pt x="82" y="16"/>
                  </a:cubicBezTo>
                  <a:cubicBezTo>
                    <a:pt x="82" y="16"/>
                    <a:pt x="82" y="15"/>
                    <a:pt x="82" y="15"/>
                  </a:cubicBezTo>
                  <a:cubicBezTo>
                    <a:pt x="82" y="14"/>
                    <a:pt x="82" y="14"/>
                    <a:pt x="82" y="13"/>
                  </a:cubicBezTo>
                  <a:cubicBezTo>
                    <a:pt x="82" y="13"/>
                    <a:pt x="83" y="13"/>
                    <a:pt x="83" y="13"/>
                  </a:cubicBezTo>
                  <a:cubicBezTo>
                    <a:pt x="83" y="13"/>
                    <a:pt x="83" y="12"/>
                    <a:pt x="83" y="12"/>
                  </a:cubicBezTo>
                  <a:cubicBezTo>
                    <a:pt x="83" y="11"/>
                    <a:pt x="83" y="10"/>
                    <a:pt x="83" y="10"/>
                  </a:cubicBezTo>
                  <a:cubicBezTo>
                    <a:pt x="83" y="9"/>
                    <a:pt x="83" y="9"/>
                    <a:pt x="83" y="8"/>
                  </a:cubicBezTo>
                  <a:cubicBezTo>
                    <a:pt x="83" y="8"/>
                    <a:pt x="83" y="7"/>
                    <a:pt x="83" y="7"/>
                  </a:cubicBezTo>
                  <a:cubicBezTo>
                    <a:pt x="84" y="7"/>
                    <a:pt x="84" y="7"/>
                    <a:pt x="85" y="7"/>
                  </a:cubicBezTo>
                  <a:cubicBezTo>
                    <a:pt x="85" y="7"/>
                    <a:pt x="86" y="7"/>
                    <a:pt x="86" y="7"/>
                  </a:cubicBezTo>
                  <a:cubicBezTo>
                    <a:pt x="86" y="6"/>
                    <a:pt x="86" y="6"/>
                    <a:pt x="86" y="5"/>
                  </a:cubicBezTo>
                  <a:cubicBezTo>
                    <a:pt x="87" y="5"/>
                    <a:pt x="87" y="5"/>
                    <a:pt x="88" y="5"/>
                  </a:cubicBezTo>
                  <a:cubicBezTo>
                    <a:pt x="88" y="5"/>
                    <a:pt x="88" y="4"/>
                    <a:pt x="88" y="4"/>
                  </a:cubicBezTo>
                  <a:cubicBezTo>
                    <a:pt x="88" y="4"/>
                    <a:pt x="89" y="4"/>
                    <a:pt x="89" y="4"/>
                  </a:cubicBezTo>
                  <a:cubicBezTo>
                    <a:pt x="90" y="4"/>
                    <a:pt x="90" y="4"/>
                    <a:pt x="91" y="4"/>
                  </a:cubicBezTo>
                  <a:cubicBezTo>
                    <a:pt x="91" y="4"/>
                    <a:pt x="92" y="4"/>
                    <a:pt x="92" y="4"/>
                  </a:cubicBezTo>
                  <a:cubicBezTo>
                    <a:pt x="92" y="3"/>
                    <a:pt x="92" y="2"/>
                    <a:pt x="92" y="2"/>
                  </a:cubicBezTo>
                  <a:cubicBezTo>
                    <a:pt x="92" y="2"/>
                    <a:pt x="91" y="2"/>
                    <a:pt x="91" y="2"/>
                  </a:cubicBezTo>
                  <a:cubicBezTo>
                    <a:pt x="91" y="1"/>
                    <a:pt x="91" y="1"/>
                    <a:pt x="91" y="0"/>
                  </a:cubicBezTo>
                  <a:moveTo>
                    <a:pt x="101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1"/>
                    <a:pt x="100" y="1"/>
                    <a:pt x="100" y="2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01" y="0"/>
                    <a:pt x="101" y="0"/>
                    <a:pt x="101" y="0"/>
                  </a:cubicBezTo>
                </a:path>
              </a:pathLst>
            </a:custGeom>
            <a:solidFill>
              <a:srgbClr val="92E2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33" name="Freeform 41118"/>
            <p:cNvSpPr/>
            <p:nvPr/>
          </p:nvSpPr>
          <p:spPr>
            <a:xfrm>
              <a:off x="4045" y="1069"/>
              <a:ext cx="9" cy="1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0" y="1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  <a:cxn ang="0">
                  <a:pos x="7" y="19"/>
                </a:cxn>
                <a:cxn ang="0">
                  <a:pos x="7" y="16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3" y="9"/>
                </a:cxn>
                <a:cxn ang="0">
                  <a:pos x="16" y="9"/>
                </a:cxn>
                <a:cxn ang="0">
                  <a:pos x="16" y="4"/>
                </a:cxn>
                <a:cxn ang="0">
                  <a:pos x="13" y="4"/>
                </a:cxn>
                <a:cxn ang="0">
                  <a:pos x="13" y="0"/>
                </a:cxn>
              </a:cxnLst>
              <a:pathLst>
                <a:path w="5" h="8"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</a:path>
              </a:pathLst>
            </a:custGeom>
            <a:solidFill>
              <a:srgbClr val="1B90C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34" name="Freeform 41119"/>
            <p:cNvSpPr>
              <a:spLocks noEditPoints="1"/>
            </p:cNvSpPr>
            <p:nvPr/>
          </p:nvSpPr>
          <p:spPr>
            <a:xfrm>
              <a:off x="4028" y="1057"/>
              <a:ext cx="33" cy="47"/>
            </a:xfrm>
            <a:custGeom>
              <a:avLst/>
              <a:gdLst/>
              <a:ahLst/>
              <a:cxnLst>
                <a:cxn ang="0">
                  <a:pos x="54" y="70"/>
                </a:cxn>
                <a:cxn ang="0">
                  <a:pos x="52" y="73"/>
                </a:cxn>
                <a:cxn ang="0">
                  <a:pos x="42" y="73"/>
                </a:cxn>
                <a:cxn ang="0">
                  <a:pos x="42" y="82"/>
                </a:cxn>
                <a:cxn ang="0">
                  <a:pos x="57" y="70"/>
                </a:cxn>
                <a:cxn ang="0">
                  <a:pos x="28" y="0"/>
                </a:cxn>
                <a:cxn ang="0">
                  <a:pos x="30" y="5"/>
                </a:cxn>
                <a:cxn ang="0">
                  <a:pos x="28" y="12"/>
                </a:cxn>
                <a:cxn ang="0">
                  <a:pos x="17" y="12"/>
                </a:cxn>
                <a:cxn ang="0">
                  <a:pos x="12" y="16"/>
                </a:cxn>
                <a:cxn ang="0">
                  <a:pos x="9" y="21"/>
                </a:cxn>
                <a:cxn ang="0">
                  <a:pos x="3" y="24"/>
                </a:cxn>
                <a:cxn ang="0">
                  <a:pos x="3" y="37"/>
                </a:cxn>
                <a:cxn ang="0">
                  <a:pos x="0" y="40"/>
                </a:cxn>
                <a:cxn ang="0">
                  <a:pos x="0" y="49"/>
                </a:cxn>
                <a:cxn ang="0">
                  <a:pos x="9" y="49"/>
                </a:cxn>
                <a:cxn ang="0">
                  <a:pos x="17" y="49"/>
                </a:cxn>
                <a:cxn ang="0">
                  <a:pos x="28" y="49"/>
                </a:cxn>
                <a:cxn ang="0">
                  <a:pos x="30" y="45"/>
                </a:cxn>
                <a:cxn ang="0">
                  <a:pos x="30" y="40"/>
                </a:cxn>
                <a:cxn ang="0">
                  <a:pos x="30" y="30"/>
                </a:cxn>
                <a:cxn ang="0">
                  <a:pos x="30" y="24"/>
                </a:cxn>
                <a:cxn ang="0">
                  <a:pos x="36" y="24"/>
                </a:cxn>
                <a:cxn ang="0">
                  <a:pos x="36" y="21"/>
                </a:cxn>
                <a:cxn ang="0">
                  <a:pos x="42" y="24"/>
                </a:cxn>
                <a:cxn ang="0">
                  <a:pos x="45" y="30"/>
                </a:cxn>
                <a:cxn ang="0">
                  <a:pos x="42" y="30"/>
                </a:cxn>
                <a:cxn ang="0">
                  <a:pos x="36" y="30"/>
                </a:cxn>
                <a:cxn ang="0">
                  <a:pos x="36" y="40"/>
                </a:cxn>
                <a:cxn ang="0">
                  <a:pos x="36" y="45"/>
                </a:cxn>
                <a:cxn ang="0">
                  <a:pos x="30" y="45"/>
                </a:cxn>
                <a:cxn ang="0">
                  <a:pos x="36" y="49"/>
                </a:cxn>
                <a:cxn ang="0">
                  <a:pos x="36" y="61"/>
                </a:cxn>
                <a:cxn ang="0">
                  <a:pos x="30" y="64"/>
                </a:cxn>
                <a:cxn ang="0">
                  <a:pos x="36" y="70"/>
                </a:cxn>
                <a:cxn ang="0">
                  <a:pos x="45" y="64"/>
                </a:cxn>
                <a:cxn ang="0">
                  <a:pos x="54" y="64"/>
                </a:cxn>
                <a:cxn ang="0">
                  <a:pos x="57" y="61"/>
                </a:cxn>
                <a:cxn ang="0">
                  <a:pos x="54" y="5"/>
                </a:cxn>
              </a:cxnLst>
              <a:pathLst>
                <a:path w="19" h="27">
                  <a:moveTo>
                    <a:pt x="19" y="23"/>
                  </a:moveTo>
                  <a:cubicBezTo>
                    <a:pt x="19" y="23"/>
                    <a:pt x="19" y="23"/>
                    <a:pt x="18" y="23"/>
                  </a:cubicBezTo>
                  <a:cubicBezTo>
                    <a:pt x="18" y="23"/>
                    <a:pt x="18" y="24"/>
                    <a:pt x="18" y="24"/>
                  </a:cubicBezTo>
                  <a:cubicBezTo>
                    <a:pt x="18" y="24"/>
                    <a:pt x="17" y="24"/>
                    <a:pt x="17" y="24"/>
                  </a:cubicBezTo>
                  <a:cubicBezTo>
                    <a:pt x="16" y="24"/>
                    <a:pt x="16" y="24"/>
                    <a:pt x="15" y="24"/>
                  </a:cubicBezTo>
                  <a:cubicBezTo>
                    <a:pt x="15" y="24"/>
                    <a:pt x="14" y="24"/>
                    <a:pt x="14" y="24"/>
                  </a:cubicBezTo>
                  <a:cubicBezTo>
                    <a:pt x="14" y="25"/>
                    <a:pt x="14" y="26"/>
                    <a:pt x="14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3"/>
                    <a:pt x="19" y="23"/>
                    <a:pt x="19" y="23"/>
                  </a:cubicBezTo>
                  <a:moveTo>
                    <a:pt x="18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2"/>
                    <a:pt x="10" y="3"/>
                    <a:pt x="10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1" y="16"/>
                    <a:pt x="1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3" y="16"/>
                    <a:pt x="4" y="16"/>
                    <a:pt x="4" y="16"/>
                  </a:cubicBezTo>
                  <a:cubicBezTo>
                    <a:pt x="5" y="16"/>
                    <a:pt x="5" y="16"/>
                    <a:pt x="6" y="16"/>
                  </a:cubicBezTo>
                  <a:cubicBezTo>
                    <a:pt x="6" y="16"/>
                    <a:pt x="7" y="16"/>
                    <a:pt x="7" y="16"/>
                  </a:cubicBezTo>
                  <a:cubicBezTo>
                    <a:pt x="8" y="16"/>
                    <a:pt x="8" y="16"/>
                    <a:pt x="9" y="16"/>
                  </a:cubicBezTo>
                  <a:cubicBezTo>
                    <a:pt x="9" y="16"/>
                    <a:pt x="9" y="15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10" y="14"/>
                    <a:pt x="10" y="13"/>
                  </a:cubicBezTo>
                  <a:cubicBezTo>
                    <a:pt x="10" y="13"/>
                    <a:pt x="10" y="12"/>
                    <a:pt x="10" y="12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ubicBezTo>
                    <a:pt x="13" y="10"/>
                    <a:pt x="13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1"/>
                    <a:pt x="12" y="12"/>
                  </a:cubicBezTo>
                  <a:cubicBezTo>
                    <a:pt x="12" y="12"/>
                    <a:pt x="12" y="13"/>
                    <a:pt x="12" y="13"/>
                  </a:cubicBezTo>
                  <a:cubicBezTo>
                    <a:pt x="12" y="14"/>
                    <a:pt x="12" y="14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1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6"/>
                    <a:pt x="10" y="16"/>
                  </a:cubicBezTo>
                  <a:cubicBezTo>
                    <a:pt x="11" y="16"/>
                    <a:pt x="12" y="16"/>
                    <a:pt x="12" y="16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2" y="20"/>
                    <a:pt x="11" y="20"/>
                    <a:pt x="10" y="20"/>
                  </a:cubicBezTo>
                  <a:cubicBezTo>
                    <a:pt x="10" y="20"/>
                    <a:pt x="10" y="21"/>
                    <a:pt x="10" y="21"/>
                  </a:cubicBezTo>
                  <a:cubicBezTo>
                    <a:pt x="10" y="22"/>
                    <a:pt x="10" y="22"/>
                    <a:pt x="10" y="23"/>
                  </a:cubicBezTo>
                  <a:cubicBezTo>
                    <a:pt x="11" y="23"/>
                    <a:pt x="12" y="23"/>
                    <a:pt x="12" y="23"/>
                  </a:cubicBezTo>
                  <a:cubicBezTo>
                    <a:pt x="13" y="23"/>
                    <a:pt x="14" y="23"/>
                    <a:pt x="15" y="23"/>
                  </a:cubicBezTo>
                  <a:cubicBezTo>
                    <a:pt x="15" y="22"/>
                    <a:pt x="15" y="22"/>
                    <a:pt x="15" y="21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1"/>
                    <a:pt x="18" y="21"/>
                    <a:pt x="18" y="21"/>
                  </a:cubicBezTo>
                  <a:cubicBezTo>
                    <a:pt x="18" y="21"/>
                    <a:pt x="18" y="20"/>
                    <a:pt x="18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8" y="2"/>
                  </a:cubicBezTo>
                  <a:cubicBezTo>
                    <a:pt x="18" y="1"/>
                    <a:pt x="18" y="1"/>
                    <a:pt x="18" y="0"/>
                  </a:cubicBezTo>
                </a:path>
              </a:pathLst>
            </a:custGeom>
            <a:solidFill>
              <a:srgbClr val="1B90C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35" name="Freeform 41121"/>
            <p:cNvSpPr>
              <a:spLocks noEditPoints="1"/>
            </p:cNvSpPr>
            <p:nvPr/>
          </p:nvSpPr>
          <p:spPr>
            <a:xfrm>
              <a:off x="3655" y="1057"/>
              <a:ext cx="129" cy="4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0" y="82"/>
                </a:cxn>
                <a:cxn ang="0">
                  <a:pos x="0" y="82"/>
                </a:cxn>
                <a:cxn ang="0">
                  <a:pos x="24" y="0"/>
                </a:cxn>
                <a:cxn ang="0">
                  <a:pos x="225" y="0"/>
                </a:cxn>
                <a:cxn ang="0">
                  <a:pos x="221" y="0"/>
                </a:cxn>
                <a:cxn ang="0">
                  <a:pos x="221" y="5"/>
                </a:cxn>
                <a:cxn ang="0">
                  <a:pos x="216" y="5"/>
                </a:cxn>
                <a:cxn ang="0">
                  <a:pos x="216" y="12"/>
                </a:cxn>
                <a:cxn ang="0">
                  <a:pos x="213" y="12"/>
                </a:cxn>
                <a:cxn ang="0">
                  <a:pos x="213" y="16"/>
                </a:cxn>
                <a:cxn ang="0">
                  <a:pos x="216" y="16"/>
                </a:cxn>
                <a:cxn ang="0">
                  <a:pos x="221" y="16"/>
                </a:cxn>
                <a:cxn ang="0">
                  <a:pos x="225" y="16"/>
                </a:cxn>
                <a:cxn ang="0">
                  <a:pos x="225" y="12"/>
                </a:cxn>
                <a:cxn ang="0">
                  <a:pos x="225" y="5"/>
                </a:cxn>
                <a:cxn ang="0">
                  <a:pos x="225" y="0"/>
                </a:cxn>
              </a:cxnLst>
              <a:pathLst>
                <a:path w="74" h="27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5" y="9"/>
                    <a:pt x="2" y="18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18"/>
                    <a:pt x="5" y="9"/>
                    <a:pt x="8" y="0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1"/>
                    <a:pt x="73" y="1"/>
                    <a:pt x="73" y="2"/>
                  </a:cubicBezTo>
                  <a:cubicBezTo>
                    <a:pt x="72" y="2"/>
                    <a:pt x="72" y="2"/>
                    <a:pt x="71" y="2"/>
                  </a:cubicBezTo>
                  <a:cubicBezTo>
                    <a:pt x="71" y="2"/>
                    <a:pt x="71" y="3"/>
                    <a:pt x="71" y="4"/>
                  </a:cubicBezTo>
                  <a:cubicBezTo>
                    <a:pt x="71" y="4"/>
                    <a:pt x="70" y="4"/>
                    <a:pt x="70" y="4"/>
                  </a:cubicBezTo>
                  <a:cubicBezTo>
                    <a:pt x="70" y="4"/>
                    <a:pt x="70" y="5"/>
                    <a:pt x="70" y="5"/>
                  </a:cubicBezTo>
                  <a:cubicBezTo>
                    <a:pt x="70" y="5"/>
                    <a:pt x="71" y="5"/>
                    <a:pt x="71" y="5"/>
                  </a:cubicBezTo>
                  <a:cubicBezTo>
                    <a:pt x="72" y="5"/>
                    <a:pt x="72" y="5"/>
                    <a:pt x="73" y="5"/>
                  </a:cubicBezTo>
                  <a:cubicBezTo>
                    <a:pt x="73" y="5"/>
                    <a:pt x="74" y="5"/>
                    <a:pt x="74" y="5"/>
                  </a:cubicBezTo>
                  <a:cubicBezTo>
                    <a:pt x="74" y="5"/>
                    <a:pt x="74" y="4"/>
                    <a:pt x="74" y="4"/>
                  </a:cubicBezTo>
                  <a:cubicBezTo>
                    <a:pt x="74" y="3"/>
                    <a:pt x="74" y="2"/>
                    <a:pt x="74" y="2"/>
                  </a:cubicBezTo>
                  <a:cubicBezTo>
                    <a:pt x="74" y="1"/>
                    <a:pt x="74" y="1"/>
                    <a:pt x="74" y="0"/>
                  </a:cubicBezTo>
                </a:path>
              </a:pathLst>
            </a:custGeom>
            <a:solidFill>
              <a:srgbClr val="92E2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336" name="Freeform 41122"/>
            <p:cNvSpPr/>
            <p:nvPr/>
          </p:nvSpPr>
          <p:spPr>
            <a:xfrm>
              <a:off x="3655" y="1057"/>
              <a:ext cx="171" cy="47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225" y="0"/>
                </a:cxn>
                <a:cxn ang="0">
                  <a:pos x="225" y="5"/>
                </a:cxn>
                <a:cxn ang="0">
                  <a:pos x="225" y="12"/>
                </a:cxn>
                <a:cxn ang="0">
                  <a:pos x="225" y="16"/>
                </a:cxn>
                <a:cxn ang="0">
                  <a:pos x="222" y="16"/>
                </a:cxn>
                <a:cxn ang="0">
                  <a:pos x="216" y="16"/>
                </a:cxn>
                <a:cxn ang="0">
                  <a:pos x="213" y="16"/>
                </a:cxn>
                <a:cxn ang="0">
                  <a:pos x="213" y="12"/>
                </a:cxn>
                <a:cxn ang="0">
                  <a:pos x="216" y="12"/>
                </a:cxn>
                <a:cxn ang="0">
                  <a:pos x="216" y="5"/>
                </a:cxn>
                <a:cxn ang="0">
                  <a:pos x="222" y="5"/>
                </a:cxn>
                <a:cxn ang="0">
                  <a:pos x="222" y="0"/>
                </a:cxn>
                <a:cxn ang="0">
                  <a:pos x="24" y="0"/>
                </a:cxn>
                <a:cxn ang="0">
                  <a:pos x="0" y="82"/>
                </a:cxn>
                <a:cxn ang="0">
                  <a:pos x="298" y="82"/>
                </a:cxn>
                <a:cxn ang="0">
                  <a:pos x="298" y="0"/>
                </a:cxn>
              </a:cxnLst>
              <a:pathLst>
                <a:path w="98" h="27">
                  <a:moveTo>
                    <a:pt x="98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1"/>
                    <a:pt x="74" y="1"/>
                    <a:pt x="74" y="2"/>
                  </a:cubicBezTo>
                  <a:cubicBezTo>
                    <a:pt x="74" y="2"/>
                    <a:pt x="74" y="3"/>
                    <a:pt x="74" y="4"/>
                  </a:cubicBezTo>
                  <a:cubicBezTo>
                    <a:pt x="74" y="4"/>
                    <a:pt x="74" y="5"/>
                    <a:pt x="74" y="5"/>
                  </a:cubicBezTo>
                  <a:cubicBezTo>
                    <a:pt x="74" y="5"/>
                    <a:pt x="73" y="5"/>
                    <a:pt x="73" y="5"/>
                  </a:cubicBezTo>
                  <a:cubicBezTo>
                    <a:pt x="72" y="5"/>
                    <a:pt x="72" y="5"/>
                    <a:pt x="71" y="5"/>
                  </a:cubicBezTo>
                  <a:cubicBezTo>
                    <a:pt x="71" y="5"/>
                    <a:pt x="70" y="5"/>
                    <a:pt x="70" y="5"/>
                  </a:cubicBezTo>
                  <a:cubicBezTo>
                    <a:pt x="70" y="5"/>
                    <a:pt x="70" y="4"/>
                    <a:pt x="70" y="4"/>
                  </a:cubicBezTo>
                  <a:cubicBezTo>
                    <a:pt x="70" y="4"/>
                    <a:pt x="71" y="4"/>
                    <a:pt x="71" y="4"/>
                  </a:cubicBezTo>
                  <a:cubicBezTo>
                    <a:pt x="71" y="3"/>
                    <a:pt x="71" y="2"/>
                    <a:pt x="71" y="2"/>
                  </a:cubicBezTo>
                  <a:cubicBezTo>
                    <a:pt x="72" y="2"/>
                    <a:pt x="72" y="2"/>
                    <a:pt x="73" y="2"/>
                  </a:cubicBezTo>
                  <a:cubicBezTo>
                    <a:pt x="73" y="1"/>
                    <a:pt x="73" y="1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9"/>
                    <a:pt x="2" y="18"/>
                    <a:pt x="0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solidFill>
              <a:srgbClr val="1B90C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3197" name="Group 41149"/>
          <p:cNvGrpSpPr/>
          <p:nvPr/>
        </p:nvGrpSpPr>
        <p:grpSpPr>
          <a:xfrm>
            <a:off x="3563938" y="2233613"/>
            <a:ext cx="1204912" cy="74612"/>
            <a:chOff x="2247" y="1292"/>
            <a:chExt cx="759" cy="47"/>
          </a:xfrm>
        </p:grpSpPr>
        <p:sp>
          <p:nvSpPr>
            <p:cNvPr id="7242" name="Rectangle 41123"/>
            <p:cNvSpPr/>
            <p:nvPr/>
          </p:nvSpPr>
          <p:spPr>
            <a:xfrm>
              <a:off x="2828" y="1292"/>
              <a:ext cx="178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243" name="Rectangle 41125"/>
            <p:cNvSpPr/>
            <p:nvPr/>
          </p:nvSpPr>
          <p:spPr>
            <a:xfrm>
              <a:off x="2247" y="1292"/>
              <a:ext cx="524" cy="47"/>
            </a:xfrm>
            <a:prstGeom prst="rect">
              <a:avLst/>
            </a:prstGeom>
            <a:solidFill>
              <a:srgbClr val="B9EDF3">
                <a:alpha val="20000"/>
              </a:srgb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3198" name="Group 41150"/>
          <p:cNvGrpSpPr/>
          <p:nvPr/>
        </p:nvGrpSpPr>
        <p:grpSpPr>
          <a:xfrm>
            <a:off x="4962525" y="2606675"/>
            <a:ext cx="3438525" cy="222250"/>
            <a:chOff x="3128" y="1527"/>
            <a:chExt cx="2166" cy="140"/>
          </a:xfrm>
        </p:grpSpPr>
        <p:sp>
          <p:nvSpPr>
            <p:cNvPr id="7238" name="Rectangle 40998"/>
            <p:cNvSpPr/>
            <p:nvPr/>
          </p:nvSpPr>
          <p:spPr>
            <a:xfrm>
              <a:off x="3128" y="1527"/>
              <a:ext cx="176" cy="47"/>
            </a:xfrm>
            <a:prstGeom prst="rect">
              <a:avLst/>
            </a:prstGeom>
            <a:solidFill>
              <a:srgbClr val="92E2EC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239" name="Freeform 41000"/>
            <p:cNvSpPr/>
            <p:nvPr/>
          </p:nvSpPr>
          <p:spPr>
            <a:xfrm>
              <a:off x="3470" y="1620"/>
              <a:ext cx="524" cy="47"/>
            </a:xfrm>
            <a:custGeom>
              <a:avLst/>
              <a:gdLst/>
              <a:ahLst/>
              <a:cxnLst>
                <a:cxn ang="0">
                  <a:pos x="785" y="0"/>
                </a:cxn>
                <a:cxn ang="0">
                  <a:pos x="0" y="0"/>
                </a:cxn>
                <a:cxn ang="0">
                  <a:pos x="0" y="82"/>
                </a:cxn>
                <a:cxn ang="0">
                  <a:pos x="912" y="82"/>
                </a:cxn>
                <a:cxn ang="0">
                  <a:pos x="912" y="77"/>
                </a:cxn>
                <a:cxn ang="0">
                  <a:pos x="785" y="0"/>
                </a:cxn>
              </a:cxnLst>
              <a:pathLst>
                <a:path w="301" h="27">
                  <a:moveTo>
                    <a:pt x="25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301" y="27"/>
                    <a:pt x="301" y="27"/>
                    <a:pt x="301" y="27"/>
                  </a:cubicBezTo>
                  <a:cubicBezTo>
                    <a:pt x="301" y="25"/>
                    <a:pt x="301" y="25"/>
                    <a:pt x="301" y="25"/>
                  </a:cubicBezTo>
                  <a:cubicBezTo>
                    <a:pt x="286" y="18"/>
                    <a:pt x="272" y="10"/>
                    <a:pt x="259" y="0"/>
                  </a:cubicBezTo>
                </a:path>
              </a:pathLst>
            </a:custGeom>
            <a:solidFill>
              <a:srgbClr val="92E2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40" name="Rectangle 41127"/>
            <p:cNvSpPr/>
            <p:nvPr/>
          </p:nvSpPr>
          <p:spPr>
            <a:xfrm>
              <a:off x="4535" y="1619"/>
              <a:ext cx="177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241" name="Rectangle 41129"/>
            <p:cNvSpPr/>
            <p:nvPr/>
          </p:nvSpPr>
          <p:spPr>
            <a:xfrm>
              <a:off x="4770" y="1619"/>
              <a:ext cx="524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3204" name="Group 41156"/>
          <p:cNvGrpSpPr/>
          <p:nvPr/>
        </p:nvGrpSpPr>
        <p:grpSpPr>
          <a:xfrm>
            <a:off x="5454650" y="1166813"/>
            <a:ext cx="1939925" cy="1778000"/>
            <a:chOff x="3438" y="620"/>
            <a:chExt cx="1222" cy="1120"/>
          </a:xfrm>
        </p:grpSpPr>
        <p:grpSp>
          <p:nvGrpSpPr>
            <p:cNvPr id="7232" name="Group 41145"/>
            <p:cNvGrpSpPr/>
            <p:nvPr/>
          </p:nvGrpSpPr>
          <p:grpSpPr>
            <a:xfrm>
              <a:off x="3514" y="620"/>
              <a:ext cx="1146" cy="676"/>
              <a:chOff x="3514" y="620"/>
              <a:chExt cx="1146" cy="676"/>
            </a:xfrm>
          </p:grpSpPr>
          <p:sp>
            <p:nvSpPr>
              <p:cNvPr id="7236" name="Freeform 41131"/>
              <p:cNvSpPr/>
              <p:nvPr/>
            </p:nvSpPr>
            <p:spPr>
              <a:xfrm>
                <a:off x="3514" y="620"/>
                <a:ext cx="1102" cy="561"/>
              </a:xfrm>
              <a:custGeom>
                <a:avLst/>
                <a:gdLst/>
                <a:ahLst/>
                <a:cxnLst>
                  <a:cxn ang="0">
                    <a:pos x="1828" y="944"/>
                  </a:cxn>
                  <a:cxn ang="0">
                    <a:pos x="1824" y="862"/>
                  </a:cxn>
                  <a:cxn ang="0">
                    <a:pos x="1746" y="573"/>
                  </a:cxn>
                  <a:cxn ang="0">
                    <a:pos x="1697" y="483"/>
                  </a:cxn>
                  <a:cxn ang="0">
                    <a:pos x="1694" y="479"/>
                  </a:cxn>
                  <a:cxn ang="0">
                    <a:pos x="1694" y="479"/>
                  </a:cxn>
                  <a:cxn ang="0">
                    <a:pos x="1670" y="446"/>
                  </a:cxn>
                  <a:cxn ang="0">
                    <a:pos x="1607" y="361"/>
                  </a:cxn>
                  <a:cxn ang="0">
                    <a:pos x="1485" y="242"/>
                  </a:cxn>
                  <a:cxn ang="0">
                    <a:pos x="1219" y="94"/>
                  </a:cxn>
                  <a:cxn ang="0">
                    <a:pos x="1191" y="85"/>
                  </a:cxn>
                  <a:cxn ang="0">
                    <a:pos x="1036" y="49"/>
                  </a:cxn>
                  <a:cxn ang="0">
                    <a:pos x="942" y="40"/>
                  </a:cxn>
                  <a:cxn ang="0">
                    <a:pos x="848" y="42"/>
                  </a:cxn>
                  <a:cxn ang="0">
                    <a:pos x="724" y="57"/>
                  </a:cxn>
                  <a:cxn ang="0">
                    <a:pos x="552" y="112"/>
                  </a:cxn>
                  <a:cxn ang="0">
                    <a:pos x="446" y="164"/>
                  </a:cxn>
                  <a:cxn ang="0">
                    <a:pos x="352" y="225"/>
                  </a:cxn>
                  <a:cxn ang="0">
                    <a:pos x="97" y="507"/>
                  </a:cxn>
                  <a:cxn ang="0">
                    <a:pos x="17" y="674"/>
                  </a:cxn>
                  <a:cxn ang="0">
                    <a:pos x="0" y="740"/>
                  </a:cxn>
                  <a:cxn ang="0">
                    <a:pos x="17" y="674"/>
                  </a:cxn>
                  <a:cxn ang="0">
                    <a:pos x="87" y="500"/>
                  </a:cxn>
                  <a:cxn ang="0">
                    <a:pos x="336" y="206"/>
                  </a:cxn>
                  <a:cxn ang="0">
                    <a:pos x="406" y="159"/>
                  </a:cxn>
                  <a:cxn ang="0">
                    <a:pos x="486" y="112"/>
                  </a:cxn>
                  <a:cxn ang="0">
                    <a:pos x="655" y="42"/>
                  </a:cxn>
                  <a:cxn ang="0">
                    <a:pos x="782" y="12"/>
                  </a:cxn>
                  <a:cxn ang="0">
                    <a:pos x="912" y="0"/>
                  </a:cxn>
                  <a:cxn ang="0">
                    <a:pos x="977" y="0"/>
                  </a:cxn>
                  <a:cxn ang="0">
                    <a:pos x="1173" y="30"/>
                  </a:cxn>
                  <a:cxn ang="0">
                    <a:pos x="1222" y="42"/>
                  </a:cxn>
                  <a:cxn ang="0">
                    <a:pos x="1297" y="70"/>
                  </a:cxn>
                  <a:cxn ang="0">
                    <a:pos x="1616" y="274"/>
                  </a:cxn>
                  <a:cxn ang="0">
                    <a:pos x="1697" y="361"/>
                  </a:cxn>
                  <a:cxn ang="0">
                    <a:pos x="1746" y="429"/>
                  </a:cxn>
                  <a:cxn ang="0">
                    <a:pos x="1760" y="453"/>
                  </a:cxn>
                  <a:cxn ang="0">
                    <a:pos x="1878" y="713"/>
                  </a:cxn>
                  <a:cxn ang="0">
                    <a:pos x="1915" y="904"/>
                  </a:cxn>
                  <a:cxn ang="0">
                    <a:pos x="1918" y="974"/>
                  </a:cxn>
                </a:cxnLst>
                <a:pathLst>
                  <a:path w="633" h="322">
                    <a:moveTo>
                      <a:pt x="603" y="322"/>
                    </a:moveTo>
                    <a:cubicBezTo>
                      <a:pt x="603" y="322"/>
                      <a:pt x="603" y="318"/>
                      <a:pt x="603" y="311"/>
                    </a:cubicBezTo>
                    <a:cubicBezTo>
                      <a:pt x="603" y="308"/>
                      <a:pt x="603" y="305"/>
                      <a:pt x="603" y="300"/>
                    </a:cubicBezTo>
                    <a:cubicBezTo>
                      <a:pt x="603" y="295"/>
                      <a:pt x="602" y="290"/>
                      <a:pt x="602" y="284"/>
                    </a:cubicBezTo>
                    <a:cubicBezTo>
                      <a:pt x="601" y="272"/>
                      <a:pt x="598" y="258"/>
                      <a:pt x="594" y="242"/>
                    </a:cubicBezTo>
                    <a:cubicBezTo>
                      <a:pt x="590" y="226"/>
                      <a:pt x="584" y="208"/>
                      <a:pt x="576" y="189"/>
                    </a:cubicBezTo>
                    <a:cubicBezTo>
                      <a:pt x="571" y="180"/>
                      <a:pt x="566" y="171"/>
                      <a:pt x="561" y="161"/>
                    </a:cubicBezTo>
                    <a:cubicBezTo>
                      <a:pt x="560" y="159"/>
                      <a:pt x="560" y="159"/>
                      <a:pt x="560" y="159"/>
                    </a:cubicBezTo>
                    <a:cubicBezTo>
                      <a:pt x="559" y="159"/>
                      <a:pt x="559" y="159"/>
                      <a:pt x="559" y="159"/>
                    </a:cubicBezTo>
                    <a:cubicBezTo>
                      <a:pt x="559" y="158"/>
                      <a:pt x="559" y="158"/>
                      <a:pt x="559" y="158"/>
                    </a:cubicBezTo>
                    <a:cubicBezTo>
                      <a:pt x="559" y="158"/>
                      <a:pt x="559" y="158"/>
                      <a:pt x="559" y="158"/>
                    </a:cubicBezTo>
                    <a:cubicBezTo>
                      <a:pt x="559" y="158"/>
                      <a:pt x="559" y="159"/>
                      <a:pt x="559" y="158"/>
                    </a:cubicBezTo>
                    <a:cubicBezTo>
                      <a:pt x="556" y="155"/>
                      <a:pt x="556" y="155"/>
                      <a:pt x="556" y="155"/>
                    </a:cubicBezTo>
                    <a:cubicBezTo>
                      <a:pt x="555" y="152"/>
                      <a:pt x="553" y="150"/>
                      <a:pt x="551" y="147"/>
                    </a:cubicBezTo>
                    <a:cubicBezTo>
                      <a:pt x="548" y="142"/>
                      <a:pt x="545" y="137"/>
                      <a:pt x="541" y="132"/>
                    </a:cubicBezTo>
                    <a:cubicBezTo>
                      <a:pt x="537" y="128"/>
                      <a:pt x="534" y="123"/>
                      <a:pt x="530" y="119"/>
                    </a:cubicBezTo>
                    <a:cubicBezTo>
                      <a:pt x="526" y="115"/>
                      <a:pt x="522" y="110"/>
                      <a:pt x="518" y="105"/>
                    </a:cubicBezTo>
                    <a:cubicBezTo>
                      <a:pt x="509" y="97"/>
                      <a:pt x="500" y="88"/>
                      <a:pt x="490" y="80"/>
                    </a:cubicBezTo>
                    <a:cubicBezTo>
                      <a:pt x="470" y="63"/>
                      <a:pt x="446" y="50"/>
                      <a:pt x="422" y="39"/>
                    </a:cubicBezTo>
                    <a:cubicBezTo>
                      <a:pt x="415" y="36"/>
                      <a:pt x="409" y="34"/>
                      <a:pt x="402" y="31"/>
                    </a:cubicBezTo>
                    <a:cubicBezTo>
                      <a:pt x="401" y="31"/>
                      <a:pt x="399" y="30"/>
                      <a:pt x="398" y="30"/>
                    </a:cubicBezTo>
                    <a:cubicBezTo>
                      <a:pt x="393" y="28"/>
                      <a:pt x="393" y="28"/>
                      <a:pt x="393" y="28"/>
                    </a:cubicBezTo>
                    <a:cubicBezTo>
                      <a:pt x="383" y="25"/>
                      <a:pt x="383" y="25"/>
                      <a:pt x="383" y="25"/>
                    </a:cubicBezTo>
                    <a:cubicBezTo>
                      <a:pt x="370" y="21"/>
                      <a:pt x="356" y="19"/>
                      <a:pt x="342" y="16"/>
                    </a:cubicBezTo>
                    <a:cubicBezTo>
                      <a:pt x="335" y="15"/>
                      <a:pt x="328" y="15"/>
                      <a:pt x="321" y="14"/>
                    </a:cubicBezTo>
                    <a:cubicBezTo>
                      <a:pt x="311" y="13"/>
                      <a:pt x="311" y="13"/>
                      <a:pt x="311" y="13"/>
                    </a:cubicBezTo>
                    <a:cubicBezTo>
                      <a:pt x="301" y="14"/>
                      <a:pt x="301" y="14"/>
                      <a:pt x="301" y="14"/>
                    </a:cubicBezTo>
                    <a:cubicBezTo>
                      <a:pt x="294" y="14"/>
                      <a:pt x="287" y="13"/>
                      <a:pt x="280" y="14"/>
                    </a:cubicBezTo>
                    <a:cubicBezTo>
                      <a:pt x="273" y="15"/>
                      <a:pt x="266" y="15"/>
                      <a:pt x="259" y="16"/>
                    </a:cubicBezTo>
                    <a:cubicBezTo>
                      <a:pt x="253" y="16"/>
                      <a:pt x="246" y="18"/>
                      <a:pt x="239" y="19"/>
                    </a:cubicBezTo>
                    <a:cubicBezTo>
                      <a:pt x="233" y="21"/>
                      <a:pt x="226" y="22"/>
                      <a:pt x="219" y="24"/>
                    </a:cubicBezTo>
                    <a:cubicBezTo>
                      <a:pt x="207" y="28"/>
                      <a:pt x="194" y="31"/>
                      <a:pt x="182" y="37"/>
                    </a:cubicBezTo>
                    <a:cubicBezTo>
                      <a:pt x="176" y="39"/>
                      <a:pt x="170" y="42"/>
                      <a:pt x="164" y="45"/>
                    </a:cubicBezTo>
                    <a:cubicBezTo>
                      <a:pt x="158" y="48"/>
                      <a:pt x="152" y="51"/>
                      <a:pt x="147" y="54"/>
                    </a:cubicBezTo>
                    <a:cubicBezTo>
                      <a:pt x="141" y="57"/>
                      <a:pt x="136" y="60"/>
                      <a:pt x="131" y="63"/>
                    </a:cubicBezTo>
                    <a:cubicBezTo>
                      <a:pt x="125" y="67"/>
                      <a:pt x="120" y="70"/>
                      <a:pt x="116" y="74"/>
                    </a:cubicBezTo>
                    <a:cubicBezTo>
                      <a:pt x="96" y="88"/>
                      <a:pt x="79" y="104"/>
                      <a:pt x="65" y="120"/>
                    </a:cubicBezTo>
                    <a:cubicBezTo>
                      <a:pt x="52" y="136"/>
                      <a:pt x="41" y="152"/>
                      <a:pt x="32" y="167"/>
                    </a:cubicBezTo>
                    <a:cubicBezTo>
                      <a:pt x="23" y="182"/>
                      <a:pt x="17" y="195"/>
                      <a:pt x="12" y="207"/>
                    </a:cubicBezTo>
                    <a:cubicBezTo>
                      <a:pt x="10" y="213"/>
                      <a:pt x="8" y="218"/>
                      <a:pt x="6" y="222"/>
                    </a:cubicBezTo>
                    <a:cubicBezTo>
                      <a:pt x="5" y="227"/>
                      <a:pt x="3" y="231"/>
                      <a:pt x="2" y="234"/>
                    </a:cubicBezTo>
                    <a:cubicBezTo>
                      <a:pt x="1" y="240"/>
                      <a:pt x="0" y="244"/>
                      <a:pt x="0" y="244"/>
                    </a:cubicBezTo>
                    <a:cubicBezTo>
                      <a:pt x="0" y="244"/>
                      <a:pt x="0" y="240"/>
                      <a:pt x="2" y="234"/>
                    </a:cubicBezTo>
                    <a:cubicBezTo>
                      <a:pt x="3" y="231"/>
                      <a:pt x="4" y="227"/>
                      <a:pt x="6" y="222"/>
                    </a:cubicBezTo>
                    <a:cubicBezTo>
                      <a:pt x="7" y="218"/>
                      <a:pt x="9" y="212"/>
                      <a:pt x="11" y="206"/>
                    </a:cubicBezTo>
                    <a:cubicBezTo>
                      <a:pt x="15" y="195"/>
                      <a:pt x="21" y="181"/>
                      <a:pt x="29" y="165"/>
                    </a:cubicBezTo>
                    <a:cubicBezTo>
                      <a:pt x="38" y="150"/>
                      <a:pt x="48" y="134"/>
                      <a:pt x="62" y="117"/>
                    </a:cubicBezTo>
                    <a:cubicBezTo>
                      <a:pt x="76" y="100"/>
                      <a:pt x="92" y="84"/>
                      <a:pt x="111" y="68"/>
                    </a:cubicBezTo>
                    <a:cubicBezTo>
                      <a:pt x="116" y="64"/>
                      <a:pt x="121" y="61"/>
                      <a:pt x="127" y="57"/>
                    </a:cubicBezTo>
                    <a:cubicBezTo>
                      <a:pt x="129" y="55"/>
                      <a:pt x="132" y="53"/>
                      <a:pt x="134" y="52"/>
                    </a:cubicBezTo>
                    <a:cubicBezTo>
                      <a:pt x="137" y="50"/>
                      <a:pt x="140" y="48"/>
                      <a:pt x="143" y="47"/>
                    </a:cubicBezTo>
                    <a:cubicBezTo>
                      <a:pt x="148" y="44"/>
                      <a:pt x="154" y="40"/>
                      <a:pt x="160" y="37"/>
                    </a:cubicBezTo>
                    <a:cubicBezTo>
                      <a:pt x="166" y="34"/>
                      <a:pt x="172" y="31"/>
                      <a:pt x="178" y="28"/>
                    </a:cubicBezTo>
                    <a:cubicBezTo>
                      <a:pt x="190" y="22"/>
                      <a:pt x="203" y="18"/>
                      <a:pt x="216" y="14"/>
                    </a:cubicBezTo>
                    <a:cubicBezTo>
                      <a:pt x="223" y="11"/>
                      <a:pt x="230" y="10"/>
                      <a:pt x="237" y="8"/>
                    </a:cubicBezTo>
                    <a:cubicBezTo>
                      <a:pt x="244" y="7"/>
                      <a:pt x="251" y="5"/>
                      <a:pt x="258" y="4"/>
                    </a:cubicBezTo>
                    <a:cubicBezTo>
                      <a:pt x="265" y="3"/>
                      <a:pt x="272" y="2"/>
                      <a:pt x="279" y="1"/>
                    </a:cubicBezTo>
                    <a:cubicBezTo>
                      <a:pt x="286" y="1"/>
                      <a:pt x="293" y="1"/>
                      <a:pt x="301" y="0"/>
                    </a:cubicBezTo>
                    <a:cubicBezTo>
                      <a:pt x="311" y="0"/>
                      <a:pt x="311" y="0"/>
                      <a:pt x="311" y="0"/>
                    </a:cubicBezTo>
                    <a:cubicBezTo>
                      <a:pt x="322" y="0"/>
                      <a:pt x="322" y="0"/>
                      <a:pt x="322" y="0"/>
                    </a:cubicBezTo>
                    <a:cubicBezTo>
                      <a:pt x="330" y="1"/>
                      <a:pt x="337" y="1"/>
                      <a:pt x="344" y="2"/>
                    </a:cubicBezTo>
                    <a:cubicBezTo>
                      <a:pt x="358" y="4"/>
                      <a:pt x="373" y="6"/>
                      <a:pt x="387" y="10"/>
                    </a:cubicBezTo>
                    <a:cubicBezTo>
                      <a:pt x="397" y="12"/>
                      <a:pt x="397" y="12"/>
                      <a:pt x="397" y="12"/>
                    </a:cubicBezTo>
                    <a:cubicBezTo>
                      <a:pt x="403" y="14"/>
                      <a:pt x="403" y="14"/>
                      <a:pt x="403" y="14"/>
                    </a:cubicBezTo>
                    <a:cubicBezTo>
                      <a:pt x="404" y="14"/>
                      <a:pt x="406" y="15"/>
                      <a:pt x="408" y="16"/>
                    </a:cubicBezTo>
                    <a:cubicBezTo>
                      <a:pt x="415" y="18"/>
                      <a:pt x="421" y="20"/>
                      <a:pt x="428" y="23"/>
                    </a:cubicBezTo>
                    <a:cubicBezTo>
                      <a:pt x="455" y="34"/>
                      <a:pt x="480" y="47"/>
                      <a:pt x="502" y="64"/>
                    </a:cubicBezTo>
                    <a:cubicBezTo>
                      <a:pt x="513" y="72"/>
                      <a:pt x="523" y="81"/>
                      <a:pt x="533" y="90"/>
                    </a:cubicBezTo>
                    <a:cubicBezTo>
                      <a:pt x="538" y="95"/>
                      <a:pt x="542" y="100"/>
                      <a:pt x="547" y="105"/>
                    </a:cubicBezTo>
                    <a:cubicBezTo>
                      <a:pt x="551" y="110"/>
                      <a:pt x="555" y="114"/>
                      <a:pt x="560" y="119"/>
                    </a:cubicBezTo>
                    <a:cubicBezTo>
                      <a:pt x="563" y="124"/>
                      <a:pt x="567" y="129"/>
                      <a:pt x="570" y="134"/>
                    </a:cubicBezTo>
                    <a:cubicBezTo>
                      <a:pt x="572" y="136"/>
                      <a:pt x="574" y="139"/>
                      <a:pt x="576" y="141"/>
                    </a:cubicBezTo>
                    <a:cubicBezTo>
                      <a:pt x="578" y="144"/>
                      <a:pt x="578" y="144"/>
                      <a:pt x="578" y="144"/>
                    </a:cubicBezTo>
                    <a:cubicBezTo>
                      <a:pt x="581" y="149"/>
                      <a:pt x="581" y="149"/>
                      <a:pt x="581" y="149"/>
                    </a:cubicBezTo>
                    <a:cubicBezTo>
                      <a:pt x="587" y="159"/>
                      <a:pt x="593" y="169"/>
                      <a:pt x="598" y="179"/>
                    </a:cubicBezTo>
                    <a:cubicBezTo>
                      <a:pt x="608" y="198"/>
                      <a:pt x="615" y="218"/>
                      <a:pt x="620" y="235"/>
                    </a:cubicBezTo>
                    <a:cubicBezTo>
                      <a:pt x="625" y="252"/>
                      <a:pt x="628" y="268"/>
                      <a:pt x="630" y="281"/>
                    </a:cubicBezTo>
                    <a:cubicBezTo>
                      <a:pt x="631" y="287"/>
                      <a:pt x="631" y="293"/>
                      <a:pt x="632" y="298"/>
                    </a:cubicBezTo>
                    <a:cubicBezTo>
                      <a:pt x="632" y="303"/>
                      <a:pt x="632" y="308"/>
                      <a:pt x="633" y="311"/>
                    </a:cubicBezTo>
                    <a:cubicBezTo>
                      <a:pt x="633" y="318"/>
                      <a:pt x="633" y="321"/>
                      <a:pt x="633" y="321"/>
                    </a:cubicBezTo>
                    <a:lnTo>
                      <a:pt x="603" y="322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237" name="Freeform 41132"/>
              <p:cNvSpPr/>
              <p:nvPr/>
            </p:nvSpPr>
            <p:spPr>
              <a:xfrm>
                <a:off x="4526" y="1127"/>
                <a:ext cx="134" cy="169"/>
              </a:xfrm>
              <a:custGeom>
                <a:avLst/>
                <a:gdLst/>
                <a:ahLst/>
                <a:cxnLst>
                  <a:cxn ang="0">
                    <a:pos x="52" y="169"/>
                  </a:cxn>
                  <a:cxn ang="0">
                    <a:pos x="134" y="12"/>
                  </a:cxn>
                  <a:cxn ang="0">
                    <a:pos x="62" y="43"/>
                  </a:cxn>
                  <a:cxn ang="0">
                    <a:pos x="0" y="0"/>
                  </a:cxn>
                  <a:cxn ang="0">
                    <a:pos x="52" y="169"/>
                  </a:cxn>
                </a:cxnLst>
                <a:pathLst>
                  <a:path w="134" h="169">
                    <a:moveTo>
                      <a:pt x="52" y="169"/>
                    </a:moveTo>
                    <a:lnTo>
                      <a:pt x="134" y="12"/>
                    </a:lnTo>
                    <a:lnTo>
                      <a:pt x="62" y="43"/>
                    </a:lnTo>
                    <a:lnTo>
                      <a:pt x="0" y="0"/>
                    </a:lnTo>
                    <a:lnTo>
                      <a:pt x="52" y="169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7233" name="Group 41146"/>
            <p:cNvGrpSpPr/>
            <p:nvPr/>
          </p:nvGrpSpPr>
          <p:grpSpPr>
            <a:xfrm>
              <a:off x="3438" y="1080"/>
              <a:ext cx="1154" cy="660"/>
              <a:chOff x="3438" y="1080"/>
              <a:chExt cx="1154" cy="660"/>
            </a:xfrm>
          </p:grpSpPr>
          <p:sp>
            <p:nvSpPr>
              <p:cNvPr id="7234" name="Freeform 41133"/>
              <p:cNvSpPr/>
              <p:nvPr/>
            </p:nvSpPr>
            <p:spPr>
              <a:xfrm>
                <a:off x="3479" y="1195"/>
                <a:ext cx="1113" cy="545"/>
              </a:xfrm>
              <a:custGeom>
                <a:avLst/>
                <a:gdLst/>
                <a:ahLst/>
                <a:cxnLst>
                  <a:cxn ang="0">
                    <a:pos x="91" y="30"/>
                  </a:cxn>
                  <a:cxn ang="0">
                    <a:pos x="98" y="115"/>
                  </a:cxn>
                  <a:cxn ang="0">
                    <a:pos x="188" y="406"/>
                  </a:cxn>
                  <a:cxn ang="0">
                    <a:pos x="254" y="512"/>
                  </a:cxn>
                  <a:cxn ang="0">
                    <a:pos x="254" y="515"/>
                  </a:cxn>
                  <a:cxn ang="0">
                    <a:pos x="258" y="515"/>
                  </a:cxn>
                  <a:cxn ang="0">
                    <a:pos x="270" y="533"/>
                  </a:cxn>
                  <a:cxn ang="0">
                    <a:pos x="340" y="618"/>
                  </a:cxn>
                  <a:cxn ang="0">
                    <a:pos x="425" y="695"/>
                  </a:cxn>
                  <a:cxn ang="0">
                    <a:pos x="470" y="731"/>
                  </a:cxn>
                  <a:cxn ang="0">
                    <a:pos x="573" y="794"/>
                  </a:cxn>
                  <a:cxn ang="0">
                    <a:pos x="631" y="822"/>
                  </a:cxn>
                  <a:cxn ang="0">
                    <a:pos x="937" y="904"/>
                  </a:cxn>
                  <a:cxn ang="0">
                    <a:pos x="1035" y="907"/>
                  </a:cxn>
                  <a:cxn ang="0">
                    <a:pos x="1132" y="897"/>
                  </a:cxn>
                  <a:cxn ang="0">
                    <a:pos x="1428" y="806"/>
                  </a:cxn>
                  <a:cxn ang="0">
                    <a:pos x="1472" y="785"/>
                  </a:cxn>
                  <a:cxn ang="0">
                    <a:pos x="1533" y="745"/>
                  </a:cxn>
                  <a:cxn ang="0">
                    <a:pos x="1627" y="676"/>
                  </a:cxn>
                  <a:cxn ang="0">
                    <a:pos x="1860" y="367"/>
                  </a:cxn>
                  <a:cxn ang="0">
                    <a:pos x="1923" y="192"/>
                  </a:cxn>
                  <a:cxn ang="0">
                    <a:pos x="1939" y="122"/>
                  </a:cxn>
                  <a:cxn ang="0">
                    <a:pos x="1926" y="192"/>
                  </a:cxn>
                  <a:cxn ang="0">
                    <a:pos x="1865" y="373"/>
                  </a:cxn>
                  <a:cxn ang="0">
                    <a:pos x="1639" y="691"/>
                  </a:cxn>
                  <a:cxn ang="0">
                    <a:pos x="1496" y="801"/>
                  </a:cxn>
                  <a:cxn ang="0">
                    <a:pos x="1472" y="815"/>
                  </a:cxn>
                  <a:cxn ang="0">
                    <a:pos x="1202" y="921"/>
                  </a:cxn>
                  <a:cxn ang="0">
                    <a:pos x="1071" y="944"/>
                  </a:cxn>
                  <a:cxn ang="0">
                    <a:pos x="1002" y="945"/>
                  </a:cxn>
                  <a:cxn ang="0">
                    <a:pos x="671" y="897"/>
                  </a:cxn>
                  <a:cxn ang="0">
                    <a:pos x="577" y="862"/>
                  </a:cxn>
                  <a:cxn ang="0">
                    <a:pos x="491" y="815"/>
                  </a:cxn>
                  <a:cxn ang="0">
                    <a:pos x="409" y="764"/>
                  </a:cxn>
                  <a:cxn ang="0">
                    <a:pos x="336" y="707"/>
                  </a:cxn>
                  <a:cxn ang="0">
                    <a:pos x="253" y="618"/>
                  </a:cxn>
                  <a:cxn ang="0">
                    <a:pos x="206" y="568"/>
                  </a:cxn>
                  <a:cxn ang="0">
                    <a:pos x="197" y="557"/>
                  </a:cxn>
                  <a:cxn ang="0">
                    <a:pos x="179" y="531"/>
                  </a:cxn>
                  <a:cxn ang="0">
                    <a:pos x="49" y="270"/>
                  </a:cxn>
                  <a:cxn ang="0">
                    <a:pos x="5" y="77"/>
                  </a:cxn>
                  <a:cxn ang="0">
                    <a:pos x="0" y="3"/>
                  </a:cxn>
                </a:cxnLst>
                <a:pathLst>
                  <a:path w="639" h="313">
                    <a:moveTo>
                      <a:pt x="29" y="0"/>
                    </a:moveTo>
                    <a:cubicBezTo>
                      <a:pt x="29" y="0"/>
                      <a:pt x="29" y="4"/>
                      <a:pt x="30" y="10"/>
                    </a:cubicBezTo>
                    <a:cubicBezTo>
                      <a:pt x="30" y="14"/>
                      <a:pt x="30" y="18"/>
                      <a:pt x="30" y="22"/>
                    </a:cubicBezTo>
                    <a:cubicBezTo>
                      <a:pt x="31" y="27"/>
                      <a:pt x="31" y="32"/>
                      <a:pt x="32" y="38"/>
                    </a:cubicBezTo>
                    <a:cubicBezTo>
                      <a:pt x="34" y="50"/>
                      <a:pt x="37" y="65"/>
                      <a:pt x="41" y="81"/>
                    </a:cubicBezTo>
                    <a:cubicBezTo>
                      <a:pt x="46" y="97"/>
                      <a:pt x="53" y="115"/>
                      <a:pt x="62" y="134"/>
                    </a:cubicBezTo>
                    <a:cubicBezTo>
                      <a:pt x="67" y="143"/>
                      <a:pt x="73" y="153"/>
                      <a:pt x="79" y="162"/>
                    </a:cubicBezTo>
                    <a:cubicBezTo>
                      <a:pt x="80" y="164"/>
                      <a:pt x="82" y="167"/>
                      <a:pt x="84" y="169"/>
                    </a:cubicBezTo>
                    <a:cubicBezTo>
                      <a:pt x="84" y="170"/>
                      <a:pt x="84" y="170"/>
                      <a:pt x="84" y="170"/>
                    </a:cubicBezTo>
                    <a:cubicBezTo>
                      <a:pt x="84" y="169"/>
                      <a:pt x="84" y="170"/>
                      <a:pt x="84" y="170"/>
                    </a:cubicBezTo>
                    <a:cubicBezTo>
                      <a:pt x="84" y="170"/>
                      <a:pt x="84" y="170"/>
                      <a:pt x="84" y="170"/>
                    </a:cubicBezTo>
                    <a:cubicBezTo>
                      <a:pt x="85" y="170"/>
                      <a:pt x="85" y="170"/>
                      <a:pt x="85" y="170"/>
                    </a:cubicBezTo>
                    <a:cubicBezTo>
                      <a:pt x="86" y="172"/>
                      <a:pt x="86" y="172"/>
                      <a:pt x="86" y="172"/>
                    </a:cubicBezTo>
                    <a:cubicBezTo>
                      <a:pt x="89" y="176"/>
                      <a:pt x="89" y="176"/>
                      <a:pt x="89" y="176"/>
                    </a:cubicBezTo>
                    <a:cubicBezTo>
                      <a:pt x="93" y="180"/>
                      <a:pt x="96" y="185"/>
                      <a:pt x="100" y="190"/>
                    </a:cubicBezTo>
                    <a:cubicBezTo>
                      <a:pt x="104" y="195"/>
                      <a:pt x="108" y="199"/>
                      <a:pt x="112" y="204"/>
                    </a:cubicBezTo>
                    <a:cubicBezTo>
                      <a:pt x="117" y="208"/>
                      <a:pt x="121" y="213"/>
                      <a:pt x="125" y="217"/>
                    </a:cubicBezTo>
                    <a:cubicBezTo>
                      <a:pt x="130" y="221"/>
                      <a:pt x="135" y="225"/>
                      <a:pt x="140" y="229"/>
                    </a:cubicBezTo>
                    <a:cubicBezTo>
                      <a:pt x="142" y="231"/>
                      <a:pt x="145" y="234"/>
                      <a:pt x="147" y="236"/>
                    </a:cubicBezTo>
                    <a:cubicBezTo>
                      <a:pt x="150" y="238"/>
                      <a:pt x="153" y="239"/>
                      <a:pt x="155" y="241"/>
                    </a:cubicBezTo>
                    <a:cubicBezTo>
                      <a:pt x="161" y="245"/>
                      <a:pt x="166" y="249"/>
                      <a:pt x="172" y="253"/>
                    </a:cubicBezTo>
                    <a:cubicBezTo>
                      <a:pt x="178" y="256"/>
                      <a:pt x="183" y="259"/>
                      <a:pt x="189" y="262"/>
                    </a:cubicBezTo>
                    <a:cubicBezTo>
                      <a:pt x="192" y="264"/>
                      <a:pt x="195" y="266"/>
                      <a:pt x="198" y="267"/>
                    </a:cubicBezTo>
                    <a:cubicBezTo>
                      <a:pt x="208" y="271"/>
                      <a:pt x="208" y="271"/>
                      <a:pt x="208" y="271"/>
                    </a:cubicBezTo>
                    <a:cubicBezTo>
                      <a:pt x="214" y="274"/>
                      <a:pt x="220" y="277"/>
                      <a:pt x="227" y="280"/>
                    </a:cubicBezTo>
                    <a:cubicBezTo>
                      <a:pt x="253" y="289"/>
                      <a:pt x="281" y="295"/>
                      <a:pt x="309" y="298"/>
                    </a:cubicBezTo>
                    <a:cubicBezTo>
                      <a:pt x="316" y="298"/>
                      <a:pt x="323" y="298"/>
                      <a:pt x="330" y="298"/>
                    </a:cubicBezTo>
                    <a:cubicBezTo>
                      <a:pt x="334" y="298"/>
                      <a:pt x="337" y="299"/>
                      <a:pt x="341" y="299"/>
                    </a:cubicBezTo>
                    <a:cubicBezTo>
                      <a:pt x="352" y="298"/>
                      <a:pt x="352" y="298"/>
                      <a:pt x="352" y="298"/>
                    </a:cubicBezTo>
                    <a:cubicBezTo>
                      <a:pt x="359" y="297"/>
                      <a:pt x="366" y="297"/>
                      <a:pt x="373" y="296"/>
                    </a:cubicBezTo>
                    <a:cubicBezTo>
                      <a:pt x="380" y="295"/>
                      <a:pt x="387" y="294"/>
                      <a:pt x="393" y="293"/>
                    </a:cubicBezTo>
                    <a:cubicBezTo>
                      <a:pt x="421" y="287"/>
                      <a:pt x="447" y="278"/>
                      <a:pt x="471" y="266"/>
                    </a:cubicBezTo>
                    <a:cubicBezTo>
                      <a:pt x="474" y="264"/>
                      <a:pt x="477" y="263"/>
                      <a:pt x="480" y="261"/>
                    </a:cubicBezTo>
                    <a:cubicBezTo>
                      <a:pt x="485" y="259"/>
                      <a:pt x="485" y="259"/>
                      <a:pt x="485" y="259"/>
                    </a:cubicBezTo>
                    <a:cubicBezTo>
                      <a:pt x="489" y="256"/>
                      <a:pt x="489" y="256"/>
                      <a:pt x="489" y="256"/>
                    </a:cubicBezTo>
                    <a:cubicBezTo>
                      <a:pt x="494" y="253"/>
                      <a:pt x="500" y="249"/>
                      <a:pt x="505" y="246"/>
                    </a:cubicBezTo>
                    <a:cubicBezTo>
                      <a:pt x="511" y="243"/>
                      <a:pt x="516" y="239"/>
                      <a:pt x="521" y="235"/>
                    </a:cubicBezTo>
                    <a:cubicBezTo>
                      <a:pt x="526" y="231"/>
                      <a:pt x="531" y="227"/>
                      <a:pt x="536" y="223"/>
                    </a:cubicBezTo>
                    <a:cubicBezTo>
                      <a:pt x="554" y="207"/>
                      <a:pt x="570" y="189"/>
                      <a:pt x="583" y="172"/>
                    </a:cubicBezTo>
                    <a:cubicBezTo>
                      <a:pt x="595" y="155"/>
                      <a:pt x="605" y="137"/>
                      <a:pt x="613" y="121"/>
                    </a:cubicBezTo>
                    <a:cubicBezTo>
                      <a:pt x="621" y="106"/>
                      <a:pt x="626" y="91"/>
                      <a:pt x="629" y="79"/>
                    </a:cubicBezTo>
                    <a:cubicBezTo>
                      <a:pt x="631" y="73"/>
                      <a:pt x="633" y="67"/>
                      <a:pt x="634" y="63"/>
                    </a:cubicBezTo>
                    <a:cubicBezTo>
                      <a:pt x="635" y="58"/>
                      <a:pt x="636" y="54"/>
                      <a:pt x="637" y="50"/>
                    </a:cubicBezTo>
                    <a:cubicBezTo>
                      <a:pt x="638" y="44"/>
                      <a:pt x="639" y="40"/>
                      <a:pt x="639" y="40"/>
                    </a:cubicBezTo>
                    <a:cubicBezTo>
                      <a:pt x="639" y="40"/>
                      <a:pt x="638" y="44"/>
                      <a:pt x="637" y="50"/>
                    </a:cubicBezTo>
                    <a:cubicBezTo>
                      <a:pt x="637" y="54"/>
                      <a:pt x="636" y="58"/>
                      <a:pt x="635" y="63"/>
                    </a:cubicBezTo>
                    <a:cubicBezTo>
                      <a:pt x="634" y="68"/>
                      <a:pt x="632" y="73"/>
                      <a:pt x="631" y="79"/>
                    </a:cubicBezTo>
                    <a:cubicBezTo>
                      <a:pt x="627" y="92"/>
                      <a:pt x="623" y="106"/>
                      <a:pt x="615" y="123"/>
                    </a:cubicBezTo>
                    <a:cubicBezTo>
                      <a:pt x="608" y="139"/>
                      <a:pt x="599" y="157"/>
                      <a:pt x="586" y="175"/>
                    </a:cubicBezTo>
                    <a:cubicBezTo>
                      <a:pt x="574" y="193"/>
                      <a:pt x="559" y="211"/>
                      <a:pt x="540" y="228"/>
                    </a:cubicBezTo>
                    <a:cubicBezTo>
                      <a:pt x="530" y="237"/>
                      <a:pt x="521" y="245"/>
                      <a:pt x="510" y="253"/>
                    </a:cubicBezTo>
                    <a:cubicBezTo>
                      <a:pt x="504" y="256"/>
                      <a:pt x="499" y="260"/>
                      <a:pt x="493" y="264"/>
                    </a:cubicBezTo>
                    <a:cubicBezTo>
                      <a:pt x="489" y="267"/>
                      <a:pt x="489" y="267"/>
                      <a:pt x="489" y="267"/>
                    </a:cubicBezTo>
                    <a:cubicBezTo>
                      <a:pt x="485" y="269"/>
                      <a:pt x="485" y="269"/>
                      <a:pt x="485" y="269"/>
                    </a:cubicBezTo>
                    <a:cubicBezTo>
                      <a:pt x="481" y="271"/>
                      <a:pt x="478" y="272"/>
                      <a:pt x="475" y="274"/>
                    </a:cubicBezTo>
                    <a:cubicBezTo>
                      <a:pt x="451" y="288"/>
                      <a:pt x="424" y="297"/>
                      <a:pt x="396" y="304"/>
                    </a:cubicBezTo>
                    <a:cubicBezTo>
                      <a:pt x="389" y="306"/>
                      <a:pt x="382" y="307"/>
                      <a:pt x="374" y="309"/>
                    </a:cubicBezTo>
                    <a:cubicBezTo>
                      <a:pt x="367" y="310"/>
                      <a:pt x="360" y="310"/>
                      <a:pt x="353" y="311"/>
                    </a:cubicBezTo>
                    <a:cubicBezTo>
                      <a:pt x="342" y="312"/>
                      <a:pt x="342" y="312"/>
                      <a:pt x="342" y="312"/>
                    </a:cubicBezTo>
                    <a:cubicBezTo>
                      <a:pt x="338" y="313"/>
                      <a:pt x="334" y="312"/>
                      <a:pt x="330" y="312"/>
                    </a:cubicBezTo>
                    <a:cubicBezTo>
                      <a:pt x="323" y="312"/>
                      <a:pt x="316" y="313"/>
                      <a:pt x="308" y="312"/>
                    </a:cubicBezTo>
                    <a:cubicBezTo>
                      <a:pt x="278" y="311"/>
                      <a:pt x="249" y="305"/>
                      <a:pt x="221" y="296"/>
                    </a:cubicBezTo>
                    <a:cubicBezTo>
                      <a:pt x="214" y="294"/>
                      <a:pt x="207" y="291"/>
                      <a:pt x="201" y="288"/>
                    </a:cubicBezTo>
                    <a:cubicBezTo>
                      <a:pt x="190" y="284"/>
                      <a:pt x="190" y="284"/>
                      <a:pt x="190" y="284"/>
                    </a:cubicBezTo>
                    <a:cubicBezTo>
                      <a:pt x="187" y="283"/>
                      <a:pt x="184" y="281"/>
                      <a:pt x="181" y="279"/>
                    </a:cubicBezTo>
                    <a:cubicBezTo>
                      <a:pt x="174" y="276"/>
                      <a:pt x="168" y="273"/>
                      <a:pt x="162" y="269"/>
                    </a:cubicBezTo>
                    <a:cubicBezTo>
                      <a:pt x="156" y="265"/>
                      <a:pt x="150" y="262"/>
                      <a:pt x="144" y="258"/>
                    </a:cubicBezTo>
                    <a:cubicBezTo>
                      <a:pt x="141" y="256"/>
                      <a:pt x="138" y="254"/>
                      <a:pt x="135" y="252"/>
                    </a:cubicBezTo>
                    <a:cubicBezTo>
                      <a:pt x="132" y="250"/>
                      <a:pt x="130" y="248"/>
                      <a:pt x="127" y="246"/>
                    </a:cubicBezTo>
                    <a:cubicBezTo>
                      <a:pt x="122" y="241"/>
                      <a:pt x="116" y="237"/>
                      <a:pt x="111" y="233"/>
                    </a:cubicBezTo>
                    <a:cubicBezTo>
                      <a:pt x="106" y="228"/>
                      <a:pt x="101" y="223"/>
                      <a:pt x="96" y="219"/>
                    </a:cubicBezTo>
                    <a:cubicBezTo>
                      <a:pt x="91" y="214"/>
                      <a:pt x="86" y="209"/>
                      <a:pt x="83" y="204"/>
                    </a:cubicBezTo>
                    <a:cubicBezTo>
                      <a:pt x="79" y="200"/>
                      <a:pt x="75" y="195"/>
                      <a:pt x="71" y="190"/>
                    </a:cubicBezTo>
                    <a:cubicBezTo>
                      <a:pt x="68" y="187"/>
                      <a:pt x="68" y="187"/>
                      <a:pt x="68" y="187"/>
                    </a:cubicBezTo>
                    <a:cubicBezTo>
                      <a:pt x="66" y="185"/>
                      <a:pt x="66" y="185"/>
                      <a:pt x="66" y="185"/>
                    </a:cubicBezTo>
                    <a:cubicBezTo>
                      <a:pt x="65" y="184"/>
                      <a:pt x="65" y="184"/>
                      <a:pt x="65" y="184"/>
                    </a:cubicBezTo>
                    <a:cubicBezTo>
                      <a:pt x="65" y="183"/>
                      <a:pt x="65" y="183"/>
                      <a:pt x="65" y="183"/>
                    </a:cubicBezTo>
                    <a:cubicBezTo>
                      <a:pt x="63" y="180"/>
                      <a:pt x="61" y="178"/>
                      <a:pt x="59" y="175"/>
                    </a:cubicBezTo>
                    <a:cubicBezTo>
                      <a:pt x="52" y="165"/>
                      <a:pt x="46" y="155"/>
                      <a:pt x="40" y="146"/>
                    </a:cubicBezTo>
                    <a:cubicBezTo>
                      <a:pt x="29" y="126"/>
                      <a:pt x="22" y="106"/>
                      <a:pt x="16" y="89"/>
                    </a:cubicBezTo>
                    <a:cubicBezTo>
                      <a:pt x="10" y="71"/>
                      <a:pt x="6" y="56"/>
                      <a:pt x="4" y="43"/>
                    </a:cubicBezTo>
                    <a:cubicBezTo>
                      <a:pt x="3" y="36"/>
                      <a:pt x="2" y="30"/>
                      <a:pt x="2" y="25"/>
                    </a:cubicBezTo>
                    <a:cubicBezTo>
                      <a:pt x="1" y="20"/>
                      <a:pt x="1" y="15"/>
                      <a:pt x="0" y="12"/>
                    </a:cubicBezTo>
                    <a:cubicBezTo>
                      <a:pt x="0" y="5"/>
                      <a:pt x="0" y="1"/>
                      <a:pt x="0" y="1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235" name="Freeform 41134"/>
              <p:cNvSpPr/>
              <p:nvPr/>
            </p:nvSpPr>
            <p:spPr>
              <a:xfrm>
                <a:off x="3438" y="1080"/>
                <a:ext cx="132" cy="167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0" y="160"/>
                  </a:cxn>
                  <a:cxn ang="0">
                    <a:pos x="68" y="125"/>
                  </a:cxn>
                  <a:cxn ang="0">
                    <a:pos x="132" y="167"/>
                  </a:cxn>
                  <a:cxn ang="0">
                    <a:pos x="76" y="0"/>
                  </a:cxn>
                </a:cxnLst>
                <a:pathLst>
                  <a:path w="132" h="167">
                    <a:moveTo>
                      <a:pt x="76" y="0"/>
                    </a:moveTo>
                    <a:lnTo>
                      <a:pt x="0" y="160"/>
                    </a:lnTo>
                    <a:lnTo>
                      <a:pt x="68" y="125"/>
                    </a:lnTo>
                    <a:lnTo>
                      <a:pt x="132" y="16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43192" name="Group 41144"/>
          <p:cNvGrpSpPr/>
          <p:nvPr/>
        </p:nvGrpSpPr>
        <p:grpSpPr>
          <a:xfrm>
            <a:off x="4560888" y="2051050"/>
            <a:ext cx="927100" cy="506413"/>
            <a:chOff x="2875" y="1177"/>
            <a:chExt cx="584" cy="319"/>
          </a:xfrm>
        </p:grpSpPr>
        <p:sp>
          <p:nvSpPr>
            <p:cNvPr id="7230" name="Freeform 41137"/>
            <p:cNvSpPr/>
            <p:nvPr/>
          </p:nvSpPr>
          <p:spPr>
            <a:xfrm>
              <a:off x="2875" y="1177"/>
              <a:ext cx="443" cy="319"/>
            </a:xfrm>
            <a:custGeom>
              <a:avLst/>
              <a:gdLst/>
              <a:ahLst/>
              <a:cxnLst>
                <a:cxn ang="0">
                  <a:pos x="773" y="112"/>
                </a:cxn>
                <a:cxn ang="0">
                  <a:pos x="752" y="89"/>
                </a:cxn>
                <a:cxn ang="0">
                  <a:pos x="703" y="42"/>
                </a:cxn>
                <a:cxn ang="0">
                  <a:pos x="638" y="12"/>
                </a:cxn>
                <a:cxn ang="0">
                  <a:pos x="565" y="0"/>
                </a:cxn>
                <a:cxn ang="0">
                  <a:pos x="490" y="9"/>
                </a:cxn>
                <a:cxn ang="0">
                  <a:pos x="422" y="37"/>
                </a:cxn>
                <a:cxn ang="0">
                  <a:pos x="368" y="82"/>
                </a:cxn>
                <a:cxn ang="0">
                  <a:pos x="347" y="106"/>
                </a:cxn>
                <a:cxn ang="0">
                  <a:pos x="331" y="134"/>
                </a:cxn>
                <a:cxn ang="0">
                  <a:pos x="323" y="146"/>
                </a:cxn>
                <a:cxn ang="0">
                  <a:pos x="295" y="143"/>
                </a:cxn>
                <a:cxn ang="0">
                  <a:pos x="143" y="242"/>
                </a:cxn>
                <a:cxn ang="0">
                  <a:pos x="9" y="347"/>
                </a:cxn>
                <a:cxn ang="0">
                  <a:pos x="0" y="397"/>
                </a:cxn>
                <a:cxn ang="0">
                  <a:pos x="159" y="556"/>
                </a:cxn>
                <a:cxn ang="0">
                  <a:pos x="176" y="553"/>
                </a:cxn>
                <a:cxn ang="0">
                  <a:pos x="195" y="556"/>
                </a:cxn>
                <a:cxn ang="0">
                  <a:pos x="331" y="556"/>
                </a:cxn>
                <a:cxn ang="0">
                  <a:pos x="773" y="115"/>
                </a:cxn>
                <a:cxn ang="0">
                  <a:pos x="773" y="112"/>
                </a:cxn>
              </a:cxnLst>
              <a:pathLst>
                <a:path w="254" h="183">
                  <a:moveTo>
                    <a:pt x="254" y="37"/>
                  </a:moveTo>
                  <a:cubicBezTo>
                    <a:pt x="252" y="35"/>
                    <a:pt x="250" y="32"/>
                    <a:pt x="247" y="29"/>
                  </a:cubicBezTo>
                  <a:cubicBezTo>
                    <a:pt x="243" y="24"/>
                    <a:pt x="237" y="19"/>
                    <a:pt x="231" y="14"/>
                  </a:cubicBezTo>
                  <a:cubicBezTo>
                    <a:pt x="225" y="10"/>
                    <a:pt x="218" y="7"/>
                    <a:pt x="210" y="4"/>
                  </a:cubicBezTo>
                  <a:cubicBezTo>
                    <a:pt x="202" y="1"/>
                    <a:pt x="193" y="0"/>
                    <a:pt x="186" y="0"/>
                  </a:cubicBezTo>
                  <a:cubicBezTo>
                    <a:pt x="177" y="0"/>
                    <a:pt x="169" y="1"/>
                    <a:pt x="161" y="3"/>
                  </a:cubicBezTo>
                  <a:cubicBezTo>
                    <a:pt x="153" y="5"/>
                    <a:pt x="145" y="8"/>
                    <a:pt x="139" y="12"/>
                  </a:cubicBezTo>
                  <a:cubicBezTo>
                    <a:pt x="132" y="17"/>
                    <a:pt x="126" y="22"/>
                    <a:pt x="121" y="27"/>
                  </a:cubicBezTo>
                  <a:cubicBezTo>
                    <a:pt x="118" y="30"/>
                    <a:pt x="116" y="32"/>
                    <a:pt x="114" y="35"/>
                  </a:cubicBezTo>
                  <a:cubicBezTo>
                    <a:pt x="112" y="38"/>
                    <a:pt x="110" y="41"/>
                    <a:pt x="109" y="44"/>
                  </a:cubicBezTo>
                  <a:cubicBezTo>
                    <a:pt x="108" y="45"/>
                    <a:pt x="107" y="47"/>
                    <a:pt x="106" y="48"/>
                  </a:cubicBezTo>
                  <a:cubicBezTo>
                    <a:pt x="103" y="48"/>
                    <a:pt x="100" y="47"/>
                    <a:pt x="97" y="47"/>
                  </a:cubicBezTo>
                  <a:cubicBezTo>
                    <a:pt x="74" y="47"/>
                    <a:pt x="55" y="61"/>
                    <a:pt x="47" y="80"/>
                  </a:cubicBezTo>
                  <a:cubicBezTo>
                    <a:pt x="26" y="82"/>
                    <a:pt x="9" y="96"/>
                    <a:pt x="3" y="114"/>
                  </a:cubicBezTo>
                  <a:cubicBezTo>
                    <a:pt x="1" y="120"/>
                    <a:pt x="0" y="125"/>
                    <a:pt x="0" y="131"/>
                  </a:cubicBezTo>
                  <a:cubicBezTo>
                    <a:pt x="0" y="160"/>
                    <a:pt x="23" y="183"/>
                    <a:pt x="52" y="183"/>
                  </a:cubicBezTo>
                  <a:cubicBezTo>
                    <a:pt x="54" y="183"/>
                    <a:pt x="56" y="182"/>
                    <a:pt x="58" y="182"/>
                  </a:cubicBezTo>
                  <a:cubicBezTo>
                    <a:pt x="60" y="182"/>
                    <a:pt x="62" y="183"/>
                    <a:pt x="64" y="183"/>
                  </a:cubicBezTo>
                  <a:cubicBezTo>
                    <a:pt x="109" y="183"/>
                    <a:pt x="109" y="183"/>
                    <a:pt x="109" y="183"/>
                  </a:cubicBezTo>
                  <a:cubicBezTo>
                    <a:pt x="254" y="38"/>
                    <a:pt x="254" y="38"/>
                    <a:pt x="254" y="38"/>
                  </a:cubicBezTo>
                  <a:lnTo>
                    <a:pt x="254" y="37"/>
                  </a:lnTo>
                  <a:close/>
                </a:path>
              </a:pathLst>
            </a:custGeom>
            <a:solidFill>
              <a:srgbClr val="FFF1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31" name="Freeform 41138"/>
            <p:cNvSpPr/>
            <p:nvPr/>
          </p:nvSpPr>
          <p:spPr>
            <a:xfrm>
              <a:off x="3065" y="1242"/>
              <a:ext cx="394" cy="252"/>
            </a:xfrm>
            <a:custGeom>
              <a:avLst/>
              <a:gdLst/>
              <a:ahLst/>
              <a:cxnLst>
                <a:cxn ang="0">
                  <a:pos x="683" y="229"/>
                </a:cxn>
                <a:cxn ang="0">
                  <a:pos x="478" y="24"/>
                </a:cxn>
                <a:cxn ang="0">
                  <a:pos x="457" y="28"/>
                </a:cxn>
                <a:cxn ang="0">
                  <a:pos x="453" y="24"/>
                </a:cxn>
                <a:cxn ang="0">
                  <a:pos x="441" y="0"/>
                </a:cxn>
                <a:cxn ang="0">
                  <a:pos x="0" y="438"/>
                </a:cxn>
                <a:cxn ang="0">
                  <a:pos x="483" y="438"/>
                </a:cxn>
                <a:cxn ang="0">
                  <a:pos x="499" y="434"/>
                </a:cxn>
                <a:cxn ang="0">
                  <a:pos x="687" y="233"/>
                </a:cxn>
                <a:cxn ang="0">
                  <a:pos x="683" y="229"/>
                </a:cxn>
              </a:cxnLst>
              <a:pathLst>
                <a:path w="226" h="145">
                  <a:moveTo>
                    <a:pt x="225" y="76"/>
                  </a:moveTo>
                  <a:cubicBezTo>
                    <a:pt x="225" y="39"/>
                    <a:pt x="195" y="8"/>
                    <a:pt x="157" y="8"/>
                  </a:cubicBezTo>
                  <a:cubicBezTo>
                    <a:pt x="155" y="8"/>
                    <a:pt x="152" y="9"/>
                    <a:pt x="150" y="9"/>
                  </a:cubicBezTo>
                  <a:cubicBezTo>
                    <a:pt x="150" y="8"/>
                    <a:pt x="150" y="8"/>
                    <a:pt x="149" y="8"/>
                  </a:cubicBezTo>
                  <a:cubicBezTo>
                    <a:pt x="148" y="5"/>
                    <a:pt x="147" y="3"/>
                    <a:pt x="145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159" y="145"/>
                    <a:pt x="159" y="145"/>
                    <a:pt x="159" y="145"/>
                  </a:cubicBezTo>
                  <a:cubicBezTo>
                    <a:pt x="161" y="145"/>
                    <a:pt x="162" y="145"/>
                    <a:pt x="164" y="144"/>
                  </a:cubicBezTo>
                  <a:cubicBezTo>
                    <a:pt x="198" y="141"/>
                    <a:pt x="226" y="112"/>
                    <a:pt x="226" y="77"/>
                  </a:cubicBezTo>
                  <a:lnTo>
                    <a:pt x="225" y="76"/>
                  </a:lnTo>
                  <a:close/>
                </a:path>
              </a:pathLst>
            </a:custGeom>
            <a:solidFill>
              <a:srgbClr val="FFD5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3205" name="Group 41157"/>
          <p:cNvGrpSpPr/>
          <p:nvPr/>
        </p:nvGrpSpPr>
        <p:grpSpPr>
          <a:xfrm>
            <a:off x="5454650" y="1358900"/>
            <a:ext cx="1209675" cy="658813"/>
            <a:chOff x="3438" y="741"/>
            <a:chExt cx="762" cy="415"/>
          </a:xfrm>
        </p:grpSpPr>
        <p:grpSp>
          <p:nvGrpSpPr>
            <p:cNvPr id="7226" name="Group 41141"/>
            <p:cNvGrpSpPr/>
            <p:nvPr/>
          </p:nvGrpSpPr>
          <p:grpSpPr>
            <a:xfrm>
              <a:off x="3438" y="741"/>
              <a:ext cx="762" cy="415"/>
              <a:chOff x="3438" y="741"/>
              <a:chExt cx="762" cy="415"/>
            </a:xfrm>
          </p:grpSpPr>
          <p:sp>
            <p:nvSpPr>
              <p:cNvPr id="7228" name="Freeform 41135"/>
              <p:cNvSpPr/>
              <p:nvPr/>
            </p:nvSpPr>
            <p:spPr>
              <a:xfrm>
                <a:off x="3438" y="741"/>
                <a:ext cx="754" cy="259"/>
              </a:xfrm>
              <a:custGeom>
                <a:avLst/>
                <a:gdLst/>
                <a:ahLst/>
                <a:cxnLst>
                  <a:cxn ang="0">
                    <a:pos x="1142" y="318"/>
                  </a:cxn>
                  <a:cxn ang="0">
                    <a:pos x="944" y="191"/>
                  </a:cxn>
                  <a:cxn ang="0">
                    <a:pos x="904" y="193"/>
                  </a:cxn>
                  <a:cxn ang="0">
                    <a:pos x="895" y="172"/>
                  </a:cxn>
                  <a:cxn ang="0">
                    <a:pos x="874" y="139"/>
                  </a:cxn>
                  <a:cxn ang="0">
                    <a:pos x="846" y="110"/>
                  </a:cxn>
                  <a:cxn ang="0">
                    <a:pos x="777" y="52"/>
                  </a:cxn>
                  <a:cxn ang="0">
                    <a:pos x="688" y="12"/>
                  </a:cxn>
                  <a:cxn ang="0">
                    <a:pos x="589" y="0"/>
                  </a:cxn>
                  <a:cxn ang="0">
                    <a:pos x="495" y="16"/>
                  </a:cxn>
                  <a:cxn ang="0">
                    <a:pos x="409" y="57"/>
                  </a:cxn>
                  <a:cxn ang="0">
                    <a:pos x="347" y="118"/>
                  </a:cxn>
                  <a:cxn ang="0">
                    <a:pos x="322" y="148"/>
                  </a:cxn>
                  <a:cxn ang="0">
                    <a:pos x="300" y="181"/>
                  </a:cxn>
                  <a:cxn ang="0">
                    <a:pos x="298" y="188"/>
                  </a:cxn>
                  <a:cxn ang="0">
                    <a:pos x="270" y="184"/>
                  </a:cxn>
                  <a:cxn ang="0">
                    <a:pos x="0" y="450"/>
                  </a:cxn>
                  <a:cxn ang="0">
                    <a:pos x="1313" y="450"/>
                  </a:cxn>
                  <a:cxn ang="0">
                    <a:pos x="1142" y="318"/>
                  </a:cxn>
                </a:cxnLst>
                <a:pathLst>
                  <a:path w="433" h="149">
                    <a:moveTo>
                      <a:pt x="377" y="105"/>
                    </a:moveTo>
                    <a:cubicBezTo>
                      <a:pt x="366" y="80"/>
                      <a:pt x="340" y="63"/>
                      <a:pt x="311" y="63"/>
                    </a:cubicBezTo>
                    <a:cubicBezTo>
                      <a:pt x="307" y="63"/>
                      <a:pt x="302" y="63"/>
                      <a:pt x="298" y="64"/>
                    </a:cubicBezTo>
                    <a:cubicBezTo>
                      <a:pt x="297" y="62"/>
                      <a:pt x="296" y="59"/>
                      <a:pt x="295" y="57"/>
                    </a:cubicBezTo>
                    <a:cubicBezTo>
                      <a:pt x="293" y="54"/>
                      <a:pt x="291" y="50"/>
                      <a:pt x="288" y="46"/>
                    </a:cubicBezTo>
                    <a:cubicBezTo>
                      <a:pt x="285" y="43"/>
                      <a:pt x="283" y="39"/>
                      <a:pt x="279" y="36"/>
                    </a:cubicBezTo>
                    <a:cubicBezTo>
                      <a:pt x="273" y="28"/>
                      <a:pt x="265" y="22"/>
                      <a:pt x="256" y="17"/>
                    </a:cubicBezTo>
                    <a:cubicBezTo>
                      <a:pt x="247" y="11"/>
                      <a:pt x="237" y="7"/>
                      <a:pt x="227" y="4"/>
                    </a:cubicBezTo>
                    <a:cubicBezTo>
                      <a:pt x="216" y="1"/>
                      <a:pt x="206" y="0"/>
                      <a:pt x="194" y="0"/>
                    </a:cubicBezTo>
                    <a:cubicBezTo>
                      <a:pt x="184" y="0"/>
                      <a:pt x="173" y="2"/>
                      <a:pt x="163" y="5"/>
                    </a:cubicBezTo>
                    <a:cubicBezTo>
                      <a:pt x="153" y="9"/>
                      <a:pt x="143" y="13"/>
                      <a:pt x="135" y="19"/>
                    </a:cubicBezTo>
                    <a:cubicBezTo>
                      <a:pt x="127" y="25"/>
                      <a:pt x="119" y="31"/>
                      <a:pt x="114" y="39"/>
                    </a:cubicBezTo>
                    <a:cubicBezTo>
                      <a:pt x="110" y="42"/>
                      <a:pt x="108" y="46"/>
                      <a:pt x="106" y="49"/>
                    </a:cubicBezTo>
                    <a:cubicBezTo>
                      <a:pt x="103" y="53"/>
                      <a:pt x="101" y="57"/>
                      <a:pt x="99" y="60"/>
                    </a:cubicBezTo>
                    <a:cubicBezTo>
                      <a:pt x="99" y="61"/>
                      <a:pt x="99" y="61"/>
                      <a:pt x="98" y="62"/>
                    </a:cubicBezTo>
                    <a:cubicBezTo>
                      <a:pt x="95" y="61"/>
                      <a:pt x="92" y="61"/>
                      <a:pt x="89" y="61"/>
                    </a:cubicBezTo>
                    <a:cubicBezTo>
                      <a:pt x="40" y="61"/>
                      <a:pt x="1" y="100"/>
                      <a:pt x="0" y="149"/>
                    </a:cubicBezTo>
                    <a:cubicBezTo>
                      <a:pt x="433" y="149"/>
                      <a:pt x="433" y="149"/>
                      <a:pt x="433" y="149"/>
                    </a:cubicBezTo>
                    <a:cubicBezTo>
                      <a:pt x="425" y="125"/>
                      <a:pt x="403" y="107"/>
                      <a:pt x="377" y="10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229" name="Freeform 41136"/>
              <p:cNvSpPr/>
              <p:nvPr/>
            </p:nvSpPr>
            <p:spPr>
              <a:xfrm>
                <a:off x="3438" y="998"/>
                <a:ext cx="762" cy="1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245" y="271"/>
                  </a:cxn>
                  <a:cxn ang="0">
                    <a:pos x="261" y="274"/>
                  </a:cxn>
                  <a:cxn ang="0">
                    <a:pos x="1072" y="274"/>
                  </a:cxn>
                  <a:cxn ang="0">
                    <a:pos x="1093" y="271"/>
                  </a:cxn>
                  <a:cxn ang="0">
                    <a:pos x="1120" y="274"/>
                  </a:cxn>
                  <a:cxn ang="0">
                    <a:pos x="1326" y="69"/>
                  </a:cxn>
                  <a:cxn ang="0">
                    <a:pos x="1310" y="0"/>
                  </a:cxn>
                  <a:cxn ang="0">
                    <a:pos x="0" y="0"/>
                  </a:cxn>
                </a:cxnLst>
                <a:pathLst>
                  <a:path w="438" h="9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48"/>
                      <a:pt x="35" y="86"/>
                      <a:pt x="81" y="90"/>
                    </a:cubicBezTo>
                    <a:cubicBezTo>
                      <a:pt x="83" y="90"/>
                      <a:pt x="85" y="91"/>
                      <a:pt x="86" y="91"/>
                    </a:cubicBezTo>
                    <a:cubicBezTo>
                      <a:pt x="354" y="91"/>
                      <a:pt x="354" y="91"/>
                      <a:pt x="354" y="91"/>
                    </a:cubicBezTo>
                    <a:cubicBezTo>
                      <a:pt x="357" y="91"/>
                      <a:pt x="359" y="90"/>
                      <a:pt x="361" y="90"/>
                    </a:cubicBezTo>
                    <a:cubicBezTo>
                      <a:pt x="364" y="90"/>
                      <a:pt x="367" y="91"/>
                      <a:pt x="370" y="91"/>
                    </a:cubicBezTo>
                    <a:cubicBezTo>
                      <a:pt x="407" y="91"/>
                      <a:pt x="438" y="60"/>
                      <a:pt x="438" y="23"/>
                    </a:cubicBezTo>
                    <a:cubicBezTo>
                      <a:pt x="438" y="15"/>
                      <a:pt x="436" y="7"/>
                      <a:pt x="43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7227" name="Freeform 41139"/>
            <p:cNvSpPr>
              <a:spLocks noEditPoints="1"/>
            </p:cNvSpPr>
            <p:nvPr/>
          </p:nvSpPr>
          <p:spPr>
            <a:xfrm>
              <a:off x="3657" y="845"/>
              <a:ext cx="206" cy="205"/>
            </a:xfrm>
            <a:custGeom>
              <a:avLst/>
              <a:gdLst/>
              <a:ahLst/>
              <a:cxnLst>
                <a:cxn ang="0">
                  <a:pos x="180" y="87"/>
                </a:cxn>
                <a:cxn ang="0">
                  <a:pos x="216" y="97"/>
                </a:cxn>
                <a:cxn ang="0">
                  <a:pos x="244" y="115"/>
                </a:cxn>
                <a:cxn ang="0">
                  <a:pos x="262" y="142"/>
                </a:cxn>
                <a:cxn ang="0">
                  <a:pos x="271" y="179"/>
                </a:cxn>
                <a:cxn ang="0">
                  <a:pos x="271" y="233"/>
                </a:cxn>
                <a:cxn ang="0">
                  <a:pos x="314" y="233"/>
                </a:cxn>
                <a:cxn ang="0">
                  <a:pos x="323" y="179"/>
                </a:cxn>
                <a:cxn ang="0">
                  <a:pos x="314" y="120"/>
                </a:cxn>
                <a:cxn ang="0">
                  <a:pos x="283" y="75"/>
                </a:cxn>
                <a:cxn ang="0">
                  <a:pos x="237" y="45"/>
                </a:cxn>
                <a:cxn ang="0">
                  <a:pos x="180" y="33"/>
                </a:cxn>
                <a:cxn ang="0">
                  <a:pos x="126" y="45"/>
                </a:cxn>
                <a:cxn ang="0">
                  <a:pos x="79" y="75"/>
                </a:cxn>
                <a:cxn ang="0">
                  <a:pos x="49" y="120"/>
                </a:cxn>
                <a:cxn ang="0">
                  <a:pos x="37" y="179"/>
                </a:cxn>
                <a:cxn ang="0">
                  <a:pos x="49" y="233"/>
                </a:cxn>
                <a:cxn ang="0">
                  <a:pos x="79" y="278"/>
                </a:cxn>
                <a:cxn ang="0">
                  <a:pos x="126" y="308"/>
                </a:cxn>
                <a:cxn ang="0">
                  <a:pos x="180" y="320"/>
                </a:cxn>
                <a:cxn ang="0">
                  <a:pos x="237" y="311"/>
                </a:cxn>
                <a:cxn ang="0">
                  <a:pos x="250" y="341"/>
                </a:cxn>
                <a:cxn ang="0">
                  <a:pos x="180" y="356"/>
                </a:cxn>
                <a:cxn ang="0">
                  <a:pos x="110" y="341"/>
                </a:cxn>
                <a:cxn ang="0">
                  <a:pos x="52" y="304"/>
                </a:cxn>
                <a:cxn ang="0">
                  <a:pos x="16" y="247"/>
                </a:cxn>
                <a:cxn ang="0">
                  <a:pos x="0" y="179"/>
                </a:cxn>
                <a:cxn ang="0">
                  <a:pos x="16" y="109"/>
                </a:cxn>
                <a:cxn ang="0">
                  <a:pos x="52" y="52"/>
                </a:cxn>
                <a:cxn ang="0">
                  <a:pos x="110" y="12"/>
                </a:cxn>
                <a:cxn ang="0">
                  <a:pos x="180" y="0"/>
                </a:cxn>
                <a:cxn ang="0">
                  <a:pos x="250" y="12"/>
                </a:cxn>
                <a:cxn ang="0">
                  <a:pos x="307" y="52"/>
                </a:cxn>
                <a:cxn ang="0">
                  <a:pos x="347" y="109"/>
                </a:cxn>
                <a:cxn ang="0">
                  <a:pos x="360" y="179"/>
                </a:cxn>
                <a:cxn ang="0">
                  <a:pos x="335" y="266"/>
                </a:cxn>
                <a:cxn ang="0">
                  <a:pos x="323" y="266"/>
                </a:cxn>
                <a:cxn ang="0">
                  <a:pos x="293" y="266"/>
                </a:cxn>
                <a:cxn ang="0">
                  <a:pos x="271" y="266"/>
                </a:cxn>
                <a:cxn ang="0">
                  <a:pos x="234" y="266"/>
                </a:cxn>
                <a:cxn ang="0">
                  <a:pos x="234" y="247"/>
                </a:cxn>
                <a:cxn ang="0">
                  <a:pos x="180" y="266"/>
                </a:cxn>
                <a:cxn ang="0">
                  <a:pos x="147" y="259"/>
                </a:cxn>
                <a:cxn ang="0">
                  <a:pos x="115" y="241"/>
                </a:cxn>
                <a:cxn ang="0">
                  <a:pos x="98" y="212"/>
                </a:cxn>
                <a:cxn ang="0">
                  <a:pos x="91" y="179"/>
                </a:cxn>
                <a:cxn ang="0">
                  <a:pos x="98" y="142"/>
                </a:cxn>
                <a:cxn ang="0">
                  <a:pos x="115" y="115"/>
                </a:cxn>
                <a:cxn ang="0">
                  <a:pos x="147" y="97"/>
                </a:cxn>
                <a:cxn ang="0">
                  <a:pos x="180" y="87"/>
                </a:cxn>
                <a:cxn ang="0">
                  <a:pos x="234" y="179"/>
                </a:cxn>
                <a:cxn ang="0">
                  <a:pos x="220" y="139"/>
                </a:cxn>
                <a:cxn ang="0">
                  <a:pos x="180" y="123"/>
                </a:cxn>
                <a:cxn ang="0">
                  <a:pos x="143" y="139"/>
                </a:cxn>
                <a:cxn ang="0">
                  <a:pos x="127" y="179"/>
                </a:cxn>
                <a:cxn ang="0">
                  <a:pos x="143" y="214"/>
                </a:cxn>
                <a:cxn ang="0">
                  <a:pos x="180" y="233"/>
                </a:cxn>
                <a:cxn ang="0">
                  <a:pos x="220" y="214"/>
                </a:cxn>
                <a:cxn ang="0">
                  <a:pos x="234" y="179"/>
                </a:cxn>
              </a:cxnLst>
              <a:pathLst>
                <a:path w="118" h="118">
                  <a:moveTo>
                    <a:pt x="59" y="29"/>
                  </a:moveTo>
                  <a:cubicBezTo>
                    <a:pt x="63" y="29"/>
                    <a:pt x="67" y="30"/>
                    <a:pt x="71" y="32"/>
                  </a:cubicBezTo>
                  <a:cubicBezTo>
                    <a:pt x="74" y="33"/>
                    <a:pt x="77" y="35"/>
                    <a:pt x="80" y="38"/>
                  </a:cubicBezTo>
                  <a:cubicBezTo>
                    <a:pt x="83" y="41"/>
                    <a:pt x="85" y="44"/>
                    <a:pt x="86" y="47"/>
                  </a:cubicBezTo>
                  <a:cubicBezTo>
                    <a:pt x="88" y="51"/>
                    <a:pt x="89" y="55"/>
                    <a:pt x="89" y="59"/>
                  </a:cubicBezTo>
                  <a:cubicBezTo>
                    <a:pt x="89" y="77"/>
                    <a:pt x="89" y="77"/>
                    <a:pt x="89" y="77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105" y="71"/>
                    <a:pt x="106" y="65"/>
                    <a:pt x="106" y="59"/>
                  </a:cubicBezTo>
                  <a:cubicBezTo>
                    <a:pt x="106" y="52"/>
                    <a:pt x="105" y="46"/>
                    <a:pt x="103" y="40"/>
                  </a:cubicBezTo>
                  <a:cubicBezTo>
                    <a:pt x="100" y="35"/>
                    <a:pt x="97" y="30"/>
                    <a:pt x="93" y="25"/>
                  </a:cubicBezTo>
                  <a:cubicBezTo>
                    <a:pt x="88" y="21"/>
                    <a:pt x="83" y="18"/>
                    <a:pt x="78" y="15"/>
                  </a:cubicBezTo>
                  <a:cubicBezTo>
                    <a:pt x="72" y="13"/>
                    <a:pt x="66" y="11"/>
                    <a:pt x="59" y="11"/>
                  </a:cubicBezTo>
                  <a:cubicBezTo>
                    <a:pt x="53" y="11"/>
                    <a:pt x="47" y="13"/>
                    <a:pt x="41" y="15"/>
                  </a:cubicBezTo>
                  <a:cubicBezTo>
                    <a:pt x="35" y="18"/>
                    <a:pt x="30" y="21"/>
                    <a:pt x="26" y="25"/>
                  </a:cubicBezTo>
                  <a:cubicBezTo>
                    <a:pt x="22" y="30"/>
                    <a:pt x="18" y="35"/>
                    <a:pt x="16" y="40"/>
                  </a:cubicBezTo>
                  <a:cubicBezTo>
                    <a:pt x="13" y="46"/>
                    <a:pt x="12" y="52"/>
                    <a:pt x="12" y="59"/>
                  </a:cubicBezTo>
                  <a:cubicBezTo>
                    <a:pt x="12" y="65"/>
                    <a:pt x="13" y="71"/>
                    <a:pt x="16" y="77"/>
                  </a:cubicBezTo>
                  <a:cubicBezTo>
                    <a:pt x="18" y="83"/>
                    <a:pt x="22" y="88"/>
                    <a:pt x="26" y="92"/>
                  </a:cubicBezTo>
                  <a:cubicBezTo>
                    <a:pt x="30" y="97"/>
                    <a:pt x="35" y="100"/>
                    <a:pt x="41" y="102"/>
                  </a:cubicBezTo>
                  <a:cubicBezTo>
                    <a:pt x="47" y="105"/>
                    <a:pt x="53" y="106"/>
                    <a:pt x="59" y="106"/>
                  </a:cubicBezTo>
                  <a:cubicBezTo>
                    <a:pt x="65" y="106"/>
                    <a:pt x="71" y="105"/>
                    <a:pt x="78" y="103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75" y="116"/>
                    <a:pt x="67" y="118"/>
                    <a:pt x="59" y="118"/>
                  </a:cubicBezTo>
                  <a:cubicBezTo>
                    <a:pt x="51" y="118"/>
                    <a:pt x="43" y="116"/>
                    <a:pt x="36" y="113"/>
                  </a:cubicBezTo>
                  <a:cubicBezTo>
                    <a:pt x="29" y="110"/>
                    <a:pt x="23" y="106"/>
                    <a:pt x="17" y="101"/>
                  </a:cubicBezTo>
                  <a:cubicBezTo>
                    <a:pt x="12" y="95"/>
                    <a:pt x="8" y="89"/>
                    <a:pt x="5" y="82"/>
                  </a:cubicBezTo>
                  <a:cubicBezTo>
                    <a:pt x="2" y="75"/>
                    <a:pt x="0" y="67"/>
                    <a:pt x="0" y="59"/>
                  </a:cubicBezTo>
                  <a:cubicBezTo>
                    <a:pt x="0" y="51"/>
                    <a:pt x="2" y="43"/>
                    <a:pt x="5" y="36"/>
                  </a:cubicBezTo>
                  <a:cubicBezTo>
                    <a:pt x="8" y="29"/>
                    <a:pt x="12" y="22"/>
                    <a:pt x="17" y="17"/>
                  </a:cubicBezTo>
                  <a:cubicBezTo>
                    <a:pt x="23" y="12"/>
                    <a:pt x="29" y="7"/>
                    <a:pt x="36" y="4"/>
                  </a:cubicBezTo>
                  <a:cubicBezTo>
                    <a:pt x="43" y="1"/>
                    <a:pt x="51" y="0"/>
                    <a:pt x="59" y="0"/>
                  </a:cubicBezTo>
                  <a:cubicBezTo>
                    <a:pt x="67" y="0"/>
                    <a:pt x="75" y="1"/>
                    <a:pt x="82" y="4"/>
                  </a:cubicBezTo>
                  <a:cubicBezTo>
                    <a:pt x="89" y="7"/>
                    <a:pt x="96" y="12"/>
                    <a:pt x="101" y="17"/>
                  </a:cubicBezTo>
                  <a:cubicBezTo>
                    <a:pt x="106" y="22"/>
                    <a:pt x="110" y="29"/>
                    <a:pt x="114" y="36"/>
                  </a:cubicBezTo>
                  <a:cubicBezTo>
                    <a:pt x="117" y="43"/>
                    <a:pt x="118" y="51"/>
                    <a:pt x="118" y="59"/>
                  </a:cubicBezTo>
                  <a:cubicBezTo>
                    <a:pt x="118" y="70"/>
                    <a:pt x="116" y="80"/>
                    <a:pt x="110" y="88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72" y="86"/>
                    <a:pt x="66" y="88"/>
                    <a:pt x="59" y="88"/>
                  </a:cubicBezTo>
                  <a:cubicBezTo>
                    <a:pt x="55" y="88"/>
                    <a:pt x="51" y="88"/>
                    <a:pt x="48" y="86"/>
                  </a:cubicBezTo>
                  <a:cubicBezTo>
                    <a:pt x="44" y="84"/>
                    <a:pt x="41" y="82"/>
                    <a:pt x="38" y="80"/>
                  </a:cubicBezTo>
                  <a:cubicBezTo>
                    <a:pt x="36" y="77"/>
                    <a:pt x="34" y="74"/>
                    <a:pt x="32" y="70"/>
                  </a:cubicBezTo>
                  <a:cubicBezTo>
                    <a:pt x="30" y="67"/>
                    <a:pt x="30" y="63"/>
                    <a:pt x="30" y="59"/>
                  </a:cubicBezTo>
                  <a:cubicBezTo>
                    <a:pt x="30" y="55"/>
                    <a:pt x="30" y="51"/>
                    <a:pt x="32" y="47"/>
                  </a:cubicBezTo>
                  <a:cubicBezTo>
                    <a:pt x="34" y="44"/>
                    <a:pt x="36" y="41"/>
                    <a:pt x="38" y="38"/>
                  </a:cubicBezTo>
                  <a:cubicBezTo>
                    <a:pt x="41" y="35"/>
                    <a:pt x="44" y="33"/>
                    <a:pt x="48" y="32"/>
                  </a:cubicBezTo>
                  <a:cubicBezTo>
                    <a:pt x="51" y="30"/>
                    <a:pt x="55" y="29"/>
                    <a:pt x="59" y="29"/>
                  </a:cubicBezTo>
                  <a:close/>
                  <a:moveTo>
                    <a:pt x="77" y="59"/>
                  </a:moveTo>
                  <a:cubicBezTo>
                    <a:pt x="77" y="54"/>
                    <a:pt x="75" y="50"/>
                    <a:pt x="72" y="46"/>
                  </a:cubicBezTo>
                  <a:cubicBezTo>
                    <a:pt x="68" y="43"/>
                    <a:pt x="64" y="41"/>
                    <a:pt x="59" y="41"/>
                  </a:cubicBezTo>
                  <a:cubicBezTo>
                    <a:pt x="54" y="41"/>
                    <a:pt x="50" y="43"/>
                    <a:pt x="47" y="46"/>
                  </a:cubicBezTo>
                  <a:cubicBezTo>
                    <a:pt x="43" y="50"/>
                    <a:pt x="42" y="54"/>
                    <a:pt x="42" y="59"/>
                  </a:cubicBezTo>
                  <a:cubicBezTo>
                    <a:pt x="42" y="64"/>
                    <a:pt x="43" y="68"/>
                    <a:pt x="47" y="71"/>
                  </a:cubicBezTo>
                  <a:cubicBezTo>
                    <a:pt x="50" y="75"/>
                    <a:pt x="54" y="77"/>
                    <a:pt x="59" y="77"/>
                  </a:cubicBezTo>
                  <a:cubicBezTo>
                    <a:pt x="64" y="77"/>
                    <a:pt x="68" y="75"/>
                    <a:pt x="72" y="71"/>
                  </a:cubicBezTo>
                  <a:cubicBezTo>
                    <a:pt x="75" y="68"/>
                    <a:pt x="77" y="64"/>
                    <a:pt x="77" y="59"/>
                  </a:cubicBez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32907" name="Picture 30859" descr="未标题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73875" y="1457325"/>
            <a:ext cx="1612900" cy="22272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2976" name="Group 30928"/>
          <p:cNvGrpSpPr/>
          <p:nvPr/>
        </p:nvGrpSpPr>
        <p:grpSpPr>
          <a:xfrm>
            <a:off x="7881938" y="2686050"/>
            <a:ext cx="782637" cy="2087563"/>
            <a:chOff x="2468" y="1211"/>
            <a:chExt cx="412" cy="1099"/>
          </a:xfrm>
        </p:grpSpPr>
        <p:sp>
          <p:nvSpPr>
            <p:cNvPr id="7217" name="Rectangle 30897"/>
            <p:cNvSpPr/>
            <p:nvPr/>
          </p:nvSpPr>
          <p:spPr>
            <a:xfrm>
              <a:off x="2705" y="1943"/>
              <a:ext cx="121" cy="367"/>
            </a:xfrm>
            <a:prstGeom prst="rect">
              <a:avLst/>
            </a:prstGeom>
            <a:solidFill>
              <a:srgbClr val="008C8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218" name="Rectangle 30898"/>
            <p:cNvSpPr/>
            <p:nvPr/>
          </p:nvSpPr>
          <p:spPr>
            <a:xfrm>
              <a:off x="2582" y="1943"/>
              <a:ext cx="123" cy="367"/>
            </a:xfrm>
            <a:prstGeom prst="rect">
              <a:avLst/>
            </a:prstGeom>
            <a:solidFill>
              <a:srgbClr val="00A79D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219" name="Freeform 30899"/>
            <p:cNvSpPr/>
            <p:nvPr/>
          </p:nvSpPr>
          <p:spPr>
            <a:xfrm>
              <a:off x="2468" y="1211"/>
              <a:ext cx="412" cy="644"/>
            </a:xfrm>
            <a:custGeom>
              <a:avLst/>
              <a:gdLst/>
              <a:ahLst/>
              <a:cxnLst>
                <a:cxn ang="0">
                  <a:pos x="493" y="470"/>
                </a:cxn>
                <a:cxn ang="0">
                  <a:pos x="493" y="470"/>
                </a:cxn>
                <a:cxn ang="0">
                  <a:pos x="460" y="488"/>
                </a:cxn>
                <a:cxn ang="0">
                  <a:pos x="460" y="588"/>
                </a:cxn>
                <a:cxn ang="0">
                  <a:pos x="436" y="588"/>
                </a:cxn>
                <a:cxn ang="0">
                  <a:pos x="436" y="462"/>
                </a:cxn>
                <a:cxn ang="0">
                  <a:pos x="401" y="397"/>
                </a:cxn>
                <a:cxn ang="0">
                  <a:pos x="348" y="424"/>
                </a:cxn>
                <a:cxn ang="0">
                  <a:pos x="348" y="588"/>
                </a:cxn>
                <a:cxn ang="0">
                  <a:pos x="326" y="588"/>
                </a:cxn>
                <a:cxn ang="0">
                  <a:pos x="326" y="323"/>
                </a:cxn>
                <a:cxn ang="0">
                  <a:pos x="291" y="255"/>
                </a:cxn>
                <a:cxn ang="0">
                  <a:pos x="237" y="282"/>
                </a:cxn>
                <a:cxn ang="0">
                  <a:pos x="237" y="588"/>
                </a:cxn>
                <a:cxn ang="0">
                  <a:pos x="215" y="588"/>
                </a:cxn>
                <a:cxn ang="0">
                  <a:pos x="215" y="44"/>
                </a:cxn>
                <a:cxn ang="0">
                  <a:pos x="171" y="0"/>
                </a:cxn>
                <a:cxn ang="0">
                  <a:pos x="128" y="44"/>
                </a:cxn>
                <a:cxn ang="0">
                  <a:pos x="128" y="588"/>
                </a:cxn>
                <a:cxn ang="0">
                  <a:pos x="128" y="680"/>
                </a:cxn>
                <a:cxn ang="0">
                  <a:pos x="122" y="575"/>
                </a:cxn>
                <a:cxn ang="0">
                  <a:pos x="23" y="675"/>
                </a:cxn>
                <a:cxn ang="0">
                  <a:pos x="23" y="754"/>
                </a:cxn>
                <a:cxn ang="0">
                  <a:pos x="134" y="853"/>
                </a:cxn>
                <a:cxn ang="0">
                  <a:pos x="134" y="852"/>
                </a:cxn>
                <a:cxn ang="0">
                  <a:pos x="149" y="857"/>
                </a:cxn>
                <a:cxn ang="0">
                  <a:pos x="436" y="857"/>
                </a:cxn>
                <a:cxn ang="0">
                  <a:pos x="548" y="745"/>
                </a:cxn>
                <a:cxn ang="0">
                  <a:pos x="548" y="588"/>
                </a:cxn>
                <a:cxn ang="0">
                  <a:pos x="548" y="558"/>
                </a:cxn>
                <a:cxn ang="0">
                  <a:pos x="493" y="470"/>
                </a:cxn>
              </a:cxnLst>
              <a:pathLst>
                <a:path w="310" h="484">
                  <a:moveTo>
                    <a:pt x="279" y="265"/>
                  </a:moveTo>
                  <a:cubicBezTo>
                    <a:pt x="279" y="265"/>
                    <a:pt x="279" y="265"/>
                    <a:pt x="279" y="265"/>
                  </a:cubicBezTo>
                  <a:cubicBezTo>
                    <a:pt x="270" y="260"/>
                    <a:pt x="260" y="267"/>
                    <a:pt x="260" y="276"/>
                  </a:cubicBezTo>
                  <a:cubicBezTo>
                    <a:pt x="260" y="332"/>
                    <a:pt x="260" y="332"/>
                    <a:pt x="260" y="332"/>
                  </a:cubicBezTo>
                  <a:cubicBezTo>
                    <a:pt x="247" y="332"/>
                    <a:pt x="247" y="332"/>
                    <a:pt x="247" y="332"/>
                  </a:cubicBezTo>
                  <a:cubicBezTo>
                    <a:pt x="247" y="261"/>
                    <a:pt x="247" y="261"/>
                    <a:pt x="247" y="261"/>
                  </a:cubicBezTo>
                  <a:cubicBezTo>
                    <a:pt x="247" y="246"/>
                    <a:pt x="240" y="232"/>
                    <a:pt x="227" y="224"/>
                  </a:cubicBezTo>
                  <a:cubicBezTo>
                    <a:pt x="214" y="216"/>
                    <a:pt x="197" y="225"/>
                    <a:pt x="197" y="240"/>
                  </a:cubicBezTo>
                  <a:cubicBezTo>
                    <a:pt x="197" y="332"/>
                    <a:pt x="197" y="332"/>
                    <a:pt x="197" y="332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4" y="183"/>
                    <a:pt x="184" y="183"/>
                    <a:pt x="184" y="183"/>
                  </a:cubicBezTo>
                  <a:cubicBezTo>
                    <a:pt x="184" y="168"/>
                    <a:pt x="177" y="153"/>
                    <a:pt x="165" y="144"/>
                  </a:cubicBezTo>
                  <a:cubicBezTo>
                    <a:pt x="153" y="134"/>
                    <a:pt x="134" y="143"/>
                    <a:pt x="134" y="159"/>
                  </a:cubicBezTo>
                  <a:cubicBezTo>
                    <a:pt x="134" y="332"/>
                    <a:pt x="134" y="332"/>
                    <a:pt x="134" y="332"/>
                  </a:cubicBezTo>
                  <a:cubicBezTo>
                    <a:pt x="122" y="332"/>
                    <a:pt x="122" y="332"/>
                    <a:pt x="122" y="332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22" y="11"/>
                    <a:pt x="111" y="0"/>
                    <a:pt x="97" y="0"/>
                  </a:cubicBezTo>
                  <a:cubicBezTo>
                    <a:pt x="83" y="0"/>
                    <a:pt x="72" y="11"/>
                    <a:pt x="72" y="25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84"/>
                    <a:pt x="72" y="384"/>
                    <a:pt x="72" y="384"/>
                  </a:cubicBezTo>
                  <a:cubicBezTo>
                    <a:pt x="69" y="325"/>
                    <a:pt x="69" y="325"/>
                    <a:pt x="69" y="325"/>
                  </a:cubicBezTo>
                  <a:cubicBezTo>
                    <a:pt x="13" y="381"/>
                    <a:pt x="13" y="381"/>
                    <a:pt x="13" y="381"/>
                  </a:cubicBezTo>
                  <a:cubicBezTo>
                    <a:pt x="0" y="394"/>
                    <a:pt x="0" y="413"/>
                    <a:pt x="13" y="426"/>
                  </a:cubicBezTo>
                  <a:cubicBezTo>
                    <a:pt x="76" y="482"/>
                    <a:pt x="76" y="482"/>
                    <a:pt x="76" y="482"/>
                  </a:cubicBezTo>
                  <a:cubicBezTo>
                    <a:pt x="76" y="481"/>
                    <a:pt x="76" y="481"/>
                    <a:pt x="76" y="481"/>
                  </a:cubicBezTo>
                  <a:cubicBezTo>
                    <a:pt x="78" y="483"/>
                    <a:pt x="81" y="484"/>
                    <a:pt x="84" y="484"/>
                  </a:cubicBezTo>
                  <a:cubicBezTo>
                    <a:pt x="247" y="484"/>
                    <a:pt x="247" y="484"/>
                    <a:pt x="247" y="484"/>
                  </a:cubicBezTo>
                  <a:cubicBezTo>
                    <a:pt x="282" y="484"/>
                    <a:pt x="310" y="455"/>
                    <a:pt x="310" y="421"/>
                  </a:cubicBezTo>
                  <a:cubicBezTo>
                    <a:pt x="310" y="332"/>
                    <a:pt x="310" y="332"/>
                    <a:pt x="310" y="332"/>
                  </a:cubicBezTo>
                  <a:cubicBezTo>
                    <a:pt x="310" y="315"/>
                    <a:pt x="310" y="315"/>
                    <a:pt x="310" y="315"/>
                  </a:cubicBezTo>
                  <a:cubicBezTo>
                    <a:pt x="310" y="294"/>
                    <a:pt x="298" y="274"/>
                    <a:pt x="279" y="265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0" name="Freeform 30900"/>
            <p:cNvSpPr/>
            <p:nvPr/>
          </p:nvSpPr>
          <p:spPr>
            <a:xfrm>
              <a:off x="2572" y="1231"/>
              <a:ext cx="50" cy="2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33"/>
                </a:cxn>
                <a:cxn ang="0">
                  <a:pos x="66" y="33"/>
                </a:cxn>
                <a:cxn ang="0">
                  <a:pos x="33" y="0"/>
                </a:cxn>
              </a:cxnLst>
              <a:pathLst>
                <a:path w="38" h="19">
                  <a:moveTo>
                    <a:pt x="19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9"/>
                    <a:pt x="29" y="0"/>
                    <a:pt x="19" y="0"/>
                  </a:cubicBezTo>
                </a:path>
              </a:pathLst>
            </a:custGeom>
            <a:solidFill>
              <a:srgbClr val="FCD3C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1" name="Freeform 30909"/>
            <p:cNvSpPr>
              <a:spLocks noEditPoints="1"/>
            </p:cNvSpPr>
            <p:nvPr/>
          </p:nvSpPr>
          <p:spPr>
            <a:xfrm>
              <a:off x="2572" y="1231"/>
              <a:ext cx="50" cy="25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2"/>
                </a:cxn>
                <a:cxn ang="0">
                  <a:pos x="33" y="0"/>
                </a:cxn>
                <a:cxn ang="0">
                  <a:pos x="0" y="28"/>
                </a:cxn>
                <a:cxn ang="0">
                  <a:pos x="66" y="28"/>
                </a:cxn>
                <a:cxn ang="0">
                  <a:pos x="33" y="0"/>
                </a:cxn>
              </a:cxnLst>
              <a:pathLst>
                <a:path w="38" h="19">
                  <a:moveTo>
                    <a:pt x="0" y="18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19" y="0"/>
                  </a:moveTo>
                  <a:cubicBezTo>
                    <a:pt x="10" y="0"/>
                    <a:pt x="2" y="7"/>
                    <a:pt x="0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7"/>
                    <a:pt x="28" y="0"/>
                    <a:pt x="19" y="0"/>
                  </a:cubicBezTo>
                </a:path>
              </a:pathLst>
            </a:custGeom>
            <a:solidFill>
              <a:srgbClr val="D0DD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2" name="Freeform 30910"/>
            <p:cNvSpPr>
              <a:spLocks noEditPoints="1"/>
            </p:cNvSpPr>
            <p:nvPr/>
          </p:nvSpPr>
          <p:spPr>
            <a:xfrm>
              <a:off x="2572" y="1252"/>
              <a:ext cx="50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12"/>
                </a:cxn>
                <a:cxn ang="0">
                  <a:pos x="66" y="12"/>
                </a:cxn>
                <a:cxn ang="0">
                  <a:pos x="66" y="0"/>
                </a:cxn>
              </a:cxnLst>
              <a:pathLst>
                <a:path w="38" h="7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moveTo>
                    <a:pt x="38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1"/>
                    <a:pt x="38" y="2"/>
                    <a:pt x="38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rgbClr val="D0C8B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3" name="Freeform 30911"/>
            <p:cNvSpPr/>
            <p:nvPr/>
          </p:nvSpPr>
          <p:spPr>
            <a:xfrm>
              <a:off x="2572" y="1252"/>
              <a:ext cx="50" cy="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66" y="5"/>
                </a:cxn>
                <a:cxn ang="0">
                  <a:pos x="66" y="0"/>
                </a:cxn>
              </a:cxnLst>
              <a:pathLst>
                <a:path w="38" h="3">
                  <a:moveTo>
                    <a:pt x="3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2"/>
                    <a:pt x="38" y="1"/>
                    <a:pt x="38" y="0"/>
                  </a:cubicBezTo>
                </a:path>
              </a:pathLst>
            </a:custGeom>
            <a:solidFill>
              <a:srgbClr val="CECBC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24" name="Rectangle 30921"/>
            <p:cNvSpPr/>
            <p:nvPr/>
          </p:nvSpPr>
          <p:spPr>
            <a:xfrm>
              <a:off x="2705" y="1855"/>
              <a:ext cx="93" cy="88"/>
            </a:xfrm>
            <a:prstGeom prst="rect">
              <a:avLst/>
            </a:prstGeom>
            <a:solidFill>
              <a:srgbClr val="F5A48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225" name="Rectangle 30922"/>
            <p:cNvSpPr/>
            <p:nvPr/>
          </p:nvSpPr>
          <p:spPr>
            <a:xfrm>
              <a:off x="2610" y="1855"/>
              <a:ext cx="95" cy="88"/>
            </a:xfrm>
            <a:prstGeom prst="rect">
              <a:avLst/>
            </a:prstGeom>
            <a:solidFill>
              <a:srgbClr val="FFCCBC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2978" name="Group 30930"/>
          <p:cNvGrpSpPr/>
          <p:nvPr/>
        </p:nvGrpSpPr>
        <p:grpSpPr>
          <a:xfrm>
            <a:off x="4914900" y="1990725"/>
            <a:ext cx="3419475" cy="3132138"/>
            <a:chOff x="658" y="294"/>
            <a:chExt cx="1973" cy="1807"/>
          </a:xfrm>
        </p:grpSpPr>
        <p:sp>
          <p:nvSpPr>
            <p:cNvPr id="7197" name="Oval 30929"/>
            <p:cNvSpPr/>
            <p:nvPr/>
          </p:nvSpPr>
          <p:spPr>
            <a:xfrm>
              <a:off x="2037" y="355"/>
              <a:ext cx="499" cy="499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198" name="Freeform 30901"/>
            <p:cNvSpPr/>
            <p:nvPr/>
          </p:nvSpPr>
          <p:spPr>
            <a:xfrm>
              <a:off x="1586" y="771"/>
              <a:ext cx="216" cy="116"/>
            </a:xfrm>
            <a:custGeom>
              <a:avLst/>
              <a:gdLst/>
              <a:ahLst/>
              <a:cxnLst>
                <a:cxn ang="0">
                  <a:pos x="272" y="137"/>
                </a:cxn>
                <a:cxn ang="0">
                  <a:pos x="272" y="137"/>
                </a:cxn>
                <a:cxn ang="0">
                  <a:pos x="243" y="155"/>
                </a:cxn>
                <a:cxn ang="0">
                  <a:pos x="0" y="79"/>
                </a:cxn>
                <a:cxn ang="0">
                  <a:pos x="65" y="0"/>
                </a:cxn>
                <a:cxn ang="0">
                  <a:pos x="243" y="81"/>
                </a:cxn>
                <a:cxn ang="0">
                  <a:pos x="272" y="137"/>
                </a:cxn>
              </a:cxnLst>
              <a:pathLst>
                <a:path w="163" h="87">
                  <a:moveTo>
                    <a:pt x="155" y="77"/>
                  </a:moveTo>
                  <a:cubicBezTo>
                    <a:pt x="155" y="77"/>
                    <a:pt x="155" y="77"/>
                    <a:pt x="155" y="77"/>
                  </a:cubicBezTo>
                  <a:cubicBezTo>
                    <a:pt x="151" y="83"/>
                    <a:pt x="145" y="87"/>
                    <a:pt x="138" y="8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38" y="46"/>
                    <a:pt x="138" y="46"/>
                    <a:pt x="138" y="46"/>
                  </a:cubicBezTo>
                  <a:cubicBezTo>
                    <a:pt x="154" y="46"/>
                    <a:pt x="163" y="63"/>
                    <a:pt x="155" y="77"/>
                  </a:cubicBezTo>
                  <a:close/>
                </a:path>
              </a:pathLst>
            </a:custGeom>
            <a:solidFill>
              <a:srgbClr val="F5A48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9" name="Freeform 30902"/>
            <p:cNvSpPr/>
            <p:nvPr/>
          </p:nvSpPr>
          <p:spPr>
            <a:xfrm>
              <a:off x="1639" y="749"/>
              <a:ext cx="210" cy="79"/>
            </a:xfrm>
            <a:custGeom>
              <a:avLst/>
              <a:gdLst/>
              <a:ahLst/>
              <a:cxnLst>
                <a:cxn ang="0">
                  <a:pos x="274" y="50"/>
                </a:cxn>
                <a:cxn ang="0">
                  <a:pos x="274" y="50"/>
                </a:cxn>
                <a:cxn ang="0">
                  <a:pos x="254" y="78"/>
                </a:cxn>
                <a:cxn ang="0">
                  <a:pos x="0" y="106"/>
                </a:cxn>
                <a:cxn ang="0">
                  <a:pos x="31" y="7"/>
                </a:cxn>
                <a:cxn ang="0">
                  <a:pos x="225" y="11"/>
                </a:cxn>
                <a:cxn ang="0">
                  <a:pos x="274" y="50"/>
                </a:cxn>
              </a:cxnLst>
              <a:pathLst>
                <a:path w="158" h="59">
                  <a:moveTo>
                    <a:pt x="155" y="28"/>
                  </a:moveTo>
                  <a:cubicBezTo>
                    <a:pt x="155" y="28"/>
                    <a:pt x="155" y="28"/>
                    <a:pt x="155" y="28"/>
                  </a:cubicBezTo>
                  <a:cubicBezTo>
                    <a:pt x="154" y="34"/>
                    <a:pt x="150" y="40"/>
                    <a:pt x="144" y="4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27" y="6"/>
                    <a:pt x="127" y="6"/>
                    <a:pt x="127" y="6"/>
                  </a:cubicBezTo>
                  <a:cubicBezTo>
                    <a:pt x="142" y="0"/>
                    <a:pt x="158" y="12"/>
                    <a:pt x="155" y="28"/>
                  </a:cubicBezTo>
                  <a:close/>
                </a:path>
              </a:pathLst>
            </a:custGeom>
            <a:solidFill>
              <a:srgbClr val="F5A48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0" name="Freeform 30903"/>
            <p:cNvSpPr/>
            <p:nvPr/>
          </p:nvSpPr>
          <p:spPr>
            <a:xfrm>
              <a:off x="1721" y="693"/>
              <a:ext cx="384" cy="259"/>
            </a:xfrm>
            <a:custGeom>
              <a:avLst/>
              <a:gdLst/>
              <a:ahLst/>
              <a:cxnLst>
                <a:cxn ang="0">
                  <a:pos x="20" y="146"/>
                </a:cxn>
                <a:cxn ang="0">
                  <a:pos x="0" y="109"/>
                </a:cxn>
                <a:cxn ang="0">
                  <a:pos x="196" y="0"/>
                </a:cxn>
                <a:cxn ang="0">
                  <a:pos x="216" y="37"/>
                </a:cxn>
                <a:cxn ang="0">
                  <a:pos x="20" y="146"/>
                </a:cxn>
              </a:cxnLst>
              <a:pathLst>
                <a:path w="682" h="460">
                  <a:moveTo>
                    <a:pt x="63" y="460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82" y="115"/>
                  </a:lnTo>
                  <a:lnTo>
                    <a:pt x="63" y="460"/>
                  </a:lnTo>
                  <a:close/>
                </a:path>
              </a:pathLst>
            </a:custGeom>
            <a:solidFill>
              <a:srgbClr val="5A6C7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1" name="Freeform 30904"/>
            <p:cNvSpPr/>
            <p:nvPr/>
          </p:nvSpPr>
          <p:spPr>
            <a:xfrm>
              <a:off x="1721" y="693"/>
              <a:ext cx="384" cy="259"/>
            </a:xfrm>
            <a:custGeom>
              <a:avLst/>
              <a:gdLst/>
              <a:ahLst/>
              <a:cxnLst>
                <a:cxn ang="0">
                  <a:pos x="20" y="146"/>
                </a:cxn>
                <a:cxn ang="0">
                  <a:pos x="0" y="109"/>
                </a:cxn>
                <a:cxn ang="0">
                  <a:pos x="196" y="0"/>
                </a:cxn>
                <a:cxn ang="0">
                  <a:pos x="216" y="37"/>
                </a:cxn>
                <a:cxn ang="0">
                  <a:pos x="20" y="146"/>
                </a:cxn>
              </a:cxnLst>
              <a:pathLst>
                <a:path w="682" h="460">
                  <a:moveTo>
                    <a:pt x="63" y="460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82" y="115"/>
                  </a:lnTo>
                  <a:lnTo>
                    <a:pt x="63" y="46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2" name="Freeform 30905"/>
            <p:cNvSpPr/>
            <p:nvPr/>
          </p:nvSpPr>
          <p:spPr>
            <a:xfrm>
              <a:off x="1721" y="693"/>
              <a:ext cx="368" cy="227"/>
            </a:xfrm>
            <a:custGeom>
              <a:avLst/>
              <a:gdLst/>
              <a:ahLst/>
              <a:cxnLst>
                <a:cxn ang="0">
                  <a:pos x="10" y="128"/>
                </a:cxn>
                <a:cxn ang="0">
                  <a:pos x="0" y="109"/>
                </a:cxn>
                <a:cxn ang="0">
                  <a:pos x="197" y="0"/>
                </a:cxn>
                <a:cxn ang="0">
                  <a:pos x="208" y="19"/>
                </a:cxn>
                <a:cxn ang="0">
                  <a:pos x="10" y="128"/>
                </a:cxn>
              </a:cxnLst>
              <a:pathLst>
                <a:path w="652" h="404">
                  <a:moveTo>
                    <a:pt x="30" y="404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52" y="59"/>
                  </a:lnTo>
                  <a:lnTo>
                    <a:pt x="30" y="404"/>
                  </a:lnTo>
                  <a:close/>
                </a:path>
              </a:pathLst>
            </a:custGeom>
            <a:solidFill>
              <a:srgbClr val="5A6C7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3" name="Freeform 30906"/>
            <p:cNvSpPr/>
            <p:nvPr/>
          </p:nvSpPr>
          <p:spPr>
            <a:xfrm>
              <a:off x="1721" y="693"/>
              <a:ext cx="368" cy="227"/>
            </a:xfrm>
            <a:custGeom>
              <a:avLst/>
              <a:gdLst/>
              <a:ahLst/>
              <a:cxnLst>
                <a:cxn ang="0">
                  <a:pos x="10" y="128"/>
                </a:cxn>
                <a:cxn ang="0">
                  <a:pos x="0" y="109"/>
                </a:cxn>
                <a:cxn ang="0">
                  <a:pos x="197" y="0"/>
                </a:cxn>
                <a:cxn ang="0">
                  <a:pos x="208" y="19"/>
                </a:cxn>
                <a:cxn ang="0">
                  <a:pos x="10" y="128"/>
                </a:cxn>
              </a:cxnLst>
              <a:pathLst>
                <a:path w="652" h="404">
                  <a:moveTo>
                    <a:pt x="30" y="404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52" y="59"/>
                  </a:lnTo>
                  <a:lnTo>
                    <a:pt x="30" y="404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4" name="Freeform 30912"/>
            <p:cNvSpPr/>
            <p:nvPr/>
          </p:nvSpPr>
          <p:spPr>
            <a:xfrm>
              <a:off x="2056" y="693"/>
              <a:ext cx="49" cy="8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2" y="44"/>
                </a:cxn>
                <a:cxn ang="0">
                  <a:pos x="0" y="65"/>
                </a:cxn>
                <a:cxn ang="0">
                  <a:pos x="28" y="108"/>
                </a:cxn>
                <a:cxn ang="0">
                  <a:pos x="65" y="86"/>
                </a:cxn>
                <a:cxn ang="0">
                  <a:pos x="17" y="0"/>
                </a:cxn>
              </a:cxnLst>
              <a:pathLst>
                <a:path w="37" h="61">
                  <a:moveTo>
                    <a:pt x="10" y="0"/>
                  </a:moveTo>
                  <a:cubicBezTo>
                    <a:pt x="24" y="25"/>
                    <a:pt x="24" y="25"/>
                    <a:pt x="24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46"/>
                    <a:pt x="11" y="53"/>
                    <a:pt x="16" y="61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7FAAB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5" name="Freeform 30913"/>
            <p:cNvSpPr/>
            <p:nvPr/>
          </p:nvSpPr>
          <p:spPr>
            <a:xfrm>
              <a:off x="2041" y="693"/>
              <a:ext cx="48" cy="49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1"/>
                </a:cxn>
                <a:cxn ang="0">
                  <a:pos x="17" y="58"/>
                </a:cxn>
                <a:cxn ang="0">
                  <a:pos x="21" y="65"/>
                </a:cxn>
                <a:cxn ang="0">
                  <a:pos x="64" y="44"/>
                </a:cxn>
                <a:cxn ang="0">
                  <a:pos x="39" y="0"/>
                </a:cxn>
              </a:cxnLst>
              <a:pathLst>
                <a:path w="36" h="37">
                  <a:moveTo>
                    <a:pt x="22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" y="19"/>
                    <a:pt x="6" y="26"/>
                    <a:pt x="10" y="33"/>
                  </a:cubicBezTo>
                  <a:cubicBezTo>
                    <a:pt x="11" y="34"/>
                    <a:pt x="12" y="36"/>
                    <a:pt x="12" y="37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7FAAB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6" name="Freeform 30914"/>
            <p:cNvSpPr>
              <a:spLocks noEditPoints="1"/>
            </p:cNvSpPr>
            <p:nvPr/>
          </p:nvSpPr>
          <p:spPr>
            <a:xfrm>
              <a:off x="1942" y="294"/>
              <a:ext cx="689" cy="624"/>
            </a:xfrm>
            <a:custGeom>
              <a:avLst/>
              <a:gdLst/>
              <a:ahLst/>
              <a:cxnLst>
                <a:cxn ang="0">
                  <a:pos x="348" y="800"/>
                </a:cxn>
                <a:cxn ang="0">
                  <a:pos x="108" y="611"/>
                </a:cxn>
                <a:cxn ang="0">
                  <a:pos x="263" y="65"/>
                </a:cxn>
                <a:cxn ang="0">
                  <a:pos x="568" y="31"/>
                </a:cxn>
                <a:cxn ang="0">
                  <a:pos x="809" y="220"/>
                </a:cxn>
                <a:cxn ang="0">
                  <a:pos x="653" y="765"/>
                </a:cxn>
                <a:cxn ang="0">
                  <a:pos x="348" y="800"/>
                </a:cxn>
                <a:cxn ang="0">
                  <a:pos x="543" y="118"/>
                </a:cxn>
                <a:cxn ang="0">
                  <a:pos x="307" y="145"/>
                </a:cxn>
                <a:cxn ang="0">
                  <a:pos x="189" y="564"/>
                </a:cxn>
                <a:cxn ang="0">
                  <a:pos x="374" y="712"/>
                </a:cxn>
                <a:cxn ang="0">
                  <a:pos x="609" y="685"/>
                </a:cxn>
                <a:cxn ang="0">
                  <a:pos x="729" y="266"/>
                </a:cxn>
                <a:cxn ang="0">
                  <a:pos x="543" y="118"/>
                </a:cxn>
              </a:cxnLst>
              <a:pathLst>
                <a:path w="518" h="469">
                  <a:moveTo>
                    <a:pt x="197" y="452"/>
                  </a:moveTo>
                  <a:cubicBezTo>
                    <a:pt x="139" y="436"/>
                    <a:pt x="91" y="397"/>
                    <a:pt x="61" y="345"/>
                  </a:cubicBezTo>
                  <a:cubicBezTo>
                    <a:pt x="0" y="235"/>
                    <a:pt x="40" y="97"/>
                    <a:pt x="149" y="37"/>
                  </a:cubicBezTo>
                  <a:cubicBezTo>
                    <a:pt x="202" y="7"/>
                    <a:pt x="263" y="0"/>
                    <a:pt x="321" y="17"/>
                  </a:cubicBezTo>
                  <a:cubicBezTo>
                    <a:pt x="379" y="33"/>
                    <a:pt x="428" y="71"/>
                    <a:pt x="457" y="124"/>
                  </a:cubicBezTo>
                  <a:cubicBezTo>
                    <a:pt x="518" y="234"/>
                    <a:pt x="478" y="372"/>
                    <a:pt x="369" y="432"/>
                  </a:cubicBezTo>
                  <a:cubicBezTo>
                    <a:pt x="316" y="462"/>
                    <a:pt x="255" y="469"/>
                    <a:pt x="197" y="452"/>
                  </a:cubicBezTo>
                  <a:close/>
                  <a:moveTo>
                    <a:pt x="307" y="67"/>
                  </a:moveTo>
                  <a:cubicBezTo>
                    <a:pt x="262" y="54"/>
                    <a:pt x="215" y="59"/>
                    <a:pt x="174" y="82"/>
                  </a:cubicBezTo>
                  <a:cubicBezTo>
                    <a:pt x="90" y="129"/>
                    <a:pt x="60" y="235"/>
                    <a:pt x="107" y="319"/>
                  </a:cubicBezTo>
                  <a:cubicBezTo>
                    <a:pt x="129" y="360"/>
                    <a:pt x="166" y="390"/>
                    <a:pt x="211" y="402"/>
                  </a:cubicBezTo>
                  <a:cubicBezTo>
                    <a:pt x="256" y="415"/>
                    <a:pt x="303" y="410"/>
                    <a:pt x="344" y="387"/>
                  </a:cubicBezTo>
                  <a:cubicBezTo>
                    <a:pt x="428" y="340"/>
                    <a:pt x="458" y="234"/>
                    <a:pt x="412" y="150"/>
                  </a:cubicBezTo>
                  <a:cubicBezTo>
                    <a:pt x="389" y="109"/>
                    <a:pt x="352" y="79"/>
                    <a:pt x="307" y="67"/>
                  </a:cubicBezTo>
                  <a:close/>
                </a:path>
              </a:pathLst>
            </a:custGeom>
            <a:solidFill>
              <a:srgbClr val="5A6C7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7" name="Freeform 30915"/>
            <p:cNvSpPr/>
            <p:nvPr/>
          </p:nvSpPr>
          <p:spPr>
            <a:xfrm>
              <a:off x="1611" y="735"/>
              <a:ext cx="352" cy="245"/>
            </a:xfrm>
            <a:custGeom>
              <a:avLst/>
              <a:gdLst/>
              <a:ahLst/>
              <a:cxnLst>
                <a:cxn ang="0">
                  <a:pos x="425" y="0"/>
                </a:cxn>
                <a:cxn ang="0">
                  <a:pos x="57" y="208"/>
                </a:cxn>
                <a:cxn ang="0">
                  <a:pos x="23" y="325"/>
                </a:cxn>
                <a:cxn ang="0">
                  <a:pos x="25" y="326"/>
                </a:cxn>
                <a:cxn ang="0">
                  <a:pos x="468" y="79"/>
                </a:cxn>
                <a:cxn ang="0">
                  <a:pos x="425" y="0"/>
                </a:cxn>
              </a:cxnLst>
              <a:pathLst>
                <a:path w="265" h="184">
                  <a:moveTo>
                    <a:pt x="241" y="0"/>
                  </a:moveTo>
                  <a:cubicBezTo>
                    <a:pt x="32" y="117"/>
                    <a:pt x="32" y="117"/>
                    <a:pt x="32" y="117"/>
                  </a:cubicBezTo>
                  <a:cubicBezTo>
                    <a:pt x="9" y="130"/>
                    <a:pt x="0" y="159"/>
                    <a:pt x="13" y="183"/>
                  </a:cubicBezTo>
                  <a:cubicBezTo>
                    <a:pt x="14" y="184"/>
                    <a:pt x="14" y="184"/>
                    <a:pt x="14" y="184"/>
                  </a:cubicBezTo>
                  <a:cubicBezTo>
                    <a:pt x="265" y="44"/>
                    <a:pt x="265" y="44"/>
                    <a:pt x="265" y="44"/>
                  </a:cubicBezTo>
                  <a:lnTo>
                    <a:pt x="241" y="0"/>
                  </a:lnTo>
                  <a:close/>
                </a:path>
              </a:pathLst>
            </a:custGeom>
            <a:solidFill>
              <a:srgbClr val="FF6E4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8" name="Freeform 30916"/>
            <p:cNvSpPr/>
            <p:nvPr/>
          </p:nvSpPr>
          <p:spPr>
            <a:xfrm>
              <a:off x="1630" y="793"/>
              <a:ext cx="367" cy="231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0" y="250"/>
                </a:cxn>
                <a:cxn ang="0">
                  <a:pos x="1" y="251"/>
                </a:cxn>
                <a:cxn ang="0">
                  <a:pos x="118" y="286"/>
                </a:cxn>
                <a:cxn ang="0">
                  <a:pos x="488" y="79"/>
                </a:cxn>
                <a:cxn ang="0">
                  <a:pos x="444" y="0"/>
                </a:cxn>
              </a:cxnLst>
              <a:pathLst>
                <a:path w="276" h="173">
                  <a:moveTo>
                    <a:pt x="251" y="0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14" y="165"/>
                    <a:pt x="43" y="173"/>
                    <a:pt x="67" y="160"/>
                  </a:cubicBezTo>
                  <a:cubicBezTo>
                    <a:pt x="276" y="44"/>
                    <a:pt x="276" y="44"/>
                    <a:pt x="276" y="44"/>
                  </a:cubicBezTo>
                  <a:lnTo>
                    <a:pt x="251" y="0"/>
                  </a:lnTo>
                  <a:close/>
                </a:path>
              </a:pathLst>
            </a:custGeom>
            <a:solidFill>
              <a:srgbClr val="DD2C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9" name="Freeform 30917"/>
            <p:cNvSpPr/>
            <p:nvPr/>
          </p:nvSpPr>
          <p:spPr>
            <a:xfrm>
              <a:off x="1399" y="683"/>
              <a:ext cx="528" cy="556"/>
            </a:xfrm>
            <a:custGeom>
              <a:avLst/>
              <a:gdLst/>
              <a:ahLst/>
              <a:cxnLst>
                <a:cxn ang="0">
                  <a:pos x="202" y="740"/>
                </a:cxn>
                <a:cxn ang="0">
                  <a:pos x="580" y="492"/>
                </a:cxn>
                <a:cxn ang="0">
                  <a:pos x="680" y="348"/>
                </a:cxn>
                <a:cxn ang="0">
                  <a:pos x="644" y="257"/>
                </a:cxn>
                <a:cxn ang="0">
                  <a:pos x="644" y="257"/>
                </a:cxn>
                <a:cxn ang="0">
                  <a:pos x="583" y="278"/>
                </a:cxn>
                <a:cxn ang="0">
                  <a:pos x="505" y="376"/>
                </a:cxn>
                <a:cxn ang="0">
                  <a:pos x="376" y="408"/>
                </a:cxn>
                <a:cxn ang="0">
                  <a:pos x="318" y="283"/>
                </a:cxn>
                <a:cxn ang="0">
                  <a:pos x="336" y="218"/>
                </a:cxn>
                <a:cxn ang="0">
                  <a:pos x="606" y="102"/>
                </a:cxn>
                <a:cxn ang="0">
                  <a:pos x="637" y="49"/>
                </a:cxn>
                <a:cxn ang="0">
                  <a:pos x="569" y="11"/>
                </a:cxn>
                <a:cxn ang="0">
                  <a:pos x="255" y="133"/>
                </a:cxn>
                <a:cxn ang="0">
                  <a:pos x="0" y="551"/>
                </a:cxn>
                <a:cxn ang="0">
                  <a:pos x="202" y="740"/>
                </a:cxn>
              </a:cxnLst>
              <a:pathLst>
                <a:path w="397" h="418">
                  <a:moveTo>
                    <a:pt x="114" y="418"/>
                  </a:moveTo>
                  <a:cubicBezTo>
                    <a:pt x="328" y="278"/>
                    <a:pt x="328" y="278"/>
                    <a:pt x="328" y="278"/>
                  </a:cubicBezTo>
                  <a:cubicBezTo>
                    <a:pt x="384" y="197"/>
                    <a:pt x="384" y="197"/>
                    <a:pt x="384" y="197"/>
                  </a:cubicBezTo>
                  <a:cubicBezTo>
                    <a:pt x="397" y="177"/>
                    <a:pt x="387" y="150"/>
                    <a:pt x="364" y="145"/>
                  </a:cubicBezTo>
                  <a:cubicBezTo>
                    <a:pt x="364" y="145"/>
                    <a:pt x="364" y="145"/>
                    <a:pt x="364" y="145"/>
                  </a:cubicBezTo>
                  <a:cubicBezTo>
                    <a:pt x="351" y="141"/>
                    <a:pt x="337" y="146"/>
                    <a:pt x="329" y="157"/>
                  </a:cubicBezTo>
                  <a:cubicBezTo>
                    <a:pt x="286" y="213"/>
                    <a:pt x="286" y="213"/>
                    <a:pt x="286" y="213"/>
                  </a:cubicBezTo>
                  <a:cubicBezTo>
                    <a:pt x="269" y="235"/>
                    <a:pt x="239" y="242"/>
                    <a:pt x="213" y="231"/>
                  </a:cubicBezTo>
                  <a:cubicBezTo>
                    <a:pt x="186" y="218"/>
                    <a:pt x="172" y="189"/>
                    <a:pt x="180" y="160"/>
                  </a:cubicBezTo>
                  <a:cubicBezTo>
                    <a:pt x="190" y="123"/>
                    <a:pt x="190" y="123"/>
                    <a:pt x="190" y="123"/>
                  </a:cubicBezTo>
                  <a:cubicBezTo>
                    <a:pt x="343" y="58"/>
                    <a:pt x="343" y="58"/>
                    <a:pt x="343" y="58"/>
                  </a:cubicBezTo>
                  <a:cubicBezTo>
                    <a:pt x="355" y="53"/>
                    <a:pt x="362" y="41"/>
                    <a:pt x="360" y="28"/>
                  </a:cubicBezTo>
                  <a:cubicBezTo>
                    <a:pt x="357" y="10"/>
                    <a:pt x="339" y="0"/>
                    <a:pt x="322" y="6"/>
                  </a:cubicBezTo>
                  <a:cubicBezTo>
                    <a:pt x="144" y="75"/>
                    <a:pt x="144" y="75"/>
                    <a:pt x="144" y="75"/>
                  </a:cubicBezTo>
                  <a:cubicBezTo>
                    <a:pt x="0" y="311"/>
                    <a:pt x="0" y="311"/>
                    <a:pt x="0" y="311"/>
                  </a:cubicBezTo>
                  <a:lnTo>
                    <a:pt x="114" y="418"/>
                  </a:ln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0" name="Freeform 30918"/>
            <p:cNvSpPr/>
            <p:nvPr/>
          </p:nvSpPr>
          <p:spPr>
            <a:xfrm>
              <a:off x="1780" y="871"/>
              <a:ext cx="147" cy="182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136" y="7"/>
                </a:cxn>
                <a:cxn ang="0">
                  <a:pos x="136" y="7"/>
                </a:cxn>
                <a:cxn ang="0">
                  <a:pos x="172" y="98"/>
                </a:cxn>
                <a:cxn ang="0">
                  <a:pos x="74" y="242"/>
                </a:cxn>
                <a:cxn ang="0">
                  <a:pos x="0" y="128"/>
                </a:cxn>
                <a:cxn ang="0">
                  <a:pos x="75" y="28"/>
                </a:cxn>
              </a:cxnLst>
              <a:pathLst>
                <a:path w="111" h="137">
                  <a:moveTo>
                    <a:pt x="43" y="16"/>
                  </a:moveTo>
                  <a:cubicBezTo>
                    <a:pt x="51" y="5"/>
                    <a:pt x="65" y="0"/>
                    <a:pt x="78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101" y="9"/>
                    <a:pt x="111" y="36"/>
                    <a:pt x="98" y="56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43" y="16"/>
                  </a:ln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1" name="Freeform 30919"/>
            <p:cNvSpPr/>
            <p:nvPr/>
          </p:nvSpPr>
          <p:spPr>
            <a:xfrm>
              <a:off x="1359" y="1097"/>
              <a:ext cx="192" cy="195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0" y="110"/>
                </a:cxn>
                <a:cxn ang="0">
                  <a:pos x="77" y="107"/>
                </a:cxn>
                <a:cxn ang="0">
                  <a:pos x="0" y="40"/>
                </a:cxn>
                <a:cxn ang="0">
                  <a:pos x="23" y="0"/>
                </a:cxn>
                <a:cxn ang="0">
                  <a:pos x="108" y="80"/>
                </a:cxn>
              </a:cxnLst>
              <a:pathLst>
                <a:path w="340" h="347">
                  <a:moveTo>
                    <a:pt x="340" y="253"/>
                  </a:moveTo>
                  <a:lnTo>
                    <a:pt x="250" y="347"/>
                  </a:lnTo>
                  <a:lnTo>
                    <a:pt x="243" y="340"/>
                  </a:lnTo>
                  <a:lnTo>
                    <a:pt x="0" y="127"/>
                  </a:lnTo>
                  <a:lnTo>
                    <a:pt x="71" y="0"/>
                  </a:lnTo>
                  <a:lnTo>
                    <a:pt x="340" y="253"/>
                  </a:ln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2" name="Freeform 30920"/>
            <p:cNvSpPr/>
            <p:nvPr/>
          </p:nvSpPr>
          <p:spPr>
            <a:xfrm>
              <a:off x="1427" y="1097"/>
              <a:ext cx="341" cy="195"/>
            </a:xfrm>
            <a:custGeom>
              <a:avLst/>
              <a:gdLst/>
              <a:ahLst/>
              <a:cxnLst>
                <a:cxn ang="0">
                  <a:pos x="73" y="78"/>
                </a:cxn>
                <a:cxn ang="0">
                  <a:pos x="193" y="0"/>
                </a:cxn>
                <a:cxn ang="0">
                  <a:pos x="0" y="73"/>
                </a:cxn>
                <a:cxn ang="0">
                  <a:pos x="41" y="110"/>
                </a:cxn>
                <a:cxn ang="0">
                  <a:pos x="73" y="78"/>
                </a:cxn>
              </a:cxnLst>
              <a:pathLst>
                <a:path w="604" h="347">
                  <a:moveTo>
                    <a:pt x="231" y="246"/>
                  </a:moveTo>
                  <a:lnTo>
                    <a:pt x="604" y="0"/>
                  </a:lnTo>
                  <a:lnTo>
                    <a:pt x="0" y="231"/>
                  </a:lnTo>
                  <a:lnTo>
                    <a:pt x="129" y="347"/>
                  </a:lnTo>
                  <a:lnTo>
                    <a:pt x="231" y="246"/>
                  </a:lnTo>
                  <a:close/>
                </a:path>
              </a:pathLst>
            </a:custGeom>
            <a:solidFill>
              <a:srgbClr val="F5A48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3" name="Freeform 30923"/>
            <p:cNvSpPr/>
            <p:nvPr/>
          </p:nvSpPr>
          <p:spPr>
            <a:xfrm>
              <a:off x="1399" y="1227"/>
              <a:ext cx="129" cy="121"/>
            </a:xfrm>
            <a:custGeom>
              <a:avLst/>
              <a:gdLst/>
              <a:ahLst/>
              <a:cxnLst>
                <a:cxn ang="0">
                  <a:pos x="52" y="68"/>
                </a:cxn>
                <a:cxn ang="0">
                  <a:pos x="0" y="24"/>
                </a:cxn>
                <a:cxn ang="0">
                  <a:pos x="20" y="0"/>
                </a:cxn>
                <a:cxn ang="0">
                  <a:pos x="73" y="44"/>
                </a:cxn>
                <a:cxn ang="0">
                  <a:pos x="52" y="68"/>
                </a:cxn>
              </a:cxnLst>
              <a:pathLst>
                <a:path w="229" h="215">
                  <a:moveTo>
                    <a:pt x="165" y="215"/>
                  </a:moveTo>
                  <a:lnTo>
                    <a:pt x="0" y="76"/>
                  </a:lnTo>
                  <a:lnTo>
                    <a:pt x="64" y="0"/>
                  </a:lnTo>
                  <a:lnTo>
                    <a:pt x="229" y="140"/>
                  </a:lnTo>
                  <a:lnTo>
                    <a:pt x="165" y="215"/>
                  </a:lnTo>
                  <a:close/>
                </a:path>
              </a:pathLst>
            </a:custGeom>
            <a:solidFill>
              <a:srgbClr val="D6D6D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4" name="Freeform 30924"/>
            <p:cNvSpPr/>
            <p:nvPr/>
          </p:nvSpPr>
          <p:spPr>
            <a:xfrm>
              <a:off x="1306" y="1149"/>
              <a:ext cx="129" cy="121"/>
            </a:xfrm>
            <a:custGeom>
              <a:avLst/>
              <a:gdLst/>
              <a:ahLst/>
              <a:cxnLst>
                <a:cxn ang="0">
                  <a:pos x="52" y="68"/>
                </a:cxn>
                <a:cxn ang="0">
                  <a:pos x="0" y="24"/>
                </a:cxn>
                <a:cxn ang="0">
                  <a:pos x="20" y="0"/>
                </a:cxn>
                <a:cxn ang="0">
                  <a:pos x="73" y="44"/>
                </a:cxn>
                <a:cxn ang="0">
                  <a:pos x="52" y="68"/>
                </a:cxn>
              </a:cxnLst>
              <a:pathLst>
                <a:path w="229" h="215">
                  <a:moveTo>
                    <a:pt x="165" y="215"/>
                  </a:moveTo>
                  <a:lnTo>
                    <a:pt x="0" y="76"/>
                  </a:lnTo>
                  <a:lnTo>
                    <a:pt x="63" y="0"/>
                  </a:lnTo>
                  <a:lnTo>
                    <a:pt x="229" y="139"/>
                  </a:lnTo>
                  <a:lnTo>
                    <a:pt x="165" y="215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5" name="Freeform 30925"/>
            <p:cNvSpPr/>
            <p:nvPr/>
          </p:nvSpPr>
          <p:spPr>
            <a:xfrm>
              <a:off x="816" y="1171"/>
              <a:ext cx="692" cy="699"/>
            </a:xfrm>
            <a:custGeom>
              <a:avLst/>
              <a:gdLst/>
              <a:ahLst/>
              <a:cxnLst>
                <a:cxn ang="0">
                  <a:pos x="267" y="0"/>
                </a:cxn>
                <a:cxn ang="0">
                  <a:pos x="0" y="394"/>
                </a:cxn>
                <a:cxn ang="0">
                  <a:pos x="390" y="104"/>
                </a:cxn>
                <a:cxn ang="0">
                  <a:pos x="267" y="0"/>
                </a:cxn>
              </a:cxnLst>
              <a:pathLst>
                <a:path w="1229" h="1240">
                  <a:moveTo>
                    <a:pt x="844" y="0"/>
                  </a:moveTo>
                  <a:lnTo>
                    <a:pt x="0" y="1240"/>
                  </a:lnTo>
                  <a:lnTo>
                    <a:pt x="1229" y="328"/>
                  </a:lnTo>
                  <a:lnTo>
                    <a:pt x="844" y="0"/>
                  </a:lnTo>
                  <a:close/>
                </a:path>
              </a:pathLst>
            </a:custGeom>
            <a:solidFill>
              <a:srgbClr val="00A79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16" name="Freeform 30926"/>
            <p:cNvSpPr/>
            <p:nvPr/>
          </p:nvSpPr>
          <p:spPr>
            <a:xfrm>
              <a:off x="658" y="1356"/>
              <a:ext cx="877" cy="745"/>
            </a:xfrm>
            <a:custGeom>
              <a:avLst/>
              <a:gdLst/>
              <a:ahLst/>
              <a:cxnLst>
                <a:cxn ang="0">
                  <a:pos x="89" y="289"/>
                </a:cxn>
                <a:cxn ang="0">
                  <a:pos x="0" y="420"/>
                </a:cxn>
                <a:cxn ang="0">
                  <a:pos x="219" y="413"/>
                </a:cxn>
                <a:cxn ang="0">
                  <a:pos x="494" y="13"/>
                </a:cxn>
                <a:cxn ang="0">
                  <a:pos x="479" y="0"/>
                </a:cxn>
                <a:cxn ang="0">
                  <a:pos x="89" y="289"/>
                </a:cxn>
              </a:cxnLst>
              <a:pathLst>
                <a:path w="1557" h="1323">
                  <a:moveTo>
                    <a:pt x="281" y="912"/>
                  </a:moveTo>
                  <a:lnTo>
                    <a:pt x="0" y="1323"/>
                  </a:lnTo>
                  <a:lnTo>
                    <a:pt x="690" y="1302"/>
                  </a:lnTo>
                  <a:lnTo>
                    <a:pt x="1557" y="41"/>
                  </a:lnTo>
                  <a:lnTo>
                    <a:pt x="1510" y="0"/>
                  </a:lnTo>
                  <a:lnTo>
                    <a:pt x="281" y="912"/>
                  </a:lnTo>
                  <a:close/>
                </a:path>
              </a:pathLst>
            </a:custGeom>
            <a:solidFill>
              <a:srgbClr val="008C8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187" name="Rectangle 40985"/>
          <p:cNvSpPr/>
          <p:nvPr/>
        </p:nvSpPr>
        <p:spPr>
          <a:xfrm>
            <a:off x="0" y="4587875"/>
            <a:ext cx="9144000" cy="554038"/>
          </a:xfrm>
          <a:prstGeom prst="rect">
            <a:avLst/>
          </a:prstGeom>
          <a:solidFill>
            <a:srgbClr val="EDE8C7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43041" name="Group 40993"/>
          <p:cNvGrpSpPr/>
          <p:nvPr/>
        </p:nvGrpSpPr>
        <p:grpSpPr>
          <a:xfrm>
            <a:off x="323850" y="338138"/>
            <a:ext cx="2386013" cy="393700"/>
            <a:chOff x="0" y="236"/>
            <a:chExt cx="1934" cy="319"/>
          </a:xfrm>
        </p:grpSpPr>
        <p:sp>
          <p:nvSpPr>
            <p:cNvPr id="7193" name="Rectangle 40989"/>
            <p:cNvSpPr/>
            <p:nvPr/>
          </p:nvSpPr>
          <p:spPr>
            <a:xfrm>
              <a:off x="0" y="236"/>
              <a:ext cx="1934" cy="319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194" name="Rectangle 40990"/>
            <p:cNvSpPr/>
            <p:nvPr/>
          </p:nvSpPr>
          <p:spPr>
            <a:xfrm>
              <a:off x="1495" y="236"/>
              <a:ext cx="439" cy="319"/>
            </a:xfrm>
            <a:prstGeom prst="rect">
              <a:avLst/>
            </a:prstGeom>
            <a:solidFill>
              <a:srgbClr val="F15A29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195" name="Freeform 40991"/>
            <p:cNvSpPr>
              <a:spLocks noEditPoints="1"/>
            </p:cNvSpPr>
            <p:nvPr/>
          </p:nvSpPr>
          <p:spPr>
            <a:xfrm>
              <a:off x="1618" y="310"/>
              <a:ext cx="148" cy="146"/>
            </a:xfrm>
            <a:custGeom>
              <a:avLst/>
              <a:gdLst/>
              <a:ahLst/>
              <a:cxnLst>
                <a:cxn ang="0">
                  <a:pos x="49" y="294"/>
                </a:cxn>
                <a:cxn ang="0">
                  <a:pos x="0" y="172"/>
                </a:cxn>
                <a:cxn ang="0">
                  <a:pos x="49" y="49"/>
                </a:cxn>
                <a:cxn ang="0">
                  <a:pos x="176" y="0"/>
                </a:cxn>
                <a:cxn ang="0">
                  <a:pos x="298" y="49"/>
                </a:cxn>
                <a:cxn ang="0">
                  <a:pos x="348" y="172"/>
                </a:cxn>
                <a:cxn ang="0">
                  <a:pos x="298" y="294"/>
                </a:cxn>
                <a:cxn ang="0">
                  <a:pos x="176" y="344"/>
                </a:cxn>
                <a:cxn ang="0">
                  <a:pos x="49" y="294"/>
                </a:cxn>
                <a:cxn ang="0">
                  <a:pos x="99" y="99"/>
                </a:cxn>
                <a:cxn ang="0">
                  <a:pos x="66" y="172"/>
                </a:cxn>
                <a:cxn ang="0">
                  <a:pos x="99" y="245"/>
                </a:cxn>
                <a:cxn ang="0">
                  <a:pos x="176" y="278"/>
                </a:cxn>
                <a:cxn ang="0">
                  <a:pos x="249" y="245"/>
                </a:cxn>
                <a:cxn ang="0">
                  <a:pos x="282" y="172"/>
                </a:cxn>
                <a:cxn ang="0">
                  <a:pos x="249" y="99"/>
                </a:cxn>
                <a:cxn ang="0">
                  <a:pos x="176" y="73"/>
                </a:cxn>
                <a:cxn ang="0">
                  <a:pos x="99" y="99"/>
                </a:cxn>
              </a:cxnLst>
              <a:pathLst>
                <a:path w="63" h="62">
                  <a:moveTo>
                    <a:pt x="9" y="53"/>
                  </a:moveTo>
                  <a:cubicBezTo>
                    <a:pt x="3" y="47"/>
                    <a:pt x="0" y="40"/>
                    <a:pt x="0" y="31"/>
                  </a:cubicBezTo>
                  <a:cubicBezTo>
                    <a:pt x="0" y="23"/>
                    <a:pt x="3" y="15"/>
                    <a:pt x="9" y="9"/>
                  </a:cubicBezTo>
                  <a:cubicBezTo>
                    <a:pt x="15" y="4"/>
                    <a:pt x="23" y="0"/>
                    <a:pt x="32" y="0"/>
                  </a:cubicBezTo>
                  <a:cubicBezTo>
                    <a:pt x="40" y="0"/>
                    <a:pt x="48" y="4"/>
                    <a:pt x="54" y="9"/>
                  </a:cubicBezTo>
                  <a:cubicBezTo>
                    <a:pt x="60" y="15"/>
                    <a:pt x="63" y="23"/>
                    <a:pt x="63" y="31"/>
                  </a:cubicBezTo>
                  <a:cubicBezTo>
                    <a:pt x="63" y="40"/>
                    <a:pt x="60" y="47"/>
                    <a:pt x="54" y="53"/>
                  </a:cubicBezTo>
                  <a:cubicBezTo>
                    <a:pt x="48" y="59"/>
                    <a:pt x="40" y="62"/>
                    <a:pt x="32" y="62"/>
                  </a:cubicBezTo>
                  <a:cubicBezTo>
                    <a:pt x="23" y="62"/>
                    <a:pt x="15" y="59"/>
                    <a:pt x="9" y="53"/>
                  </a:cubicBezTo>
                  <a:close/>
                  <a:moveTo>
                    <a:pt x="18" y="18"/>
                  </a:moveTo>
                  <a:cubicBezTo>
                    <a:pt x="14" y="22"/>
                    <a:pt x="12" y="26"/>
                    <a:pt x="12" y="31"/>
                  </a:cubicBezTo>
                  <a:cubicBezTo>
                    <a:pt x="12" y="36"/>
                    <a:pt x="14" y="41"/>
                    <a:pt x="18" y="44"/>
                  </a:cubicBezTo>
                  <a:cubicBezTo>
                    <a:pt x="22" y="48"/>
                    <a:pt x="27" y="50"/>
                    <a:pt x="32" y="50"/>
                  </a:cubicBezTo>
                  <a:cubicBezTo>
                    <a:pt x="37" y="50"/>
                    <a:pt x="42" y="48"/>
                    <a:pt x="45" y="44"/>
                  </a:cubicBezTo>
                  <a:cubicBezTo>
                    <a:pt x="49" y="41"/>
                    <a:pt x="51" y="36"/>
                    <a:pt x="51" y="31"/>
                  </a:cubicBezTo>
                  <a:cubicBezTo>
                    <a:pt x="51" y="26"/>
                    <a:pt x="49" y="22"/>
                    <a:pt x="45" y="18"/>
                  </a:cubicBezTo>
                  <a:cubicBezTo>
                    <a:pt x="42" y="15"/>
                    <a:pt x="37" y="13"/>
                    <a:pt x="32" y="13"/>
                  </a:cubicBezTo>
                  <a:cubicBezTo>
                    <a:pt x="27" y="13"/>
                    <a:pt x="22" y="15"/>
                    <a:pt x="18" y="18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6" name="Freeform 40992"/>
            <p:cNvSpPr/>
            <p:nvPr/>
          </p:nvSpPr>
          <p:spPr>
            <a:xfrm>
              <a:off x="1722" y="411"/>
              <a:ext cx="92" cy="92"/>
            </a:xfrm>
            <a:custGeom>
              <a:avLst/>
              <a:gdLst/>
              <a:ahLst/>
              <a:cxnLst>
                <a:cxn ang="0">
                  <a:pos x="201" y="201"/>
                </a:cxn>
                <a:cxn ang="0">
                  <a:pos x="201" y="196"/>
                </a:cxn>
                <a:cxn ang="0">
                  <a:pos x="201" y="134"/>
                </a:cxn>
                <a:cxn ang="0">
                  <a:pos x="61" y="0"/>
                </a:cxn>
                <a:cxn ang="0">
                  <a:pos x="0" y="61"/>
                </a:cxn>
                <a:cxn ang="0">
                  <a:pos x="139" y="201"/>
                </a:cxn>
                <a:cxn ang="0">
                  <a:pos x="201" y="201"/>
                </a:cxn>
              </a:cxnLst>
              <a:pathLst>
                <a:path w="39" h="39">
                  <a:moveTo>
                    <a:pt x="36" y="36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9" y="32"/>
                    <a:pt x="39" y="27"/>
                    <a:pt x="36" y="2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8" y="39"/>
                    <a:pt x="33" y="39"/>
                    <a:pt x="36" y="36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43042" name="Text Box 40994"/>
          <p:cNvSpPr txBox="1"/>
          <p:nvPr/>
        </p:nvSpPr>
        <p:spPr>
          <a:xfrm>
            <a:off x="238125" y="2159000"/>
            <a:ext cx="323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数据动态模板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3043" name="Text Box 40995"/>
          <p:cNvSpPr txBox="1"/>
          <p:nvPr/>
        </p:nvSpPr>
        <p:spPr>
          <a:xfrm>
            <a:off x="376238" y="385763"/>
            <a:ext cx="1403350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LOGO</a:t>
            </a:r>
            <a:endParaRPr lang="en-US" altLang="zh-CN" sz="1600" dirty="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188" name="Text Box 41140"/>
          <p:cNvSpPr txBox="1"/>
          <p:nvPr/>
        </p:nvSpPr>
        <p:spPr>
          <a:xfrm>
            <a:off x="238125" y="2754313"/>
            <a:ext cx="348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2000" dirty="0">
                <a:solidFill>
                  <a:srgbClr val="2A323B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适用于年终汇报、工作总结等</a:t>
            </a:r>
            <a:endParaRPr lang="zh-CN" altLang="en-US" sz="2000" b="1" dirty="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3207" name="Rectangle 41159"/>
          <p:cNvSpPr/>
          <p:nvPr/>
        </p:nvSpPr>
        <p:spPr>
          <a:xfrm>
            <a:off x="238125" y="1763713"/>
            <a:ext cx="16065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扁平商务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38" dur="500" fill="hold"/>
                                        <p:tgtEl>
                                          <p:spTgt spid="43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decel="5000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1500000">
                                      <p:cBhvr>
                                        <p:cTn id="40" dur="150" fill="hold"/>
                                        <p:tgtEl>
                                          <p:spTgt spid="43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43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43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mph" presetSubtype="0" autoRev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46" dur="150" fill="hold"/>
                                        <p:tgtEl>
                                          <p:spTgt spid="4319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43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43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mph" presetSubtype="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2" dur="150" fill="hold"/>
                                        <p:tgtEl>
                                          <p:spTgt spid="4320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4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4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mph" presetSubtype="0" autoRev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58" dur="150" fill="hold"/>
                                        <p:tgtEl>
                                          <p:spTgt spid="4319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43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43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6" presetClass="emph" presetSubtype="0" autoRev="1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64" dur="150" fill="hold"/>
                                        <p:tgtEl>
                                          <p:spTgt spid="4315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43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43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70" dur="150" fill="hold"/>
                                        <p:tgtEl>
                                          <p:spTgt spid="4320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6" dur="150" fill="hold"/>
                                        <p:tgtEl>
                                          <p:spTgt spid="4304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00017 0.83874 " pathEditMode="relative" ptsTypes="AA">
                                      <p:cBhvr>
                                        <p:cTn id="99" dur="500" spd="-100000" fill="hold"/>
                                        <p:tgtEl>
                                          <p:spTgt spid="32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00017 0.83874 " pathEditMode="relative" ptsTypes="AA">
                                      <p:cBhvr>
                                        <p:cTn id="101" dur="500" spd="-100000" fill="hold"/>
                                        <p:tgtEl>
                                          <p:spTgt spid="32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1.94444E-6 -1.4118E-6 L -0.22691 0.692 " pathEditMode="relative" ptsTypes="AA">
                                      <p:cBhvr>
                                        <p:cTn id="105" dur="500" spd="-100000" fill="hold"/>
                                        <p:tgtEl>
                                          <p:spTgt spid="32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 " pathEditMode="relative" ptsTypes="AA">
                                      <p:cBhvr>
                                        <p:cTn id="107" dur="3000" fill="hold"/>
                                        <p:tgtEl>
                                          <p:spTgt spid="43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57" grpId="0" animBg="1"/>
      <p:bldP spid="43157" grpId="1" animBg="1"/>
      <p:bldP spid="43042" grpId="0"/>
      <p:bldP spid="43043" grpId="0"/>
      <p:bldP spid="43188" grpId="0"/>
      <p:bldP spid="4320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6386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16411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12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6628" name="Group 68"/>
          <p:cNvGrpSpPr/>
          <p:nvPr/>
        </p:nvGrpSpPr>
        <p:grpSpPr>
          <a:xfrm>
            <a:off x="822325" y="1565275"/>
            <a:ext cx="2681288" cy="2743200"/>
            <a:chOff x="518" y="986"/>
            <a:chExt cx="1689" cy="1728"/>
          </a:xfrm>
        </p:grpSpPr>
        <p:sp>
          <p:nvSpPr>
            <p:cNvPr id="16407" name="Freeform 38"/>
            <p:cNvSpPr/>
            <p:nvPr/>
          </p:nvSpPr>
          <p:spPr>
            <a:xfrm rot="1500000">
              <a:off x="968" y="986"/>
              <a:ext cx="628" cy="450"/>
            </a:xfrm>
            <a:custGeom>
              <a:avLst/>
              <a:gdLst/>
              <a:ahLst/>
              <a:cxnLst>
                <a:cxn ang="0">
                  <a:pos x="894" y="322"/>
                </a:cxn>
                <a:cxn ang="0">
                  <a:pos x="894" y="0"/>
                </a:cxn>
                <a:cxn ang="0">
                  <a:pos x="0" y="463"/>
                </a:cxn>
                <a:cxn ang="0">
                  <a:pos x="269" y="641"/>
                </a:cxn>
                <a:cxn ang="0">
                  <a:pos x="894" y="322"/>
                </a:cxn>
              </a:cxnLst>
              <a:pathLst>
                <a:path w="441" h="316">
                  <a:moveTo>
                    <a:pt x="441" y="159"/>
                  </a:moveTo>
                  <a:cubicBezTo>
                    <a:pt x="441" y="0"/>
                    <a:pt x="441" y="0"/>
                    <a:pt x="441" y="0"/>
                  </a:cubicBezTo>
                  <a:cubicBezTo>
                    <a:pt x="259" y="0"/>
                    <a:pt x="98" y="90"/>
                    <a:pt x="0" y="228"/>
                  </a:cubicBezTo>
                  <a:cubicBezTo>
                    <a:pt x="133" y="316"/>
                    <a:pt x="133" y="316"/>
                    <a:pt x="133" y="316"/>
                  </a:cubicBezTo>
                  <a:cubicBezTo>
                    <a:pt x="202" y="221"/>
                    <a:pt x="314" y="159"/>
                    <a:pt x="441" y="159"/>
                  </a:cubicBezTo>
                  <a:close/>
                </a:path>
              </a:pathLst>
            </a:custGeom>
            <a:solidFill>
              <a:srgbClr val="B8CAC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08" name="Freeform 39"/>
            <p:cNvSpPr/>
            <p:nvPr/>
          </p:nvSpPr>
          <p:spPr>
            <a:xfrm rot="1500000">
              <a:off x="1518" y="1261"/>
              <a:ext cx="689" cy="527"/>
            </a:xfrm>
            <a:custGeom>
              <a:avLst/>
              <a:gdLst/>
              <a:ahLst/>
              <a:cxnLst>
                <a:cxn ang="0">
                  <a:pos x="0" y="322"/>
                </a:cxn>
                <a:cxn ang="0">
                  <a:pos x="692" y="751"/>
                </a:cxn>
                <a:cxn ang="0">
                  <a:pos x="983" y="60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22"/>
                </a:cxn>
              </a:cxnLst>
              <a:pathLst>
                <a:path w="483" h="370">
                  <a:moveTo>
                    <a:pt x="0" y="159"/>
                  </a:moveTo>
                  <a:cubicBezTo>
                    <a:pt x="149" y="159"/>
                    <a:pt x="278" y="245"/>
                    <a:pt x="340" y="370"/>
                  </a:cubicBezTo>
                  <a:cubicBezTo>
                    <a:pt x="483" y="298"/>
                    <a:pt x="483" y="298"/>
                    <a:pt x="483" y="298"/>
                  </a:cubicBezTo>
                  <a:cubicBezTo>
                    <a:pt x="394" y="122"/>
                    <a:pt x="21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9"/>
                    <a:pt x="0" y="159"/>
                    <a:pt x="0" y="159"/>
                  </a:cubicBezTo>
                  <a:close/>
                </a:path>
              </a:pathLst>
            </a:custGeom>
            <a:solidFill>
              <a:srgbClr val="EF820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09" name="Freeform 40"/>
            <p:cNvSpPr/>
            <p:nvPr/>
          </p:nvSpPr>
          <p:spPr>
            <a:xfrm rot="1500000">
              <a:off x="518" y="1290"/>
              <a:ext cx="1123" cy="1213"/>
            </a:xfrm>
            <a:custGeom>
              <a:avLst/>
              <a:gdLst/>
              <a:ahLst/>
              <a:cxnLst>
                <a:cxn ang="0">
                  <a:pos x="1097" y="1405"/>
                </a:cxn>
                <a:cxn ang="0">
                  <a:pos x="324" y="632"/>
                </a:cxn>
                <a:cxn ang="0">
                  <a:pos x="472" y="178"/>
                </a:cxn>
                <a:cxn ang="0">
                  <a:pos x="201" y="0"/>
                </a:cxn>
                <a:cxn ang="0">
                  <a:pos x="0" y="632"/>
                </a:cxn>
                <a:cxn ang="0">
                  <a:pos x="1097" y="1727"/>
                </a:cxn>
                <a:cxn ang="0">
                  <a:pos x="1600" y="1603"/>
                </a:cxn>
                <a:cxn ang="0">
                  <a:pos x="1419" y="1334"/>
                </a:cxn>
                <a:cxn ang="0">
                  <a:pos x="1097" y="1405"/>
                </a:cxn>
              </a:cxnLst>
              <a:pathLst>
                <a:path w="788" h="852">
                  <a:moveTo>
                    <a:pt x="540" y="693"/>
                  </a:moveTo>
                  <a:cubicBezTo>
                    <a:pt x="330" y="693"/>
                    <a:pt x="159" y="522"/>
                    <a:pt x="159" y="312"/>
                  </a:cubicBezTo>
                  <a:cubicBezTo>
                    <a:pt x="159" y="228"/>
                    <a:pt x="186" y="151"/>
                    <a:pt x="232" y="88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37" y="88"/>
                    <a:pt x="0" y="196"/>
                    <a:pt x="0" y="312"/>
                  </a:cubicBezTo>
                  <a:cubicBezTo>
                    <a:pt x="0" y="610"/>
                    <a:pt x="242" y="852"/>
                    <a:pt x="540" y="852"/>
                  </a:cubicBezTo>
                  <a:cubicBezTo>
                    <a:pt x="629" y="852"/>
                    <a:pt x="713" y="830"/>
                    <a:pt x="788" y="791"/>
                  </a:cubicBezTo>
                  <a:cubicBezTo>
                    <a:pt x="699" y="658"/>
                    <a:pt x="699" y="658"/>
                    <a:pt x="699" y="658"/>
                  </a:cubicBezTo>
                  <a:cubicBezTo>
                    <a:pt x="650" y="680"/>
                    <a:pt x="597" y="693"/>
                    <a:pt x="540" y="693"/>
                  </a:cubicBezTo>
                  <a:close/>
                </a:path>
              </a:pathLst>
            </a:custGeom>
            <a:solidFill>
              <a:srgbClr val="36AC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10" name="Freeform 41"/>
            <p:cNvSpPr/>
            <p:nvPr/>
          </p:nvSpPr>
          <p:spPr>
            <a:xfrm rot="1500000">
              <a:off x="1446" y="1687"/>
              <a:ext cx="543" cy="1027"/>
            </a:xfrm>
            <a:custGeom>
              <a:avLst/>
              <a:gdLst/>
              <a:ahLst/>
              <a:cxnLst>
                <a:cxn ang="0">
                  <a:pos x="368" y="147"/>
                </a:cxn>
                <a:cxn ang="0">
                  <a:pos x="450" y="491"/>
                </a:cxn>
                <a:cxn ang="0">
                  <a:pos x="0" y="1194"/>
                </a:cxn>
                <a:cxn ang="0">
                  <a:pos x="181" y="1463"/>
                </a:cxn>
                <a:cxn ang="0">
                  <a:pos x="774" y="491"/>
                </a:cxn>
                <a:cxn ang="0">
                  <a:pos x="658" y="0"/>
                </a:cxn>
                <a:cxn ang="0">
                  <a:pos x="368" y="147"/>
                </a:cxn>
              </a:cxnLst>
              <a:pathLst>
                <a:path w="381" h="721">
                  <a:moveTo>
                    <a:pt x="181" y="72"/>
                  </a:moveTo>
                  <a:cubicBezTo>
                    <a:pt x="207" y="123"/>
                    <a:pt x="222" y="181"/>
                    <a:pt x="222" y="242"/>
                  </a:cubicBezTo>
                  <a:cubicBezTo>
                    <a:pt x="222" y="395"/>
                    <a:pt x="131" y="528"/>
                    <a:pt x="0" y="588"/>
                  </a:cubicBezTo>
                  <a:cubicBezTo>
                    <a:pt x="89" y="721"/>
                    <a:pt x="89" y="721"/>
                    <a:pt x="89" y="721"/>
                  </a:cubicBezTo>
                  <a:cubicBezTo>
                    <a:pt x="262" y="632"/>
                    <a:pt x="381" y="450"/>
                    <a:pt x="381" y="242"/>
                  </a:cubicBezTo>
                  <a:cubicBezTo>
                    <a:pt x="381" y="155"/>
                    <a:pt x="360" y="73"/>
                    <a:pt x="324" y="0"/>
                  </a:cubicBezTo>
                  <a:lnTo>
                    <a:pt x="181" y="72"/>
                  </a:lnTo>
                  <a:close/>
                </a:path>
              </a:pathLst>
            </a:custGeom>
            <a:solidFill>
              <a:srgbClr val="2D445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6617" name="Group 57"/>
          <p:cNvGrpSpPr/>
          <p:nvPr/>
        </p:nvGrpSpPr>
        <p:grpSpPr>
          <a:xfrm>
            <a:off x="1882775" y="2420938"/>
            <a:ext cx="436563" cy="508000"/>
            <a:chOff x="1412" y="1525"/>
            <a:chExt cx="275" cy="320"/>
          </a:xfrm>
        </p:grpSpPr>
        <p:sp>
          <p:nvSpPr>
            <p:cNvPr id="16404" name="Freeform 42"/>
            <p:cNvSpPr/>
            <p:nvPr/>
          </p:nvSpPr>
          <p:spPr>
            <a:xfrm>
              <a:off x="1570" y="1525"/>
              <a:ext cx="117" cy="112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0" y="68"/>
                </a:cxn>
                <a:cxn ang="0">
                  <a:pos x="23" y="115"/>
                </a:cxn>
                <a:cxn ang="0">
                  <a:pos x="13" y="159"/>
                </a:cxn>
                <a:cxn ang="0">
                  <a:pos x="57" y="133"/>
                </a:cxn>
                <a:cxn ang="0">
                  <a:pos x="84" y="136"/>
                </a:cxn>
                <a:cxn ang="0">
                  <a:pos x="167" y="68"/>
                </a:cxn>
                <a:cxn ang="0">
                  <a:pos x="84" y="0"/>
                </a:cxn>
              </a:cxnLst>
              <a:pathLst>
                <a:path w="82" h="79">
                  <a:moveTo>
                    <a:pt x="41" y="0"/>
                  </a:moveTo>
                  <a:cubicBezTo>
                    <a:pt x="18" y="0"/>
                    <a:pt x="0" y="16"/>
                    <a:pt x="0" y="34"/>
                  </a:cubicBezTo>
                  <a:cubicBezTo>
                    <a:pt x="0" y="43"/>
                    <a:pt x="4" y="51"/>
                    <a:pt x="11" y="57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32" y="67"/>
                    <a:pt x="36" y="68"/>
                    <a:pt x="41" y="68"/>
                  </a:cubicBezTo>
                  <a:cubicBezTo>
                    <a:pt x="63" y="68"/>
                    <a:pt x="82" y="53"/>
                    <a:pt x="82" y="34"/>
                  </a:cubicBezTo>
                  <a:cubicBezTo>
                    <a:pt x="82" y="16"/>
                    <a:pt x="63" y="0"/>
                    <a:pt x="41" y="0"/>
                  </a:cubicBezTo>
                  <a:close/>
                </a:path>
              </a:pathLst>
            </a:custGeom>
            <a:solidFill>
              <a:srgbClr val="3E3A3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05" name="Oval 43"/>
            <p:cNvSpPr/>
            <p:nvPr/>
          </p:nvSpPr>
          <p:spPr>
            <a:xfrm>
              <a:off x="1473" y="1623"/>
              <a:ext cx="98" cy="98"/>
            </a:xfrm>
            <a:prstGeom prst="ellipse">
              <a:avLst/>
            </a:prstGeom>
            <a:solidFill>
              <a:srgbClr val="3E3A39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6406" name="Freeform 44"/>
            <p:cNvSpPr/>
            <p:nvPr/>
          </p:nvSpPr>
          <p:spPr>
            <a:xfrm>
              <a:off x="1412" y="1726"/>
              <a:ext cx="222" cy="119"/>
            </a:xfrm>
            <a:custGeom>
              <a:avLst/>
              <a:gdLst/>
              <a:ahLst/>
              <a:cxnLst>
                <a:cxn ang="0">
                  <a:pos x="205" y="1"/>
                </a:cxn>
                <a:cxn ang="0">
                  <a:pos x="195" y="0"/>
                </a:cxn>
                <a:cxn ang="0">
                  <a:pos x="158" y="9"/>
                </a:cxn>
                <a:cxn ang="0">
                  <a:pos x="121" y="0"/>
                </a:cxn>
                <a:cxn ang="0">
                  <a:pos x="111" y="1"/>
                </a:cxn>
                <a:cxn ang="0">
                  <a:pos x="24" y="143"/>
                </a:cxn>
                <a:cxn ang="0">
                  <a:pos x="292" y="143"/>
                </a:cxn>
                <a:cxn ang="0">
                  <a:pos x="205" y="1"/>
                </a:cxn>
              </a:cxnLst>
              <a:pathLst>
                <a:path w="156" h="84">
                  <a:moveTo>
                    <a:pt x="101" y="1"/>
                  </a:moveTo>
                  <a:cubicBezTo>
                    <a:pt x="99" y="1"/>
                    <a:pt x="98" y="1"/>
                    <a:pt x="96" y="0"/>
                  </a:cubicBezTo>
                  <a:cubicBezTo>
                    <a:pt x="90" y="3"/>
                    <a:pt x="84" y="4"/>
                    <a:pt x="78" y="4"/>
                  </a:cubicBezTo>
                  <a:cubicBezTo>
                    <a:pt x="71" y="4"/>
                    <a:pt x="65" y="3"/>
                    <a:pt x="60" y="0"/>
                  </a:cubicBezTo>
                  <a:cubicBezTo>
                    <a:pt x="58" y="1"/>
                    <a:pt x="56" y="1"/>
                    <a:pt x="55" y="1"/>
                  </a:cubicBezTo>
                  <a:cubicBezTo>
                    <a:pt x="0" y="9"/>
                    <a:pt x="12" y="71"/>
                    <a:pt x="12" y="71"/>
                  </a:cubicBezTo>
                  <a:cubicBezTo>
                    <a:pt x="26" y="84"/>
                    <a:pt x="131" y="84"/>
                    <a:pt x="144" y="71"/>
                  </a:cubicBezTo>
                  <a:cubicBezTo>
                    <a:pt x="144" y="71"/>
                    <a:pt x="156" y="9"/>
                    <a:pt x="101" y="1"/>
                  </a:cubicBezTo>
                  <a:close/>
                </a:path>
              </a:pathLst>
            </a:custGeom>
            <a:solidFill>
              <a:srgbClr val="3E3A3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6616" name="Rectangle 56"/>
          <p:cNvSpPr/>
          <p:nvPr/>
        </p:nvSpPr>
        <p:spPr>
          <a:xfrm>
            <a:off x="1549400" y="3051175"/>
            <a:ext cx="1098550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6605" name="Freeform 45"/>
          <p:cNvSpPr>
            <a:spLocks noEditPoints="1"/>
          </p:cNvSpPr>
          <p:nvPr/>
        </p:nvSpPr>
        <p:spPr>
          <a:xfrm>
            <a:off x="3925888" y="2671763"/>
            <a:ext cx="1295400" cy="373062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8590789"/>
              </a:cxn>
              <a:cxn ang="0">
                <a:pos x="2147483647" y="150343986"/>
              </a:cxn>
              <a:cxn ang="0">
                <a:pos x="2147483647" y="141753197"/>
              </a:cxn>
              <a:cxn ang="0">
                <a:pos x="2147483647" y="193300003"/>
              </a:cxn>
              <a:cxn ang="0">
                <a:pos x="2147483647" y="98797180"/>
              </a:cxn>
              <a:cxn ang="0">
                <a:pos x="2147483647" y="8590789"/>
              </a:cxn>
              <a:cxn ang="0">
                <a:pos x="2147483647" y="0"/>
              </a:cxn>
              <a:cxn ang="0">
                <a:pos x="0" y="0"/>
              </a:cxn>
              <a:cxn ang="0">
                <a:pos x="0" y="773195866"/>
              </a:cxn>
              <a:cxn ang="0">
                <a:pos x="1848826435" y="773195866"/>
              </a:cxn>
              <a:cxn ang="0">
                <a:pos x="2034139217" y="472507894"/>
              </a:cxn>
              <a:cxn ang="0">
                <a:pos x="2055687698" y="463917105"/>
              </a:cxn>
              <a:cxn ang="0">
                <a:pos x="2133260153" y="481098683"/>
              </a:cxn>
              <a:cxn ang="0">
                <a:pos x="2147483647" y="463917105"/>
              </a:cxn>
              <a:cxn ang="0">
                <a:pos x="2147483647" y="472507894"/>
              </a:cxn>
              <a:cxn ang="0">
                <a:pos x="2147483647" y="773195866"/>
              </a:cxn>
              <a:cxn ang="0">
                <a:pos x="2147483647" y="77319586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33260153" y="446735527"/>
              </a:cxn>
              <a:cxn ang="0">
                <a:pos x="1982422863" y="296391541"/>
              </a:cxn>
              <a:cxn ang="0">
                <a:pos x="2133260153" y="150343986"/>
              </a:cxn>
              <a:cxn ang="0">
                <a:pos x="2147483647" y="296391541"/>
              </a:cxn>
              <a:cxn ang="0">
                <a:pos x="2133260153" y="446735527"/>
              </a:cxn>
            </a:cxnLst>
            <a:pathLst>
              <a:path w="624" h="180">
                <a:moveTo>
                  <a:pt x="609" y="0"/>
                </a:moveTo>
                <a:cubicBezTo>
                  <a:pt x="610" y="0"/>
                  <a:pt x="610" y="1"/>
                  <a:pt x="610" y="2"/>
                </a:cubicBezTo>
                <a:cubicBezTo>
                  <a:pt x="610" y="21"/>
                  <a:pt x="591" y="35"/>
                  <a:pt x="569" y="35"/>
                </a:cubicBezTo>
                <a:cubicBezTo>
                  <a:pt x="564" y="35"/>
                  <a:pt x="560" y="34"/>
                  <a:pt x="556" y="33"/>
                </a:cubicBezTo>
                <a:cubicBezTo>
                  <a:pt x="534" y="45"/>
                  <a:pt x="534" y="45"/>
                  <a:pt x="534" y="45"/>
                </a:cubicBezTo>
                <a:cubicBezTo>
                  <a:pt x="539" y="23"/>
                  <a:pt x="539" y="23"/>
                  <a:pt x="539" y="23"/>
                </a:cubicBezTo>
                <a:cubicBezTo>
                  <a:pt x="532" y="17"/>
                  <a:pt x="528" y="11"/>
                  <a:pt x="528" y="2"/>
                </a:cubicBezTo>
                <a:cubicBezTo>
                  <a:pt x="528" y="1"/>
                  <a:pt x="528" y="0"/>
                  <a:pt x="52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80"/>
                  <a:pt x="0" y="180"/>
                  <a:pt x="0" y="180"/>
                </a:cubicBezTo>
                <a:cubicBezTo>
                  <a:pt x="429" y="180"/>
                  <a:pt x="429" y="180"/>
                  <a:pt x="429" y="180"/>
                </a:cubicBezTo>
                <a:cubicBezTo>
                  <a:pt x="427" y="168"/>
                  <a:pt x="423" y="117"/>
                  <a:pt x="472" y="110"/>
                </a:cubicBezTo>
                <a:cubicBezTo>
                  <a:pt x="474" y="110"/>
                  <a:pt x="475" y="109"/>
                  <a:pt x="477" y="108"/>
                </a:cubicBezTo>
                <a:cubicBezTo>
                  <a:pt x="482" y="111"/>
                  <a:pt x="488" y="112"/>
                  <a:pt x="495" y="112"/>
                </a:cubicBezTo>
                <a:cubicBezTo>
                  <a:pt x="501" y="112"/>
                  <a:pt x="507" y="110"/>
                  <a:pt x="513" y="108"/>
                </a:cubicBezTo>
                <a:cubicBezTo>
                  <a:pt x="515" y="108"/>
                  <a:pt x="517" y="110"/>
                  <a:pt x="519" y="110"/>
                </a:cubicBezTo>
                <a:cubicBezTo>
                  <a:pt x="568" y="118"/>
                  <a:pt x="563" y="168"/>
                  <a:pt x="562" y="180"/>
                </a:cubicBezTo>
                <a:cubicBezTo>
                  <a:pt x="624" y="180"/>
                  <a:pt x="624" y="180"/>
                  <a:pt x="624" y="180"/>
                </a:cubicBezTo>
                <a:cubicBezTo>
                  <a:pt x="624" y="0"/>
                  <a:pt x="624" y="0"/>
                  <a:pt x="624" y="0"/>
                </a:cubicBezTo>
                <a:lnTo>
                  <a:pt x="609" y="0"/>
                </a:lnTo>
                <a:close/>
                <a:moveTo>
                  <a:pt x="495" y="104"/>
                </a:moveTo>
                <a:cubicBezTo>
                  <a:pt x="476" y="104"/>
                  <a:pt x="460" y="88"/>
                  <a:pt x="460" y="69"/>
                </a:cubicBezTo>
                <a:cubicBezTo>
                  <a:pt x="460" y="50"/>
                  <a:pt x="476" y="35"/>
                  <a:pt x="495" y="35"/>
                </a:cubicBezTo>
                <a:cubicBezTo>
                  <a:pt x="514" y="35"/>
                  <a:pt x="529" y="50"/>
                  <a:pt x="529" y="69"/>
                </a:cubicBezTo>
                <a:cubicBezTo>
                  <a:pt x="529" y="88"/>
                  <a:pt x="514" y="104"/>
                  <a:pt x="495" y="104"/>
                </a:cubicBezTo>
                <a:close/>
              </a:path>
            </a:pathLst>
          </a:custGeom>
          <a:solidFill>
            <a:srgbClr val="EF8208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6606" name="Freeform 46"/>
          <p:cNvSpPr>
            <a:spLocks noEditPoints="1"/>
          </p:cNvSpPr>
          <p:nvPr/>
        </p:nvSpPr>
        <p:spPr>
          <a:xfrm>
            <a:off x="3925888" y="3127375"/>
            <a:ext cx="1295400" cy="373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73200011"/>
              </a:cxn>
              <a:cxn ang="0">
                <a:pos x="271506706" y="773200011"/>
              </a:cxn>
              <a:cxn ang="0">
                <a:pos x="456819488" y="472511233"/>
              </a:cxn>
              <a:cxn ang="0">
                <a:pos x="478367969" y="463920421"/>
              </a:cxn>
              <a:cxn ang="0">
                <a:pos x="555940424" y="481102045"/>
              </a:cxn>
              <a:cxn ang="0">
                <a:pos x="633512879" y="463920421"/>
              </a:cxn>
              <a:cxn ang="0">
                <a:pos x="655061360" y="472511233"/>
              </a:cxn>
              <a:cxn ang="0">
                <a:pos x="840376218" y="773200011"/>
              </a:cxn>
              <a:cxn ang="0">
                <a:pos x="2147483647" y="773200011"/>
              </a:cxn>
              <a:cxn ang="0">
                <a:pos x="2147483647" y="0"/>
              </a:cxn>
              <a:cxn ang="0">
                <a:pos x="413722527" y="0"/>
              </a:cxn>
              <a:cxn ang="0">
                <a:pos x="418032223" y="8590812"/>
              </a:cxn>
              <a:cxn ang="0">
                <a:pos x="366317945" y="103093887"/>
              </a:cxn>
              <a:cxn ang="0">
                <a:pos x="387866426" y="193300521"/>
              </a:cxn>
              <a:cxn ang="0">
                <a:pos x="293053111" y="137457135"/>
              </a:cxn>
              <a:cxn ang="0">
                <a:pos x="237029137" y="146047947"/>
              </a:cxn>
              <a:cxn ang="0">
                <a:pos x="60333670" y="8590812"/>
              </a:cxn>
              <a:cxn ang="0">
                <a:pos x="64643366" y="0"/>
              </a:cxn>
              <a:cxn ang="0">
                <a:pos x="0" y="0"/>
              </a:cxn>
              <a:cxn ang="0">
                <a:pos x="409412831" y="296392336"/>
              </a:cxn>
              <a:cxn ang="0">
                <a:pos x="555940424" y="150344389"/>
              </a:cxn>
              <a:cxn ang="0">
                <a:pos x="706777713" y="296392336"/>
              </a:cxn>
              <a:cxn ang="0">
                <a:pos x="555940424" y="446738797"/>
              </a:cxn>
              <a:cxn ang="0">
                <a:pos x="409412831" y="296392336"/>
              </a:cxn>
            </a:cxnLst>
            <a:pathLst>
              <a:path w="624" h="180">
                <a:moveTo>
                  <a:pt x="0" y="0"/>
                </a:moveTo>
                <a:cubicBezTo>
                  <a:pt x="0" y="180"/>
                  <a:pt x="0" y="180"/>
                  <a:pt x="0" y="180"/>
                </a:cubicBezTo>
                <a:cubicBezTo>
                  <a:pt x="63" y="180"/>
                  <a:pt x="63" y="180"/>
                  <a:pt x="63" y="180"/>
                </a:cubicBezTo>
                <a:cubicBezTo>
                  <a:pt x="61" y="168"/>
                  <a:pt x="56" y="117"/>
                  <a:pt x="106" y="110"/>
                </a:cubicBezTo>
                <a:cubicBezTo>
                  <a:pt x="108" y="110"/>
                  <a:pt x="109" y="108"/>
                  <a:pt x="111" y="108"/>
                </a:cubicBezTo>
                <a:cubicBezTo>
                  <a:pt x="117" y="111"/>
                  <a:pt x="123" y="112"/>
                  <a:pt x="129" y="112"/>
                </a:cubicBezTo>
                <a:cubicBezTo>
                  <a:pt x="136" y="112"/>
                  <a:pt x="142" y="110"/>
                  <a:pt x="147" y="108"/>
                </a:cubicBezTo>
                <a:cubicBezTo>
                  <a:pt x="149" y="108"/>
                  <a:pt x="151" y="110"/>
                  <a:pt x="152" y="110"/>
                </a:cubicBezTo>
                <a:cubicBezTo>
                  <a:pt x="202" y="118"/>
                  <a:pt x="197" y="168"/>
                  <a:pt x="195" y="180"/>
                </a:cubicBezTo>
                <a:cubicBezTo>
                  <a:pt x="624" y="180"/>
                  <a:pt x="624" y="180"/>
                  <a:pt x="624" y="180"/>
                </a:cubicBezTo>
                <a:cubicBezTo>
                  <a:pt x="624" y="0"/>
                  <a:pt x="624" y="0"/>
                  <a:pt x="624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96" y="0"/>
                  <a:pt x="97" y="1"/>
                  <a:pt x="97" y="2"/>
                </a:cubicBezTo>
                <a:cubicBezTo>
                  <a:pt x="97" y="11"/>
                  <a:pt x="93" y="18"/>
                  <a:pt x="85" y="24"/>
                </a:cubicBezTo>
                <a:cubicBezTo>
                  <a:pt x="90" y="45"/>
                  <a:pt x="90" y="45"/>
                  <a:pt x="90" y="45"/>
                </a:cubicBezTo>
                <a:cubicBezTo>
                  <a:pt x="68" y="32"/>
                  <a:pt x="68" y="32"/>
                  <a:pt x="68" y="32"/>
                </a:cubicBezTo>
                <a:cubicBezTo>
                  <a:pt x="64" y="34"/>
                  <a:pt x="60" y="34"/>
                  <a:pt x="55" y="34"/>
                </a:cubicBezTo>
                <a:cubicBezTo>
                  <a:pt x="33" y="34"/>
                  <a:pt x="14" y="21"/>
                  <a:pt x="14" y="2"/>
                </a:cubicBezTo>
                <a:cubicBezTo>
                  <a:pt x="14" y="1"/>
                  <a:pt x="15" y="0"/>
                  <a:pt x="15" y="0"/>
                </a:cubicBezTo>
                <a:lnTo>
                  <a:pt x="0" y="0"/>
                </a:lnTo>
                <a:close/>
                <a:moveTo>
                  <a:pt x="95" y="69"/>
                </a:moveTo>
                <a:cubicBezTo>
                  <a:pt x="95" y="50"/>
                  <a:pt x="110" y="35"/>
                  <a:pt x="129" y="35"/>
                </a:cubicBezTo>
                <a:cubicBezTo>
                  <a:pt x="148" y="35"/>
                  <a:pt x="164" y="50"/>
                  <a:pt x="164" y="69"/>
                </a:cubicBezTo>
                <a:cubicBezTo>
                  <a:pt x="164" y="88"/>
                  <a:pt x="148" y="104"/>
                  <a:pt x="129" y="104"/>
                </a:cubicBezTo>
                <a:cubicBezTo>
                  <a:pt x="110" y="104"/>
                  <a:pt x="95" y="88"/>
                  <a:pt x="95" y="69"/>
                </a:cubicBezTo>
                <a:close/>
              </a:path>
            </a:pathLst>
          </a:custGeom>
          <a:solidFill>
            <a:srgbClr val="2D4454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6607" name="Freeform 47"/>
          <p:cNvSpPr>
            <a:spLocks noEditPoints="1"/>
          </p:cNvSpPr>
          <p:nvPr/>
        </p:nvSpPr>
        <p:spPr>
          <a:xfrm>
            <a:off x="3925888" y="3584575"/>
            <a:ext cx="1295400" cy="37465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8664822"/>
              </a:cxn>
              <a:cxn ang="0">
                <a:pos x="2147483647" y="151627099"/>
              </a:cxn>
              <a:cxn ang="0">
                <a:pos x="2147483647" y="142962277"/>
              </a:cxn>
              <a:cxn ang="0">
                <a:pos x="2147483647" y="194947046"/>
              </a:cxn>
              <a:cxn ang="0">
                <a:pos x="2147483647" y="99640249"/>
              </a:cxn>
              <a:cxn ang="0">
                <a:pos x="2147483647" y="8664822"/>
              </a:cxn>
              <a:cxn ang="0">
                <a:pos x="2147483647" y="0"/>
              </a:cxn>
              <a:cxn ang="0">
                <a:pos x="0" y="0"/>
              </a:cxn>
              <a:cxn ang="0">
                <a:pos x="0" y="779792347"/>
              </a:cxn>
              <a:cxn ang="0">
                <a:pos x="1848826435" y="779792347"/>
              </a:cxn>
              <a:cxn ang="0">
                <a:pos x="2034139217" y="476540230"/>
              </a:cxn>
              <a:cxn ang="0">
                <a:pos x="2055687698" y="467875408"/>
              </a:cxn>
              <a:cxn ang="0">
                <a:pos x="2133260153" y="485205052"/>
              </a:cxn>
              <a:cxn ang="0">
                <a:pos x="2147483647" y="467875408"/>
              </a:cxn>
              <a:cxn ang="0">
                <a:pos x="2147483647" y="476540230"/>
              </a:cxn>
              <a:cxn ang="0">
                <a:pos x="2147483647" y="779792347"/>
              </a:cxn>
              <a:cxn ang="0">
                <a:pos x="2147483647" y="7797923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33260153" y="450545764"/>
              </a:cxn>
              <a:cxn ang="0">
                <a:pos x="1982422863" y="298920747"/>
              </a:cxn>
              <a:cxn ang="0">
                <a:pos x="2133260153" y="151627099"/>
              </a:cxn>
              <a:cxn ang="0">
                <a:pos x="2147483647" y="298920747"/>
              </a:cxn>
              <a:cxn ang="0">
                <a:pos x="2133260153" y="450545764"/>
              </a:cxn>
            </a:cxnLst>
            <a:pathLst>
              <a:path w="624" h="180">
                <a:moveTo>
                  <a:pt x="609" y="0"/>
                </a:moveTo>
                <a:cubicBezTo>
                  <a:pt x="610" y="0"/>
                  <a:pt x="610" y="1"/>
                  <a:pt x="610" y="2"/>
                </a:cubicBezTo>
                <a:cubicBezTo>
                  <a:pt x="610" y="21"/>
                  <a:pt x="591" y="35"/>
                  <a:pt x="569" y="35"/>
                </a:cubicBezTo>
                <a:cubicBezTo>
                  <a:pt x="564" y="35"/>
                  <a:pt x="560" y="34"/>
                  <a:pt x="556" y="33"/>
                </a:cubicBezTo>
                <a:cubicBezTo>
                  <a:pt x="534" y="45"/>
                  <a:pt x="534" y="45"/>
                  <a:pt x="534" y="45"/>
                </a:cubicBezTo>
                <a:cubicBezTo>
                  <a:pt x="539" y="23"/>
                  <a:pt x="539" y="23"/>
                  <a:pt x="539" y="23"/>
                </a:cubicBezTo>
                <a:cubicBezTo>
                  <a:pt x="532" y="17"/>
                  <a:pt x="528" y="11"/>
                  <a:pt x="528" y="2"/>
                </a:cubicBezTo>
                <a:cubicBezTo>
                  <a:pt x="528" y="1"/>
                  <a:pt x="528" y="0"/>
                  <a:pt x="52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80"/>
                  <a:pt x="0" y="180"/>
                  <a:pt x="0" y="180"/>
                </a:cubicBezTo>
                <a:cubicBezTo>
                  <a:pt x="429" y="180"/>
                  <a:pt x="429" y="180"/>
                  <a:pt x="429" y="180"/>
                </a:cubicBezTo>
                <a:cubicBezTo>
                  <a:pt x="427" y="168"/>
                  <a:pt x="423" y="117"/>
                  <a:pt x="472" y="110"/>
                </a:cubicBezTo>
                <a:cubicBezTo>
                  <a:pt x="474" y="110"/>
                  <a:pt x="475" y="109"/>
                  <a:pt x="477" y="108"/>
                </a:cubicBezTo>
                <a:cubicBezTo>
                  <a:pt x="482" y="111"/>
                  <a:pt x="488" y="112"/>
                  <a:pt x="495" y="112"/>
                </a:cubicBezTo>
                <a:cubicBezTo>
                  <a:pt x="501" y="112"/>
                  <a:pt x="507" y="110"/>
                  <a:pt x="513" y="108"/>
                </a:cubicBezTo>
                <a:cubicBezTo>
                  <a:pt x="515" y="108"/>
                  <a:pt x="517" y="110"/>
                  <a:pt x="519" y="110"/>
                </a:cubicBezTo>
                <a:cubicBezTo>
                  <a:pt x="568" y="118"/>
                  <a:pt x="563" y="168"/>
                  <a:pt x="562" y="180"/>
                </a:cubicBezTo>
                <a:cubicBezTo>
                  <a:pt x="624" y="180"/>
                  <a:pt x="624" y="180"/>
                  <a:pt x="624" y="180"/>
                </a:cubicBezTo>
                <a:cubicBezTo>
                  <a:pt x="624" y="0"/>
                  <a:pt x="624" y="0"/>
                  <a:pt x="624" y="0"/>
                </a:cubicBezTo>
                <a:lnTo>
                  <a:pt x="609" y="0"/>
                </a:lnTo>
                <a:close/>
                <a:moveTo>
                  <a:pt x="495" y="104"/>
                </a:moveTo>
                <a:cubicBezTo>
                  <a:pt x="476" y="104"/>
                  <a:pt x="460" y="88"/>
                  <a:pt x="460" y="69"/>
                </a:cubicBezTo>
                <a:cubicBezTo>
                  <a:pt x="460" y="50"/>
                  <a:pt x="476" y="35"/>
                  <a:pt x="495" y="35"/>
                </a:cubicBezTo>
                <a:cubicBezTo>
                  <a:pt x="514" y="35"/>
                  <a:pt x="529" y="50"/>
                  <a:pt x="529" y="69"/>
                </a:cubicBezTo>
                <a:cubicBezTo>
                  <a:pt x="529" y="88"/>
                  <a:pt x="514" y="104"/>
                  <a:pt x="495" y="104"/>
                </a:cubicBezTo>
                <a:close/>
              </a:path>
            </a:pathLst>
          </a:custGeom>
          <a:solidFill>
            <a:srgbClr val="36ACD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6608" name="Freeform 48"/>
          <p:cNvSpPr>
            <a:spLocks noEditPoints="1"/>
          </p:cNvSpPr>
          <p:nvPr/>
        </p:nvSpPr>
        <p:spPr>
          <a:xfrm>
            <a:off x="3925888" y="2211388"/>
            <a:ext cx="1295400" cy="373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73195866"/>
              </a:cxn>
              <a:cxn ang="0">
                <a:pos x="271506706" y="773195866"/>
              </a:cxn>
              <a:cxn ang="0">
                <a:pos x="456819488" y="472507894"/>
              </a:cxn>
              <a:cxn ang="0">
                <a:pos x="478367969" y="463917105"/>
              </a:cxn>
              <a:cxn ang="0">
                <a:pos x="555940424" y="481098683"/>
              </a:cxn>
              <a:cxn ang="0">
                <a:pos x="633512879" y="463917105"/>
              </a:cxn>
              <a:cxn ang="0">
                <a:pos x="655061360" y="472507894"/>
              </a:cxn>
              <a:cxn ang="0">
                <a:pos x="840376218" y="773195866"/>
              </a:cxn>
              <a:cxn ang="0">
                <a:pos x="2147483647" y="773195866"/>
              </a:cxn>
              <a:cxn ang="0">
                <a:pos x="2147483647" y="0"/>
              </a:cxn>
              <a:cxn ang="0">
                <a:pos x="413722527" y="0"/>
              </a:cxn>
              <a:cxn ang="0">
                <a:pos x="418032223" y="8590789"/>
              </a:cxn>
              <a:cxn ang="0">
                <a:pos x="366317945" y="103093611"/>
              </a:cxn>
              <a:cxn ang="0">
                <a:pos x="387866426" y="193300003"/>
              </a:cxn>
              <a:cxn ang="0">
                <a:pos x="293053111" y="137456766"/>
              </a:cxn>
              <a:cxn ang="0">
                <a:pos x="237029137" y="146047555"/>
              </a:cxn>
              <a:cxn ang="0">
                <a:pos x="60333670" y="8590789"/>
              </a:cxn>
              <a:cxn ang="0">
                <a:pos x="64643366" y="0"/>
              </a:cxn>
              <a:cxn ang="0">
                <a:pos x="0" y="0"/>
              </a:cxn>
              <a:cxn ang="0">
                <a:pos x="409412831" y="296391541"/>
              </a:cxn>
              <a:cxn ang="0">
                <a:pos x="555940424" y="150343986"/>
              </a:cxn>
              <a:cxn ang="0">
                <a:pos x="706777713" y="296391541"/>
              </a:cxn>
              <a:cxn ang="0">
                <a:pos x="555940424" y="446735527"/>
              </a:cxn>
              <a:cxn ang="0">
                <a:pos x="409412831" y="296391541"/>
              </a:cxn>
            </a:cxnLst>
            <a:pathLst>
              <a:path w="624" h="180">
                <a:moveTo>
                  <a:pt x="0" y="0"/>
                </a:moveTo>
                <a:cubicBezTo>
                  <a:pt x="0" y="180"/>
                  <a:pt x="0" y="180"/>
                  <a:pt x="0" y="180"/>
                </a:cubicBezTo>
                <a:cubicBezTo>
                  <a:pt x="63" y="180"/>
                  <a:pt x="63" y="180"/>
                  <a:pt x="63" y="180"/>
                </a:cubicBezTo>
                <a:cubicBezTo>
                  <a:pt x="61" y="168"/>
                  <a:pt x="56" y="117"/>
                  <a:pt x="106" y="110"/>
                </a:cubicBezTo>
                <a:cubicBezTo>
                  <a:pt x="108" y="110"/>
                  <a:pt x="109" y="108"/>
                  <a:pt x="111" y="108"/>
                </a:cubicBezTo>
                <a:cubicBezTo>
                  <a:pt x="117" y="111"/>
                  <a:pt x="123" y="112"/>
                  <a:pt x="129" y="112"/>
                </a:cubicBezTo>
                <a:cubicBezTo>
                  <a:pt x="136" y="112"/>
                  <a:pt x="142" y="110"/>
                  <a:pt x="147" y="108"/>
                </a:cubicBezTo>
                <a:cubicBezTo>
                  <a:pt x="149" y="108"/>
                  <a:pt x="151" y="110"/>
                  <a:pt x="152" y="110"/>
                </a:cubicBezTo>
                <a:cubicBezTo>
                  <a:pt x="202" y="118"/>
                  <a:pt x="197" y="168"/>
                  <a:pt x="195" y="180"/>
                </a:cubicBezTo>
                <a:cubicBezTo>
                  <a:pt x="624" y="180"/>
                  <a:pt x="624" y="180"/>
                  <a:pt x="624" y="180"/>
                </a:cubicBezTo>
                <a:cubicBezTo>
                  <a:pt x="624" y="0"/>
                  <a:pt x="624" y="0"/>
                  <a:pt x="624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96" y="0"/>
                  <a:pt x="97" y="1"/>
                  <a:pt x="97" y="2"/>
                </a:cubicBezTo>
                <a:cubicBezTo>
                  <a:pt x="97" y="11"/>
                  <a:pt x="93" y="18"/>
                  <a:pt x="85" y="24"/>
                </a:cubicBezTo>
                <a:cubicBezTo>
                  <a:pt x="90" y="45"/>
                  <a:pt x="90" y="45"/>
                  <a:pt x="90" y="45"/>
                </a:cubicBezTo>
                <a:cubicBezTo>
                  <a:pt x="68" y="32"/>
                  <a:pt x="68" y="32"/>
                  <a:pt x="68" y="32"/>
                </a:cubicBezTo>
                <a:cubicBezTo>
                  <a:pt x="64" y="34"/>
                  <a:pt x="60" y="34"/>
                  <a:pt x="55" y="34"/>
                </a:cubicBezTo>
                <a:cubicBezTo>
                  <a:pt x="33" y="34"/>
                  <a:pt x="14" y="21"/>
                  <a:pt x="14" y="2"/>
                </a:cubicBezTo>
                <a:cubicBezTo>
                  <a:pt x="14" y="1"/>
                  <a:pt x="15" y="0"/>
                  <a:pt x="15" y="0"/>
                </a:cubicBezTo>
                <a:lnTo>
                  <a:pt x="0" y="0"/>
                </a:lnTo>
                <a:close/>
                <a:moveTo>
                  <a:pt x="95" y="69"/>
                </a:moveTo>
                <a:cubicBezTo>
                  <a:pt x="95" y="50"/>
                  <a:pt x="110" y="35"/>
                  <a:pt x="129" y="35"/>
                </a:cubicBezTo>
                <a:cubicBezTo>
                  <a:pt x="148" y="35"/>
                  <a:pt x="164" y="50"/>
                  <a:pt x="164" y="69"/>
                </a:cubicBezTo>
                <a:cubicBezTo>
                  <a:pt x="164" y="88"/>
                  <a:pt x="148" y="104"/>
                  <a:pt x="129" y="104"/>
                </a:cubicBezTo>
                <a:cubicBezTo>
                  <a:pt x="110" y="104"/>
                  <a:pt x="95" y="88"/>
                  <a:pt x="95" y="69"/>
                </a:cubicBezTo>
                <a:close/>
              </a:path>
            </a:pathLst>
          </a:custGeom>
          <a:solidFill>
            <a:srgbClr val="B8CAC6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6618" name="Rectangle 58"/>
          <p:cNvSpPr/>
          <p:nvPr/>
        </p:nvSpPr>
        <p:spPr>
          <a:xfrm>
            <a:off x="4335463" y="2325688"/>
            <a:ext cx="793750" cy="2143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6619" name="Rectangle 59"/>
          <p:cNvSpPr/>
          <p:nvPr/>
        </p:nvSpPr>
        <p:spPr>
          <a:xfrm>
            <a:off x="3976688" y="2798763"/>
            <a:ext cx="793750" cy="2143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6620" name="Rectangle 60"/>
          <p:cNvSpPr/>
          <p:nvPr/>
        </p:nvSpPr>
        <p:spPr>
          <a:xfrm>
            <a:off x="4335463" y="3241675"/>
            <a:ext cx="793750" cy="2143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6621" name="Rectangle 61"/>
          <p:cNvSpPr/>
          <p:nvPr/>
        </p:nvSpPr>
        <p:spPr>
          <a:xfrm>
            <a:off x="3976688" y="3702050"/>
            <a:ext cx="793750" cy="2143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6622" name="Text Box 62"/>
          <p:cNvSpPr txBox="1"/>
          <p:nvPr/>
        </p:nvSpPr>
        <p:spPr>
          <a:xfrm>
            <a:off x="1839913" y="1762125"/>
            <a:ext cx="512762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13%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623" name="Text Box 63"/>
          <p:cNvSpPr txBox="1"/>
          <p:nvPr/>
        </p:nvSpPr>
        <p:spPr>
          <a:xfrm>
            <a:off x="2763838" y="2238375"/>
            <a:ext cx="512762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17%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624" name="Text Box 64"/>
          <p:cNvSpPr txBox="1"/>
          <p:nvPr/>
        </p:nvSpPr>
        <p:spPr>
          <a:xfrm>
            <a:off x="2632075" y="3478213"/>
            <a:ext cx="512763" cy="2746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28%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625" name="Text Box 65"/>
          <p:cNvSpPr txBox="1"/>
          <p:nvPr/>
        </p:nvSpPr>
        <p:spPr>
          <a:xfrm>
            <a:off x="839788" y="2867025"/>
            <a:ext cx="512762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42%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626" name="Rectangle 66"/>
          <p:cNvSpPr/>
          <p:nvPr/>
        </p:nvSpPr>
        <p:spPr>
          <a:xfrm>
            <a:off x="5940425" y="2643188"/>
            <a:ext cx="2055813" cy="1406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6629" name="Text Box 69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66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66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41" dur="150" fill="hold"/>
                                        <p:tgtEl>
                                          <p:spTgt spid="6661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66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66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47" dur="150" fill="hold"/>
                                        <p:tgtEl>
                                          <p:spTgt spid="666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6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6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6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6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6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6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16" grpId="0"/>
      <p:bldP spid="66616" grpId="1"/>
      <p:bldP spid="66618" grpId="0"/>
      <p:bldP spid="66619" grpId="0"/>
      <p:bldP spid="66620" grpId="0"/>
      <p:bldP spid="66621" grpId="0"/>
      <p:bldP spid="66622" grpId="0"/>
      <p:bldP spid="66623" grpId="0"/>
      <p:bldP spid="66624" grpId="0"/>
      <p:bldP spid="66625" grpId="0"/>
      <p:bldP spid="66626" grpId="0"/>
      <p:bldP spid="666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7410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17657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7658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8881" name="Group 273"/>
          <p:cNvGrpSpPr/>
          <p:nvPr/>
        </p:nvGrpSpPr>
        <p:grpSpPr>
          <a:xfrm>
            <a:off x="2403475" y="1354138"/>
            <a:ext cx="4319588" cy="2149475"/>
            <a:chOff x="1068" y="1075"/>
            <a:chExt cx="3040" cy="1513"/>
          </a:xfrm>
        </p:grpSpPr>
        <p:sp>
          <p:nvSpPr>
            <p:cNvPr id="17421" name="Oval 36"/>
            <p:cNvSpPr/>
            <p:nvPr/>
          </p:nvSpPr>
          <p:spPr>
            <a:xfrm>
              <a:off x="4041" y="2266"/>
              <a:ext cx="67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22" name="Oval 37"/>
            <p:cNvSpPr/>
            <p:nvPr/>
          </p:nvSpPr>
          <p:spPr>
            <a:xfrm>
              <a:off x="3956" y="2351"/>
              <a:ext cx="67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23" name="Oval 38"/>
            <p:cNvSpPr/>
            <p:nvPr/>
          </p:nvSpPr>
          <p:spPr>
            <a:xfrm>
              <a:off x="3871" y="2181"/>
              <a:ext cx="67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24" name="Oval 39"/>
            <p:cNvSpPr/>
            <p:nvPr/>
          </p:nvSpPr>
          <p:spPr>
            <a:xfrm>
              <a:off x="3871" y="2436"/>
              <a:ext cx="67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25" name="Oval 40"/>
            <p:cNvSpPr/>
            <p:nvPr/>
          </p:nvSpPr>
          <p:spPr>
            <a:xfrm>
              <a:off x="3786" y="1160"/>
              <a:ext cx="67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26" name="Oval 41"/>
            <p:cNvSpPr/>
            <p:nvPr/>
          </p:nvSpPr>
          <p:spPr>
            <a:xfrm>
              <a:off x="3786" y="2096"/>
              <a:ext cx="67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27" name="Oval 42"/>
            <p:cNvSpPr/>
            <p:nvPr/>
          </p:nvSpPr>
          <p:spPr>
            <a:xfrm>
              <a:off x="3786" y="2181"/>
              <a:ext cx="67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28" name="Oval 43"/>
            <p:cNvSpPr/>
            <p:nvPr/>
          </p:nvSpPr>
          <p:spPr>
            <a:xfrm>
              <a:off x="3786" y="2266"/>
              <a:ext cx="67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29" name="Oval 44"/>
            <p:cNvSpPr/>
            <p:nvPr/>
          </p:nvSpPr>
          <p:spPr>
            <a:xfrm>
              <a:off x="3701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0" name="Oval 45"/>
            <p:cNvSpPr/>
            <p:nvPr/>
          </p:nvSpPr>
          <p:spPr>
            <a:xfrm>
              <a:off x="3701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1" name="Oval 46"/>
            <p:cNvSpPr/>
            <p:nvPr/>
          </p:nvSpPr>
          <p:spPr>
            <a:xfrm>
              <a:off x="3701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2" name="Oval 47"/>
            <p:cNvSpPr/>
            <p:nvPr/>
          </p:nvSpPr>
          <p:spPr>
            <a:xfrm>
              <a:off x="3701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3" name="Oval 48"/>
            <p:cNvSpPr/>
            <p:nvPr/>
          </p:nvSpPr>
          <p:spPr>
            <a:xfrm>
              <a:off x="3701" y="218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4" name="Oval 49"/>
            <p:cNvSpPr/>
            <p:nvPr/>
          </p:nvSpPr>
          <p:spPr>
            <a:xfrm>
              <a:off x="3701" y="226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5" name="Oval 50"/>
            <p:cNvSpPr/>
            <p:nvPr/>
          </p:nvSpPr>
          <p:spPr>
            <a:xfrm>
              <a:off x="3701" y="235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6" name="Oval 51"/>
            <p:cNvSpPr/>
            <p:nvPr/>
          </p:nvSpPr>
          <p:spPr>
            <a:xfrm>
              <a:off x="361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7" name="Oval 52"/>
            <p:cNvSpPr/>
            <p:nvPr/>
          </p:nvSpPr>
          <p:spPr>
            <a:xfrm>
              <a:off x="361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8" name="Oval 53"/>
            <p:cNvSpPr/>
            <p:nvPr/>
          </p:nvSpPr>
          <p:spPr>
            <a:xfrm>
              <a:off x="3616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9" name="Oval 54"/>
            <p:cNvSpPr/>
            <p:nvPr/>
          </p:nvSpPr>
          <p:spPr>
            <a:xfrm>
              <a:off x="3616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0" name="Oval 55"/>
            <p:cNvSpPr/>
            <p:nvPr/>
          </p:nvSpPr>
          <p:spPr>
            <a:xfrm>
              <a:off x="3616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1" name="Oval 56"/>
            <p:cNvSpPr/>
            <p:nvPr/>
          </p:nvSpPr>
          <p:spPr>
            <a:xfrm>
              <a:off x="3616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2" name="Oval 57"/>
            <p:cNvSpPr/>
            <p:nvPr/>
          </p:nvSpPr>
          <p:spPr>
            <a:xfrm>
              <a:off x="3616" y="218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3" name="Oval 58"/>
            <p:cNvSpPr/>
            <p:nvPr/>
          </p:nvSpPr>
          <p:spPr>
            <a:xfrm>
              <a:off x="3616" y="226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4" name="Oval 59"/>
            <p:cNvSpPr/>
            <p:nvPr/>
          </p:nvSpPr>
          <p:spPr>
            <a:xfrm>
              <a:off x="3531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5" name="Oval 60"/>
            <p:cNvSpPr/>
            <p:nvPr/>
          </p:nvSpPr>
          <p:spPr>
            <a:xfrm>
              <a:off x="3531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6" name="Oval 61"/>
            <p:cNvSpPr/>
            <p:nvPr/>
          </p:nvSpPr>
          <p:spPr>
            <a:xfrm>
              <a:off x="3531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7" name="Oval 62"/>
            <p:cNvSpPr/>
            <p:nvPr/>
          </p:nvSpPr>
          <p:spPr>
            <a:xfrm>
              <a:off x="3531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8" name="Oval 63"/>
            <p:cNvSpPr/>
            <p:nvPr/>
          </p:nvSpPr>
          <p:spPr>
            <a:xfrm>
              <a:off x="3531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49" name="Oval 64"/>
            <p:cNvSpPr/>
            <p:nvPr/>
          </p:nvSpPr>
          <p:spPr>
            <a:xfrm>
              <a:off x="3531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0" name="Oval 65"/>
            <p:cNvSpPr/>
            <p:nvPr/>
          </p:nvSpPr>
          <p:spPr>
            <a:xfrm>
              <a:off x="3531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1" name="Oval 66"/>
            <p:cNvSpPr/>
            <p:nvPr/>
          </p:nvSpPr>
          <p:spPr>
            <a:xfrm>
              <a:off x="3531" y="218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2" name="Oval 67"/>
            <p:cNvSpPr/>
            <p:nvPr/>
          </p:nvSpPr>
          <p:spPr>
            <a:xfrm>
              <a:off x="3531" y="226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3" name="Oval 68"/>
            <p:cNvSpPr/>
            <p:nvPr/>
          </p:nvSpPr>
          <p:spPr>
            <a:xfrm>
              <a:off x="344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4" name="Oval 69"/>
            <p:cNvSpPr/>
            <p:nvPr/>
          </p:nvSpPr>
          <p:spPr>
            <a:xfrm>
              <a:off x="344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5" name="Oval 70"/>
            <p:cNvSpPr/>
            <p:nvPr/>
          </p:nvSpPr>
          <p:spPr>
            <a:xfrm>
              <a:off x="3446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6" name="Oval 71"/>
            <p:cNvSpPr/>
            <p:nvPr/>
          </p:nvSpPr>
          <p:spPr>
            <a:xfrm>
              <a:off x="3446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7" name="Oval 72"/>
            <p:cNvSpPr/>
            <p:nvPr/>
          </p:nvSpPr>
          <p:spPr>
            <a:xfrm>
              <a:off x="3446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8" name="Oval 73"/>
            <p:cNvSpPr/>
            <p:nvPr/>
          </p:nvSpPr>
          <p:spPr>
            <a:xfrm>
              <a:off x="3446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59" name="Oval 74"/>
            <p:cNvSpPr/>
            <p:nvPr/>
          </p:nvSpPr>
          <p:spPr>
            <a:xfrm>
              <a:off x="3446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60" name="Oval 75"/>
            <p:cNvSpPr/>
            <p:nvPr/>
          </p:nvSpPr>
          <p:spPr>
            <a:xfrm>
              <a:off x="3446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61" name="Oval 76"/>
            <p:cNvSpPr/>
            <p:nvPr/>
          </p:nvSpPr>
          <p:spPr>
            <a:xfrm>
              <a:off x="3446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62" name="Oval 77"/>
            <p:cNvSpPr/>
            <p:nvPr/>
          </p:nvSpPr>
          <p:spPr>
            <a:xfrm>
              <a:off x="3361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63" name="Oval 78"/>
            <p:cNvSpPr/>
            <p:nvPr/>
          </p:nvSpPr>
          <p:spPr>
            <a:xfrm>
              <a:off x="3361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64" name="Oval 79"/>
            <p:cNvSpPr/>
            <p:nvPr/>
          </p:nvSpPr>
          <p:spPr>
            <a:xfrm>
              <a:off x="3361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65" name="Oval 80"/>
            <p:cNvSpPr/>
            <p:nvPr/>
          </p:nvSpPr>
          <p:spPr>
            <a:xfrm>
              <a:off x="3361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66" name="Oval 81"/>
            <p:cNvSpPr/>
            <p:nvPr/>
          </p:nvSpPr>
          <p:spPr>
            <a:xfrm>
              <a:off x="3361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67" name="Oval 82"/>
            <p:cNvSpPr/>
            <p:nvPr/>
          </p:nvSpPr>
          <p:spPr>
            <a:xfrm>
              <a:off x="3361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68" name="Oval 83"/>
            <p:cNvSpPr/>
            <p:nvPr/>
          </p:nvSpPr>
          <p:spPr>
            <a:xfrm>
              <a:off x="3361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69" name="Oval 84"/>
            <p:cNvSpPr/>
            <p:nvPr/>
          </p:nvSpPr>
          <p:spPr>
            <a:xfrm>
              <a:off x="3361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70" name="Oval 85"/>
            <p:cNvSpPr/>
            <p:nvPr/>
          </p:nvSpPr>
          <p:spPr>
            <a:xfrm>
              <a:off x="3361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71" name="Oval 86"/>
            <p:cNvSpPr/>
            <p:nvPr/>
          </p:nvSpPr>
          <p:spPr>
            <a:xfrm>
              <a:off x="327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72" name="Oval 87"/>
            <p:cNvSpPr/>
            <p:nvPr/>
          </p:nvSpPr>
          <p:spPr>
            <a:xfrm>
              <a:off x="327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73" name="Oval 88"/>
            <p:cNvSpPr/>
            <p:nvPr/>
          </p:nvSpPr>
          <p:spPr>
            <a:xfrm>
              <a:off x="3276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74" name="Oval 89"/>
            <p:cNvSpPr/>
            <p:nvPr/>
          </p:nvSpPr>
          <p:spPr>
            <a:xfrm>
              <a:off x="3276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75" name="Oval 90"/>
            <p:cNvSpPr/>
            <p:nvPr/>
          </p:nvSpPr>
          <p:spPr>
            <a:xfrm>
              <a:off x="3276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76" name="Oval 91"/>
            <p:cNvSpPr/>
            <p:nvPr/>
          </p:nvSpPr>
          <p:spPr>
            <a:xfrm>
              <a:off x="3276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77" name="Oval 92"/>
            <p:cNvSpPr/>
            <p:nvPr/>
          </p:nvSpPr>
          <p:spPr>
            <a:xfrm>
              <a:off x="3276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78" name="Oval 93"/>
            <p:cNvSpPr/>
            <p:nvPr/>
          </p:nvSpPr>
          <p:spPr>
            <a:xfrm>
              <a:off x="3191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79" name="Oval 94"/>
            <p:cNvSpPr/>
            <p:nvPr/>
          </p:nvSpPr>
          <p:spPr>
            <a:xfrm>
              <a:off x="3191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80" name="Oval 95"/>
            <p:cNvSpPr/>
            <p:nvPr/>
          </p:nvSpPr>
          <p:spPr>
            <a:xfrm>
              <a:off x="3191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81" name="Oval 96"/>
            <p:cNvSpPr/>
            <p:nvPr/>
          </p:nvSpPr>
          <p:spPr>
            <a:xfrm>
              <a:off x="3191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82" name="Oval 97"/>
            <p:cNvSpPr/>
            <p:nvPr/>
          </p:nvSpPr>
          <p:spPr>
            <a:xfrm>
              <a:off x="3191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83" name="Oval 98"/>
            <p:cNvSpPr/>
            <p:nvPr/>
          </p:nvSpPr>
          <p:spPr>
            <a:xfrm>
              <a:off x="3191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84" name="Oval 99"/>
            <p:cNvSpPr/>
            <p:nvPr/>
          </p:nvSpPr>
          <p:spPr>
            <a:xfrm>
              <a:off x="3191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85" name="Oval 100"/>
            <p:cNvSpPr/>
            <p:nvPr/>
          </p:nvSpPr>
          <p:spPr>
            <a:xfrm>
              <a:off x="3191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86" name="Oval 101"/>
            <p:cNvSpPr/>
            <p:nvPr/>
          </p:nvSpPr>
          <p:spPr>
            <a:xfrm>
              <a:off x="3191" y="184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87" name="Oval 102"/>
            <p:cNvSpPr/>
            <p:nvPr/>
          </p:nvSpPr>
          <p:spPr>
            <a:xfrm>
              <a:off x="3106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88" name="Oval 103"/>
            <p:cNvSpPr/>
            <p:nvPr/>
          </p:nvSpPr>
          <p:spPr>
            <a:xfrm>
              <a:off x="310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89" name="Oval 104"/>
            <p:cNvSpPr/>
            <p:nvPr/>
          </p:nvSpPr>
          <p:spPr>
            <a:xfrm>
              <a:off x="310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90" name="Oval 105"/>
            <p:cNvSpPr/>
            <p:nvPr/>
          </p:nvSpPr>
          <p:spPr>
            <a:xfrm>
              <a:off x="3106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91" name="Oval 106"/>
            <p:cNvSpPr/>
            <p:nvPr/>
          </p:nvSpPr>
          <p:spPr>
            <a:xfrm>
              <a:off x="3106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92" name="Oval 107"/>
            <p:cNvSpPr/>
            <p:nvPr/>
          </p:nvSpPr>
          <p:spPr>
            <a:xfrm>
              <a:off x="3106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93" name="Oval 108"/>
            <p:cNvSpPr/>
            <p:nvPr/>
          </p:nvSpPr>
          <p:spPr>
            <a:xfrm>
              <a:off x="3106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94" name="Oval 109"/>
            <p:cNvSpPr/>
            <p:nvPr/>
          </p:nvSpPr>
          <p:spPr>
            <a:xfrm>
              <a:off x="3106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95" name="Oval 110"/>
            <p:cNvSpPr/>
            <p:nvPr/>
          </p:nvSpPr>
          <p:spPr>
            <a:xfrm>
              <a:off x="3021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96" name="Oval 111"/>
            <p:cNvSpPr/>
            <p:nvPr/>
          </p:nvSpPr>
          <p:spPr>
            <a:xfrm>
              <a:off x="3021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97" name="Oval 112"/>
            <p:cNvSpPr/>
            <p:nvPr/>
          </p:nvSpPr>
          <p:spPr>
            <a:xfrm>
              <a:off x="3021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98" name="Oval 113"/>
            <p:cNvSpPr/>
            <p:nvPr/>
          </p:nvSpPr>
          <p:spPr>
            <a:xfrm>
              <a:off x="3021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99" name="Oval 114"/>
            <p:cNvSpPr/>
            <p:nvPr/>
          </p:nvSpPr>
          <p:spPr>
            <a:xfrm>
              <a:off x="3021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00" name="Oval 115"/>
            <p:cNvSpPr/>
            <p:nvPr/>
          </p:nvSpPr>
          <p:spPr>
            <a:xfrm>
              <a:off x="3021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01" name="Oval 116"/>
            <p:cNvSpPr/>
            <p:nvPr/>
          </p:nvSpPr>
          <p:spPr>
            <a:xfrm>
              <a:off x="3021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02" name="Oval 117"/>
            <p:cNvSpPr/>
            <p:nvPr/>
          </p:nvSpPr>
          <p:spPr>
            <a:xfrm>
              <a:off x="293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03" name="Oval 118"/>
            <p:cNvSpPr/>
            <p:nvPr/>
          </p:nvSpPr>
          <p:spPr>
            <a:xfrm>
              <a:off x="293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04" name="Oval 119"/>
            <p:cNvSpPr/>
            <p:nvPr/>
          </p:nvSpPr>
          <p:spPr>
            <a:xfrm>
              <a:off x="2936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05" name="Oval 120"/>
            <p:cNvSpPr/>
            <p:nvPr/>
          </p:nvSpPr>
          <p:spPr>
            <a:xfrm>
              <a:off x="2936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06" name="Oval 121"/>
            <p:cNvSpPr/>
            <p:nvPr/>
          </p:nvSpPr>
          <p:spPr>
            <a:xfrm>
              <a:off x="2936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07" name="Oval 122"/>
            <p:cNvSpPr/>
            <p:nvPr/>
          </p:nvSpPr>
          <p:spPr>
            <a:xfrm>
              <a:off x="2936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08" name="Oval 123"/>
            <p:cNvSpPr/>
            <p:nvPr/>
          </p:nvSpPr>
          <p:spPr>
            <a:xfrm>
              <a:off x="2936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09" name="Oval 124"/>
            <p:cNvSpPr/>
            <p:nvPr/>
          </p:nvSpPr>
          <p:spPr>
            <a:xfrm>
              <a:off x="2851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10" name="Oval 125"/>
            <p:cNvSpPr/>
            <p:nvPr/>
          </p:nvSpPr>
          <p:spPr>
            <a:xfrm>
              <a:off x="2851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11" name="Oval 126"/>
            <p:cNvSpPr/>
            <p:nvPr/>
          </p:nvSpPr>
          <p:spPr>
            <a:xfrm>
              <a:off x="2851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12" name="Oval 127"/>
            <p:cNvSpPr/>
            <p:nvPr/>
          </p:nvSpPr>
          <p:spPr>
            <a:xfrm>
              <a:off x="2851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13" name="Oval 128"/>
            <p:cNvSpPr/>
            <p:nvPr/>
          </p:nvSpPr>
          <p:spPr>
            <a:xfrm>
              <a:off x="2851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14" name="Oval 129"/>
            <p:cNvSpPr/>
            <p:nvPr/>
          </p:nvSpPr>
          <p:spPr>
            <a:xfrm>
              <a:off x="2851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15" name="Oval 130"/>
            <p:cNvSpPr/>
            <p:nvPr/>
          </p:nvSpPr>
          <p:spPr>
            <a:xfrm>
              <a:off x="2851" y="184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16" name="Oval 131"/>
            <p:cNvSpPr/>
            <p:nvPr/>
          </p:nvSpPr>
          <p:spPr>
            <a:xfrm>
              <a:off x="2851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17" name="Oval 132"/>
            <p:cNvSpPr/>
            <p:nvPr/>
          </p:nvSpPr>
          <p:spPr>
            <a:xfrm>
              <a:off x="276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18" name="Oval 133"/>
            <p:cNvSpPr/>
            <p:nvPr/>
          </p:nvSpPr>
          <p:spPr>
            <a:xfrm>
              <a:off x="276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19" name="Oval 134"/>
            <p:cNvSpPr/>
            <p:nvPr/>
          </p:nvSpPr>
          <p:spPr>
            <a:xfrm>
              <a:off x="2766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20" name="Oval 135"/>
            <p:cNvSpPr/>
            <p:nvPr/>
          </p:nvSpPr>
          <p:spPr>
            <a:xfrm>
              <a:off x="2766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21" name="Oval 136"/>
            <p:cNvSpPr/>
            <p:nvPr/>
          </p:nvSpPr>
          <p:spPr>
            <a:xfrm>
              <a:off x="2766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22" name="Oval 137"/>
            <p:cNvSpPr/>
            <p:nvPr/>
          </p:nvSpPr>
          <p:spPr>
            <a:xfrm>
              <a:off x="2766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23" name="Oval 138"/>
            <p:cNvSpPr/>
            <p:nvPr/>
          </p:nvSpPr>
          <p:spPr>
            <a:xfrm>
              <a:off x="2766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24" name="Oval 139"/>
            <p:cNvSpPr/>
            <p:nvPr/>
          </p:nvSpPr>
          <p:spPr>
            <a:xfrm>
              <a:off x="2766" y="184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25" name="Oval 140"/>
            <p:cNvSpPr/>
            <p:nvPr/>
          </p:nvSpPr>
          <p:spPr>
            <a:xfrm>
              <a:off x="2766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26" name="Oval 141"/>
            <p:cNvSpPr/>
            <p:nvPr/>
          </p:nvSpPr>
          <p:spPr>
            <a:xfrm>
              <a:off x="2766" y="201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27" name="Oval 142"/>
            <p:cNvSpPr/>
            <p:nvPr/>
          </p:nvSpPr>
          <p:spPr>
            <a:xfrm>
              <a:off x="2766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28" name="Oval 143"/>
            <p:cNvSpPr/>
            <p:nvPr/>
          </p:nvSpPr>
          <p:spPr>
            <a:xfrm>
              <a:off x="2766" y="218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29" name="Oval 144"/>
            <p:cNvSpPr/>
            <p:nvPr/>
          </p:nvSpPr>
          <p:spPr>
            <a:xfrm>
              <a:off x="2681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30" name="Oval 145"/>
            <p:cNvSpPr/>
            <p:nvPr/>
          </p:nvSpPr>
          <p:spPr>
            <a:xfrm>
              <a:off x="2681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31" name="Oval 146"/>
            <p:cNvSpPr/>
            <p:nvPr/>
          </p:nvSpPr>
          <p:spPr>
            <a:xfrm>
              <a:off x="2681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32" name="Oval 147"/>
            <p:cNvSpPr/>
            <p:nvPr/>
          </p:nvSpPr>
          <p:spPr>
            <a:xfrm>
              <a:off x="2681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33" name="Oval 148"/>
            <p:cNvSpPr/>
            <p:nvPr/>
          </p:nvSpPr>
          <p:spPr>
            <a:xfrm>
              <a:off x="2681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34" name="Oval 149"/>
            <p:cNvSpPr/>
            <p:nvPr/>
          </p:nvSpPr>
          <p:spPr>
            <a:xfrm>
              <a:off x="2681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35" name="Oval 150"/>
            <p:cNvSpPr/>
            <p:nvPr/>
          </p:nvSpPr>
          <p:spPr>
            <a:xfrm>
              <a:off x="2681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36" name="Oval 151"/>
            <p:cNvSpPr/>
            <p:nvPr/>
          </p:nvSpPr>
          <p:spPr>
            <a:xfrm>
              <a:off x="2681" y="184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37" name="Oval 152"/>
            <p:cNvSpPr/>
            <p:nvPr/>
          </p:nvSpPr>
          <p:spPr>
            <a:xfrm>
              <a:off x="2681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38" name="Oval 153"/>
            <p:cNvSpPr/>
            <p:nvPr/>
          </p:nvSpPr>
          <p:spPr>
            <a:xfrm>
              <a:off x="2681" y="201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39" name="Oval 154"/>
            <p:cNvSpPr/>
            <p:nvPr/>
          </p:nvSpPr>
          <p:spPr>
            <a:xfrm>
              <a:off x="2681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40" name="Oval 155"/>
            <p:cNvSpPr/>
            <p:nvPr/>
          </p:nvSpPr>
          <p:spPr>
            <a:xfrm>
              <a:off x="2681" y="218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41" name="Oval 156"/>
            <p:cNvSpPr/>
            <p:nvPr/>
          </p:nvSpPr>
          <p:spPr>
            <a:xfrm>
              <a:off x="2681" y="226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42" name="Oval 157"/>
            <p:cNvSpPr/>
            <p:nvPr/>
          </p:nvSpPr>
          <p:spPr>
            <a:xfrm>
              <a:off x="2596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43" name="Oval 158"/>
            <p:cNvSpPr/>
            <p:nvPr/>
          </p:nvSpPr>
          <p:spPr>
            <a:xfrm>
              <a:off x="259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44" name="Oval 159"/>
            <p:cNvSpPr/>
            <p:nvPr/>
          </p:nvSpPr>
          <p:spPr>
            <a:xfrm>
              <a:off x="259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45" name="Oval 160"/>
            <p:cNvSpPr/>
            <p:nvPr/>
          </p:nvSpPr>
          <p:spPr>
            <a:xfrm>
              <a:off x="2596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46" name="Oval 161"/>
            <p:cNvSpPr/>
            <p:nvPr/>
          </p:nvSpPr>
          <p:spPr>
            <a:xfrm>
              <a:off x="2596" y="158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47" name="Oval 162"/>
            <p:cNvSpPr/>
            <p:nvPr/>
          </p:nvSpPr>
          <p:spPr>
            <a:xfrm>
              <a:off x="2596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48" name="Oval 163"/>
            <p:cNvSpPr/>
            <p:nvPr/>
          </p:nvSpPr>
          <p:spPr>
            <a:xfrm>
              <a:off x="2596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49" name="Oval 164"/>
            <p:cNvSpPr/>
            <p:nvPr/>
          </p:nvSpPr>
          <p:spPr>
            <a:xfrm>
              <a:off x="2596" y="184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50" name="Oval 165"/>
            <p:cNvSpPr/>
            <p:nvPr/>
          </p:nvSpPr>
          <p:spPr>
            <a:xfrm>
              <a:off x="2596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51" name="Oval 166"/>
            <p:cNvSpPr/>
            <p:nvPr/>
          </p:nvSpPr>
          <p:spPr>
            <a:xfrm>
              <a:off x="2596" y="201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52" name="Oval 167"/>
            <p:cNvSpPr/>
            <p:nvPr/>
          </p:nvSpPr>
          <p:spPr>
            <a:xfrm>
              <a:off x="2596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53" name="Oval 168"/>
            <p:cNvSpPr/>
            <p:nvPr/>
          </p:nvSpPr>
          <p:spPr>
            <a:xfrm>
              <a:off x="2596" y="218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54" name="Oval 169"/>
            <p:cNvSpPr/>
            <p:nvPr/>
          </p:nvSpPr>
          <p:spPr>
            <a:xfrm>
              <a:off x="2511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55" name="Oval 170"/>
            <p:cNvSpPr/>
            <p:nvPr/>
          </p:nvSpPr>
          <p:spPr>
            <a:xfrm>
              <a:off x="2511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56" name="Oval 171"/>
            <p:cNvSpPr/>
            <p:nvPr/>
          </p:nvSpPr>
          <p:spPr>
            <a:xfrm>
              <a:off x="2511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57" name="Oval 172"/>
            <p:cNvSpPr/>
            <p:nvPr/>
          </p:nvSpPr>
          <p:spPr>
            <a:xfrm>
              <a:off x="2511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58" name="Oval 173"/>
            <p:cNvSpPr/>
            <p:nvPr/>
          </p:nvSpPr>
          <p:spPr>
            <a:xfrm>
              <a:off x="2511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59" name="Oval 174"/>
            <p:cNvSpPr/>
            <p:nvPr/>
          </p:nvSpPr>
          <p:spPr>
            <a:xfrm>
              <a:off x="2511" y="184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60" name="Oval 175"/>
            <p:cNvSpPr/>
            <p:nvPr/>
          </p:nvSpPr>
          <p:spPr>
            <a:xfrm>
              <a:off x="2511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61" name="Oval 176"/>
            <p:cNvSpPr/>
            <p:nvPr/>
          </p:nvSpPr>
          <p:spPr>
            <a:xfrm>
              <a:off x="242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62" name="Oval 177"/>
            <p:cNvSpPr/>
            <p:nvPr/>
          </p:nvSpPr>
          <p:spPr>
            <a:xfrm>
              <a:off x="2426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63" name="Oval 178"/>
            <p:cNvSpPr/>
            <p:nvPr/>
          </p:nvSpPr>
          <p:spPr>
            <a:xfrm>
              <a:off x="2426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64" name="Oval 179"/>
            <p:cNvSpPr/>
            <p:nvPr/>
          </p:nvSpPr>
          <p:spPr>
            <a:xfrm>
              <a:off x="2341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65" name="Oval 180"/>
            <p:cNvSpPr/>
            <p:nvPr/>
          </p:nvSpPr>
          <p:spPr>
            <a:xfrm>
              <a:off x="2341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66" name="Oval 181"/>
            <p:cNvSpPr/>
            <p:nvPr/>
          </p:nvSpPr>
          <p:spPr>
            <a:xfrm>
              <a:off x="2426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67" name="Oval 182"/>
            <p:cNvSpPr/>
            <p:nvPr/>
          </p:nvSpPr>
          <p:spPr>
            <a:xfrm>
              <a:off x="2426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68" name="Oval 183"/>
            <p:cNvSpPr/>
            <p:nvPr/>
          </p:nvSpPr>
          <p:spPr>
            <a:xfrm>
              <a:off x="2426" y="184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69" name="Oval 184"/>
            <p:cNvSpPr/>
            <p:nvPr/>
          </p:nvSpPr>
          <p:spPr>
            <a:xfrm>
              <a:off x="2341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70" name="Oval 185"/>
            <p:cNvSpPr/>
            <p:nvPr/>
          </p:nvSpPr>
          <p:spPr>
            <a:xfrm>
              <a:off x="2341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71" name="Oval 186"/>
            <p:cNvSpPr/>
            <p:nvPr/>
          </p:nvSpPr>
          <p:spPr>
            <a:xfrm>
              <a:off x="2341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72" name="Oval 187"/>
            <p:cNvSpPr/>
            <p:nvPr/>
          </p:nvSpPr>
          <p:spPr>
            <a:xfrm>
              <a:off x="2256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73" name="Oval 188"/>
            <p:cNvSpPr/>
            <p:nvPr/>
          </p:nvSpPr>
          <p:spPr>
            <a:xfrm>
              <a:off x="225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74" name="Oval 189"/>
            <p:cNvSpPr/>
            <p:nvPr/>
          </p:nvSpPr>
          <p:spPr>
            <a:xfrm>
              <a:off x="2171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75" name="Oval 190"/>
            <p:cNvSpPr/>
            <p:nvPr/>
          </p:nvSpPr>
          <p:spPr>
            <a:xfrm>
              <a:off x="2171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76" name="Oval 191"/>
            <p:cNvSpPr/>
            <p:nvPr/>
          </p:nvSpPr>
          <p:spPr>
            <a:xfrm>
              <a:off x="2086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77" name="Oval 192"/>
            <p:cNvSpPr/>
            <p:nvPr/>
          </p:nvSpPr>
          <p:spPr>
            <a:xfrm>
              <a:off x="208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78" name="Oval 193"/>
            <p:cNvSpPr/>
            <p:nvPr/>
          </p:nvSpPr>
          <p:spPr>
            <a:xfrm>
              <a:off x="208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79" name="Oval 194"/>
            <p:cNvSpPr/>
            <p:nvPr/>
          </p:nvSpPr>
          <p:spPr>
            <a:xfrm>
              <a:off x="2086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80" name="Oval 195"/>
            <p:cNvSpPr/>
            <p:nvPr/>
          </p:nvSpPr>
          <p:spPr>
            <a:xfrm>
              <a:off x="2086" y="201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81" name="Oval 196"/>
            <p:cNvSpPr/>
            <p:nvPr/>
          </p:nvSpPr>
          <p:spPr>
            <a:xfrm>
              <a:off x="2001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82" name="Oval 197"/>
            <p:cNvSpPr/>
            <p:nvPr/>
          </p:nvSpPr>
          <p:spPr>
            <a:xfrm>
              <a:off x="2001" y="201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83" name="Oval 198"/>
            <p:cNvSpPr/>
            <p:nvPr/>
          </p:nvSpPr>
          <p:spPr>
            <a:xfrm>
              <a:off x="2001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84" name="Oval 199"/>
            <p:cNvSpPr/>
            <p:nvPr/>
          </p:nvSpPr>
          <p:spPr>
            <a:xfrm>
              <a:off x="2001" y="218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85" name="Oval 200"/>
            <p:cNvSpPr/>
            <p:nvPr/>
          </p:nvSpPr>
          <p:spPr>
            <a:xfrm>
              <a:off x="1916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86" name="Oval 201"/>
            <p:cNvSpPr/>
            <p:nvPr/>
          </p:nvSpPr>
          <p:spPr>
            <a:xfrm>
              <a:off x="191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87" name="Oval 202"/>
            <p:cNvSpPr/>
            <p:nvPr/>
          </p:nvSpPr>
          <p:spPr>
            <a:xfrm>
              <a:off x="191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88" name="Oval 203"/>
            <p:cNvSpPr/>
            <p:nvPr/>
          </p:nvSpPr>
          <p:spPr>
            <a:xfrm>
              <a:off x="1916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89" name="Oval 204"/>
            <p:cNvSpPr/>
            <p:nvPr/>
          </p:nvSpPr>
          <p:spPr>
            <a:xfrm>
              <a:off x="1916" y="184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90" name="Oval 205"/>
            <p:cNvSpPr/>
            <p:nvPr/>
          </p:nvSpPr>
          <p:spPr>
            <a:xfrm>
              <a:off x="1916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91" name="Oval 206"/>
            <p:cNvSpPr/>
            <p:nvPr/>
          </p:nvSpPr>
          <p:spPr>
            <a:xfrm>
              <a:off x="1916" y="201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92" name="Oval 207"/>
            <p:cNvSpPr/>
            <p:nvPr/>
          </p:nvSpPr>
          <p:spPr>
            <a:xfrm>
              <a:off x="1916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93" name="Oval 208"/>
            <p:cNvSpPr/>
            <p:nvPr/>
          </p:nvSpPr>
          <p:spPr>
            <a:xfrm>
              <a:off x="1916" y="218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94" name="Oval 209"/>
            <p:cNvSpPr/>
            <p:nvPr/>
          </p:nvSpPr>
          <p:spPr>
            <a:xfrm>
              <a:off x="1916" y="226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95" name="Oval 210"/>
            <p:cNvSpPr/>
            <p:nvPr/>
          </p:nvSpPr>
          <p:spPr>
            <a:xfrm>
              <a:off x="1916" y="2521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96" name="Oval 211"/>
            <p:cNvSpPr/>
            <p:nvPr/>
          </p:nvSpPr>
          <p:spPr>
            <a:xfrm>
              <a:off x="1831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97" name="Oval 212"/>
            <p:cNvSpPr/>
            <p:nvPr/>
          </p:nvSpPr>
          <p:spPr>
            <a:xfrm>
              <a:off x="1831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98" name="Oval 213"/>
            <p:cNvSpPr/>
            <p:nvPr/>
          </p:nvSpPr>
          <p:spPr>
            <a:xfrm>
              <a:off x="1831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599" name="Oval 214"/>
            <p:cNvSpPr/>
            <p:nvPr/>
          </p:nvSpPr>
          <p:spPr>
            <a:xfrm>
              <a:off x="1831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00" name="Oval 215"/>
            <p:cNvSpPr/>
            <p:nvPr/>
          </p:nvSpPr>
          <p:spPr>
            <a:xfrm>
              <a:off x="1831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01" name="Oval 216"/>
            <p:cNvSpPr/>
            <p:nvPr/>
          </p:nvSpPr>
          <p:spPr>
            <a:xfrm>
              <a:off x="1831" y="184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02" name="Oval 217"/>
            <p:cNvSpPr/>
            <p:nvPr/>
          </p:nvSpPr>
          <p:spPr>
            <a:xfrm>
              <a:off x="1831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03" name="Oval 218"/>
            <p:cNvSpPr/>
            <p:nvPr/>
          </p:nvSpPr>
          <p:spPr>
            <a:xfrm>
              <a:off x="1831" y="201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04" name="Oval 219"/>
            <p:cNvSpPr/>
            <p:nvPr/>
          </p:nvSpPr>
          <p:spPr>
            <a:xfrm>
              <a:off x="1831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05" name="Oval 220"/>
            <p:cNvSpPr/>
            <p:nvPr/>
          </p:nvSpPr>
          <p:spPr>
            <a:xfrm>
              <a:off x="1831" y="218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06" name="Oval 221"/>
            <p:cNvSpPr/>
            <p:nvPr/>
          </p:nvSpPr>
          <p:spPr>
            <a:xfrm>
              <a:off x="1831" y="226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07" name="Oval 222"/>
            <p:cNvSpPr/>
            <p:nvPr/>
          </p:nvSpPr>
          <p:spPr>
            <a:xfrm>
              <a:off x="1831" y="235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08" name="Oval 223"/>
            <p:cNvSpPr/>
            <p:nvPr/>
          </p:nvSpPr>
          <p:spPr>
            <a:xfrm>
              <a:off x="1831" y="2436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09" name="Oval 224"/>
            <p:cNvSpPr/>
            <p:nvPr/>
          </p:nvSpPr>
          <p:spPr>
            <a:xfrm>
              <a:off x="1746" y="1075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10" name="Oval 225"/>
            <p:cNvSpPr/>
            <p:nvPr/>
          </p:nvSpPr>
          <p:spPr>
            <a:xfrm>
              <a:off x="1746" y="1160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11" name="Oval 226"/>
            <p:cNvSpPr/>
            <p:nvPr/>
          </p:nvSpPr>
          <p:spPr>
            <a:xfrm>
              <a:off x="1746" y="124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12" name="Oval 227"/>
            <p:cNvSpPr/>
            <p:nvPr/>
          </p:nvSpPr>
          <p:spPr>
            <a:xfrm>
              <a:off x="1746" y="133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13" name="Oval 228"/>
            <p:cNvSpPr/>
            <p:nvPr/>
          </p:nvSpPr>
          <p:spPr>
            <a:xfrm>
              <a:off x="1746" y="141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14" name="Oval 229"/>
            <p:cNvSpPr/>
            <p:nvPr/>
          </p:nvSpPr>
          <p:spPr>
            <a:xfrm>
              <a:off x="1746" y="150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15" name="Oval 230"/>
            <p:cNvSpPr/>
            <p:nvPr/>
          </p:nvSpPr>
          <p:spPr>
            <a:xfrm>
              <a:off x="1746" y="167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16" name="Oval 231"/>
            <p:cNvSpPr/>
            <p:nvPr/>
          </p:nvSpPr>
          <p:spPr>
            <a:xfrm>
              <a:off x="1746" y="175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17" name="Oval 232"/>
            <p:cNvSpPr/>
            <p:nvPr/>
          </p:nvSpPr>
          <p:spPr>
            <a:xfrm>
              <a:off x="1746" y="184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18" name="Oval 233"/>
            <p:cNvSpPr/>
            <p:nvPr/>
          </p:nvSpPr>
          <p:spPr>
            <a:xfrm>
              <a:off x="1746" y="192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19" name="Oval 234"/>
            <p:cNvSpPr/>
            <p:nvPr/>
          </p:nvSpPr>
          <p:spPr>
            <a:xfrm>
              <a:off x="1746" y="2011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20" name="Oval 235"/>
            <p:cNvSpPr/>
            <p:nvPr/>
          </p:nvSpPr>
          <p:spPr>
            <a:xfrm>
              <a:off x="1746" y="2096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21" name="Oval 237"/>
            <p:cNvSpPr/>
            <p:nvPr/>
          </p:nvSpPr>
          <p:spPr>
            <a:xfrm>
              <a:off x="1664" y="1162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22" name="Oval 238"/>
            <p:cNvSpPr/>
            <p:nvPr/>
          </p:nvSpPr>
          <p:spPr>
            <a:xfrm>
              <a:off x="1664" y="124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23" name="Oval 239"/>
            <p:cNvSpPr/>
            <p:nvPr/>
          </p:nvSpPr>
          <p:spPr>
            <a:xfrm>
              <a:off x="1664" y="133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24" name="Oval 240"/>
            <p:cNvSpPr/>
            <p:nvPr/>
          </p:nvSpPr>
          <p:spPr>
            <a:xfrm>
              <a:off x="1664" y="141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25" name="Oval 241"/>
            <p:cNvSpPr/>
            <p:nvPr/>
          </p:nvSpPr>
          <p:spPr>
            <a:xfrm>
              <a:off x="1664" y="150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26" name="Oval 242"/>
            <p:cNvSpPr/>
            <p:nvPr/>
          </p:nvSpPr>
          <p:spPr>
            <a:xfrm>
              <a:off x="1664" y="158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27" name="Oval 243"/>
            <p:cNvSpPr/>
            <p:nvPr/>
          </p:nvSpPr>
          <p:spPr>
            <a:xfrm>
              <a:off x="1664" y="184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28" name="Oval 244"/>
            <p:cNvSpPr/>
            <p:nvPr/>
          </p:nvSpPr>
          <p:spPr>
            <a:xfrm>
              <a:off x="1664" y="192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29" name="Oval 245"/>
            <p:cNvSpPr/>
            <p:nvPr/>
          </p:nvSpPr>
          <p:spPr>
            <a:xfrm>
              <a:off x="1664" y="201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30" name="Oval 246"/>
            <p:cNvSpPr/>
            <p:nvPr/>
          </p:nvSpPr>
          <p:spPr>
            <a:xfrm>
              <a:off x="1579" y="1162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31" name="Oval 247"/>
            <p:cNvSpPr/>
            <p:nvPr/>
          </p:nvSpPr>
          <p:spPr>
            <a:xfrm>
              <a:off x="1579" y="124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32" name="Oval 248"/>
            <p:cNvSpPr/>
            <p:nvPr/>
          </p:nvSpPr>
          <p:spPr>
            <a:xfrm>
              <a:off x="1579" y="133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33" name="Oval 249"/>
            <p:cNvSpPr/>
            <p:nvPr/>
          </p:nvSpPr>
          <p:spPr>
            <a:xfrm>
              <a:off x="1579" y="141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34" name="Oval 250"/>
            <p:cNvSpPr/>
            <p:nvPr/>
          </p:nvSpPr>
          <p:spPr>
            <a:xfrm>
              <a:off x="1579" y="150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35" name="Oval 251"/>
            <p:cNvSpPr/>
            <p:nvPr/>
          </p:nvSpPr>
          <p:spPr>
            <a:xfrm>
              <a:off x="1579" y="158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36" name="Oval 252"/>
            <p:cNvSpPr/>
            <p:nvPr/>
          </p:nvSpPr>
          <p:spPr>
            <a:xfrm>
              <a:off x="1579" y="175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37" name="Oval 253"/>
            <p:cNvSpPr/>
            <p:nvPr/>
          </p:nvSpPr>
          <p:spPr>
            <a:xfrm>
              <a:off x="1494" y="1162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38" name="Oval 254"/>
            <p:cNvSpPr/>
            <p:nvPr/>
          </p:nvSpPr>
          <p:spPr>
            <a:xfrm>
              <a:off x="1494" y="124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39" name="Oval 255"/>
            <p:cNvSpPr/>
            <p:nvPr/>
          </p:nvSpPr>
          <p:spPr>
            <a:xfrm>
              <a:off x="1494" y="133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40" name="Oval 256"/>
            <p:cNvSpPr/>
            <p:nvPr/>
          </p:nvSpPr>
          <p:spPr>
            <a:xfrm>
              <a:off x="1494" y="141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41" name="Oval 257"/>
            <p:cNvSpPr/>
            <p:nvPr/>
          </p:nvSpPr>
          <p:spPr>
            <a:xfrm>
              <a:off x="1494" y="150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42" name="Oval 258"/>
            <p:cNvSpPr/>
            <p:nvPr/>
          </p:nvSpPr>
          <p:spPr>
            <a:xfrm>
              <a:off x="1494" y="158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43" name="Oval 259"/>
            <p:cNvSpPr/>
            <p:nvPr/>
          </p:nvSpPr>
          <p:spPr>
            <a:xfrm>
              <a:off x="1494" y="167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44" name="Oval 260"/>
            <p:cNvSpPr/>
            <p:nvPr/>
          </p:nvSpPr>
          <p:spPr>
            <a:xfrm>
              <a:off x="1409" y="1162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45" name="Oval 261"/>
            <p:cNvSpPr/>
            <p:nvPr/>
          </p:nvSpPr>
          <p:spPr>
            <a:xfrm>
              <a:off x="1409" y="124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46" name="Oval 262"/>
            <p:cNvSpPr/>
            <p:nvPr/>
          </p:nvSpPr>
          <p:spPr>
            <a:xfrm>
              <a:off x="1409" y="133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47" name="Oval 263"/>
            <p:cNvSpPr/>
            <p:nvPr/>
          </p:nvSpPr>
          <p:spPr>
            <a:xfrm>
              <a:off x="1409" y="141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48" name="Oval 264"/>
            <p:cNvSpPr/>
            <p:nvPr/>
          </p:nvSpPr>
          <p:spPr>
            <a:xfrm>
              <a:off x="1409" y="150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49" name="Oval 265"/>
            <p:cNvSpPr/>
            <p:nvPr/>
          </p:nvSpPr>
          <p:spPr>
            <a:xfrm>
              <a:off x="1409" y="158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50" name="Oval 266"/>
            <p:cNvSpPr/>
            <p:nvPr/>
          </p:nvSpPr>
          <p:spPr>
            <a:xfrm>
              <a:off x="1409" y="167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51" name="Oval 267"/>
            <p:cNvSpPr/>
            <p:nvPr/>
          </p:nvSpPr>
          <p:spPr>
            <a:xfrm>
              <a:off x="1324" y="1162"/>
              <a:ext cx="66" cy="67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52" name="Oval 268"/>
            <p:cNvSpPr/>
            <p:nvPr/>
          </p:nvSpPr>
          <p:spPr>
            <a:xfrm>
              <a:off x="1324" y="1248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53" name="Oval 269"/>
            <p:cNvSpPr/>
            <p:nvPr/>
          </p:nvSpPr>
          <p:spPr>
            <a:xfrm>
              <a:off x="1324" y="1503"/>
              <a:ext cx="66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54" name="Oval 270"/>
            <p:cNvSpPr/>
            <p:nvPr/>
          </p:nvSpPr>
          <p:spPr>
            <a:xfrm>
              <a:off x="1238" y="1248"/>
              <a:ext cx="67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55" name="Oval 271"/>
            <p:cNvSpPr/>
            <p:nvPr/>
          </p:nvSpPr>
          <p:spPr>
            <a:xfrm>
              <a:off x="1153" y="1333"/>
              <a:ext cx="67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656" name="Oval 272"/>
            <p:cNvSpPr/>
            <p:nvPr/>
          </p:nvSpPr>
          <p:spPr>
            <a:xfrm>
              <a:off x="1068" y="1333"/>
              <a:ext cx="67" cy="66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68882" name="Rectangle 274"/>
          <p:cNvSpPr/>
          <p:nvPr/>
        </p:nvSpPr>
        <p:spPr>
          <a:xfrm>
            <a:off x="747713" y="3082925"/>
            <a:ext cx="1431925" cy="1004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8883" name="Rectangle 275"/>
          <p:cNvSpPr/>
          <p:nvPr/>
        </p:nvSpPr>
        <p:spPr>
          <a:xfrm>
            <a:off x="2654300" y="3643313"/>
            <a:ext cx="1431925" cy="1004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8884" name="Rectangle 276"/>
          <p:cNvSpPr/>
          <p:nvPr/>
        </p:nvSpPr>
        <p:spPr>
          <a:xfrm>
            <a:off x="4851400" y="3643313"/>
            <a:ext cx="1431925" cy="1004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8885" name="Rectangle 277"/>
          <p:cNvSpPr/>
          <p:nvPr/>
        </p:nvSpPr>
        <p:spPr>
          <a:xfrm>
            <a:off x="7045325" y="3017838"/>
            <a:ext cx="1431925" cy="1004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8886" name="Freeform 278"/>
          <p:cNvSpPr/>
          <p:nvPr/>
        </p:nvSpPr>
        <p:spPr>
          <a:xfrm>
            <a:off x="1323975" y="2217738"/>
            <a:ext cx="1368425" cy="865187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685482500" y="458668172"/>
              </a:cxn>
              <a:cxn ang="0">
                <a:pos x="0" y="1373483569"/>
              </a:cxn>
            </a:cxnLst>
            <a:pathLst>
              <a:path w="862" h="545">
                <a:moveTo>
                  <a:pt x="862" y="0"/>
                </a:moveTo>
                <a:lnTo>
                  <a:pt x="272" y="182"/>
                </a:lnTo>
                <a:lnTo>
                  <a:pt x="0" y="545"/>
                </a:lnTo>
              </a:path>
            </a:pathLst>
          </a:custGeom>
          <a:noFill/>
          <a:ln w="12700" cap="flat" cmpd="sng">
            <a:solidFill>
              <a:srgbClr val="66CCFF">
                <a:alpha val="100000"/>
              </a:srgbClr>
            </a:solidFill>
            <a:prstDash val="dash"/>
            <a:round/>
            <a:headEnd type="none" w="med" len="med"/>
            <a:tailEnd type="oval" w="med" len="med"/>
          </a:ln>
        </p:spPr>
        <p:txBody>
          <a:bodyPr/>
          <a:p>
            <a:endParaRPr lang="zh-CN" altLang="en-US"/>
          </a:p>
        </p:txBody>
      </p:sp>
      <p:sp>
        <p:nvSpPr>
          <p:cNvPr id="68887" name="Freeform 279"/>
          <p:cNvSpPr/>
          <p:nvPr/>
        </p:nvSpPr>
        <p:spPr>
          <a:xfrm>
            <a:off x="3916363" y="3009900"/>
            <a:ext cx="431800" cy="1250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5482500" y="801409688"/>
              </a:cxn>
              <a:cxn ang="0">
                <a:pos x="267136563" y="1985883125"/>
              </a:cxn>
            </a:cxnLst>
            <a:pathLst>
              <a:path w="272" h="788">
                <a:moveTo>
                  <a:pt x="0" y="0"/>
                </a:moveTo>
                <a:lnTo>
                  <a:pt x="272" y="318"/>
                </a:lnTo>
                <a:lnTo>
                  <a:pt x="106" y="788"/>
                </a:lnTo>
              </a:path>
            </a:pathLst>
          </a:custGeom>
          <a:noFill/>
          <a:ln w="12700" cap="flat" cmpd="sng">
            <a:solidFill>
              <a:srgbClr val="66CCFF">
                <a:alpha val="100000"/>
              </a:srgbClr>
            </a:solidFill>
            <a:prstDash val="dash"/>
            <a:round/>
            <a:headEnd type="none" w="med" len="med"/>
            <a:tailEnd type="oval" w="med" len="med"/>
          </a:ln>
        </p:spPr>
        <p:txBody>
          <a:bodyPr/>
          <a:p>
            <a:endParaRPr lang="zh-CN" altLang="en-US"/>
          </a:p>
        </p:txBody>
      </p:sp>
      <p:sp>
        <p:nvSpPr>
          <p:cNvPr id="68888" name="Freeform 280"/>
          <p:cNvSpPr/>
          <p:nvPr/>
        </p:nvSpPr>
        <p:spPr>
          <a:xfrm>
            <a:off x="4995863" y="3009900"/>
            <a:ext cx="368300" cy="576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4676250" y="544354222"/>
              </a:cxn>
              <a:cxn ang="0">
                <a:pos x="584676250" y="914818306"/>
              </a:cxn>
            </a:cxnLst>
            <a:pathLst>
              <a:path w="232" h="363">
                <a:moveTo>
                  <a:pt x="0" y="0"/>
                </a:moveTo>
                <a:lnTo>
                  <a:pt x="232" y="216"/>
                </a:lnTo>
                <a:lnTo>
                  <a:pt x="232" y="363"/>
                </a:lnTo>
              </a:path>
            </a:pathLst>
          </a:custGeom>
          <a:noFill/>
          <a:ln w="12700" cap="flat" cmpd="sng">
            <a:solidFill>
              <a:srgbClr val="66CCFF">
                <a:alpha val="100000"/>
              </a:srgbClr>
            </a:solidFill>
            <a:prstDash val="dash"/>
            <a:round/>
            <a:headEnd type="none" w="med" len="med"/>
            <a:tailEnd type="oval" w="med" len="med"/>
          </a:ln>
        </p:spPr>
        <p:txBody>
          <a:bodyPr/>
          <a:p>
            <a:endParaRPr lang="zh-CN" altLang="en-US"/>
          </a:p>
        </p:txBody>
      </p:sp>
      <p:sp>
        <p:nvSpPr>
          <p:cNvPr id="68889" name="Freeform 281"/>
          <p:cNvSpPr/>
          <p:nvPr/>
        </p:nvSpPr>
        <p:spPr>
          <a:xfrm>
            <a:off x="6219825" y="2074863"/>
            <a:ext cx="1439863" cy="86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99392187" y="748487200"/>
              </a:cxn>
              <a:cxn ang="0">
                <a:pos x="2147483647" y="1370965000"/>
              </a:cxn>
            </a:cxnLst>
            <a:pathLst>
              <a:path w="907" h="544">
                <a:moveTo>
                  <a:pt x="0" y="0"/>
                </a:moveTo>
                <a:lnTo>
                  <a:pt x="714" y="297"/>
                </a:lnTo>
                <a:lnTo>
                  <a:pt x="907" y="544"/>
                </a:lnTo>
              </a:path>
            </a:pathLst>
          </a:custGeom>
          <a:noFill/>
          <a:ln w="12700" cap="flat" cmpd="sng">
            <a:solidFill>
              <a:srgbClr val="66CCFF">
                <a:alpha val="100000"/>
              </a:srgbClr>
            </a:solidFill>
            <a:prstDash val="dash"/>
            <a:round/>
            <a:headEnd type="none" w="med" len="med"/>
            <a:tailEnd type="oval" w="med" len="med"/>
          </a:ln>
        </p:spPr>
        <p:txBody>
          <a:bodyPr/>
          <a:p>
            <a:endParaRPr lang="zh-CN" altLang="en-US"/>
          </a:p>
        </p:txBody>
      </p:sp>
      <p:sp>
        <p:nvSpPr>
          <p:cNvPr id="68890" name="Text Box 282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6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6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6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82" grpId="0"/>
      <p:bldP spid="68883" grpId="0"/>
      <p:bldP spid="68884" grpId="0"/>
      <p:bldP spid="68885" grpId="0"/>
      <p:bldP spid="688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3830" name="Rectangle 102"/>
          <p:cNvSpPr/>
          <p:nvPr/>
        </p:nvSpPr>
        <p:spPr>
          <a:xfrm>
            <a:off x="2555875" y="2135188"/>
            <a:ext cx="5037138" cy="271462"/>
          </a:xfrm>
          <a:prstGeom prst="rect">
            <a:avLst/>
          </a:prstGeom>
          <a:solidFill>
            <a:srgbClr val="D4D4D2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18435" name="Group 16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18477" name="Freeform 17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8478" name="Freeform 18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3829" name="Group 101"/>
          <p:cNvGrpSpPr/>
          <p:nvPr/>
        </p:nvGrpSpPr>
        <p:grpSpPr>
          <a:xfrm>
            <a:off x="2555875" y="2138363"/>
            <a:ext cx="5037138" cy="271462"/>
            <a:chOff x="1760" y="1347"/>
            <a:chExt cx="3173" cy="171"/>
          </a:xfrm>
        </p:grpSpPr>
        <p:sp>
          <p:nvSpPr>
            <p:cNvPr id="18473" name="Rectangle 63"/>
            <p:cNvSpPr/>
            <p:nvPr/>
          </p:nvSpPr>
          <p:spPr>
            <a:xfrm>
              <a:off x="1760" y="1347"/>
              <a:ext cx="3173" cy="171"/>
            </a:xfrm>
            <a:prstGeom prst="rect">
              <a:avLst/>
            </a:prstGeom>
            <a:solidFill>
              <a:srgbClr val="64C0BA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74" name="Rectangle 64"/>
            <p:cNvSpPr/>
            <p:nvPr/>
          </p:nvSpPr>
          <p:spPr>
            <a:xfrm>
              <a:off x="1760" y="1347"/>
              <a:ext cx="3173" cy="17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75" name="Rectangle 65"/>
            <p:cNvSpPr/>
            <p:nvPr/>
          </p:nvSpPr>
          <p:spPr>
            <a:xfrm>
              <a:off x="1760" y="1461"/>
              <a:ext cx="3173" cy="57"/>
            </a:xfrm>
            <a:prstGeom prst="rect">
              <a:avLst/>
            </a:prstGeom>
            <a:solidFill>
              <a:srgbClr val="53A099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76" name="Rectangle 66"/>
            <p:cNvSpPr/>
            <p:nvPr/>
          </p:nvSpPr>
          <p:spPr>
            <a:xfrm>
              <a:off x="1760" y="1461"/>
              <a:ext cx="3173" cy="5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73797" name="Rectangle 69"/>
          <p:cNvSpPr/>
          <p:nvPr/>
        </p:nvSpPr>
        <p:spPr>
          <a:xfrm>
            <a:off x="2555875" y="2728913"/>
            <a:ext cx="5037138" cy="271462"/>
          </a:xfrm>
          <a:prstGeom prst="rect">
            <a:avLst/>
          </a:prstGeom>
          <a:solidFill>
            <a:srgbClr val="D4D4D2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38" name="Rectangle 70"/>
          <p:cNvSpPr/>
          <p:nvPr/>
        </p:nvSpPr>
        <p:spPr>
          <a:xfrm>
            <a:off x="2555875" y="2728913"/>
            <a:ext cx="5037138" cy="2714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3799" name="Rectangle 71"/>
          <p:cNvSpPr/>
          <p:nvPr/>
        </p:nvSpPr>
        <p:spPr>
          <a:xfrm>
            <a:off x="2555875" y="3379788"/>
            <a:ext cx="5037138" cy="271462"/>
          </a:xfrm>
          <a:prstGeom prst="rect">
            <a:avLst/>
          </a:prstGeom>
          <a:solidFill>
            <a:srgbClr val="D4D4D2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0" name="Rectangle 72"/>
          <p:cNvSpPr/>
          <p:nvPr/>
        </p:nvSpPr>
        <p:spPr>
          <a:xfrm>
            <a:off x="2555875" y="3379788"/>
            <a:ext cx="5037138" cy="2714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73828" name="Group 100"/>
          <p:cNvGrpSpPr/>
          <p:nvPr/>
        </p:nvGrpSpPr>
        <p:grpSpPr>
          <a:xfrm>
            <a:off x="1073150" y="2138363"/>
            <a:ext cx="269875" cy="271462"/>
            <a:chOff x="826" y="1347"/>
            <a:chExt cx="170" cy="171"/>
          </a:xfrm>
        </p:grpSpPr>
        <p:sp>
          <p:nvSpPr>
            <p:cNvPr id="18469" name="Rectangle 67"/>
            <p:cNvSpPr/>
            <p:nvPr/>
          </p:nvSpPr>
          <p:spPr>
            <a:xfrm>
              <a:off x="826" y="1347"/>
              <a:ext cx="170" cy="171"/>
            </a:xfrm>
            <a:prstGeom prst="rect">
              <a:avLst/>
            </a:prstGeom>
            <a:solidFill>
              <a:srgbClr val="64C0BA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70" name="Rectangle 68"/>
            <p:cNvSpPr/>
            <p:nvPr/>
          </p:nvSpPr>
          <p:spPr>
            <a:xfrm>
              <a:off x="826" y="1347"/>
              <a:ext cx="170" cy="17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71" name="Rectangle 73"/>
            <p:cNvSpPr/>
            <p:nvPr/>
          </p:nvSpPr>
          <p:spPr>
            <a:xfrm>
              <a:off x="826" y="1461"/>
              <a:ext cx="170" cy="57"/>
            </a:xfrm>
            <a:prstGeom prst="rect">
              <a:avLst/>
            </a:prstGeom>
            <a:solidFill>
              <a:srgbClr val="53A099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72" name="Rectangle 74"/>
            <p:cNvSpPr/>
            <p:nvPr/>
          </p:nvSpPr>
          <p:spPr>
            <a:xfrm>
              <a:off x="826" y="1461"/>
              <a:ext cx="170" cy="5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3827" name="Group 99"/>
          <p:cNvGrpSpPr/>
          <p:nvPr/>
        </p:nvGrpSpPr>
        <p:grpSpPr>
          <a:xfrm>
            <a:off x="1073150" y="2728913"/>
            <a:ext cx="269875" cy="271462"/>
            <a:chOff x="826" y="1719"/>
            <a:chExt cx="170" cy="171"/>
          </a:xfrm>
        </p:grpSpPr>
        <p:sp>
          <p:nvSpPr>
            <p:cNvPr id="18465" name="Rectangle 75"/>
            <p:cNvSpPr/>
            <p:nvPr/>
          </p:nvSpPr>
          <p:spPr>
            <a:xfrm>
              <a:off x="826" y="1719"/>
              <a:ext cx="170" cy="171"/>
            </a:xfrm>
            <a:prstGeom prst="rect">
              <a:avLst/>
            </a:prstGeom>
            <a:solidFill>
              <a:srgbClr val="FF9900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66" name="Rectangle 76"/>
            <p:cNvSpPr/>
            <p:nvPr/>
          </p:nvSpPr>
          <p:spPr>
            <a:xfrm>
              <a:off x="826" y="1719"/>
              <a:ext cx="170" cy="17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67" name="Rectangle 77"/>
            <p:cNvSpPr/>
            <p:nvPr/>
          </p:nvSpPr>
          <p:spPr>
            <a:xfrm>
              <a:off x="826" y="1833"/>
              <a:ext cx="170" cy="57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68" name="Rectangle 78"/>
            <p:cNvSpPr/>
            <p:nvPr/>
          </p:nvSpPr>
          <p:spPr>
            <a:xfrm>
              <a:off x="826" y="1833"/>
              <a:ext cx="170" cy="57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3823" name="Group 95"/>
          <p:cNvGrpSpPr/>
          <p:nvPr/>
        </p:nvGrpSpPr>
        <p:grpSpPr>
          <a:xfrm>
            <a:off x="1073150" y="3362325"/>
            <a:ext cx="269875" cy="269875"/>
            <a:chOff x="826" y="2118"/>
            <a:chExt cx="170" cy="170"/>
          </a:xfrm>
        </p:grpSpPr>
        <p:sp>
          <p:nvSpPr>
            <p:cNvPr id="18461" name="Rectangle 79"/>
            <p:cNvSpPr/>
            <p:nvPr/>
          </p:nvSpPr>
          <p:spPr>
            <a:xfrm>
              <a:off x="826" y="2118"/>
              <a:ext cx="170" cy="170"/>
            </a:xfrm>
            <a:prstGeom prst="rect">
              <a:avLst/>
            </a:prstGeom>
            <a:solidFill>
              <a:srgbClr val="33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62" name="Rectangle 80"/>
            <p:cNvSpPr/>
            <p:nvPr/>
          </p:nvSpPr>
          <p:spPr>
            <a:xfrm>
              <a:off x="826" y="2118"/>
              <a:ext cx="170" cy="17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63" name="Rectangle 81"/>
            <p:cNvSpPr/>
            <p:nvPr/>
          </p:nvSpPr>
          <p:spPr>
            <a:xfrm>
              <a:off x="826" y="2231"/>
              <a:ext cx="170" cy="57"/>
            </a:xfrm>
            <a:prstGeom prst="rect">
              <a:avLst/>
            </a:prstGeom>
            <a:solidFill>
              <a:srgbClr val="43A0C6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64" name="Rectangle 82"/>
            <p:cNvSpPr/>
            <p:nvPr/>
          </p:nvSpPr>
          <p:spPr>
            <a:xfrm>
              <a:off x="826" y="2231"/>
              <a:ext cx="170" cy="5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3826" name="Group 98"/>
          <p:cNvGrpSpPr/>
          <p:nvPr/>
        </p:nvGrpSpPr>
        <p:grpSpPr>
          <a:xfrm>
            <a:off x="2555875" y="2728913"/>
            <a:ext cx="3059113" cy="271462"/>
            <a:chOff x="1760" y="1719"/>
            <a:chExt cx="1927" cy="171"/>
          </a:xfrm>
        </p:grpSpPr>
        <p:sp>
          <p:nvSpPr>
            <p:cNvPr id="18457" name="Rectangle 83"/>
            <p:cNvSpPr/>
            <p:nvPr/>
          </p:nvSpPr>
          <p:spPr>
            <a:xfrm>
              <a:off x="1760" y="1719"/>
              <a:ext cx="1927" cy="171"/>
            </a:xfrm>
            <a:prstGeom prst="rect">
              <a:avLst/>
            </a:prstGeom>
            <a:solidFill>
              <a:srgbClr val="FF9900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58" name="Rectangle 84"/>
            <p:cNvSpPr/>
            <p:nvPr/>
          </p:nvSpPr>
          <p:spPr>
            <a:xfrm>
              <a:off x="1760" y="1719"/>
              <a:ext cx="1927" cy="17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59" name="Rectangle 85"/>
            <p:cNvSpPr/>
            <p:nvPr/>
          </p:nvSpPr>
          <p:spPr>
            <a:xfrm>
              <a:off x="1760" y="1833"/>
              <a:ext cx="1927" cy="57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60" name="Rectangle 86"/>
            <p:cNvSpPr/>
            <p:nvPr/>
          </p:nvSpPr>
          <p:spPr>
            <a:xfrm>
              <a:off x="1760" y="1833"/>
              <a:ext cx="1927" cy="57"/>
            </a:xfrm>
            <a:prstGeom prst="rect">
              <a:avLst/>
            </a:prstGeom>
            <a:solidFill>
              <a:srgbClr val="FF6600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3822" name="Group 94"/>
          <p:cNvGrpSpPr/>
          <p:nvPr/>
        </p:nvGrpSpPr>
        <p:grpSpPr>
          <a:xfrm>
            <a:off x="2533650" y="3379788"/>
            <a:ext cx="2070100" cy="271462"/>
            <a:chOff x="1760" y="2129"/>
            <a:chExt cx="1304" cy="171"/>
          </a:xfrm>
        </p:grpSpPr>
        <p:sp>
          <p:nvSpPr>
            <p:cNvPr id="18453" name="Rectangle 87"/>
            <p:cNvSpPr/>
            <p:nvPr/>
          </p:nvSpPr>
          <p:spPr>
            <a:xfrm>
              <a:off x="1760" y="2129"/>
              <a:ext cx="1304" cy="171"/>
            </a:xfrm>
            <a:prstGeom prst="rect">
              <a:avLst/>
            </a:prstGeom>
            <a:solidFill>
              <a:srgbClr val="33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54" name="Rectangle 88"/>
            <p:cNvSpPr/>
            <p:nvPr/>
          </p:nvSpPr>
          <p:spPr>
            <a:xfrm>
              <a:off x="1760" y="2129"/>
              <a:ext cx="1304" cy="17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55" name="Rectangle 89"/>
            <p:cNvSpPr/>
            <p:nvPr/>
          </p:nvSpPr>
          <p:spPr>
            <a:xfrm>
              <a:off x="1760" y="2243"/>
              <a:ext cx="1304" cy="57"/>
            </a:xfrm>
            <a:prstGeom prst="rect">
              <a:avLst/>
            </a:prstGeom>
            <a:solidFill>
              <a:srgbClr val="43A0C6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56" name="Rectangle 90"/>
            <p:cNvSpPr/>
            <p:nvPr/>
          </p:nvSpPr>
          <p:spPr>
            <a:xfrm>
              <a:off x="1760" y="2243"/>
              <a:ext cx="1304" cy="5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73819" name="Rectangle 91"/>
          <p:cNvSpPr/>
          <p:nvPr/>
        </p:nvSpPr>
        <p:spPr>
          <a:xfrm>
            <a:off x="1454150" y="2147888"/>
            <a:ext cx="946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000" b="1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3820" name="Rectangle 92"/>
          <p:cNvSpPr/>
          <p:nvPr/>
        </p:nvSpPr>
        <p:spPr>
          <a:xfrm>
            <a:off x="1454150" y="2747963"/>
            <a:ext cx="946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000" b="1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3821" name="Rectangle 93"/>
          <p:cNvSpPr/>
          <p:nvPr/>
        </p:nvSpPr>
        <p:spPr>
          <a:xfrm>
            <a:off x="1454150" y="3367088"/>
            <a:ext cx="946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000" b="1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3831" name="Rectangle 103"/>
          <p:cNvSpPr/>
          <p:nvPr/>
        </p:nvSpPr>
        <p:spPr>
          <a:xfrm>
            <a:off x="7718425" y="2147888"/>
            <a:ext cx="506413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b="1" dirty="0">
                <a:latin typeface="Arial" panose="020B0604020202020204" pitchFamily="34" charset="0"/>
                <a:ea typeface="微软雅黑" panose="020B0503020204020204" pitchFamily="34" charset="-122"/>
              </a:rPr>
              <a:t>100%</a:t>
            </a:r>
            <a:endParaRPr lang="en-US" altLang="zh-CN" sz="10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3832" name="Rectangle 104"/>
          <p:cNvSpPr/>
          <p:nvPr/>
        </p:nvSpPr>
        <p:spPr>
          <a:xfrm>
            <a:off x="5795963" y="2747963"/>
            <a:ext cx="436562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b="1" dirty="0">
                <a:latin typeface="Arial" panose="020B0604020202020204" pitchFamily="34" charset="0"/>
                <a:ea typeface="微软雅黑" panose="020B0503020204020204" pitchFamily="34" charset="-122"/>
              </a:rPr>
              <a:t>59%</a:t>
            </a:r>
            <a:endParaRPr lang="en-US" altLang="zh-CN" sz="10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3833" name="Rectangle 105"/>
          <p:cNvSpPr/>
          <p:nvPr/>
        </p:nvSpPr>
        <p:spPr>
          <a:xfrm>
            <a:off x="4787900" y="3389313"/>
            <a:ext cx="436563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b="1" dirty="0">
                <a:latin typeface="Arial" panose="020B0604020202020204" pitchFamily="34" charset="0"/>
                <a:ea typeface="微软雅黑" panose="020B0503020204020204" pitchFamily="34" charset="-122"/>
              </a:rPr>
              <a:t>37%</a:t>
            </a:r>
            <a:endParaRPr lang="en-US" altLang="zh-CN" sz="10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3834" name="Text Box 106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73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73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7382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73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73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6" presetClass="emph" presetSubtype="0" autoRev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35" dur="150" fill="hold"/>
                                        <p:tgtEl>
                                          <p:spTgt spid="7382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7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73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73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55" dur="150" fill="hold"/>
                                        <p:tgtEl>
                                          <p:spTgt spid="7382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7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3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" grpId="0" animBg="1"/>
      <p:bldP spid="73797" grpId="0" animBg="1"/>
      <p:bldP spid="73799" grpId="0" animBg="1"/>
      <p:bldP spid="73819" grpId="0"/>
      <p:bldP spid="73820" grpId="0"/>
      <p:bldP spid="73821" grpId="0"/>
      <p:bldP spid="73831" grpId="0"/>
      <p:bldP spid="73832" grpId="0"/>
      <p:bldP spid="73833" grpId="0"/>
      <p:bldP spid="738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9458" name="Group 3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19470" name="Freeform 4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9471" name="Freeform 5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5824" name="Rectangle 48"/>
          <p:cNvSpPr/>
          <p:nvPr/>
        </p:nvSpPr>
        <p:spPr>
          <a:xfrm>
            <a:off x="5435600" y="1851025"/>
            <a:ext cx="2055813" cy="2100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400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5827" name="Freeform 51"/>
          <p:cNvSpPr/>
          <p:nvPr/>
        </p:nvSpPr>
        <p:spPr>
          <a:xfrm>
            <a:off x="971550" y="1274763"/>
            <a:ext cx="2025650" cy="2030412"/>
          </a:xfrm>
          <a:custGeom>
            <a:avLst/>
            <a:gdLst/>
            <a:ahLst/>
            <a:cxnLst>
              <a:cxn ang="0">
                <a:pos x="2147483647" y="554336265"/>
              </a:cxn>
              <a:cxn ang="0">
                <a:pos x="2147483647" y="2147483647"/>
              </a:cxn>
              <a:cxn ang="0">
                <a:pos x="552574625" y="2147483647"/>
              </a:cxn>
              <a:cxn ang="0">
                <a:pos x="552574625" y="554336265"/>
              </a:cxn>
              <a:cxn ang="0">
                <a:pos x="2147483647" y="554336265"/>
              </a:cxn>
            </a:cxnLst>
            <a:pathLst>
              <a:path w="1321" h="1322">
                <a:moveTo>
                  <a:pt x="1086" y="235"/>
                </a:moveTo>
                <a:cubicBezTo>
                  <a:pt x="1321" y="470"/>
                  <a:pt x="1321" y="851"/>
                  <a:pt x="1086" y="1086"/>
                </a:cubicBezTo>
                <a:cubicBezTo>
                  <a:pt x="851" y="1322"/>
                  <a:pt x="470" y="1322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0" y="0"/>
                  <a:pt x="851" y="0"/>
                  <a:pt x="1086" y="235"/>
                </a:cubicBezTo>
                <a:close/>
              </a:path>
            </a:pathLst>
          </a:custGeom>
          <a:solidFill>
            <a:srgbClr val="2D4454">
              <a:alpha val="100000"/>
            </a:srgbClr>
          </a:solidFill>
          <a:ln w="30226" cap="flat" cmpd="sng">
            <a:solidFill>
              <a:srgbClr val="F9F9F6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5828" name="Freeform 52"/>
          <p:cNvSpPr/>
          <p:nvPr/>
        </p:nvSpPr>
        <p:spPr>
          <a:xfrm>
            <a:off x="1358900" y="2706688"/>
            <a:ext cx="2025650" cy="2028825"/>
          </a:xfrm>
          <a:custGeom>
            <a:avLst/>
            <a:gdLst/>
            <a:ahLst/>
            <a:cxnLst>
              <a:cxn ang="0">
                <a:pos x="2147483647" y="554308471"/>
              </a:cxn>
              <a:cxn ang="0">
                <a:pos x="2147483647" y="2147483647"/>
              </a:cxn>
              <a:cxn ang="0">
                <a:pos x="552574625" y="2147483647"/>
              </a:cxn>
              <a:cxn ang="0">
                <a:pos x="552574625" y="554308471"/>
              </a:cxn>
              <a:cxn ang="0">
                <a:pos x="2147483647" y="554308471"/>
              </a:cxn>
            </a:cxnLst>
            <a:pathLst>
              <a:path w="1321" h="1321">
                <a:moveTo>
                  <a:pt x="1086" y="235"/>
                </a:moveTo>
                <a:cubicBezTo>
                  <a:pt x="1321" y="470"/>
                  <a:pt x="1321" y="851"/>
                  <a:pt x="1086" y="1086"/>
                </a:cubicBezTo>
                <a:cubicBezTo>
                  <a:pt x="851" y="1321"/>
                  <a:pt x="470" y="1321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0" y="0"/>
                  <a:pt x="851" y="0"/>
                  <a:pt x="1086" y="235"/>
                </a:cubicBezTo>
                <a:close/>
              </a:path>
            </a:pathLst>
          </a:custGeom>
          <a:solidFill>
            <a:srgbClr val="33CCFF">
              <a:alpha val="100000"/>
            </a:srgbClr>
          </a:solidFill>
          <a:ln w="30226" cap="flat" cmpd="sng">
            <a:solidFill>
              <a:srgbClr val="F9F9F6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5829" name="Freeform 53"/>
          <p:cNvSpPr/>
          <p:nvPr/>
        </p:nvSpPr>
        <p:spPr>
          <a:xfrm>
            <a:off x="2398713" y="1663700"/>
            <a:ext cx="2027237" cy="2028825"/>
          </a:xfrm>
          <a:custGeom>
            <a:avLst/>
            <a:gdLst/>
            <a:ahLst/>
            <a:cxnLst>
              <a:cxn ang="0">
                <a:pos x="2147483647" y="554308471"/>
              </a:cxn>
              <a:cxn ang="0">
                <a:pos x="2147483647" y="2147483647"/>
              </a:cxn>
              <a:cxn ang="0">
                <a:pos x="552604564" y="2147483647"/>
              </a:cxn>
              <a:cxn ang="0">
                <a:pos x="552604564" y="554308471"/>
              </a:cxn>
              <a:cxn ang="0">
                <a:pos x="2147483647" y="554308471"/>
              </a:cxn>
            </a:cxnLst>
            <a:pathLst>
              <a:path w="1322" h="1321">
                <a:moveTo>
                  <a:pt x="1087" y="235"/>
                </a:moveTo>
                <a:cubicBezTo>
                  <a:pt x="1322" y="470"/>
                  <a:pt x="1322" y="851"/>
                  <a:pt x="1087" y="1086"/>
                </a:cubicBezTo>
                <a:cubicBezTo>
                  <a:pt x="852" y="1321"/>
                  <a:pt x="471" y="1321"/>
                  <a:pt x="235" y="1086"/>
                </a:cubicBezTo>
                <a:cubicBezTo>
                  <a:pt x="0" y="851"/>
                  <a:pt x="0" y="470"/>
                  <a:pt x="235" y="235"/>
                </a:cubicBezTo>
                <a:cubicBezTo>
                  <a:pt x="471" y="0"/>
                  <a:pt x="852" y="0"/>
                  <a:pt x="1087" y="235"/>
                </a:cubicBezTo>
                <a:close/>
              </a:path>
            </a:pathLst>
          </a:custGeom>
          <a:solidFill>
            <a:srgbClr val="FF9900">
              <a:alpha val="100000"/>
            </a:srgbClr>
          </a:solidFill>
          <a:ln w="30226" cap="flat" cmpd="sng">
            <a:solidFill>
              <a:srgbClr val="F9F9F6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5833" name="Text Box 57"/>
          <p:cNvSpPr txBox="1"/>
          <p:nvPr/>
        </p:nvSpPr>
        <p:spPr>
          <a:xfrm>
            <a:off x="2987675" y="2066925"/>
            <a:ext cx="8429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29%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834" name="Text Box 58"/>
          <p:cNvSpPr txBox="1"/>
          <p:nvPr/>
        </p:nvSpPr>
        <p:spPr>
          <a:xfrm>
            <a:off x="1533525" y="1692275"/>
            <a:ext cx="8429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54%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835" name="Text Box 59"/>
          <p:cNvSpPr txBox="1"/>
          <p:nvPr/>
        </p:nvSpPr>
        <p:spPr>
          <a:xfrm>
            <a:off x="1741488" y="3271838"/>
            <a:ext cx="8429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77%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837" name="Rectangle 61"/>
          <p:cNvSpPr/>
          <p:nvPr/>
        </p:nvSpPr>
        <p:spPr>
          <a:xfrm>
            <a:off x="1733550" y="3722688"/>
            <a:ext cx="1098550" cy="530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5838" name="Rectangle 62"/>
          <p:cNvSpPr/>
          <p:nvPr/>
        </p:nvSpPr>
        <p:spPr>
          <a:xfrm>
            <a:off x="2886075" y="2527300"/>
            <a:ext cx="1098550" cy="530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5839" name="Rectangle 63"/>
          <p:cNvSpPr/>
          <p:nvPr/>
        </p:nvSpPr>
        <p:spPr>
          <a:xfrm>
            <a:off x="1306513" y="2133600"/>
            <a:ext cx="1098550" cy="530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5840" name="Text Box 64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7582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75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75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150" fill="hold"/>
                                        <p:tgtEl>
                                          <p:spTgt spid="7582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75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75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7" dur="150" fill="hold"/>
                                        <p:tgtEl>
                                          <p:spTgt spid="7582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5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4" grpId="0"/>
      <p:bldP spid="75833" grpId="0"/>
      <p:bldP spid="75834" grpId="0"/>
      <p:bldP spid="75835" grpId="0"/>
      <p:bldP spid="75837" grpId="0"/>
      <p:bldP spid="75838" grpId="0"/>
      <p:bldP spid="75839" grpId="0"/>
      <p:bldP spid="758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C6DA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7826" name="Line 2"/>
          <p:cNvSpPr/>
          <p:nvPr/>
        </p:nvSpPr>
        <p:spPr>
          <a:xfrm flipV="1">
            <a:off x="-5005387" y="1714500"/>
            <a:ext cx="14149387" cy="22225"/>
          </a:xfrm>
          <a:prstGeom prst="line">
            <a:avLst/>
          </a:prstGeom>
          <a:ln w="25400" cap="flat" cmpd="sng">
            <a:solidFill>
              <a:srgbClr val="EDE8C7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  <p:grpSp>
        <p:nvGrpSpPr>
          <p:cNvPr id="77827" name="Group 3"/>
          <p:cNvGrpSpPr/>
          <p:nvPr/>
        </p:nvGrpSpPr>
        <p:grpSpPr>
          <a:xfrm>
            <a:off x="250825" y="2787650"/>
            <a:ext cx="1201738" cy="71438"/>
            <a:chOff x="4759" y="1740"/>
            <a:chExt cx="757" cy="45"/>
          </a:xfrm>
        </p:grpSpPr>
        <p:sp>
          <p:nvSpPr>
            <p:cNvPr id="20668" name="Rectangle 4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69" name="Rectangle 5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7830" name="Group 6"/>
          <p:cNvGrpSpPr/>
          <p:nvPr/>
        </p:nvGrpSpPr>
        <p:grpSpPr>
          <a:xfrm>
            <a:off x="3970338" y="3146425"/>
            <a:ext cx="1201737" cy="74613"/>
            <a:chOff x="4477" y="2290"/>
            <a:chExt cx="757" cy="47"/>
          </a:xfrm>
        </p:grpSpPr>
        <p:sp>
          <p:nvSpPr>
            <p:cNvPr id="20666" name="Rectangle 7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67" name="Rectangle 8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7833" name="Group 9"/>
          <p:cNvGrpSpPr/>
          <p:nvPr/>
        </p:nvGrpSpPr>
        <p:grpSpPr>
          <a:xfrm>
            <a:off x="2598738" y="2424113"/>
            <a:ext cx="1201737" cy="74612"/>
            <a:chOff x="3596" y="2055"/>
            <a:chExt cx="757" cy="47"/>
          </a:xfrm>
        </p:grpSpPr>
        <p:sp>
          <p:nvSpPr>
            <p:cNvPr id="20664" name="Rectangle 10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65" name="Rectangle 11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7836" name="Group 12"/>
          <p:cNvGrpSpPr/>
          <p:nvPr/>
        </p:nvGrpSpPr>
        <p:grpSpPr>
          <a:xfrm>
            <a:off x="6516688" y="2316163"/>
            <a:ext cx="1204912" cy="74612"/>
            <a:chOff x="4886" y="1938"/>
            <a:chExt cx="759" cy="47"/>
          </a:xfrm>
        </p:grpSpPr>
        <p:sp>
          <p:nvSpPr>
            <p:cNvPr id="20662" name="Rectangle 13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63" name="Rectangle 14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7839" name="Group 15"/>
          <p:cNvGrpSpPr/>
          <p:nvPr/>
        </p:nvGrpSpPr>
        <p:grpSpPr>
          <a:xfrm>
            <a:off x="4859338" y="1922463"/>
            <a:ext cx="1201737" cy="71437"/>
            <a:chOff x="4759" y="1740"/>
            <a:chExt cx="757" cy="45"/>
          </a:xfrm>
        </p:grpSpPr>
        <p:sp>
          <p:nvSpPr>
            <p:cNvPr id="20660" name="Rectangle 16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661" name="Rectangle 17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7842" name="Group 18"/>
          <p:cNvGrpSpPr/>
          <p:nvPr/>
        </p:nvGrpSpPr>
        <p:grpSpPr>
          <a:xfrm rot="10800000">
            <a:off x="787400" y="2192338"/>
            <a:ext cx="2165350" cy="1082675"/>
            <a:chOff x="1837" y="302"/>
            <a:chExt cx="1364" cy="682"/>
          </a:xfrm>
        </p:grpSpPr>
        <p:sp>
          <p:nvSpPr>
            <p:cNvPr id="20545" name="Freeform 19"/>
            <p:cNvSpPr/>
            <p:nvPr/>
          </p:nvSpPr>
          <p:spPr>
            <a:xfrm>
              <a:off x="1839" y="302"/>
              <a:ext cx="1360" cy="71"/>
            </a:xfrm>
            <a:custGeom>
              <a:avLst/>
              <a:gdLst/>
              <a:ahLst/>
              <a:cxnLst>
                <a:cxn ang="0">
                  <a:pos x="2696" y="140"/>
                </a:cxn>
                <a:cxn ang="0">
                  <a:pos x="0" y="120"/>
                </a:cxn>
                <a:cxn ang="0">
                  <a:pos x="121" y="0"/>
                </a:cxn>
                <a:cxn ang="0">
                  <a:pos x="2575" y="20"/>
                </a:cxn>
                <a:cxn ang="0">
                  <a:pos x="2696" y="140"/>
                </a:cxn>
              </a:cxnLst>
              <a:pathLst>
                <a:path w="686" h="36">
                  <a:moveTo>
                    <a:pt x="686" y="36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13"/>
                    <a:pt x="14" y="0"/>
                    <a:pt x="31" y="0"/>
                  </a:cubicBezTo>
                  <a:cubicBezTo>
                    <a:pt x="655" y="5"/>
                    <a:pt x="655" y="5"/>
                    <a:pt x="655" y="5"/>
                  </a:cubicBezTo>
                  <a:cubicBezTo>
                    <a:pt x="672" y="5"/>
                    <a:pt x="686" y="19"/>
                    <a:pt x="686" y="36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6" name="Freeform 20"/>
            <p:cNvSpPr/>
            <p:nvPr/>
          </p:nvSpPr>
          <p:spPr>
            <a:xfrm>
              <a:off x="1920" y="363"/>
              <a:ext cx="1192" cy="621"/>
            </a:xfrm>
            <a:custGeom>
              <a:avLst/>
              <a:gdLst/>
              <a:ahLst/>
              <a:cxnLst>
                <a:cxn ang="0">
                  <a:pos x="2277" y="1232"/>
                </a:cxn>
                <a:cxn ang="0">
                  <a:pos x="75" y="1212"/>
                </a:cxn>
                <a:cxn ang="0">
                  <a:pos x="0" y="1137"/>
                </a:cxn>
                <a:cxn ang="0">
                  <a:pos x="8" y="0"/>
                </a:cxn>
                <a:cxn ang="0">
                  <a:pos x="2364" y="20"/>
                </a:cxn>
                <a:cxn ang="0">
                  <a:pos x="2356" y="1157"/>
                </a:cxn>
                <a:cxn ang="0">
                  <a:pos x="2277" y="1232"/>
                </a:cxn>
              </a:cxnLst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4"/>
                    <a:pt x="599" y="294"/>
                    <a:pt x="599" y="294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7" name="Freeform 21"/>
            <p:cNvSpPr/>
            <p:nvPr/>
          </p:nvSpPr>
          <p:spPr>
            <a:xfrm>
              <a:off x="1900" y="340"/>
              <a:ext cx="1192" cy="620"/>
            </a:xfrm>
            <a:custGeom>
              <a:avLst/>
              <a:gdLst/>
              <a:ahLst/>
              <a:cxnLst>
                <a:cxn ang="0">
                  <a:pos x="2277" y="1228"/>
                </a:cxn>
                <a:cxn ang="0">
                  <a:pos x="75" y="1208"/>
                </a:cxn>
                <a:cxn ang="0">
                  <a:pos x="0" y="1129"/>
                </a:cxn>
                <a:cxn ang="0">
                  <a:pos x="8" y="0"/>
                </a:cxn>
                <a:cxn ang="0">
                  <a:pos x="2364" y="20"/>
                </a:cxn>
                <a:cxn ang="0">
                  <a:pos x="2356" y="1149"/>
                </a:cxn>
                <a:cxn ang="0">
                  <a:pos x="2277" y="1228"/>
                </a:cxn>
              </a:cxnLst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3"/>
                    <a:pt x="599" y="293"/>
                    <a:pt x="599" y="293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5EBE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8" name="Freeform 22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1A1A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9" name="Freeform 23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0" name="Freeform 24"/>
            <p:cNvSpPr>
              <a:spLocks noEditPoints="1"/>
            </p:cNvSpPr>
            <p:nvPr/>
          </p:nvSpPr>
          <p:spPr>
            <a:xfrm>
              <a:off x="1837" y="348"/>
              <a:ext cx="1364" cy="27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2696" y="19"/>
                </a:cxn>
                <a:cxn ang="0">
                  <a:pos x="2700" y="48"/>
                </a:cxn>
                <a:cxn ang="0">
                  <a:pos x="2528" y="48"/>
                </a:cxn>
                <a:cxn ang="0">
                  <a:pos x="2528" y="48"/>
                </a:cxn>
                <a:cxn ang="0">
                  <a:pos x="2528" y="52"/>
                </a:cxn>
                <a:cxn ang="0">
                  <a:pos x="2528" y="52"/>
                </a:cxn>
                <a:cxn ang="0">
                  <a:pos x="2704" y="52"/>
                </a:cxn>
                <a:cxn ang="0">
                  <a:pos x="2704" y="19"/>
                </a:cxn>
                <a:cxn ang="0">
                  <a:pos x="2696" y="19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172" y="33"/>
                </a:cxn>
                <a:cxn ang="0">
                  <a:pos x="172" y="29"/>
                </a:cxn>
                <a:cxn ang="0">
                  <a:pos x="172" y="29"/>
                </a:cxn>
                <a:cxn ang="0">
                  <a:pos x="4" y="29"/>
                </a:cxn>
                <a:cxn ang="0">
                  <a:pos x="8" y="0"/>
                </a:cxn>
                <a:cxn ang="0">
                  <a:pos x="0" y="0"/>
                </a:cxn>
              </a:cxnLst>
              <a:pathLst>
                <a:path w="688" h="14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686" y="5"/>
                  </a:moveTo>
                  <a:cubicBezTo>
                    <a:pt x="686" y="8"/>
                    <a:pt x="687" y="10"/>
                    <a:pt x="687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88" y="14"/>
                    <a:pt x="688" y="14"/>
                    <a:pt x="688" y="14"/>
                  </a:cubicBezTo>
                  <a:cubicBezTo>
                    <a:pt x="688" y="5"/>
                    <a:pt x="688" y="5"/>
                    <a:pt x="688" y="5"/>
                  </a:cubicBezTo>
                  <a:cubicBezTo>
                    <a:pt x="686" y="5"/>
                    <a:pt x="686" y="5"/>
                    <a:pt x="686" y="5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1" name="Freeform 25"/>
            <p:cNvSpPr/>
            <p:nvPr/>
          </p:nvSpPr>
          <p:spPr>
            <a:xfrm>
              <a:off x="1839" y="348"/>
              <a:ext cx="1360" cy="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9"/>
                </a:cxn>
                <a:cxn ang="0">
                  <a:pos x="169" y="29"/>
                </a:cxn>
                <a:cxn ang="0">
                  <a:pos x="169" y="25"/>
                </a:cxn>
                <a:cxn ang="0">
                  <a:pos x="2524" y="44"/>
                </a:cxn>
                <a:cxn ang="0">
                  <a:pos x="2524" y="48"/>
                </a:cxn>
                <a:cxn ang="0">
                  <a:pos x="2696" y="48"/>
                </a:cxn>
                <a:cxn ang="0">
                  <a:pos x="2692" y="19"/>
                </a:cxn>
                <a:cxn ang="0">
                  <a:pos x="4" y="0"/>
                </a:cxn>
              </a:cxnLst>
              <a:pathLst>
                <a:path w="686" h="13"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642" y="12"/>
                    <a:pt x="642" y="12"/>
                    <a:pt x="642" y="12"/>
                  </a:cubicBezTo>
                  <a:cubicBezTo>
                    <a:pt x="642" y="13"/>
                    <a:pt x="642" y="13"/>
                    <a:pt x="642" y="13"/>
                  </a:cubicBezTo>
                  <a:cubicBezTo>
                    <a:pt x="686" y="13"/>
                    <a:pt x="686" y="13"/>
                    <a:pt x="686" y="13"/>
                  </a:cubicBezTo>
                  <a:cubicBezTo>
                    <a:pt x="686" y="10"/>
                    <a:pt x="685" y="8"/>
                    <a:pt x="685" y="5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2" name="Freeform 26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close/>
                  <a:moveTo>
                    <a:pt x="2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3" name="Freeform 27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moveTo>
                    <a:pt x="20" y="0"/>
                  </a:moveTo>
                  <a:lnTo>
                    <a:pt x="2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4" name="Freeform 28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close/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C6C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5" name="Freeform 29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6" name="Freeform 30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7" name="Freeform 31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8" name="Freeform 32"/>
            <p:cNvSpPr/>
            <p:nvPr/>
          </p:nvSpPr>
          <p:spPr>
            <a:xfrm>
              <a:off x="2265" y="798"/>
              <a:ext cx="250" cy="130"/>
            </a:xfrm>
            <a:custGeom>
              <a:avLst/>
              <a:gdLst/>
              <a:ahLst/>
              <a:cxnLst>
                <a:cxn ang="0">
                  <a:pos x="248" y="130"/>
                </a:cxn>
                <a:cxn ang="0">
                  <a:pos x="0" y="128"/>
                </a:cxn>
                <a:cxn ang="0">
                  <a:pos x="2" y="0"/>
                </a:cxn>
                <a:cxn ang="0">
                  <a:pos x="250" y="2"/>
                </a:cxn>
                <a:cxn ang="0">
                  <a:pos x="248" y="130"/>
                </a:cxn>
              </a:cxnLst>
              <a:pathLst>
                <a:path w="250" h="130">
                  <a:moveTo>
                    <a:pt x="248" y="130"/>
                  </a:moveTo>
                  <a:lnTo>
                    <a:pt x="0" y="128"/>
                  </a:lnTo>
                  <a:lnTo>
                    <a:pt x="2" y="0"/>
                  </a:lnTo>
                  <a:lnTo>
                    <a:pt x="250" y="2"/>
                  </a:lnTo>
                  <a:lnTo>
                    <a:pt x="248" y="130"/>
                  </a:lnTo>
                  <a:close/>
                </a:path>
              </a:pathLst>
            </a:custGeom>
            <a:solidFill>
              <a:srgbClr val="E3D8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9" name="Freeform 33"/>
            <p:cNvSpPr/>
            <p:nvPr/>
          </p:nvSpPr>
          <p:spPr>
            <a:xfrm>
              <a:off x="2265" y="796"/>
              <a:ext cx="250" cy="134"/>
            </a:xfrm>
            <a:custGeom>
              <a:avLst/>
              <a:gdLst/>
              <a:ahLst/>
              <a:cxnLst>
                <a:cxn ang="0">
                  <a:pos x="248" y="132"/>
                </a:cxn>
                <a:cxn ang="0">
                  <a:pos x="248" y="132"/>
                </a:cxn>
                <a:cxn ang="0">
                  <a:pos x="2" y="130"/>
                </a:cxn>
                <a:cxn ang="0">
                  <a:pos x="4" y="2"/>
                </a:cxn>
                <a:cxn ang="0">
                  <a:pos x="248" y="4"/>
                </a:cxn>
                <a:cxn ang="0">
                  <a:pos x="246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50" y="132"/>
                </a:cxn>
                <a:cxn ang="0">
                  <a:pos x="250" y="2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250" y="134"/>
                </a:cxn>
                <a:cxn ang="0">
                  <a:pos x="250" y="132"/>
                </a:cxn>
                <a:cxn ang="0">
                  <a:pos x="248" y="132"/>
                </a:cxn>
              </a:cxnLst>
              <a:pathLst>
                <a:path w="250" h="134">
                  <a:moveTo>
                    <a:pt x="248" y="132"/>
                  </a:moveTo>
                  <a:lnTo>
                    <a:pt x="248" y="132"/>
                  </a:lnTo>
                  <a:lnTo>
                    <a:pt x="2" y="130"/>
                  </a:lnTo>
                  <a:lnTo>
                    <a:pt x="4" y="2"/>
                  </a:lnTo>
                  <a:lnTo>
                    <a:pt x="248" y="4"/>
                  </a:lnTo>
                  <a:lnTo>
                    <a:pt x="246" y="132"/>
                  </a:lnTo>
                  <a:lnTo>
                    <a:pt x="248" y="132"/>
                  </a:lnTo>
                  <a:lnTo>
                    <a:pt x="250" y="132"/>
                  </a:lnTo>
                  <a:lnTo>
                    <a:pt x="250" y="2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250" y="134"/>
                  </a:lnTo>
                  <a:lnTo>
                    <a:pt x="250" y="132"/>
                  </a:lnTo>
                  <a:lnTo>
                    <a:pt x="248" y="132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0" name="Freeform 34"/>
            <p:cNvSpPr/>
            <p:nvPr/>
          </p:nvSpPr>
          <p:spPr>
            <a:xfrm>
              <a:off x="2265" y="800"/>
              <a:ext cx="250" cy="130"/>
            </a:xfrm>
            <a:custGeom>
              <a:avLst/>
              <a:gdLst/>
              <a:ahLst/>
              <a:cxnLst>
                <a:cxn ang="0">
                  <a:pos x="250" y="130"/>
                </a:cxn>
                <a:cxn ang="0">
                  <a:pos x="0" y="128"/>
                </a:cxn>
                <a:cxn ang="0">
                  <a:pos x="0" y="126"/>
                </a:cxn>
                <a:cxn ang="0">
                  <a:pos x="246" y="128"/>
                </a:cxn>
                <a:cxn ang="0">
                  <a:pos x="248" y="0"/>
                </a:cxn>
                <a:cxn ang="0">
                  <a:pos x="250" y="0"/>
                </a:cxn>
                <a:cxn ang="0">
                  <a:pos x="250" y="130"/>
                </a:cxn>
              </a:cxnLst>
              <a:pathLst>
                <a:path w="250" h="130">
                  <a:moveTo>
                    <a:pt x="250" y="130"/>
                  </a:moveTo>
                  <a:lnTo>
                    <a:pt x="0" y="128"/>
                  </a:lnTo>
                  <a:lnTo>
                    <a:pt x="0" y="126"/>
                  </a:lnTo>
                  <a:lnTo>
                    <a:pt x="246" y="128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0" y="13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1" name="Freeform 35"/>
            <p:cNvSpPr/>
            <p:nvPr/>
          </p:nvSpPr>
          <p:spPr>
            <a:xfrm>
              <a:off x="1974" y="439"/>
              <a:ext cx="1086" cy="339"/>
            </a:xfrm>
            <a:custGeom>
              <a:avLst/>
              <a:gdLst/>
              <a:ahLst/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  <a:close/>
                </a:path>
              </a:pathLst>
            </a:custGeom>
            <a:solidFill>
              <a:srgbClr val="E3D8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2" name="Freeform 36"/>
            <p:cNvSpPr/>
            <p:nvPr/>
          </p:nvSpPr>
          <p:spPr>
            <a:xfrm>
              <a:off x="1974" y="439"/>
              <a:ext cx="1086" cy="339"/>
            </a:xfrm>
            <a:custGeom>
              <a:avLst/>
              <a:gdLst/>
              <a:ahLst/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3" name="Freeform 37"/>
            <p:cNvSpPr/>
            <p:nvPr/>
          </p:nvSpPr>
          <p:spPr>
            <a:xfrm>
              <a:off x="1968" y="435"/>
              <a:ext cx="1098" cy="347"/>
            </a:xfrm>
            <a:custGeom>
              <a:avLst/>
              <a:gdLst/>
              <a:ahLst/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4" name="Freeform 38"/>
            <p:cNvSpPr/>
            <p:nvPr/>
          </p:nvSpPr>
          <p:spPr>
            <a:xfrm>
              <a:off x="1968" y="435"/>
              <a:ext cx="1098" cy="347"/>
            </a:xfrm>
            <a:custGeom>
              <a:avLst/>
              <a:gdLst/>
              <a:ahLst/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5" name="Freeform 39"/>
            <p:cNvSpPr/>
            <p:nvPr/>
          </p:nvSpPr>
          <p:spPr>
            <a:xfrm>
              <a:off x="1974" y="449"/>
              <a:ext cx="1092" cy="333"/>
            </a:xfrm>
            <a:custGeom>
              <a:avLst/>
              <a:gdLst/>
              <a:ahLst/>
              <a:cxnLst>
                <a:cxn ang="0">
                  <a:pos x="1088" y="333"/>
                </a:cxn>
                <a:cxn ang="0">
                  <a:pos x="0" y="325"/>
                </a:cxn>
                <a:cxn ang="0">
                  <a:pos x="0" y="315"/>
                </a:cxn>
                <a:cxn ang="0">
                  <a:pos x="1078" y="323"/>
                </a:cxn>
                <a:cxn ang="0">
                  <a:pos x="1080" y="0"/>
                </a:cxn>
                <a:cxn ang="0">
                  <a:pos x="1092" y="0"/>
                </a:cxn>
                <a:cxn ang="0">
                  <a:pos x="1088" y="333"/>
                </a:cxn>
              </a:cxnLst>
              <a:pathLst>
                <a:path w="1092" h="333">
                  <a:moveTo>
                    <a:pt x="1088" y="333"/>
                  </a:moveTo>
                  <a:lnTo>
                    <a:pt x="0" y="325"/>
                  </a:lnTo>
                  <a:lnTo>
                    <a:pt x="0" y="315"/>
                  </a:lnTo>
                  <a:lnTo>
                    <a:pt x="1078" y="323"/>
                  </a:lnTo>
                  <a:lnTo>
                    <a:pt x="1080" y="0"/>
                  </a:lnTo>
                  <a:lnTo>
                    <a:pt x="1092" y="0"/>
                  </a:lnTo>
                  <a:lnTo>
                    <a:pt x="1088" y="33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6" name="Freeform 40"/>
            <p:cNvSpPr/>
            <p:nvPr/>
          </p:nvSpPr>
          <p:spPr>
            <a:xfrm>
              <a:off x="2001" y="530"/>
              <a:ext cx="64" cy="50"/>
            </a:xfrm>
            <a:custGeom>
              <a:avLst/>
              <a:gdLst/>
              <a:ahLst/>
              <a:cxnLst>
                <a:cxn ang="0">
                  <a:pos x="128" y="100"/>
                </a:cxn>
                <a:cxn ang="0">
                  <a:pos x="0" y="9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7" name="Freeform 41"/>
            <p:cNvSpPr>
              <a:spLocks noEditPoints="1"/>
            </p:cNvSpPr>
            <p:nvPr/>
          </p:nvSpPr>
          <p:spPr>
            <a:xfrm>
              <a:off x="1999" y="528"/>
              <a:ext cx="70" cy="52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40" y="88"/>
                </a:cxn>
                <a:cxn ang="0">
                  <a:pos x="140" y="16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8"/>
                </a:cxn>
                <a:cxn ang="0">
                  <a:pos x="128" y="80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0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8" name="Freeform 42"/>
            <p:cNvSpPr/>
            <p:nvPr/>
          </p:nvSpPr>
          <p:spPr>
            <a:xfrm>
              <a:off x="2085" y="530"/>
              <a:ext cx="63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9" name="Freeform 43"/>
            <p:cNvSpPr>
              <a:spLocks noEditPoints="1"/>
            </p:cNvSpPr>
            <p:nvPr/>
          </p:nvSpPr>
          <p:spPr>
            <a:xfrm>
              <a:off x="2083" y="528"/>
              <a:ext cx="67" cy="5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8"/>
                </a:cxn>
                <a:cxn ang="0">
                  <a:pos x="12" y="104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0" y="28"/>
                </a:cxn>
                <a:cxn ang="0">
                  <a:pos x="120" y="84"/>
                </a:cxn>
                <a:cxn ang="0">
                  <a:pos x="108" y="100"/>
                </a:cxn>
                <a:cxn ang="0">
                  <a:pos x="20" y="100"/>
                </a:cxn>
                <a:cxn ang="0">
                  <a:pos x="8" y="80"/>
                </a:cxn>
                <a:cxn ang="0">
                  <a:pos x="8" y="28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1" y="4"/>
                    <a:pt x="31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0" name="Freeform 44"/>
            <p:cNvSpPr/>
            <p:nvPr/>
          </p:nvSpPr>
          <p:spPr>
            <a:xfrm>
              <a:off x="2166" y="530"/>
              <a:ext cx="65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4" y="100"/>
                </a:cxn>
              </a:cxnLst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1" name="Freeform 45"/>
            <p:cNvSpPr>
              <a:spLocks noEditPoints="1"/>
            </p:cNvSpPr>
            <p:nvPr/>
          </p:nvSpPr>
          <p:spPr>
            <a:xfrm>
              <a:off x="2164" y="528"/>
              <a:ext cx="69" cy="5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8" y="28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2" name="Freeform 46"/>
            <p:cNvSpPr/>
            <p:nvPr/>
          </p:nvSpPr>
          <p:spPr>
            <a:xfrm>
              <a:off x="2249" y="532"/>
              <a:ext cx="64" cy="50"/>
            </a:xfrm>
            <a:custGeom>
              <a:avLst/>
              <a:gdLst/>
              <a:ahLst/>
              <a:cxnLst>
                <a:cxn ang="0">
                  <a:pos x="128" y="100"/>
                </a:cxn>
                <a:cxn ang="0">
                  <a:pos x="0" y="9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3" name="Freeform 47"/>
            <p:cNvSpPr>
              <a:spLocks noEditPoints="1"/>
            </p:cNvSpPr>
            <p:nvPr/>
          </p:nvSpPr>
          <p:spPr>
            <a:xfrm>
              <a:off x="2247" y="530"/>
              <a:ext cx="70" cy="52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40" y="88"/>
                </a:cxn>
                <a:cxn ang="0">
                  <a:pos x="140" y="16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8"/>
                </a:cxn>
                <a:cxn ang="0">
                  <a:pos x="128" y="80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0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4" name="Freeform 48"/>
            <p:cNvSpPr/>
            <p:nvPr/>
          </p:nvSpPr>
          <p:spPr>
            <a:xfrm>
              <a:off x="2333" y="532"/>
              <a:ext cx="63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5" name="Freeform 49"/>
            <p:cNvSpPr>
              <a:spLocks noEditPoints="1"/>
            </p:cNvSpPr>
            <p:nvPr/>
          </p:nvSpPr>
          <p:spPr>
            <a:xfrm>
              <a:off x="2331" y="530"/>
              <a:ext cx="67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16" y="104"/>
                </a:cxn>
                <a:cxn ang="0">
                  <a:pos x="132" y="84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0" y="80"/>
                </a:cxn>
                <a:cxn ang="0">
                  <a:pos x="108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6" name="Freeform 50"/>
            <p:cNvSpPr/>
            <p:nvPr/>
          </p:nvSpPr>
          <p:spPr>
            <a:xfrm>
              <a:off x="2414" y="532"/>
              <a:ext cx="65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4" y="100"/>
                </a:cxn>
              </a:cxnLst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7" name="Freeform 51"/>
            <p:cNvSpPr>
              <a:spLocks noEditPoints="1"/>
            </p:cNvSpPr>
            <p:nvPr/>
          </p:nvSpPr>
          <p:spPr>
            <a:xfrm>
              <a:off x="2412" y="530"/>
              <a:ext cx="69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80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8" name="Freeform 52"/>
            <p:cNvSpPr/>
            <p:nvPr/>
          </p:nvSpPr>
          <p:spPr>
            <a:xfrm>
              <a:off x="2497" y="534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9" name="Freeform 53"/>
            <p:cNvSpPr>
              <a:spLocks noEditPoints="1"/>
            </p:cNvSpPr>
            <p:nvPr/>
          </p:nvSpPr>
          <p:spPr>
            <a:xfrm>
              <a:off x="2495" y="532"/>
              <a:ext cx="69" cy="51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16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4" y="77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77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0" name="Freeform 54"/>
            <p:cNvSpPr/>
            <p:nvPr/>
          </p:nvSpPr>
          <p:spPr>
            <a:xfrm>
              <a:off x="2580" y="534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1" name="Freeform 55"/>
            <p:cNvSpPr>
              <a:spLocks noEditPoints="1"/>
            </p:cNvSpPr>
            <p:nvPr/>
          </p:nvSpPr>
          <p:spPr>
            <a:xfrm>
              <a:off x="2578" y="532"/>
              <a:ext cx="68" cy="53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7"/>
                </a:cxn>
                <a:cxn ang="0">
                  <a:pos x="124" y="80"/>
                </a:cxn>
                <a:cxn ang="0">
                  <a:pos x="112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2" name="Freeform 56"/>
            <p:cNvSpPr/>
            <p:nvPr/>
          </p:nvSpPr>
          <p:spPr>
            <a:xfrm>
              <a:off x="2659" y="531"/>
              <a:ext cx="65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8" y="96"/>
                </a:cxn>
              </a:cxnLst>
              <a:pathLst>
                <a:path w="33" h="25">
                  <a:moveTo>
                    <a:pt x="33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25"/>
                    <a:pt x="33" y="25"/>
                    <a:pt x="33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3" name="Freeform 57"/>
            <p:cNvSpPr>
              <a:spLocks noEditPoints="1"/>
            </p:cNvSpPr>
            <p:nvPr/>
          </p:nvSpPr>
          <p:spPr>
            <a:xfrm>
              <a:off x="2660" y="532"/>
              <a:ext cx="69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4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80"/>
                </a:cxn>
                <a:cxn ang="0">
                  <a:pos x="12" y="27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6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4" name="Freeform 58"/>
            <p:cNvSpPr/>
            <p:nvPr/>
          </p:nvSpPr>
          <p:spPr>
            <a:xfrm>
              <a:off x="2745" y="536"/>
              <a:ext cx="63" cy="4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0" y="9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5" name="Freeform 59"/>
            <p:cNvSpPr>
              <a:spLocks noEditPoints="1"/>
            </p:cNvSpPr>
            <p:nvPr/>
          </p:nvSpPr>
          <p:spPr>
            <a:xfrm>
              <a:off x="2743" y="534"/>
              <a:ext cx="69" cy="51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16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4" y="77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77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6" name="Freeform 60"/>
            <p:cNvSpPr/>
            <p:nvPr/>
          </p:nvSpPr>
          <p:spPr>
            <a:xfrm>
              <a:off x="2828" y="536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7" name="Freeform 61"/>
            <p:cNvSpPr>
              <a:spLocks noEditPoints="1"/>
            </p:cNvSpPr>
            <p:nvPr/>
          </p:nvSpPr>
          <p:spPr>
            <a:xfrm>
              <a:off x="2826" y="534"/>
              <a:ext cx="68" cy="53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7"/>
                </a:cxn>
                <a:cxn ang="0">
                  <a:pos x="124" y="80"/>
                </a:cxn>
                <a:cxn ang="0">
                  <a:pos x="112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8" name="Freeform 62"/>
            <p:cNvSpPr/>
            <p:nvPr/>
          </p:nvSpPr>
          <p:spPr>
            <a:xfrm>
              <a:off x="2909" y="536"/>
              <a:ext cx="123" cy="49"/>
            </a:xfrm>
            <a:custGeom>
              <a:avLst/>
              <a:gdLst/>
              <a:ahLst/>
              <a:cxnLst>
                <a:cxn ang="0">
                  <a:pos x="244" y="96"/>
                </a:cxn>
                <a:cxn ang="0">
                  <a:pos x="0" y="9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244" y="4"/>
                </a:cxn>
                <a:cxn ang="0">
                  <a:pos x="244" y="96"/>
                </a:cxn>
              </a:cxnLst>
              <a:pathLst>
                <a:path w="62" h="25">
                  <a:moveTo>
                    <a:pt x="6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62" y="1"/>
                    <a:pt x="62" y="1"/>
                    <a:pt x="62" y="1"/>
                  </a:cubicBezTo>
                  <a:lnTo>
                    <a:pt x="6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9" name="Freeform 63"/>
            <p:cNvSpPr>
              <a:spLocks noEditPoints="1"/>
            </p:cNvSpPr>
            <p:nvPr/>
          </p:nvSpPr>
          <p:spPr>
            <a:xfrm>
              <a:off x="2909" y="534"/>
              <a:ext cx="127" cy="53"/>
            </a:xfrm>
            <a:custGeom>
              <a:avLst/>
              <a:gdLst/>
              <a:ahLst/>
              <a:cxnLst>
                <a:cxn ang="0">
                  <a:pos x="236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0" y="84"/>
                </a:cxn>
                <a:cxn ang="0">
                  <a:pos x="12" y="104"/>
                </a:cxn>
                <a:cxn ang="0">
                  <a:pos x="236" y="104"/>
                </a:cxn>
                <a:cxn ang="0">
                  <a:pos x="248" y="88"/>
                </a:cxn>
                <a:cxn ang="0">
                  <a:pos x="252" y="20"/>
                </a:cxn>
                <a:cxn ang="0">
                  <a:pos x="236" y="4"/>
                </a:cxn>
                <a:cxn ang="0">
                  <a:pos x="20" y="8"/>
                </a:cxn>
                <a:cxn ang="0">
                  <a:pos x="224" y="12"/>
                </a:cxn>
                <a:cxn ang="0">
                  <a:pos x="240" y="27"/>
                </a:cxn>
                <a:cxn ang="0">
                  <a:pos x="240" y="80"/>
                </a:cxn>
                <a:cxn ang="0">
                  <a:pos x="224" y="100"/>
                </a:cxn>
                <a:cxn ang="0">
                  <a:pos x="20" y="96"/>
                </a:cxn>
                <a:cxn ang="0">
                  <a:pos x="4" y="80"/>
                </a:cxn>
                <a:cxn ang="0">
                  <a:pos x="8" y="27"/>
                </a:cxn>
                <a:cxn ang="0">
                  <a:pos x="20" y="8"/>
                </a:cxn>
              </a:cxnLst>
              <a:pathLst>
                <a:path w="64" h="27">
                  <a:moveTo>
                    <a:pt x="60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3" y="25"/>
                    <a:pt x="63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lose/>
                  <a:moveTo>
                    <a:pt x="5" y="2"/>
                  </a:moveTo>
                  <a:cubicBezTo>
                    <a:pt x="57" y="3"/>
                    <a:pt x="57" y="3"/>
                    <a:pt x="57" y="3"/>
                  </a:cubicBezTo>
                  <a:cubicBezTo>
                    <a:pt x="59" y="3"/>
                    <a:pt x="61" y="5"/>
                    <a:pt x="61" y="7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4"/>
                    <a:pt x="59" y="26"/>
                    <a:pt x="57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1" y="23"/>
                    <a:pt x="1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0" name="Freeform 64"/>
            <p:cNvSpPr/>
            <p:nvPr/>
          </p:nvSpPr>
          <p:spPr>
            <a:xfrm>
              <a:off x="2969" y="605"/>
              <a:ext cx="6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4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1" name="Freeform 65"/>
            <p:cNvSpPr>
              <a:spLocks noEditPoints="1"/>
            </p:cNvSpPr>
            <p:nvPr/>
          </p:nvSpPr>
          <p:spPr>
            <a:xfrm>
              <a:off x="2967" y="603"/>
              <a:ext cx="6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4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2" name="Freeform 66"/>
            <p:cNvSpPr/>
            <p:nvPr/>
          </p:nvSpPr>
          <p:spPr>
            <a:xfrm>
              <a:off x="2886" y="605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3" name="Freeform 67"/>
            <p:cNvSpPr>
              <a:spLocks noEditPoints="1"/>
            </p:cNvSpPr>
            <p:nvPr/>
          </p:nvSpPr>
          <p:spPr>
            <a:xfrm>
              <a:off x="2884" y="603"/>
              <a:ext cx="69" cy="5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7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4" name="Freeform 68"/>
            <p:cNvSpPr/>
            <p:nvPr/>
          </p:nvSpPr>
          <p:spPr>
            <a:xfrm>
              <a:off x="2804" y="605"/>
              <a:ext cx="64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5" name="Freeform 69"/>
            <p:cNvSpPr>
              <a:spLocks noEditPoints="1"/>
            </p:cNvSpPr>
            <p:nvPr/>
          </p:nvSpPr>
          <p:spPr>
            <a:xfrm>
              <a:off x="2800" y="601"/>
              <a:ext cx="70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4" y="108"/>
                </a:cxn>
                <a:cxn ang="0">
                  <a:pos x="140" y="92"/>
                </a:cxn>
                <a:cxn ang="0">
                  <a:pos x="140" y="20"/>
                </a:cxn>
                <a:cxn ang="0">
                  <a:pos x="124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32" y="28"/>
                </a:cxn>
                <a:cxn ang="0">
                  <a:pos x="132" y="84"/>
                </a:cxn>
                <a:cxn ang="0">
                  <a:pos x="116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6" y="12"/>
                </a:cxn>
                <a:cxn ang="0">
                  <a:pos x="132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5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6" name="Freeform 70"/>
            <p:cNvSpPr/>
            <p:nvPr/>
          </p:nvSpPr>
          <p:spPr>
            <a:xfrm>
              <a:off x="2721" y="603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7" name="Freeform 71"/>
            <p:cNvSpPr>
              <a:spLocks noEditPoints="1"/>
            </p:cNvSpPr>
            <p:nvPr/>
          </p:nvSpPr>
          <p:spPr>
            <a:xfrm>
              <a:off x="2719" y="601"/>
              <a:ext cx="68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6" y="8"/>
                </a:cxn>
                <a:cxn ang="0">
                  <a:pos x="128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8" name="Freeform 72"/>
            <p:cNvSpPr/>
            <p:nvPr/>
          </p:nvSpPr>
          <p:spPr>
            <a:xfrm>
              <a:off x="2638" y="603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9" name="Freeform 73"/>
            <p:cNvSpPr>
              <a:spLocks noEditPoints="1"/>
            </p:cNvSpPr>
            <p:nvPr/>
          </p:nvSpPr>
          <p:spPr>
            <a:xfrm>
              <a:off x="2636" y="601"/>
              <a:ext cx="69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0" name="Freeform 74"/>
            <p:cNvSpPr/>
            <p:nvPr/>
          </p:nvSpPr>
          <p:spPr>
            <a:xfrm>
              <a:off x="2557" y="603"/>
              <a:ext cx="63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1" name="Freeform 75"/>
            <p:cNvSpPr>
              <a:spLocks noEditPoints="1"/>
            </p:cNvSpPr>
            <p:nvPr/>
          </p:nvSpPr>
          <p:spPr>
            <a:xfrm>
              <a:off x="2553" y="599"/>
              <a:ext cx="69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92"/>
                </a:cxn>
                <a:cxn ang="0">
                  <a:pos x="136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2" y="12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2" name="Freeform 76"/>
            <p:cNvSpPr/>
            <p:nvPr/>
          </p:nvSpPr>
          <p:spPr>
            <a:xfrm>
              <a:off x="2473" y="601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3" name="Freeform 77"/>
            <p:cNvSpPr>
              <a:spLocks noEditPoints="1"/>
            </p:cNvSpPr>
            <p:nvPr/>
          </p:nvSpPr>
          <p:spPr>
            <a:xfrm>
              <a:off x="2471" y="599"/>
              <a:ext cx="68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6" y="8"/>
                </a:cxn>
                <a:cxn ang="0">
                  <a:pos x="128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4" name="Freeform 78"/>
            <p:cNvSpPr/>
            <p:nvPr/>
          </p:nvSpPr>
          <p:spPr>
            <a:xfrm>
              <a:off x="2390" y="601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5" name="Freeform 79"/>
            <p:cNvSpPr>
              <a:spLocks noEditPoints="1"/>
            </p:cNvSpPr>
            <p:nvPr/>
          </p:nvSpPr>
          <p:spPr>
            <a:xfrm>
              <a:off x="2388" y="599"/>
              <a:ext cx="69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4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6" name="Freeform 80"/>
            <p:cNvSpPr/>
            <p:nvPr/>
          </p:nvSpPr>
          <p:spPr>
            <a:xfrm>
              <a:off x="2309" y="599"/>
              <a:ext cx="6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4" y="28"/>
                </a:cxn>
                <a:cxn ang="0">
                  <a:pos x="100" y="4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29" y="1"/>
                    <a:pt x="2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7" name="Freeform 81"/>
            <p:cNvSpPr>
              <a:spLocks noEditPoints="1"/>
            </p:cNvSpPr>
            <p:nvPr/>
          </p:nvSpPr>
          <p:spPr>
            <a:xfrm>
              <a:off x="2305" y="597"/>
              <a:ext cx="69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92"/>
                </a:cxn>
                <a:cxn ang="0">
                  <a:pos x="136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2" y="12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8" name="Freeform 82"/>
            <p:cNvSpPr/>
            <p:nvPr/>
          </p:nvSpPr>
          <p:spPr>
            <a:xfrm>
              <a:off x="2225" y="599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9" name="Freeform 83"/>
            <p:cNvSpPr>
              <a:spLocks noEditPoints="1"/>
            </p:cNvSpPr>
            <p:nvPr/>
          </p:nvSpPr>
          <p:spPr>
            <a:xfrm>
              <a:off x="2224" y="597"/>
              <a:ext cx="6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16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4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0" name="Freeform 84"/>
            <p:cNvSpPr/>
            <p:nvPr/>
          </p:nvSpPr>
          <p:spPr>
            <a:xfrm>
              <a:off x="2142" y="599"/>
              <a:ext cx="66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32" y="24"/>
                </a:cxn>
                <a:cxn ang="0">
                  <a:pos x="108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1" name="Freeform 85"/>
            <p:cNvSpPr>
              <a:spLocks noEditPoints="1"/>
            </p:cNvSpPr>
            <p:nvPr/>
          </p:nvSpPr>
          <p:spPr>
            <a:xfrm>
              <a:off x="2140" y="597"/>
              <a:ext cx="68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32" y="28"/>
                </a:cxn>
                <a:cxn ang="0">
                  <a:pos x="128" y="84"/>
                </a:cxn>
                <a:cxn ang="0">
                  <a:pos x="116" y="100"/>
                </a:cxn>
                <a:cxn ang="0">
                  <a:pos x="24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8"/>
                </a:cxn>
              </a:cxnLst>
              <a:pathLst>
                <a:path w="34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2" name="Freeform 86"/>
            <p:cNvSpPr/>
            <p:nvPr/>
          </p:nvSpPr>
          <p:spPr>
            <a:xfrm>
              <a:off x="2001" y="597"/>
              <a:ext cx="12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244" y="100"/>
                </a:cxn>
                <a:cxn ang="0">
                  <a:pos x="244" y="28"/>
                </a:cxn>
                <a:cxn ang="0">
                  <a:pos x="220" y="4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62" h="25">
                  <a:moveTo>
                    <a:pt x="0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3"/>
                    <a:pt x="59" y="1"/>
                    <a:pt x="5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3" name="Freeform 87"/>
            <p:cNvSpPr>
              <a:spLocks noEditPoints="1"/>
            </p:cNvSpPr>
            <p:nvPr/>
          </p:nvSpPr>
          <p:spPr>
            <a:xfrm>
              <a:off x="1999" y="595"/>
              <a:ext cx="12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236" y="108"/>
                </a:cxn>
                <a:cxn ang="0">
                  <a:pos x="252" y="92"/>
                </a:cxn>
                <a:cxn ang="0">
                  <a:pos x="252" y="20"/>
                </a:cxn>
                <a:cxn ang="0">
                  <a:pos x="236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244" y="28"/>
                </a:cxn>
                <a:cxn ang="0">
                  <a:pos x="244" y="84"/>
                </a:cxn>
                <a:cxn ang="0">
                  <a:pos x="228" y="104"/>
                </a:cxn>
                <a:cxn ang="0">
                  <a:pos x="24" y="100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8"/>
                </a:cxn>
                <a:cxn ang="0">
                  <a:pos x="228" y="12"/>
                </a:cxn>
                <a:cxn ang="0">
                  <a:pos x="244" y="28"/>
                </a:cxn>
              </a:cxnLst>
              <a:pathLst>
                <a:path w="6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4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4" y="25"/>
                    <a:pt x="64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62" y="7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2" y="24"/>
                    <a:pt x="60" y="26"/>
                    <a:pt x="5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0" y="3"/>
                    <a:pt x="62" y="5"/>
                    <a:pt x="6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4" name="Freeform 88"/>
            <p:cNvSpPr/>
            <p:nvPr/>
          </p:nvSpPr>
          <p:spPr>
            <a:xfrm>
              <a:off x="2969" y="675"/>
              <a:ext cx="63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5" name="Freeform 89"/>
            <p:cNvSpPr>
              <a:spLocks noEditPoints="1"/>
            </p:cNvSpPr>
            <p:nvPr/>
          </p:nvSpPr>
          <p:spPr>
            <a:xfrm>
              <a:off x="2965" y="673"/>
              <a:ext cx="69" cy="51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28" y="27"/>
                </a:cxn>
                <a:cxn ang="0">
                  <a:pos x="128" y="77"/>
                </a:cxn>
                <a:cxn ang="0">
                  <a:pos x="112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7"/>
                </a:cxn>
              </a:cxnLst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6" name="Freeform 90"/>
            <p:cNvSpPr/>
            <p:nvPr/>
          </p:nvSpPr>
          <p:spPr>
            <a:xfrm>
              <a:off x="2886" y="673"/>
              <a:ext cx="63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7"/>
                </a:cxn>
                <a:cxn ang="0">
                  <a:pos x="104" y="4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30" y="1"/>
                    <a:pt x="27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7" name="Freeform 91"/>
            <p:cNvSpPr>
              <a:spLocks noEditPoints="1"/>
            </p:cNvSpPr>
            <p:nvPr/>
          </p:nvSpPr>
          <p:spPr>
            <a:xfrm>
              <a:off x="2884" y="671"/>
              <a:ext cx="67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2" y="104"/>
                </a:cxn>
                <a:cxn ang="0">
                  <a:pos x="116" y="104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100"/>
                </a:cxn>
                <a:cxn ang="0">
                  <a:pos x="24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4" y="12"/>
                </a:cxn>
                <a:cxn ang="0">
                  <a:pos x="112" y="12"/>
                </a:cxn>
                <a:cxn ang="0">
                  <a:pos x="124" y="27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3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4"/>
                    <a:pt x="31" y="26"/>
                    <a:pt x="2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4" y="3"/>
                    <a:pt x="6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8" name="Freeform 92"/>
            <p:cNvSpPr/>
            <p:nvPr/>
          </p:nvSpPr>
          <p:spPr>
            <a:xfrm>
              <a:off x="2802" y="673"/>
              <a:ext cx="66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32" y="96"/>
                </a:cxn>
                <a:cxn ang="0">
                  <a:pos x="132" y="24"/>
                </a:cxn>
                <a:cxn ang="0">
                  <a:pos x="108" y="0"/>
                </a:cxn>
                <a:cxn ang="0">
                  <a:pos x="4" y="0"/>
                </a:cxn>
                <a:cxn ang="0">
                  <a:pos x="0" y="96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9" name="Freeform 93"/>
            <p:cNvSpPr>
              <a:spLocks noEditPoints="1"/>
            </p:cNvSpPr>
            <p:nvPr/>
          </p:nvSpPr>
          <p:spPr>
            <a:xfrm>
              <a:off x="2800" y="671"/>
              <a:ext cx="70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36" y="84"/>
                </a:cxn>
                <a:cxn ang="0">
                  <a:pos x="140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32" y="27"/>
                </a:cxn>
                <a:cxn ang="0">
                  <a:pos x="132" y="80"/>
                </a:cxn>
                <a:cxn ang="0">
                  <a:pos x="116" y="96"/>
                </a:cxn>
                <a:cxn ang="0">
                  <a:pos x="28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7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0" name="Freeform 94"/>
            <p:cNvSpPr/>
            <p:nvPr/>
          </p:nvSpPr>
          <p:spPr>
            <a:xfrm>
              <a:off x="2721" y="673"/>
              <a:ext cx="64" cy="49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2"/>
                </a:cxn>
              </a:cxnLst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1" name="Freeform 95"/>
            <p:cNvSpPr>
              <a:spLocks noEditPoints="1"/>
            </p:cNvSpPr>
            <p:nvPr/>
          </p:nvSpPr>
          <p:spPr>
            <a:xfrm>
              <a:off x="2717" y="671"/>
              <a:ext cx="70" cy="51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4" y="100"/>
                </a:cxn>
                <a:cxn ang="0">
                  <a:pos x="140" y="84"/>
                </a:cxn>
                <a:cxn ang="0">
                  <a:pos x="140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32" y="27"/>
                </a:cxn>
                <a:cxn ang="0">
                  <a:pos x="132" y="77"/>
                </a:cxn>
                <a:cxn ang="0">
                  <a:pos x="116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7"/>
                </a:cxn>
              </a:cxnLst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2" name="Freeform 96"/>
            <p:cNvSpPr/>
            <p:nvPr/>
          </p:nvSpPr>
          <p:spPr>
            <a:xfrm>
              <a:off x="2263" y="669"/>
              <a:ext cx="442" cy="51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872" y="100"/>
                </a:cxn>
                <a:cxn ang="0">
                  <a:pos x="876" y="31"/>
                </a:cxn>
                <a:cxn ang="0">
                  <a:pos x="852" y="8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223" h="26">
                  <a:moveTo>
                    <a:pt x="0" y="25"/>
                  </a:moveTo>
                  <a:cubicBezTo>
                    <a:pt x="222" y="26"/>
                    <a:pt x="222" y="26"/>
                    <a:pt x="222" y="26"/>
                  </a:cubicBezTo>
                  <a:cubicBezTo>
                    <a:pt x="223" y="8"/>
                    <a:pt x="223" y="8"/>
                    <a:pt x="223" y="8"/>
                  </a:cubicBezTo>
                  <a:cubicBezTo>
                    <a:pt x="223" y="4"/>
                    <a:pt x="220" y="2"/>
                    <a:pt x="217" y="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3" name="Freeform 97"/>
            <p:cNvSpPr>
              <a:spLocks noEditPoints="1"/>
            </p:cNvSpPr>
            <p:nvPr/>
          </p:nvSpPr>
          <p:spPr>
            <a:xfrm>
              <a:off x="2259" y="667"/>
              <a:ext cx="446" cy="55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872" y="108"/>
                </a:cxn>
                <a:cxn ang="0">
                  <a:pos x="884" y="92"/>
                </a:cxn>
                <a:cxn ang="0">
                  <a:pos x="884" y="24"/>
                </a:cxn>
                <a:cxn ang="0">
                  <a:pos x="872" y="8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880" y="31"/>
                </a:cxn>
                <a:cxn ang="0">
                  <a:pos x="876" y="84"/>
                </a:cxn>
                <a:cxn ang="0">
                  <a:pos x="864" y="104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8"/>
                </a:cxn>
                <a:cxn ang="0">
                  <a:pos x="28" y="8"/>
                </a:cxn>
                <a:cxn ang="0">
                  <a:pos x="864" y="16"/>
                </a:cxn>
                <a:cxn ang="0">
                  <a:pos x="880" y="31"/>
                </a:cxn>
              </a:cxnLst>
              <a:pathLst>
                <a:path w="225" h="28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222" y="28"/>
                    <a:pt x="222" y="28"/>
                    <a:pt x="222" y="28"/>
                  </a:cubicBezTo>
                  <a:cubicBezTo>
                    <a:pt x="224" y="28"/>
                    <a:pt x="225" y="26"/>
                    <a:pt x="225" y="24"/>
                  </a:cubicBezTo>
                  <a:cubicBezTo>
                    <a:pt x="225" y="6"/>
                    <a:pt x="225" y="6"/>
                    <a:pt x="225" y="6"/>
                  </a:cubicBezTo>
                  <a:cubicBezTo>
                    <a:pt x="225" y="4"/>
                    <a:pt x="224" y="2"/>
                    <a:pt x="222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224" y="8"/>
                  </a:moveTo>
                  <a:cubicBezTo>
                    <a:pt x="223" y="22"/>
                    <a:pt x="223" y="22"/>
                    <a:pt x="223" y="22"/>
                  </a:cubicBezTo>
                  <a:cubicBezTo>
                    <a:pt x="223" y="25"/>
                    <a:pt x="222" y="27"/>
                    <a:pt x="220" y="27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2" y="4"/>
                    <a:pt x="224" y="6"/>
                    <a:pt x="224" y="8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4" name="Freeform 98"/>
            <p:cNvSpPr/>
            <p:nvPr/>
          </p:nvSpPr>
          <p:spPr>
            <a:xfrm>
              <a:off x="2180" y="669"/>
              <a:ext cx="63" cy="49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2"/>
                </a:cxn>
              </a:cxnLst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5" name="Freeform 99"/>
            <p:cNvSpPr>
              <a:spLocks noEditPoints="1"/>
            </p:cNvSpPr>
            <p:nvPr/>
          </p:nvSpPr>
          <p:spPr>
            <a:xfrm>
              <a:off x="2178" y="667"/>
              <a:ext cx="67" cy="5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0"/>
                </a:cxn>
                <a:cxn ang="0">
                  <a:pos x="16" y="100"/>
                </a:cxn>
                <a:cxn ang="0">
                  <a:pos x="116" y="100"/>
                </a:cxn>
                <a:cxn ang="0">
                  <a:pos x="132" y="84"/>
                </a:cxn>
                <a:cxn ang="0">
                  <a:pos x="132" y="16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4" y="24"/>
                </a:cxn>
                <a:cxn ang="0">
                  <a:pos x="124" y="77"/>
                </a:cxn>
                <a:cxn ang="0">
                  <a:pos x="112" y="96"/>
                </a:cxn>
                <a:cxn ang="0">
                  <a:pos x="24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4" y="24"/>
                </a:cxn>
              </a:cxnLst>
              <a:pathLst>
                <a:path w="34" h="26">
                  <a:moveTo>
                    <a:pt x="0" y="4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2" y="6"/>
                  </a:move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4"/>
                    <a:pt x="32" y="6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6" name="Freeform 100"/>
            <p:cNvSpPr/>
            <p:nvPr/>
          </p:nvSpPr>
          <p:spPr>
            <a:xfrm>
              <a:off x="2097" y="667"/>
              <a:ext cx="65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96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1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7" name="Freeform 101"/>
            <p:cNvSpPr>
              <a:spLocks noEditPoints="1"/>
            </p:cNvSpPr>
            <p:nvPr/>
          </p:nvSpPr>
          <p:spPr>
            <a:xfrm>
              <a:off x="2095" y="665"/>
              <a:ext cx="69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7"/>
                </a:cxn>
                <a:cxn ang="0">
                  <a:pos x="128" y="80"/>
                </a:cxn>
                <a:cxn ang="0">
                  <a:pos x="112" y="96"/>
                </a:cxn>
                <a:cxn ang="0">
                  <a:pos x="28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12" y="12"/>
                </a:cxn>
                <a:cxn ang="0">
                  <a:pos x="128" y="27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8" name="Freeform 102"/>
            <p:cNvSpPr/>
            <p:nvPr/>
          </p:nvSpPr>
          <p:spPr>
            <a:xfrm>
              <a:off x="2001" y="667"/>
              <a:ext cx="82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64" y="96"/>
                </a:cxn>
                <a:cxn ang="0">
                  <a:pos x="164" y="24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41" h="25">
                  <a:moveTo>
                    <a:pt x="0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1" y="3"/>
                    <a:pt x="38" y="0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9" name="Freeform 103"/>
            <p:cNvSpPr>
              <a:spLocks noEditPoints="1"/>
            </p:cNvSpPr>
            <p:nvPr/>
          </p:nvSpPr>
          <p:spPr>
            <a:xfrm>
              <a:off x="1998" y="665"/>
              <a:ext cx="87" cy="53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4" y="84"/>
                </a:cxn>
                <a:cxn ang="0">
                  <a:pos x="16" y="100"/>
                </a:cxn>
                <a:cxn ang="0">
                  <a:pos x="156" y="104"/>
                </a:cxn>
                <a:cxn ang="0">
                  <a:pos x="172" y="84"/>
                </a:cxn>
                <a:cxn ang="0">
                  <a:pos x="172" y="20"/>
                </a:cxn>
                <a:cxn ang="0">
                  <a:pos x="156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64" y="27"/>
                </a:cxn>
                <a:cxn ang="0">
                  <a:pos x="164" y="80"/>
                </a:cxn>
                <a:cxn ang="0">
                  <a:pos x="148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48" y="8"/>
                </a:cxn>
                <a:cxn ang="0">
                  <a:pos x="164" y="27"/>
                </a:cxn>
              </a:cxnLst>
              <a:pathLst>
                <a:path w="44" h="27">
                  <a:moveTo>
                    <a:pt x="1" y="4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2" y="27"/>
                    <a:pt x="44" y="25"/>
                    <a:pt x="44" y="2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42" y="7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3"/>
                    <a:pt x="40" y="25"/>
                    <a:pt x="3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0" y="2"/>
                    <a:pt x="42" y="4"/>
                    <a:pt x="4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0" name="Freeform 104"/>
            <p:cNvSpPr/>
            <p:nvPr/>
          </p:nvSpPr>
          <p:spPr>
            <a:xfrm>
              <a:off x="2001" y="468"/>
              <a:ext cx="60" cy="38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0" y="0"/>
                </a:cxn>
                <a:cxn ang="0">
                  <a:pos x="120" y="76"/>
                </a:cxn>
              </a:cxnLst>
              <a:pathLst>
                <a:path w="30" h="19">
                  <a:moveTo>
                    <a:pt x="3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1" name="Freeform 105"/>
            <p:cNvSpPr>
              <a:spLocks noEditPoints="1"/>
            </p:cNvSpPr>
            <p:nvPr/>
          </p:nvSpPr>
          <p:spPr>
            <a:xfrm>
              <a:off x="1999" y="467"/>
              <a:ext cx="64" cy="4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64"/>
                </a:cxn>
                <a:cxn ang="0">
                  <a:pos x="16" y="76"/>
                </a:cxn>
                <a:cxn ang="0">
                  <a:pos x="112" y="80"/>
                </a:cxn>
                <a:cxn ang="0">
                  <a:pos x="128" y="64"/>
                </a:cxn>
                <a:cxn ang="0">
                  <a:pos x="128" y="16"/>
                </a:cxn>
                <a:cxn ang="0">
                  <a:pos x="116" y="0"/>
                </a:cxn>
                <a:cxn ang="0">
                  <a:pos x="24" y="8"/>
                </a:cxn>
                <a:cxn ang="0">
                  <a:pos x="104" y="8"/>
                </a:cxn>
                <a:cxn ang="0">
                  <a:pos x="116" y="20"/>
                </a:cxn>
                <a:cxn ang="0">
                  <a:pos x="116" y="61"/>
                </a:cxn>
                <a:cxn ang="0">
                  <a:pos x="104" y="72"/>
                </a:cxn>
                <a:cxn ang="0">
                  <a:pos x="24" y="72"/>
                </a:cxn>
                <a:cxn ang="0">
                  <a:pos x="8" y="61"/>
                </a:cxn>
                <a:cxn ang="0">
                  <a:pos x="8" y="20"/>
                </a:cxn>
                <a:cxn ang="0">
                  <a:pos x="24" y="8"/>
                </a:cxn>
              </a:cxnLst>
              <a:pathLst>
                <a:path w="32" h="21">
                  <a:moveTo>
                    <a:pt x="2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0" y="21"/>
                    <a:pt x="32" y="19"/>
                    <a:pt x="32" y="1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lose/>
                  <a:moveTo>
                    <a:pt x="6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8" y="2"/>
                    <a:pt x="29" y="4"/>
                    <a:pt x="29" y="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8"/>
                    <a:pt x="28" y="20"/>
                    <a:pt x="2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2" name="Freeform 106"/>
            <p:cNvSpPr/>
            <p:nvPr/>
          </p:nvSpPr>
          <p:spPr>
            <a:xfrm>
              <a:off x="2085" y="468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4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3" name="Freeform 107"/>
            <p:cNvSpPr>
              <a:spLocks noEditPoints="1"/>
            </p:cNvSpPr>
            <p:nvPr/>
          </p:nvSpPr>
          <p:spPr>
            <a:xfrm>
              <a:off x="2083" y="467"/>
              <a:ext cx="53" cy="41"/>
            </a:xfrm>
            <a:custGeom>
              <a:avLst/>
              <a:gdLst/>
              <a:ahLst/>
              <a:cxnLst>
                <a:cxn ang="0">
                  <a:pos x="92" y="4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4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4"/>
                </a:cxn>
                <a:cxn ang="0">
                  <a:pos x="104" y="16"/>
                </a:cxn>
                <a:cxn ang="0">
                  <a:pos x="92" y="4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2" y="23"/>
                </a:cxn>
                <a:cxn ang="0">
                  <a:pos x="92" y="61"/>
                </a:cxn>
                <a:cxn ang="0">
                  <a:pos x="80" y="76"/>
                </a:cxn>
                <a:cxn ang="0">
                  <a:pos x="16" y="76"/>
                </a:cxn>
                <a:cxn ang="0">
                  <a:pos x="8" y="61"/>
                </a:cxn>
                <a:cxn ang="0">
                  <a:pos x="8" y="23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1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3" y="20"/>
                    <a:pt x="2" y="18"/>
                    <a:pt x="2" y="1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4" name="Freeform 108"/>
            <p:cNvSpPr/>
            <p:nvPr/>
          </p:nvSpPr>
          <p:spPr>
            <a:xfrm>
              <a:off x="2160" y="470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5" name="Freeform 109"/>
            <p:cNvSpPr>
              <a:spLocks noEditPoints="1"/>
            </p:cNvSpPr>
            <p:nvPr/>
          </p:nvSpPr>
          <p:spPr>
            <a:xfrm>
              <a:off x="2158" y="468"/>
              <a:ext cx="52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6" y="0"/>
                </a:cxn>
                <a:cxn ang="0">
                  <a:pos x="16" y="4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8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2"/>
                    <a:pt x="25" y="0"/>
                    <a:pt x="24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1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6" name="Freeform 110"/>
            <p:cNvSpPr/>
            <p:nvPr/>
          </p:nvSpPr>
          <p:spPr>
            <a:xfrm>
              <a:off x="2235" y="470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7" name="Freeform 111"/>
            <p:cNvSpPr>
              <a:spLocks noEditPoints="1"/>
            </p:cNvSpPr>
            <p:nvPr/>
          </p:nvSpPr>
          <p:spPr>
            <a:xfrm>
              <a:off x="2233" y="468"/>
              <a:ext cx="52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16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8" name="Freeform 112"/>
            <p:cNvSpPr/>
            <p:nvPr/>
          </p:nvSpPr>
          <p:spPr>
            <a:xfrm>
              <a:off x="2309" y="470"/>
              <a:ext cx="49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9" name="Freeform 113"/>
            <p:cNvSpPr>
              <a:spLocks noEditPoints="1"/>
            </p:cNvSpPr>
            <p:nvPr/>
          </p:nvSpPr>
          <p:spPr>
            <a:xfrm>
              <a:off x="2309" y="468"/>
              <a:ext cx="51" cy="42"/>
            </a:xfrm>
            <a:custGeom>
              <a:avLst/>
              <a:gdLst/>
              <a:ahLst/>
              <a:cxnLst>
                <a:cxn ang="0">
                  <a:pos x="88" y="4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4"/>
                </a:cxn>
                <a:cxn ang="0">
                  <a:pos x="88" y="84"/>
                </a:cxn>
                <a:cxn ang="0">
                  <a:pos x="100" y="68"/>
                </a:cxn>
                <a:cxn ang="0">
                  <a:pos x="100" y="16"/>
                </a:cxn>
                <a:cxn ang="0">
                  <a:pos x="88" y="4"/>
                </a:cxn>
                <a:cxn ang="0">
                  <a:pos x="16" y="8"/>
                </a:cxn>
                <a:cxn ang="0">
                  <a:pos x="80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0" y="80"/>
                </a:cxn>
                <a:cxn ang="0">
                  <a:pos x="16" y="80"/>
                </a:cxn>
                <a:cxn ang="0">
                  <a:pos x="4" y="64"/>
                </a:cxn>
                <a:cxn ang="0">
                  <a:pos x="4" y="24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1"/>
                    <a:pt x="23" y="1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1" y="18"/>
                    <a:pt x="1" y="1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0" name="Freeform 114"/>
            <p:cNvSpPr/>
            <p:nvPr/>
          </p:nvSpPr>
          <p:spPr>
            <a:xfrm>
              <a:off x="2384" y="472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1" name="Freeform 115"/>
            <p:cNvSpPr>
              <a:spLocks noEditPoints="1"/>
            </p:cNvSpPr>
            <p:nvPr/>
          </p:nvSpPr>
          <p:spPr>
            <a:xfrm>
              <a:off x="2384" y="470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8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2" y="0"/>
                </a:cxn>
                <a:cxn ang="0">
                  <a:pos x="16" y="4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4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2" name="Freeform 116"/>
            <p:cNvSpPr/>
            <p:nvPr/>
          </p:nvSpPr>
          <p:spPr>
            <a:xfrm>
              <a:off x="2459" y="472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3" name="Freeform 117"/>
            <p:cNvSpPr>
              <a:spLocks noEditPoints="1"/>
            </p:cNvSpPr>
            <p:nvPr/>
          </p:nvSpPr>
          <p:spPr>
            <a:xfrm>
              <a:off x="2457" y="470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4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6" y="80"/>
                </a:cxn>
                <a:cxn ang="0">
                  <a:pos x="108" y="68"/>
                </a:cxn>
                <a:cxn ang="0">
                  <a:pos x="108" y="16"/>
                </a:cxn>
                <a:cxn ang="0">
                  <a:pos x="96" y="0"/>
                </a:cxn>
                <a:cxn ang="0">
                  <a:pos x="20" y="8"/>
                </a:cxn>
                <a:cxn ang="0">
                  <a:pos x="88" y="8"/>
                </a:cxn>
                <a:cxn ang="0">
                  <a:pos x="100" y="20"/>
                </a:cxn>
                <a:cxn ang="0">
                  <a:pos x="100" y="64"/>
                </a:cxn>
                <a:cxn ang="0">
                  <a:pos x="88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2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4" name="Freeform 118"/>
            <p:cNvSpPr/>
            <p:nvPr/>
          </p:nvSpPr>
          <p:spPr>
            <a:xfrm>
              <a:off x="2535" y="472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5" name="Freeform 119"/>
            <p:cNvSpPr>
              <a:spLocks noEditPoints="1"/>
            </p:cNvSpPr>
            <p:nvPr/>
          </p:nvSpPr>
          <p:spPr>
            <a:xfrm>
              <a:off x="2533" y="470"/>
              <a:ext cx="53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4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4" y="80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2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6" name="Freeform 120"/>
            <p:cNvSpPr/>
            <p:nvPr/>
          </p:nvSpPr>
          <p:spPr>
            <a:xfrm>
              <a:off x="2610" y="472"/>
              <a:ext cx="48" cy="40"/>
            </a:xfrm>
            <a:custGeom>
              <a:avLst/>
              <a:gdLst/>
              <a:ahLst/>
              <a:cxnLst>
                <a:cxn ang="0">
                  <a:pos x="96" y="80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4"/>
                </a:cxn>
                <a:cxn ang="0">
                  <a:pos x="96" y="80"/>
                </a:cxn>
              </a:cxnLst>
              <a:pathLst>
                <a:path w="24" h="20">
                  <a:moveTo>
                    <a:pt x="24" y="2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" y="1"/>
                    <a:pt x="24" y="1"/>
                    <a:pt x="24" y="1"/>
                  </a:cubicBezTo>
                  <a:lnTo>
                    <a:pt x="24" y="20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7" name="Freeform 121"/>
            <p:cNvSpPr>
              <a:spLocks noEditPoints="1"/>
            </p:cNvSpPr>
            <p:nvPr/>
          </p:nvSpPr>
          <p:spPr>
            <a:xfrm>
              <a:off x="2608" y="472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6" y="0"/>
                </a:cxn>
                <a:cxn ang="0">
                  <a:pos x="20" y="4"/>
                </a:cxn>
                <a:cxn ang="0">
                  <a:pos x="84" y="4"/>
                </a:cxn>
                <a:cxn ang="0">
                  <a:pos x="96" y="20"/>
                </a:cxn>
                <a:cxn ang="0">
                  <a:pos x="96" y="60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8" y="60"/>
                </a:cxn>
                <a:cxn ang="0">
                  <a:pos x="8" y="20"/>
                </a:cxn>
                <a:cxn ang="0">
                  <a:pos x="20" y="4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1"/>
                    <a:pt x="25" y="0"/>
                    <a:pt x="24" y="0"/>
                  </a:cubicBezTo>
                  <a:close/>
                  <a:moveTo>
                    <a:pt x="5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2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8" name="Freeform 122"/>
            <p:cNvSpPr/>
            <p:nvPr/>
          </p:nvSpPr>
          <p:spPr>
            <a:xfrm>
              <a:off x="2685" y="474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9" name="Freeform 123"/>
            <p:cNvSpPr>
              <a:spLocks noEditPoints="1"/>
            </p:cNvSpPr>
            <p:nvPr/>
          </p:nvSpPr>
          <p:spPr>
            <a:xfrm>
              <a:off x="2683" y="472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16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0" name="Freeform 124"/>
            <p:cNvSpPr/>
            <p:nvPr/>
          </p:nvSpPr>
          <p:spPr>
            <a:xfrm>
              <a:off x="2759" y="474"/>
              <a:ext cx="49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1" name="Freeform 125"/>
            <p:cNvSpPr>
              <a:spLocks noEditPoints="1"/>
            </p:cNvSpPr>
            <p:nvPr/>
          </p:nvSpPr>
          <p:spPr>
            <a:xfrm>
              <a:off x="2759" y="472"/>
              <a:ext cx="51" cy="42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88" y="84"/>
                </a:cxn>
                <a:cxn ang="0">
                  <a:pos x="100" y="68"/>
                </a:cxn>
                <a:cxn ang="0">
                  <a:pos x="100" y="16"/>
                </a:cxn>
                <a:cxn ang="0">
                  <a:pos x="88" y="0"/>
                </a:cxn>
                <a:cxn ang="0">
                  <a:pos x="16" y="8"/>
                </a:cxn>
                <a:cxn ang="0">
                  <a:pos x="80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0" y="80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2" name="Freeform 126"/>
            <p:cNvSpPr/>
            <p:nvPr/>
          </p:nvSpPr>
          <p:spPr>
            <a:xfrm>
              <a:off x="2834" y="474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00" y="4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3" name="Freeform 127"/>
            <p:cNvSpPr>
              <a:spLocks noEditPoints="1"/>
            </p:cNvSpPr>
            <p:nvPr/>
          </p:nvSpPr>
          <p:spPr>
            <a:xfrm>
              <a:off x="2834" y="474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8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2" y="0"/>
                </a:cxn>
                <a:cxn ang="0">
                  <a:pos x="16" y="4"/>
                </a:cxn>
                <a:cxn ang="0">
                  <a:pos x="84" y="4"/>
                </a:cxn>
                <a:cxn ang="0">
                  <a:pos x="96" y="20"/>
                </a:cxn>
                <a:cxn ang="0">
                  <a:pos x="96" y="60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4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8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4" name="Freeform 128"/>
            <p:cNvSpPr/>
            <p:nvPr/>
          </p:nvSpPr>
          <p:spPr>
            <a:xfrm>
              <a:off x="2909" y="476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5" name="Freeform 129"/>
            <p:cNvSpPr>
              <a:spLocks noEditPoints="1"/>
            </p:cNvSpPr>
            <p:nvPr/>
          </p:nvSpPr>
          <p:spPr>
            <a:xfrm>
              <a:off x="2907" y="474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4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6" y="80"/>
                </a:cxn>
                <a:cxn ang="0">
                  <a:pos x="108" y="68"/>
                </a:cxn>
                <a:cxn ang="0">
                  <a:pos x="108" y="12"/>
                </a:cxn>
                <a:cxn ang="0">
                  <a:pos x="96" y="0"/>
                </a:cxn>
                <a:cxn ang="0">
                  <a:pos x="20" y="8"/>
                </a:cxn>
                <a:cxn ang="0">
                  <a:pos x="88" y="8"/>
                </a:cxn>
                <a:cxn ang="0">
                  <a:pos x="100" y="20"/>
                </a:cxn>
                <a:cxn ang="0">
                  <a:pos x="100" y="64"/>
                </a:cxn>
                <a:cxn ang="0">
                  <a:pos x="88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7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6" name="Freeform 130"/>
            <p:cNvSpPr/>
            <p:nvPr/>
          </p:nvSpPr>
          <p:spPr>
            <a:xfrm>
              <a:off x="2985" y="476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7" name="Freeform 131"/>
            <p:cNvSpPr>
              <a:spLocks noEditPoints="1"/>
            </p:cNvSpPr>
            <p:nvPr/>
          </p:nvSpPr>
          <p:spPr>
            <a:xfrm>
              <a:off x="2983" y="474"/>
              <a:ext cx="53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2" y="64"/>
                </a:cxn>
                <a:cxn ang="0">
                  <a:pos x="84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5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8" name="Freeform 132"/>
            <p:cNvSpPr>
              <a:spLocks noEditPoints="1"/>
            </p:cNvSpPr>
            <p:nvPr/>
          </p:nvSpPr>
          <p:spPr>
            <a:xfrm>
              <a:off x="2628" y="597"/>
              <a:ext cx="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4" y="8"/>
                </a:cxn>
                <a:cxn ang="0">
                  <a:pos x="64" y="0"/>
                </a:cxn>
              </a:cxnLst>
              <a:pathLst>
                <a:path w="16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CBDA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9" name="Freeform 133"/>
            <p:cNvSpPr/>
            <p:nvPr/>
          </p:nvSpPr>
          <p:spPr>
            <a:xfrm>
              <a:off x="2628" y="597"/>
              <a:ext cx="32" cy="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4" y="4"/>
                </a:cxn>
                <a:cxn ang="0">
                  <a:pos x="64" y="0"/>
                </a:cxn>
              </a:cxnLst>
              <a:pathLst>
                <a:path w="16" h="1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9DACE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7958" name="Group 134"/>
          <p:cNvGrpSpPr/>
          <p:nvPr/>
        </p:nvGrpSpPr>
        <p:grpSpPr>
          <a:xfrm rot="10800000">
            <a:off x="2006600" y="1504950"/>
            <a:ext cx="503238" cy="1419225"/>
            <a:chOff x="2200" y="531"/>
            <a:chExt cx="317" cy="894"/>
          </a:xfrm>
        </p:grpSpPr>
        <p:grpSp>
          <p:nvGrpSpPr>
            <p:cNvPr id="20518" name="Group 135"/>
            <p:cNvGrpSpPr/>
            <p:nvPr/>
          </p:nvGrpSpPr>
          <p:grpSpPr>
            <a:xfrm>
              <a:off x="2200" y="531"/>
              <a:ext cx="317" cy="894"/>
              <a:chOff x="2196" y="530"/>
              <a:chExt cx="317" cy="894"/>
            </a:xfrm>
          </p:grpSpPr>
          <p:sp>
            <p:nvSpPr>
              <p:cNvPr id="20528" name="Freeform 136"/>
              <p:cNvSpPr/>
              <p:nvPr/>
            </p:nvSpPr>
            <p:spPr>
              <a:xfrm>
                <a:off x="2210" y="1049"/>
                <a:ext cx="188" cy="37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595"/>
                  </a:cxn>
                  <a:cxn ang="0">
                    <a:pos x="352" y="744"/>
                  </a:cxn>
                  <a:cxn ang="0">
                    <a:pos x="372" y="12"/>
                  </a:cxn>
                  <a:cxn ang="0">
                    <a:pos x="16" y="0"/>
                  </a:cxn>
                </a:cxnLst>
                <a:pathLst>
                  <a:path w="95" h="189">
                    <a:moveTo>
                      <a:pt x="4" y="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28" y="168"/>
                      <a:pt x="58" y="181"/>
                      <a:pt x="90" y="189"/>
                    </a:cubicBezTo>
                    <a:cubicBezTo>
                      <a:pt x="95" y="3"/>
                      <a:pt x="95" y="3"/>
                      <a:pt x="95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FA2DB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29" name="Freeform 137"/>
              <p:cNvSpPr/>
              <p:nvPr/>
            </p:nvSpPr>
            <p:spPr>
              <a:xfrm>
                <a:off x="2299" y="1053"/>
                <a:ext cx="99" cy="371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677"/>
                  </a:cxn>
                  <a:cxn ang="0">
                    <a:pos x="176" y="736"/>
                  </a:cxn>
                  <a:cxn ang="0">
                    <a:pos x="196" y="4"/>
                  </a:cxn>
                  <a:cxn ang="0">
                    <a:pos x="20" y="0"/>
                  </a:cxn>
                </a:cxnLst>
                <a:pathLst>
                  <a:path w="50" h="187">
                    <a:moveTo>
                      <a:pt x="5" y="0"/>
                    </a:moveTo>
                    <a:cubicBezTo>
                      <a:pt x="0" y="172"/>
                      <a:pt x="0" y="172"/>
                      <a:pt x="0" y="172"/>
                    </a:cubicBezTo>
                    <a:cubicBezTo>
                      <a:pt x="14" y="178"/>
                      <a:pt x="29" y="183"/>
                      <a:pt x="45" y="187"/>
                    </a:cubicBezTo>
                    <a:cubicBezTo>
                      <a:pt x="50" y="1"/>
                      <a:pt x="50" y="1"/>
                      <a:pt x="50" y="1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98DB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0" name="Freeform 138"/>
              <p:cNvSpPr/>
              <p:nvPr/>
            </p:nvSpPr>
            <p:spPr>
              <a:xfrm>
                <a:off x="2352" y="754"/>
                <a:ext cx="161" cy="210"/>
              </a:xfrm>
              <a:custGeom>
                <a:avLst/>
                <a:gdLst/>
                <a:ahLst/>
                <a:cxnLst>
                  <a:cxn ang="0">
                    <a:pos x="296" y="32"/>
                  </a:cxn>
                  <a:cxn ang="0">
                    <a:pos x="292" y="113"/>
                  </a:cxn>
                  <a:cxn ang="0">
                    <a:pos x="147" y="353"/>
                  </a:cxn>
                  <a:cxn ang="0">
                    <a:pos x="56" y="396"/>
                  </a:cxn>
                  <a:cxn ang="0">
                    <a:pos x="0" y="361"/>
                  </a:cxn>
                  <a:cxn ang="0">
                    <a:pos x="197" y="48"/>
                  </a:cxn>
                  <a:cxn ang="0">
                    <a:pos x="276" y="16"/>
                  </a:cxn>
                  <a:cxn ang="0">
                    <a:pos x="296" y="32"/>
                  </a:cxn>
                </a:cxnLst>
                <a:pathLst>
                  <a:path w="81" h="106">
                    <a:moveTo>
                      <a:pt x="75" y="8"/>
                    </a:moveTo>
                    <a:cubicBezTo>
                      <a:pt x="81" y="12"/>
                      <a:pt x="78" y="22"/>
                      <a:pt x="74" y="29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1" y="100"/>
                      <a:pt x="22" y="106"/>
                      <a:pt x="14" y="10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5"/>
                      <a:pt x="64" y="0"/>
                      <a:pt x="70" y="4"/>
                    </a:cubicBezTo>
                    <a:lnTo>
                      <a:pt x="75" y="8"/>
                    </a:lnTo>
                    <a:close/>
                  </a:path>
                </a:pathLst>
              </a:custGeom>
              <a:solidFill>
                <a:srgbClr val="FFAB9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1" name="Freeform 139"/>
              <p:cNvSpPr/>
              <p:nvPr/>
            </p:nvSpPr>
            <p:spPr>
              <a:xfrm>
                <a:off x="2233" y="952"/>
                <a:ext cx="149" cy="10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49" y="6"/>
                  </a:cxn>
                  <a:cxn ang="0">
                    <a:pos x="147" y="103"/>
                  </a:cxn>
                  <a:cxn ang="0">
                    <a:pos x="0" y="99"/>
                  </a:cxn>
                  <a:cxn ang="0">
                    <a:pos x="2" y="0"/>
                  </a:cxn>
                </a:cxnLst>
                <a:pathLst>
                  <a:path w="149" h="103">
                    <a:moveTo>
                      <a:pt x="2" y="0"/>
                    </a:moveTo>
                    <a:lnTo>
                      <a:pt x="149" y="6"/>
                    </a:lnTo>
                    <a:lnTo>
                      <a:pt x="147" y="103"/>
                    </a:lnTo>
                    <a:lnTo>
                      <a:pt x="0" y="9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2" name="Freeform 140"/>
              <p:cNvSpPr/>
              <p:nvPr/>
            </p:nvSpPr>
            <p:spPr>
              <a:xfrm>
                <a:off x="2307" y="954"/>
                <a:ext cx="75" cy="10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5" y="4"/>
                  </a:cxn>
                  <a:cxn ang="0">
                    <a:pos x="73" y="101"/>
                  </a:cxn>
                  <a:cxn ang="0">
                    <a:pos x="0" y="99"/>
                  </a:cxn>
                  <a:cxn ang="0">
                    <a:pos x="4" y="0"/>
                  </a:cxn>
                </a:cxnLst>
                <a:pathLst>
                  <a:path w="75" h="101">
                    <a:moveTo>
                      <a:pt x="4" y="0"/>
                    </a:moveTo>
                    <a:lnTo>
                      <a:pt x="75" y="4"/>
                    </a:lnTo>
                    <a:lnTo>
                      <a:pt x="73" y="101"/>
                    </a:lnTo>
                    <a:lnTo>
                      <a:pt x="0" y="9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AB9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3" name="Freeform 141"/>
              <p:cNvSpPr/>
              <p:nvPr/>
            </p:nvSpPr>
            <p:spPr>
              <a:xfrm>
                <a:off x="2196" y="720"/>
                <a:ext cx="238" cy="238"/>
              </a:xfrm>
              <a:custGeom>
                <a:avLst/>
                <a:gdLst/>
                <a:ahLst/>
                <a:cxnLst>
                  <a:cxn ang="0">
                    <a:pos x="79" y="460"/>
                  </a:cxn>
                  <a:cxn ang="0">
                    <a:pos x="377" y="472"/>
                  </a:cxn>
                  <a:cxn ang="0">
                    <a:pos x="460" y="393"/>
                  </a:cxn>
                  <a:cxn ang="0">
                    <a:pos x="472" y="16"/>
                  </a:cxn>
                  <a:cxn ang="0">
                    <a:pos x="16" y="0"/>
                  </a:cxn>
                  <a:cxn ang="0">
                    <a:pos x="4" y="377"/>
                  </a:cxn>
                  <a:cxn ang="0">
                    <a:pos x="79" y="460"/>
                  </a:cxn>
                </a:cxnLst>
                <a:pathLst>
                  <a:path w="120" h="120">
                    <a:moveTo>
                      <a:pt x="20" y="117"/>
                    </a:moveTo>
                    <a:cubicBezTo>
                      <a:pt x="96" y="120"/>
                      <a:pt x="96" y="120"/>
                      <a:pt x="96" y="120"/>
                    </a:cubicBezTo>
                    <a:cubicBezTo>
                      <a:pt x="107" y="120"/>
                      <a:pt x="117" y="111"/>
                      <a:pt x="117" y="10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107"/>
                      <a:pt x="9" y="117"/>
                      <a:pt x="20" y="117"/>
                    </a:cubicBezTo>
                    <a:close/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4" name="Freeform 142"/>
              <p:cNvSpPr/>
              <p:nvPr/>
            </p:nvSpPr>
            <p:spPr>
              <a:xfrm>
                <a:off x="2325" y="530"/>
                <a:ext cx="55" cy="19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69" y="0"/>
                  </a:cxn>
                  <a:cxn ang="0">
                    <a:pos x="108" y="44"/>
                  </a:cxn>
                  <a:cxn ang="0">
                    <a:pos x="96" y="388"/>
                  </a:cxn>
                  <a:cxn ang="0">
                    <a:pos x="0" y="384"/>
                  </a:cxn>
                  <a:cxn ang="0">
                    <a:pos x="8" y="40"/>
                  </a:cxn>
                  <a:cxn ang="0">
                    <a:pos x="51" y="0"/>
                  </a:cxn>
                </a:cxnLst>
                <a:pathLst>
                  <a:path w="28" h="9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5" name="Freeform 143"/>
              <p:cNvSpPr/>
              <p:nvPr/>
            </p:nvSpPr>
            <p:spPr>
              <a:xfrm>
                <a:off x="2263" y="548"/>
                <a:ext cx="56" cy="17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72" y="0"/>
                  </a:cxn>
                  <a:cxn ang="0">
                    <a:pos x="112" y="44"/>
                  </a:cxn>
                  <a:cxn ang="0">
                    <a:pos x="104" y="348"/>
                  </a:cxn>
                  <a:cxn ang="0">
                    <a:pos x="0" y="344"/>
                  </a:cxn>
                  <a:cxn ang="0">
                    <a:pos x="12" y="40"/>
                  </a:cxn>
                  <a:cxn ang="0">
                    <a:pos x="52" y="0"/>
                  </a:cxn>
                </a:cxnLst>
                <a:pathLst>
                  <a:path w="28" h="8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4"/>
                      <a:pt x="8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6" name="Freeform 144"/>
              <p:cNvSpPr/>
              <p:nvPr/>
            </p:nvSpPr>
            <p:spPr>
              <a:xfrm>
                <a:off x="2204" y="585"/>
                <a:ext cx="53" cy="137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65" y="0"/>
                  </a:cxn>
                  <a:cxn ang="0">
                    <a:pos x="104" y="44"/>
                  </a:cxn>
                  <a:cxn ang="0">
                    <a:pos x="96" y="272"/>
                  </a:cxn>
                  <a:cxn ang="0">
                    <a:pos x="0" y="268"/>
                  </a:cxn>
                  <a:cxn ang="0">
                    <a:pos x="8" y="40"/>
                  </a:cxn>
                  <a:cxn ang="0">
                    <a:pos x="47" y="0"/>
                  </a:cxn>
                </a:cxnLst>
                <a:pathLst>
                  <a:path w="27" h="69">
                    <a:moveTo>
                      <a:pt x="12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23" y="1"/>
                      <a:pt x="27" y="5"/>
                      <a:pt x="27" y="11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5"/>
                      <a:pt x="7" y="0"/>
                      <a:pt x="12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7" name="Freeform 145"/>
              <p:cNvSpPr/>
              <p:nvPr/>
            </p:nvSpPr>
            <p:spPr>
              <a:xfrm>
                <a:off x="2384" y="572"/>
                <a:ext cx="56" cy="15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72" y="0"/>
                  </a:cxn>
                  <a:cxn ang="0">
                    <a:pos x="108" y="43"/>
                  </a:cxn>
                  <a:cxn ang="0">
                    <a:pos x="100" y="308"/>
                  </a:cxn>
                  <a:cxn ang="0">
                    <a:pos x="0" y="304"/>
                  </a:cxn>
                  <a:cxn ang="0">
                    <a:pos x="8" y="39"/>
                  </a:cxn>
                  <a:cxn ang="0">
                    <a:pos x="52" y="0"/>
                  </a:cxn>
                </a:cxnLst>
                <a:pathLst>
                  <a:path w="28" h="7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8" y="5"/>
                      <a:pt x="27" y="11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8" name="Freeform 146"/>
              <p:cNvSpPr/>
              <p:nvPr/>
            </p:nvSpPr>
            <p:spPr>
              <a:xfrm>
                <a:off x="2362" y="1111"/>
                <a:ext cx="18" cy="18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6" y="36"/>
                  </a:cxn>
                  <a:cxn ang="0">
                    <a:pos x="36" y="20"/>
                  </a:cxn>
                  <a:cxn ang="0">
                    <a:pos x="20" y="0"/>
                  </a:cxn>
                  <a:cxn ang="0">
                    <a:pos x="0" y="20"/>
                  </a:cxn>
                </a:cxnLst>
                <a:pathLst>
                  <a:path w="9" h="9">
                    <a:moveTo>
                      <a:pt x="0" y="5"/>
                    </a:moveTo>
                    <a:cubicBezTo>
                      <a:pt x="0" y="7"/>
                      <a:pt x="2" y="9"/>
                      <a:pt x="4" y="9"/>
                    </a:cubicBezTo>
                    <a:cubicBezTo>
                      <a:pt x="7" y="9"/>
                      <a:pt x="9" y="7"/>
                      <a:pt x="9" y="5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9" name="Freeform 147"/>
              <p:cNvSpPr/>
              <p:nvPr/>
            </p:nvSpPr>
            <p:spPr>
              <a:xfrm>
                <a:off x="2364" y="1083"/>
                <a:ext cx="20" cy="2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0" y="40"/>
                  </a:cxn>
                  <a:cxn ang="0">
                    <a:pos x="40" y="20"/>
                  </a:cxn>
                  <a:cxn ang="0">
                    <a:pos x="20" y="4"/>
                  </a:cxn>
                  <a:cxn ang="0">
                    <a:pos x="0" y="20"/>
                  </a:cxn>
                </a:cxnLst>
                <a:pathLst>
                  <a:path w="10" h="10">
                    <a:moveTo>
                      <a:pt x="0" y="5"/>
                    </a:moveTo>
                    <a:cubicBezTo>
                      <a:pt x="0" y="7"/>
                      <a:pt x="2" y="10"/>
                      <a:pt x="5" y="10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1"/>
                      <a:pt x="5" y="1"/>
                    </a:cubicBezTo>
                    <a:cubicBezTo>
                      <a:pt x="3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40" name="Freeform 148"/>
              <p:cNvSpPr/>
              <p:nvPr/>
            </p:nvSpPr>
            <p:spPr>
              <a:xfrm>
                <a:off x="2360" y="1137"/>
                <a:ext cx="20" cy="19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20" y="32"/>
                  </a:cxn>
                  <a:cxn ang="0">
                    <a:pos x="40" y="19"/>
                  </a:cxn>
                  <a:cxn ang="0">
                    <a:pos x="20" y="0"/>
                  </a:cxn>
                  <a:cxn ang="0">
                    <a:pos x="4" y="19"/>
                  </a:cxn>
                </a:cxnLst>
                <a:pathLst>
                  <a:path w="10" h="10">
                    <a:moveTo>
                      <a:pt x="1" y="5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0"/>
                      <a:pt x="5" y="0"/>
                    </a:cubicBezTo>
                    <a:cubicBezTo>
                      <a:pt x="3" y="0"/>
                      <a:pt x="1" y="2"/>
                      <a:pt x="1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41" name="Freeform 149"/>
              <p:cNvSpPr/>
              <p:nvPr/>
            </p:nvSpPr>
            <p:spPr>
              <a:xfrm>
                <a:off x="2216" y="599"/>
                <a:ext cx="33" cy="18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64" y="36"/>
                  </a:cxn>
                  <a:cxn ang="0">
                    <a:pos x="0" y="36"/>
                  </a:cxn>
                  <a:cxn ang="0">
                    <a:pos x="31" y="0"/>
                  </a:cxn>
                </a:cxnLst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42" name="Freeform 150"/>
              <p:cNvSpPr/>
              <p:nvPr/>
            </p:nvSpPr>
            <p:spPr>
              <a:xfrm>
                <a:off x="2275" y="560"/>
                <a:ext cx="34" cy="1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8" y="32"/>
                  </a:cxn>
                  <a:cxn ang="0">
                    <a:pos x="0" y="32"/>
                  </a:cxn>
                  <a:cxn ang="0">
                    <a:pos x="36" y="0"/>
                  </a:cxn>
                </a:cxnLst>
                <a:pathLst>
                  <a:path w="17" h="8">
                    <a:moveTo>
                      <a:pt x="9" y="0"/>
                    </a:moveTo>
                    <a:cubicBezTo>
                      <a:pt x="14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43" name="Freeform 151"/>
              <p:cNvSpPr/>
              <p:nvPr/>
            </p:nvSpPr>
            <p:spPr>
              <a:xfrm>
                <a:off x="2338" y="544"/>
                <a:ext cx="34" cy="1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68" y="32"/>
                  </a:cxn>
                  <a:cxn ang="0">
                    <a:pos x="0" y="32"/>
                  </a:cxn>
                  <a:cxn ang="0">
                    <a:pos x="32" y="0"/>
                  </a:cxn>
                </a:cxnLst>
                <a:pathLst>
                  <a:path w="17" h="8">
                    <a:moveTo>
                      <a:pt x="8" y="0"/>
                    </a:moveTo>
                    <a:cubicBezTo>
                      <a:pt x="13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44" name="Freeform 152"/>
              <p:cNvSpPr/>
              <p:nvPr/>
            </p:nvSpPr>
            <p:spPr>
              <a:xfrm>
                <a:off x="2396" y="583"/>
                <a:ext cx="34" cy="18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68" y="36"/>
                  </a:cxn>
                  <a:cxn ang="0">
                    <a:pos x="0" y="36"/>
                  </a:cxn>
                  <a:cxn ang="0">
                    <a:pos x="32" y="0"/>
                  </a:cxn>
                </a:cxnLst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519" name="Group 153"/>
            <p:cNvGrpSpPr/>
            <p:nvPr/>
          </p:nvGrpSpPr>
          <p:grpSpPr>
            <a:xfrm>
              <a:off x="2216" y="558"/>
              <a:ext cx="214" cy="61"/>
              <a:chOff x="2216" y="558"/>
              <a:chExt cx="214" cy="61"/>
            </a:xfrm>
          </p:grpSpPr>
          <p:sp>
            <p:nvSpPr>
              <p:cNvPr id="20520" name="Freeform 154"/>
              <p:cNvSpPr>
                <a:spLocks noEditPoints="1"/>
              </p:cNvSpPr>
              <p:nvPr/>
            </p:nvSpPr>
            <p:spPr>
              <a:xfrm>
                <a:off x="2216" y="613"/>
                <a:ext cx="33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64" y="0"/>
                  </a:cxn>
                  <a:cxn ang="0">
                    <a:pos x="64" y="0"/>
                  </a:cxn>
                  <a:cxn ang="0">
                    <a:pos x="64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64" y="12"/>
                  </a:cxn>
                  <a:cxn ang="0">
                    <a:pos x="64" y="0"/>
                  </a:cxn>
                </a:cxnLst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21" name="Freeform 155"/>
              <p:cNvSpPr/>
              <p:nvPr/>
            </p:nvSpPr>
            <p:spPr>
              <a:xfrm>
                <a:off x="2216" y="613"/>
                <a:ext cx="33" cy="4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4" y="8"/>
                  </a:cxn>
                  <a:cxn ang="0">
                    <a:pos x="64" y="0"/>
                  </a:cxn>
                </a:cxnLst>
                <a:pathLst>
                  <a:path w="17" h="2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22" name="Freeform 156"/>
              <p:cNvSpPr>
                <a:spLocks noEditPoints="1"/>
              </p:cNvSpPr>
              <p:nvPr/>
            </p:nvSpPr>
            <p:spPr>
              <a:xfrm>
                <a:off x="2275" y="574"/>
                <a:ext cx="34" cy="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4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8" y="0"/>
                  </a:cxn>
                </a:cxnLst>
                <a:pathLst>
                  <a:path w="17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23" name="Freeform 157"/>
              <p:cNvSpPr/>
              <p:nvPr/>
            </p:nvSpPr>
            <p:spPr>
              <a:xfrm>
                <a:off x="2275" y="574"/>
                <a:ext cx="34" cy="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8" y="4"/>
                  </a:cxn>
                  <a:cxn ang="0">
                    <a:pos x="68" y="0"/>
                  </a:cxn>
                </a:cxnLst>
                <a:pathLst>
                  <a:path w="17" h="1">
                    <a:moveTo>
                      <a:pt x="1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24" name="Freeform 158"/>
              <p:cNvSpPr>
                <a:spLocks noEditPoints="1"/>
              </p:cNvSpPr>
              <p:nvPr/>
            </p:nvSpPr>
            <p:spPr>
              <a:xfrm>
                <a:off x="2338" y="558"/>
                <a:ext cx="3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4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8" y="0"/>
                  </a:cxn>
                </a:cxnLst>
                <a:pathLst>
                  <a:path w="17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25" name="Freeform 159"/>
              <p:cNvSpPr/>
              <p:nvPr/>
            </p:nvSpPr>
            <p:spPr>
              <a:xfrm>
                <a:off x="2338" y="558"/>
                <a:ext cx="34" cy="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8" y="4"/>
                  </a:cxn>
                  <a:cxn ang="0">
                    <a:pos x="68" y="0"/>
                  </a:cxn>
                </a:cxnLst>
                <a:pathLst>
                  <a:path w="17" h="1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26" name="Freeform 160"/>
              <p:cNvSpPr>
                <a:spLocks noEditPoints="1"/>
              </p:cNvSpPr>
              <p:nvPr/>
            </p:nvSpPr>
            <p:spPr>
              <a:xfrm>
                <a:off x="2396" y="597"/>
                <a:ext cx="34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68" y="0"/>
                  </a:cxn>
                  <a:cxn ang="0">
                    <a:pos x="64" y="0"/>
                  </a:cxn>
                  <a:cxn ang="0">
                    <a:pos x="68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68" y="12"/>
                  </a:cxn>
                  <a:cxn ang="0">
                    <a:pos x="68" y="0"/>
                  </a:cxn>
                </a:cxnLst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27" name="Freeform 161"/>
              <p:cNvSpPr/>
              <p:nvPr/>
            </p:nvSpPr>
            <p:spPr>
              <a:xfrm>
                <a:off x="2396" y="597"/>
                <a:ext cx="34" cy="4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4" y="0"/>
                  </a:cxn>
                </a:cxnLst>
                <a:pathLst>
                  <a:path w="17" h="2">
                    <a:moveTo>
                      <a:pt x="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6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77986" name="Group 162"/>
          <p:cNvGrpSpPr/>
          <p:nvPr/>
        </p:nvGrpSpPr>
        <p:grpSpPr>
          <a:xfrm rot="10800000">
            <a:off x="695325" y="1827213"/>
            <a:ext cx="461963" cy="295275"/>
            <a:chOff x="2967" y="1087"/>
            <a:chExt cx="291" cy="186"/>
          </a:xfrm>
        </p:grpSpPr>
        <p:sp>
          <p:nvSpPr>
            <p:cNvPr id="20515" name="Freeform 163"/>
            <p:cNvSpPr/>
            <p:nvPr/>
          </p:nvSpPr>
          <p:spPr>
            <a:xfrm>
              <a:off x="2967" y="1087"/>
              <a:ext cx="270" cy="186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0" y="172"/>
                </a:cxn>
                <a:cxn ang="0">
                  <a:pos x="173" y="0"/>
                </a:cxn>
                <a:cxn ang="0">
                  <a:pos x="363" y="0"/>
                </a:cxn>
                <a:cxn ang="0">
                  <a:pos x="536" y="172"/>
                </a:cxn>
                <a:cxn ang="0">
                  <a:pos x="536" y="196"/>
                </a:cxn>
                <a:cxn ang="0">
                  <a:pos x="363" y="368"/>
                </a:cxn>
                <a:cxn ang="0">
                  <a:pos x="173" y="368"/>
                </a:cxn>
                <a:cxn ang="0">
                  <a:pos x="0" y="196"/>
                </a:cxn>
              </a:cxnLst>
              <a:pathLst>
                <a:path w="136" h="94">
                  <a:moveTo>
                    <a:pt x="0" y="5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16" y="0"/>
                    <a:pt x="136" y="20"/>
                    <a:pt x="136" y="44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74"/>
                    <a:pt x="116" y="94"/>
                    <a:pt x="92" y="9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20" y="94"/>
                    <a:pt x="0" y="74"/>
                    <a:pt x="0" y="50"/>
                  </a:cubicBezTo>
                  <a:close/>
                </a:path>
              </a:pathLst>
            </a:custGeom>
            <a:solidFill>
              <a:srgbClr val="EBE1E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16" name="Freeform 164"/>
            <p:cNvSpPr/>
            <p:nvPr/>
          </p:nvSpPr>
          <p:spPr>
            <a:xfrm>
              <a:off x="3237" y="1176"/>
              <a:ext cx="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pathLst>
                <a:path h="14">
                  <a:moveTo>
                    <a:pt x="0" y="14"/>
                  </a:move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17" name="Rectangle 165"/>
            <p:cNvSpPr/>
            <p:nvPr/>
          </p:nvSpPr>
          <p:spPr>
            <a:xfrm>
              <a:off x="3235" y="1162"/>
              <a:ext cx="23" cy="3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77990" name="Freeform 166"/>
          <p:cNvSpPr/>
          <p:nvPr/>
        </p:nvSpPr>
        <p:spPr>
          <a:xfrm rot="10800000">
            <a:off x="601663" y="1958975"/>
            <a:ext cx="327025" cy="984250"/>
          </a:xfrm>
          <a:custGeom>
            <a:avLst/>
            <a:gdLst/>
            <a:ahLst/>
            <a:cxnLst>
              <a:cxn ang="0">
                <a:pos x="781127513" y="2147483647"/>
              </a:cxn>
              <a:cxn ang="0">
                <a:pos x="672363400" y="2147483647"/>
              </a:cxn>
              <a:cxn ang="0">
                <a:pos x="672363400" y="2147483647"/>
              </a:cxn>
              <a:cxn ang="0">
                <a:pos x="781127513" y="2147483647"/>
              </a:cxn>
              <a:cxn ang="0">
                <a:pos x="929442784" y="2147483647"/>
              </a:cxn>
              <a:cxn ang="0">
                <a:pos x="929442784" y="2147483647"/>
              </a:cxn>
              <a:cxn ang="0">
                <a:pos x="781127513" y="2147483647"/>
              </a:cxn>
              <a:cxn ang="0">
                <a:pos x="632812242" y="2147483647"/>
              </a:cxn>
              <a:cxn ang="0">
                <a:pos x="385619075" y="2007325990"/>
              </a:cxn>
              <a:cxn ang="0">
                <a:pos x="385619075" y="247207123"/>
              </a:cxn>
              <a:cxn ang="0">
                <a:pos x="237303805" y="98884107"/>
              </a:cxn>
              <a:cxn ang="0">
                <a:pos x="0" y="98884107"/>
              </a:cxn>
              <a:cxn ang="0">
                <a:pos x="0" y="0"/>
              </a:cxn>
              <a:cxn ang="0">
                <a:pos x="237303805" y="0"/>
              </a:cxn>
              <a:cxn ang="0">
                <a:pos x="484496971" y="247207123"/>
              </a:cxn>
              <a:cxn ang="0">
                <a:pos x="484496971" y="2007325990"/>
              </a:cxn>
              <a:cxn ang="0">
                <a:pos x="632812242" y="2147483647"/>
              </a:cxn>
              <a:cxn ang="0">
                <a:pos x="781127513" y="2147483647"/>
              </a:cxn>
              <a:cxn ang="0">
                <a:pos x="1028320679" y="2147483647"/>
              </a:cxn>
              <a:cxn ang="0">
                <a:pos x="1028320679" y="2147483647"/>
              </a:cxn>
              <a:cxn ang="0">
                <a:pos x="781127513" y="2147483647"/>
              </a:cxn>
            </a:cxnLst>
            <a:pathLst>
              <a:path w="104" h="313">
                <a:moveTo>
                  <a:pt x="79" y="313"/>
                </a:moveTo>
                <a:cubicBezTo>
                  <a:pt x="68" y="313"/>
                  <a:pt x="68" y="313"/>
                  <a:pt x="68" y="313"/>
                </a:cubicBezTo>
                <a:cubicBezTo>
                  <a:pt x="68" y="304"/>
                  <a:pt x="68" y="304"/>
                  <a:pt x="68" y="304"/>
                </a:cubicBezTo>
                <a:cubicBezTo>
                  <a:pt x="79" y="304"/>
                  <a:pt x="79" y="304"/>
                  <a:pt x="79" y="304"/>
                </a:cubicBezTo>
                <a:cubicBezTo>
                  <a:pt x="88" y="304"/>
                  <a:pt x="94" y="297"/>
                  <a:pt x="94" y="289"/>
                </a:cubicBezTo>
                <a:cubicBezTo>
                  <a:pt x="94" y="243"/>
                  <a:pt x="94" y="243"/>
                  <a:pt x="94" y="243"/>
                </a:cubicBezTo>
                <a:cubicBezTo>
                  <a:pt x="94" y="235"/>
                  <a:pt x="88" y="228"/>
                  <a:pt x="79" y="228"/>
                </a:cubicBezTo>
                <a:cubicBezTo>
                  <a:pt x="64" y="228"/>
                  <a:pt x="64" y="228"/>
                  <a:pt x="64" y="228"/>
                </a:cubicBezTo>
                <a:cubicBezTo>
                  <a:pt x="50" y="228"/>
                  <a:pt x="39" y="217"/>
                  <a:pt x="39" y="203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17"/>
                  <a:pt x="32" y="10"/>
                  <a:pt x="24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8" y="0"/>
                  <a:pt x="49" y="12"/>
                  <a:pt x="49" y="25"/>
                </a:cubicBezTo>
                <a:cubicBezTo>
                  <a:pt x="49" y="203"/>
                  <a:pt x="49" y="203"/>
                  <a:pt x="49" y="203"/>
                </a:cubicBezTo>
                <a:cubicBezTo>
                  <a:pt x="49" y="212"/>
                  <a:pt x="55" y="218"/>
                  <a:pt x="64" y="218"/>
                </a:cubicBezTo>
                <a:cubicBezTo>
                  <a:pt x="79" y="218"/>
                  <a:pt x="79" y="218"/>
                  <a:pt x="79" y="218"/>
                </a:cubicBezTo>
                <a:cubicBezTo>
                  <a:pt x="93" y="218"/>
                  <a:pt x="104" y="229"/>
                  <a:pt x="104" y="243"/>
                </a:cubicBezTo>
                <a:cubicBezTo>
                  <a:pt x="104" y="289"/>
                  <a:pt x="104" y="289"/>
                  <a:pt x="104" y="289"/>
                </a:cubicBezTo>
                <a:cubicBezTo>
                  <a:pt x="104" y="302"/>
                  <a:pt x="93" y="313"/>
                  <a:pt x="79" y="313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77991" name="Group 167"/>
          <p:cNvGrpSpPr/>
          <p:nvPr/>
        </p:nvGrpSpPr>
        <p:grpSpPr>
          <a:xfrm rot="-10800000" flipH="1">
            <a:off x="1327150" y="1506538"/>
            <a:ext cx="536575" cy="1419225"/>
            <a:chOff x="2196" y="530"/>
            <a:chExt cx="317" cy="894"/>
          </a:xfrm>
        </p:grpSpPr>
        <p:sp>
          <p:nvSpPr>
            <p:cNvPr id="20498" name="Freeform 168"/>
            <p:cNvSpPr/>
            <p:nvPr/>
          </p:nvSpPr>
          <p:spPr>
            <a:xfrm>
              <a:off x="2210" y="1049"/>
              <a:ext cx="188" cy="37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595"/>
                </a:cxn>
                <a:cxn ang="0">
                  <a:pos x="352" y="744"/>
                </a:cxn>
                <a:cxn ang="0">
                  <a:pos x="372" y="12"/>
                </a:cxn>
                <a:cxn ang="0">
                  <a:pos x="16" y="0"/>
                </a:cxn>
              </a:cxnLst>
              <a:pathLst>
                <a:path w="95" h="189">
                  <a:moveTo>
                    <a:pt x="4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28" y="168"/>
                    <a:pt x="58" y="181"/>
                    <a:pt x="90" y="189"/>
                  </a:cubicBezTo>
                  <a:cubicBezTo>
                    <a:pt x="95" y="3"/>
                    <a:pt x="95" y="3"/>
                    <a:pt x="95" y="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499" name="Freeform 169"/>
            <p:cNvSpPr/>
            <p:nvPr/>
          </p:nvSpPr>
          <p:spPr>
            <a:xfrm>
              <a:off x="2299" y="1053"/>
              <a:ext cx="99" cy="371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677"/>
                </a:cxn>
                <a:cxn ang="0">
                  <a:pos x="176" y="736"/>
                </a:cxn>
                <a:cxn ang="0">
                  <a:pos x="196" y="4"/>
                </a:cxn>
                <a:cxn ang="0">
                  <a:pos x="20" y="0"/>
                </a:cxn>
              </a:cxnLst>
              <a:pathLst>
                <a:path w="50" h="187">
                  <a:moveTo>
                    <a:pt x="5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4" y="178"/>
                    <a:pt x="29" y="183"/>
                    <a:pt x="45" y="187"/>
                  </a:cubicBezTo>
                  <a:cubicBezTo>
                    <a:pt x="50" y="1"/>
                    <a:pt x="50" y="1"/>
                    <a:pt x="50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298DB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00" name="Freeform 170"/>
            <p:cNvSpPr/>
            <p:nvPr/>
          </p:nvSpPr>
          <p:spPr>
            <a:xfrm>
              <a:off x="2352" y="754"/>
              <a:ext cx="161" cy="210"/>
            </a:xfrm>
            <a:custGeom>
              <a:avLst/>
              <a:gdLst/>
              <a:ahLst/>
              <a:cxnLst>
                <a:cxn ang="0">
                  <a:pos x="296" y="32"/>
                </a:cxn>
                <a:cxn ang="0">
                  <a:pos x="292" y="113"/>
                </a:cxn>
                <a:cxn ang="0">
                  <a:pos x="147" y="353"/>
                </a:cxn>
                <a:cxn ang="0">
                  <a:pos x="56" y="396"/>
                </a:cxn>
                <a:cxn ang="0">
                  <a:pos x="0" y="361"/>
                </a:cxn>
                <a:cxn ang="0">
                  <a:pos x="197" y="48"/>
                </a:cxn>
                <a:cxn ang="0">
                  <a:pos x="276" y="16"/>
                </a:cxn>
                <a:cxn ang="0">
                  <a:pos x="296" y="32"/>
                </a:cxn>
              </a:cxnLst>
              <a:pathLst>
                <a:path w="81" h="106">
                  <a:moveTo>
                    <a:pt x="75" y="8"/>
                  </a:moveTo>
                  <a:cubicBezTo>
                    <a:pt x="81" y="12"/>
                    <a:pt x="78" y="22"/>
                    <a:pt x="74" y="2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1" y="100"/>
                    <a:pt x="22" y="106"/>
                    <a:pt x="14" y="10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4" y="5"/>
                    <a:pt x="64" y="0"/>
                    <a:pt x="70" y="4"/>
                  </a:cubicBezTo>
                  <a:lnTo>
                    <a:pt x="75" y="8"/>
                  </a:lnTo>
                  <a:close/>
                </a:path>
              </a:pathLst>
            </a:custGeom>
            <a:solidFill>
              <a:srgbClr val="FFAB9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01" name="Freeform 171"/>
            <p:cNvSpPr/>
            <p:nvPr/>
          </p:nvSpPr>
          <p:spPr>
            <a:xfrm>
              <a:off x="2233" y="952"/>
              <a:ext cx="149" cy="10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49" y="6"/>
                </a:cxn>
                <a:cxn ang="0">
                  <a:pos x="147" y="103"/>
                </a:cxn>
                <a:cxn ang="0">
                  <a:pos x="0" y="99"/>
                </a:cxn>
                <a:cxn ang="0">
                  <a:pos x="2" y="0"/>
                </a:cxn>
              </a:cxnLst>
              <a:pathLst>
                <a:path w="149" h="103">
                  <a:moveTo>
                    <a:pt x="2" y="0"/>
                  </a:moveTo>
                  <a:lnTo>
                    <a:pt x="149" y="6"/>
                  </a:lnTo>
                  <a:lnTo>
                    <a:pt x="147" y="103"/>
                  </a:lnTo>
                  <a:lnTo>
                    <a:pt x="0" y="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02" name="Freeform 172"/>
            <p:cNvSpPr/>
            <p:nvPr/>
          </p:nvSpPr>
          <p:spPr>
            <a:xfrm>
              <a:off x="2307" y="954"/>
              <a:ext cx="75" cy="10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5" y="4"/>
                </a:cxn>
                <a:cxn ang="0">
                  <a:pos x="73" y="101"/>
                </a:cxn>
                <a:cxn ang="0">
                  <a:pos x="0" y="99"/>
                </a:cxn>
                <a:cxn ang="0">
                  <a:pos x="4" y="0"/>
                </a:cxn>
              </a:cxnLst>
              <a:pathLst>
                <a:path w="75" h="101">
                  <a:moveTo>
                    <a:pt x="4" y="0"/>
                  </a:moveTo>
                  <a:lnTo>
                    <a:pt x="75" y="4"/>
                  </a:lnTo>
                  <a:lnTo>
                    <a:pt x="73" y="101"/>
                  </a:lnTo>
                  <a:lnTo>
                    <a:pt x="0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AB9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03" name="Freeform 173"/>
            <p:cNvSpPr/>
            <p:nvPr/>
          </p:nvSpPr>
          <p:spPr>
            <a:xfrm>
              <a:off x="2196" y="720"/>
              <a:ext cx="238" cy="238"/>
            </a:xfrm>
            <a:custGeom>
              <a:avLst/>
              <a:gdLst/>
              <a:ahLst/>
              <a:cxnLst>
                <a:cxn ang="0">
                  <a:pos x="79" y="460"/>
                </a:cxn>
                <a:cxn ang="0">
                  <a:pos x="377" y="472"/>
                </a:cxn>
                <a:cxn ang="0">
                  <a:pos x="460" y="393"/>
                </a:cxn>
                <a:cxn ang="0">
                  <a:pos x="472" y="16"/>
                </a:cxn>
                <a:cxn ang="0">
                  <a:pos x="16" y="0"/>
                </a:cxn>
                <a:cxn ang="0">
                  <a:pos x="4" y="377"/>
                </a:cxn>
                <a:cxn ang="0">
                  <a:pos x="79" y="460"/>
                </a:cxn>
              </a:cxnLst>
              <a:pathLst>
                <a:path w="120" h="120">
                  <a:moveTo>
                    <a:pt x="20" y="117"/>
                  </a:moveTo>
                  <a:cubicBezTo>
                    <a:pt x="96" y="120"/>
                    <a:pt x="96" y="120"/>
                    <a:pt x="96" y="120"/>
                  </a:cubicBezTo>
                  <a:cubicBezTo>
                    <a:pt x="107" y="120"/>
                    <a:pt x="117" y="111"/>
                    <a:pt x="117" y="10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0" y="107"/>
                    <a:pt x="9" y="117"/>
                    <a:pt x="20" y="117"/>
                  </a:cubicBez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04" name="Freeform 174"/>
            <p:cNvSpPr/>
            <p:nvPr/>
          </p:nvSpPr>
          <p:spPr>
            <a:xfrm>
              <a:off x="2325" y="530"/>
              <a:ext cx="55" cy="19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9" y="0"/>
                </a:cxn>
                <a:cxn ang="0">
                  <a:pos x="108" y="44"/>
                </a:cxn>
                <a:cxn ang="0">
                  <a:pos x="96" y="388"/>
                </a:cxn>
                <a:cxn ang="0">
                  <a:pos x="0" y="384"/>
                </a:cxn>
                <a:cxn ang="0">
                  <a:pos x="8" y="40"/>
                </a:cxn>
                <a:cxn ang="0">
                  <a:pos x="51" y="0"/>
                </a:cxn>
              </a:cxnLst>
              <a:pathLst>
                <a:path w="28" h="9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4"/>
                    <a:pt x="7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05" name="Freeform 175"/>
            <p:cNvSpPr/>
            <p:nvPr/>
          </p:nvSpPr>
          <p:spPr>
            <a:xfrm>
              <a:off x="2263" y="548"/>
              <a:ext cx="56" cy="17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72" y="0"/>
                </a:cxn>
                <a:cxn ang="0">
                  <a:pos x="112" y="44"/>
                </a:cxn>
                <a:cxn ang="0">
                  <a:pos x="104" y="348"/>
                </a:cxn>
                <a:cxn ang="0">
                  <a:pos x="0" y="344"/>
                </a:cxn>
                <a:cxn ang="0">
                  <a:pos x="12" y="40"/>
                </a:cxn>
                <a:cxn ang="0">
                  <a:pos x="52" y="0"/>
                </a:cxn>
              </a:cxnLst>
              <a:pathLst>
                <a:path w="28" h="8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4"/>
                    <a:pt x="8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06" name="Freeform 176"/>
            <p:cNvSpPr/>
            <p:nvPr/>
          </p:nvSpPr>
          <p:spPr>
            <a:xfrm>
              <a:off x="2204" y="585"/>
              <a:ext cx="53" cy="137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65" y="0"/>
                </a:cxn>
                <a:cxn ang="0">
                  <a:pos x="104" y="44"/>
                </a:cxn>
                <a:cxn ang="0">
                  <a:pos x="96" y="272"/>
                </a:cxn>
                <a:cxn ang="0">
                  <a:pos x="0" y="268"/>
                </a:cxn>
                <a:cxn ang="0">
                  <a:pos x="8" y="40"/>
                </a:cxn>
                <a:cxn ang="0">
                  <a:pos x="47" y="0"/>
                </a:cxn>
              </a:cxnLst>
              <a:pathLst>
                <a:path w="27" h="69">
                  <a:moveTo>
                    <a:pt x="12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23" y="1"/>
                    <a:pt x="27" y="5"/>
                    <a:pt x="27" y="11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7" y="0"/>
                    <a:pt x="12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07" name="Freeform 177"/>
            <p:cNvSpPr/>
            <p:nvPr/>
          </p:nvSpPr>
          <p:spPr>
            <a:xfrm>
              <a:off x="2384" y="572"/>
              <a:ext cx="56" cy="15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72" y="0"/>
                </a:cxn>
                <a:cxn ang="0">
                  <a:pos x="108" y="43"/>
                </a:cxn>
                <a:cxn ang="0">
                  <a:pos x="100" y="308"/>
                </a:cxn>
                <a:cxn ang="0">
                  <a:pos x="0" y="304"/>
                </a:cxn>
                <a:cxn ang="0">
                  <a:pos x="8" y="39"/>
                </a:cxn>
                <a:cxn ang="0">
                  <a:pos x="52" y="0"/>
                </a:cxn>
              </a:cxnLst>
              <a:pathLst>
                <a:path w="28" h="7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8" y="5"/>
                    <a:pt x="27" y="11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4"/>
                    <a:pt x="7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08" name="Freeform 178"/>
            <p:cNvSpPr/>
            <p:nvPr/>
          </p:nvSpPr>
          <p:spPr>
            <a:xfrm>
              <a:off x="2362" y="1111"/>
              <a:ext cx="18" cy="18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6" y="36"/>
                </a:cxn>
                <a:cxn ang="0">
                  <a:pos x="36" y="20"/>
                </a:cxn>
                <a:cxn ang="0">
                  <a:pos x="20" y="0"/>
                </a:cxn>
                <a:cxn ang="0">
                  <a:pos x="0" y="20"/>
                </a:cxn>
              </a:cxnLst>
              <a:pathLst>
                <a:path w="9" h="9">
                  <a:moveTo>
                    <a:pt x="0" y="5"/>
                  </a:moveTo>
                  <a:cubicBezTo>
                    <a:pt x="0" y="7"/>
                    <a:pt x="2" y="9"/>
                    <a:pt x="4" y="9"/>
                  </a:cubicBezTo>
                  <a:cubicBezTo>
                    <a:pt x="7" y="9"/>
                    <a:pt x="9" y="7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09" name="Freeform 179"/>
            <p:cNvSpPr/>
            <p:nvPr/>
          </p:nvSpPr>
          <p:spPr>
            <a:xfrm>
              <a:off x="2364" y="1083"/>
              <a:ext cx="2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40"/>
                </a:cxn>
                <a:cxn ang="0">
                  <a:pos x="40" y="20"/>
                </a:cxn>
                <a:cxn ang="0">
                  <a:pos x="20" y="4"/>
                </a:cxn>
                <a:cxn ang="0">
                  <a:pos x="0" y="20"/>
                </a:cxn>
              </a:cxnLst>
              <a:pathLst>
                <a:path w="10" h="10">
                  <a:moveTo>
                    <a:pt x="0" y="5"/>
                  </a:moveTo>
                  <a:cubicBezTo>
                    <a:pt x="0" y="7"/>
                    <a:pt x="2" y="10"/>
                    <a:pt x="5" y="10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10" name="Freeform 180"/>
            <p:cNvSpPr/>
            <p:nvPr/>
          </p:nvSpPr>
          <p:spPr>
            <a:xfrm>
              <a:off x="2360" y="1137"/>
              <a:ext cx="20" cy="19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20" y="32"/>
                </a:cxn>
                <a:cxn ang="0">
                  <a:pos x="40" y="19"/>
                </a:cxn>
                <a:cxn ang="0">
                  <a:pos x="20" y="0"/>
                </a:cxn>
                <a:cxn ang="0">
                  <a:pos x="4" y="19"/>
                </a:cxn>
              </a:cxnLst>
              <a:pathLst>
                <a:path w="10" h="10">
                  <a:moveTo>
                    <a:pt x="1" y="5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11" name="Freeform 181"/>
            <p:cNvSpPr/>
            <p:nvPr/>
          </p:nvSpPr>
          <p:spPr>
            <a:xfrm>
              <a:off x="2216" y="599"/>
              <a:ext cx="33" cy="1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64" y="36"/>
                </a:cxn>
                <a:cxn ang="0">
                  <a:pos x="0" y="36"/>
                </a:cxn>
                <a:cxn ang="0">
                  <a:pos x="31" y="0"/>
                </a:cxn>
              </a:cxnLst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12" name="Freeform 182"/>
            <p:cNvSpPr/>
            <p:nvPr/>
          </p:nvSpPr>
          <p:spPr>
            <a:xfrm>
              <a:off x="2275" y="560"/>
              <a:ext cx="34" cy="16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8" y="32"/>
                </a:cxn>
                <a:cxn ang="0">
                  <a:pos x="0" y="32"/>
                </a:cxn>
                <a:cxn ang="0">
                  <a:pos x="36" y="0"/>
                </a:cxn>
              </a:cxnLst>
              <a:pathLst>
                <a:path w="17" h="8">
                  <a:moveTo>
                    <a:pt x="9" y="0"/>
                  </a:moveTo>
                  <a:cubicBezTo>
                    <a:pt x="14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9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13" name="Freeform 183"/>
            <p:cNvSpPr/>
            <p:nvPr/>
          </p:nvSpPr>
          <p:spPr>
            <a:xfrm>
              <a:off x="2338" y="544"/>
              <a:ext cx="34" cy="1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8" y="32"/>
                </a:cxn>
                <a:cxn ang="0">
                  <a:pos x="0" y="32"/>
                </a:cxn>
                <a:cxn ang="0">
                  <a:pos x="32" y="0"/>
                </a:cxn>
              </a:cxnLst>
              <a:pathLst>
                <a:path w="17" h="8">
                  <a:moveTo>
                    <a:pt x="8" y="0"/>
                  </a:moveTo>
                  <a:cubicBezTo>
                    <a:pt x="13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14" name="Freeform 184"/>
            <p:cNvSpPr/>
            <p:nvPr/>
          </p:nvSpPr>
          <p:spPr>
            <a:xfrm>
              <a:off x="2396" y="583"/>
              <a:ext cx="34" cy="1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8" y="36"/>
                </a:cxn>
                <a:cxn ang="0">
                  <a:pos x="0" y="36"/>
                </a:cxn>
                <a:cxn ang="0">
                  <a:pos x="32" y="0"/>
                </a:cxn>
              </a:cxnLst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8009" name="Text Box 185"/>
          <p:cNvSpPr txBox="1"/>
          <p:nvPr/>
        </p:nvSpPr>
        <p:spPr>
          <a:xfrm>
            <a:off x="3271838" y="2501900"/>
            <a:ext cx="2338387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sz="400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/</a:t>
            </a:r>
            <a:r>
              <a:rPr lang="en-US" altLang="zh-CN" sz="40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altLang="zh-CN" sz="4000" dirty="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94" name="Rectangle 186"/>
          <p:cNvSpPr/>
          <p:nvPr/>
        </p:nvSpPr>
        <p:spPr>
          <a:xfrm>
            <a:off x="0" y="0"/>
            <a:ext cx="9144000" cy="1647825"/>
          </a:xfrm>
          <a:prstGeom prst="rect">
            <a:avLst/>
          </a:prstGeom>
          <a:solidFill>
            <a:srgbClr val="EDE8C7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95" name="Rectangle 187"/>
          <p:cNvSpPr/>
          <p:nvPr/>
        </p:nvSpPr>
        <p:spPr>
          <a:xfrm>
            <a:off x="0" y="3494088"/>
            <a:ext cx="9144000" cy="1647825"/>
          </a:xfrm>
          <a:prstGeom prst="rect">
            <a:avLst/>
          </a:prstGeom>
          <a:solidFill>
            <a:srgbClr val="EDE8C7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8012" name="Text Box 188"/>
          <p:cNvSpPr txBox="1"/>
          <p:nvPr/>
        </p:nvSpPr>
        <p:spPr>
          <a:xfrm>
            <a:off x="5511800" y="2733675"/>
            <a:ext cx="2012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单击添加标题文本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013" name="Line 189"/>
          <p:cNvSpPr/>
          <p:nvPr/>
        </p:nvSpPr>
        <p:spPr>
          <a:xfrm>
            <a:off x="0" y="3422650"/>
            <a:ext cx="14797088" cy="0"/>
          </a:xfrm>
          <a:prstGeom prst="line">
            <a:avLst/>
          </a:prstGeom>
          <a:ln w="25400" cap="flat" cmpd="sng">
            <a:solidFill>
              <a:srgbClr val="EDE8C7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778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77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77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7798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" presetClass="entr" presetSubtype="1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7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7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 " pathEditMode="relative" ptsTypes="AA">
                                      <p:cBhvr>
                                        <p:cTn id="59" dur="3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47 L -0.50208 -0.00216 " pathEditMode="relative" ptsTypes="AA">
                                      <p:cBhvr>
                                        <p:cTn id="61" dur="3000" fill="hold"/>
                                        <p:tgtEl>
                                          <p:spTgt spid="78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09" grpId="0"/>
      <p:bldP spid="780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1506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21526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27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9877" name="Text Box 5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PART/03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79909" name="Group 37"/>
          <p:cNvGrpSpPr/>
          <p:nvPr/>
        </p:nvGrpSpPr>
        <p:grpSpPr>
          <a:xfrm>
            <a:off x="1331913" y="1562100"/>
            <a:ext cx="1687512" cy="1690688"/>
            <a:chOff x="839" y="984"/>
            <a:chExt cx="1063" cy="1065"/>
          </a:xfrm>
        </p:grpSpPr>
        <p:sp>
          <p:nvSpPr>
            <p:cNvPr id="21524" name="Freeform 19"/>
            <p:cNvSpPr/>
            <p:nvPr/>
          </p:nvSpPr>
          <p:spPr>
            <a:xfrm>
              <a:off x="840" y="984"/>
              <a:ext cx="1062" cy="1065"/>
            </a:xfrm>
            <a:custGeom>
              <a:avLst/>
              <a:gdLst/>
              <a:ahLst/>
              <a:cxnLst>
                <a:cxn ang="0">
                  <a:pos x="587" y="0"/>
                </a:cxn>
                <a:cxn ang="0">
                  <a:pos x="587" y="102"/>
                </a:cxn>
                <a:cxn ang="0">
                  <a:pos x="1074" y="591"/>
                </a:cxn>
                <a:cxn ang="0">
                  <a:pos x="587" y="1079"/>
                </a:cxn>
                <a:cxn ang="0">
                  <a:pos x="103" y="628"/>
                </a:cxn>
                <a:cxn ang="0">
                  <a:pos x="0" y="637"/>
                </a:cxn>
                <a:cxn ang="0">
                  <a:pos x="587" y="1181"/>
                </a:cxn>
                <a:cxn ang="0">
                  <a:pos x="1176" y="591"/>
                </a:cxn>
                <a:cxn ang="0">
                  <a:pos x="587" y="0"/>
                </a:cxn>
              </a:cxnLst>
              <a:pathLst>
                <a:path w="959" h="960">
                  <a:moveTo>
                    <a:pt x="479" y="0"/>
                  </a:moveTo>
                  <a:cubicBezTo>
                    <a:pt x="479" y="83"/>
                    <a:pt x="479" y="83"/>
                    <a:pt x="479" y="83"/>
                  </a:cubicBezTo>
                  <a:cubicBezTo>
                    <a:pt x="698" y="83"/>
                    <a:pt x="876" y="261"/>
                    <a:pt x="876" y="480"/>
                  </a:cubicBezTo>
                  <a:cubicBezTo>
                    <a:pt x="876" y="699"/>
                    <a:pt x="698" y="877"/>
                    <a:pt x="479" y="877"/>
                  </a:cubicBezTo>
                  <a:cubicBezTo>
                    <a:pt x="270" y="877"/>
                    <a:pt x="99" y="715"/>
                    <a:pt x="84" y="510"/>
                  </a:cubicBezTo>
                  <a:cubicBezTo>
                    <a:pt x="0" y="517"/>
                    <a:pt x="0" y="517"/>
                    <a:pt x="0" y="517"/>
                  </a:cubicBezTo>
                  <a:cubicBezTo>
                    <a:pt x="19" y="765"/>
                    <a:pt x="226" y="960"/>
                    <a:pt x="479" y="960"/>
                  </a:cubicBezTo>
                  <a:cubicBezTo>
                    <a:pt x="744" y="960"/>
                    <a:pt x="959" y="745"/>
                    <a:pt x="959" y="480"/>
                  </a:cubicBezTo>
                  <a:cubicBezTo>
                    <a:pt x="959" y="215"/>
                    <a:pt x="744" y="0"/>
                    <a:pt x="479" y="0"/>
                  </a:cubicBezTo>
                  <a:close/>
                </a:path>
              </a:pathLst>
            </a:custGeom>
            <a:solidFill>
              <a:srgbClr val="64C0B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25" name="Freeform 20"/>
            <p:cNvSpPr/>
            <p:nvPr/>
          </p:nvSpPr>
          <p:spPr>
            <a:xfrm>
              <a:off x="839" y="984"/>
              <a:ext cx="531" cy="574"/>
            </a:xfrm>
            <a:custGeom>
              <a:avLst/>
              <a:gdLst/>
              <a:ahLst/>
              <a:cxnLst>
                <a:cxn ang="0">
                  <a:pos x="102" y="592"/>
                </a:cxn>
                <a:cxn ang="0">
                  <a:pos x="587" y="102"/>
                </a:cxn>
                <a:cxn ang="0">
                  <a:pos x="587" y="0"/>
                </a:cxn>
                <a:cxn ang="0">
                  <a:pos x="587" y="0"/>
                </a:cxn>
                <a:cxn ang="0">
                  <a:pos x="0" y="592"/>
                </a:cxn>
                <a:cxn ang="0">
                  <a:pos x="1" y="637"/>
                </a:cxn>
                <a:cxn ang="0">
                  <a:pos x="104" y="628"/>
                </a:cxn>
                <a:cxn ang="0">
                  <a:pos x="102" y="592"/>
                </a:cxn>
              </a:cxnLst>
              <a:pathLst>
                <a:path w="480" h="517">
                  <a:moveTo>
                    <a:pt x="83" y="480"/>
                  </a:moveTo>
                  <a:cubicBezTo>
                    <a:pt x="83" y="261"/>
                    <a:pt x="261" y="83"/>
                    <a:pt x="480" y="83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215" y="0"/>
                    <a:pt x="0" y="215"/>
                    <a:pt x="0" y="480"/>
                  </a:cubicBezTo>
                  <a:cubicBezTo>
                    <a:pt x="0" y="492"/>
                    <a:pt x="0" y="505"/>
                    <a:pt x="1" y="517"/>
                  </a:cubicBezTo>
                  <a:cubicBezTo>
                    <a:pt x="85" y="510"/>
                    <a:pt x="85" y="510"/>
                    <a:pt x="85" y="510"/>
                  </a:cubicBezTo>
                  <a:cubicBezTo>
                    <a:pt x="84" y="500"/>
                    <a:pt x="83" y="490"/>
                    <a:pt x="83" y="480"/>
                  </a:cubicBezTo>
                  <a:close/>
                </a:path>
              </a:pathLst>
            </a:custGeom>
            <a:solidFill>
              <a:srgbClr val="D4D4D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9897" name="Oval 25"/>
          <p:cNvSpPr/>
          <p:nvPr/>
        </p:nvSpPr>
        <p:spPr>
          <a:xfrm>
            <a:off x="1427163" y="1657350"/>
            <a:ext cx="1497012" cy="1500188"/>
          </a:xfrm>
          <a:prstGeom prst="ellipse">
            <a:avLst/>
          </a:prstGeom>
          <a:solidFill>
            <a:srgbClr val="64C0BA"/>
          </a:solidFill>
          <a:ln w="34925" cap="flat" cmpd="sng">
            <a:solidFill>
              <a:srgbClr val="F9F9F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79910" name="Group 38"/>
          <p:cNvGrpSpPr/>
          <p:nvPr/>
        </p:nvGrpSpPr>
        <p:grpSpPr>
          <a:xfrm>
            <a:off x="3727450" y="1562100"/>
            <a:ext cx="1687513" cy="1690688"/>
            <a:chOff x="2348" y="984"/>
            <a:chExt cx="1063" cy="1065"/>
          </a:xfrm>
        </p:grpSpPr>
        <p:sp>
          <p:nvSpPr>
            <p:cNvPr id="21522" name="Freeform 21"/>
            <p:cNvSpPr/>
            <p:nvPr/>
          </p:nvSpPr>
          <p:spPr>
            <a:xfrm>
              <a:off x="2585" y="984"/>
              <a:ext cx="826" cy="1065"/>
            </a:xfrm>
            <a:custGeom>
              <a:avLst/>
              <a:gdLst/>
              <a:ahLst/>
              <a:cxnLst>
                <a:cxn ang="0">
                  <a:pos x="327" y="0"/>
                </a:cxn>
                <a:cxn ang="0">
                  <a:pos x="327" y="102"/>
                </a:cxn>
                <a:cxn ang="0">
                  <a:pos x="813" y="591"/>
                </a:cxn>
                <a:cxn ang="0">
                  <a:pos x="327" y="1079"/>
                </a:cxn>
                <a:cxn ang="0">
                  <a:pos x="56" y="997"/>
                </a:cxn>
                <a:cxn ang="0">
                  <a:pos x="0" y="1082"/>
                </a:cxn>
                <a:cxn ang="0">
                  <a:pos x="327" y="1181"/>
                </a:cxn>
                <a:cxn ang="0">
                  <a:pos x="915" y="591"/>
                </a:cxn>
                <a:cxn ang="0">
                  <a:pos x="327" y="0"/>
                </a:cxn>
              </a:cxnLst>
              <a:pathLst>
                <a:path w="746" h="960">
                  <a:moveTo>
                    <a:pt x="266" y="0"/>
                  </a:moveTo>
                  <a:cubicBezTo>
                    <a:pt x="266" y="83"/>
                    <a:pt x="266" y="83"/>
                    <a:pt x="266" y="83"/>
                  </a:cubicBezTo>
                  <a:cubicBezTo>
                    <a:pt x="485" y="83"/>
                    <a:pt x="663" y="261"/>
                    <a:pt x="663" y="480"/>
                  </a:cubicBezTo>
                  <a:cubicBezTo>
                    <a:pt x="663" y="699"/>
                    <a:pt x="485" y="877"/>
                    <a:pt x="266" y="877"/>
                  </a:cubicBezTo>
                  <a:cubicBezTo>
                    <a:pt x="185" y="877"/>
                    <a:pt x="109" y="852"/>
                    <a:pt x="46" y="810"/>
                  </a:cubicBezTo>
                  <a:cubicBezTo>
                    <a:pt x="0" y="879"/>
                    <a:pt x="0" y="879"/>
                    <a:pt x="0" y="879"/>
                  </a:cubicBezTo>
                  <a:cubicBezTo>
                    <a:pt x="76" y="930"/>
                    <a:pt x="167" y="960"/>
                    <a:pt x="266" y="960"/>
                  </a:cubicBezTo>
                  <a:cubicBezTo>
                    <a:pt x="531" y="960"/>
                    <a:pt x="746" y="745"/>
                    <a:pt x="746" y="480"/>
                  </a:cubicBezTo>
                  <a:cubicBezTo>
                    <a:pt x="746" y="215"/>
                    <a:pt x="531" y="0"/>
                    <a:pt x="266" y="0"/>
                  </a:cubicBez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23" name="Freeform 22"/>
            <p:cNvSpPr/>
            <p:nvPr/>
          </p:nvSpPr>
          <p:spPr>
            <a:xfrm>
              <a:off x="2348" y="984"/>
              <a:ext cx="532" cy="975"/>
            </a:xfrm>
            <a:custGeom>
              <a:avLst/>
              <a:gdLst/>
              <a:ahLst/>
              <a:cxnLst>
                <a:cxn ang="0">
                  <a:pos x="102" y="590"/>
                </a:cxn>
                <a:cxn ang="0">
                  <a:pos x="590" y="102"/>
                </a:cxn>
                <a:cxn ang="0">
                  <a:pos x="590" y="0"/>
                </a:cxn>
                <a:cxn ang="0">
                  <a:pos x="590" y="0"/>
                </a:cxn>
                <a:cxn ang="0">
                  <a:pos x="0" y="590"/>
                </a:cxn>
                <a:cxn ang="0">
                  <a:pos x="263" y="1081"/>
                </a:cxn>
                <a:cxn ang="0">
                  <a:pos x="319" y="996"/>
                </a:cxn>
                <a:cxn ang="0">
                  <a:pos x="102" y="590"/>
                </a:cxn>
              </a:cxnLst>
              <a:pathLst>
                <a:path w="480" h="879">
                  <a:moveTo>
                    <a:pt x="83" y="480"/>
                  </a:moveTo>
                  <a:cubicBezTo>
                    <a:pt x="83" y="261"/>
                    <a:pt x="261" y="83"/>
                    <a:pt x="480" y="83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215" y="0"/>
                    <a:pt x="0" y="215"/>
                    <a:pt x="0" y="480"/>
                  </a:cubicBezTo>
                  <a:cubicBezTo>
                    <a:pt x="0" y="647"/>
                    <a:pt x="85" y="793"/>
                    <a:pt x="214" y="879"/>
                  </a:cubicBezTo>
                  <a:cubicBezTo>
                    <a:pt x="260" y="810"/>
                    <a:pt x="260" y="810"/>
                    <a:pt x="260" y="810"/>
                  </a:cubicBezTo>
                  <a:cubicBezTo>
                    <a:pt x="154" y="739"/>
                    <a:pt x="83" y="618"/>
                    <a:pt x="83" y="480"/>
                  </a:cubicBezTo>
                  <a:close/>
                </a:path>
              </a:pathLst>
            </a:custGeom>
            <a:solidFill>
              <a:srgbClr val="D4D4D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9898" name="Oval 26"/>
          <p:cNvSpPr/>
          <p:nvPr/>
        </p:nvSpPr>
        <p:spPr>
          <a:xfrm>
            <a:off x="3822700" y="1657350"/>
            <a:ext cx="1498600" cy="1500188"/>
          </a:xfrm>
          <a:prstGeom prst="ellipse">
            <a:avLst/>
          </a:prstGeom>
          <a:solidFill>
            <a:srgbClr val="FF9900"/>
          </a:solidFill>
          <a:ln w="34925" cap="flat" cmpd="sng">
            <a:solidFill>
              <a:srgbClr val="F9F9F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79911" name="Group 39"/>
          <p:cNvGrpSpPr/>
          <p:nvPr/>
        </p:nvGrpSpPr>
        <p:grpSpPr>
          <a:xfrm>
            <a:off x="6156325" y="1562100"/>
            <a:ext cx="1687513" cy="1690688"/>
            <a:chOff x="3878" y="984"/>
            <a:chExt cx="1063" cy="1065"/>
          </a:xfrm>
        </p:grpSpPr>
        <p:sp>
          <p:nvSpPr>
            <p:cNvPr id="21520" name="Freeform 23"/>
            <p:cNvSpPr/>
            <p:nvPr/>
          </p:nvSpPr>
          <p:spPr>
            <a:xfrm>
              <a:off x="3878" y="984"/>
              <a:ext cx="1063" cy="1065"/>
            </a:xfrm>
            <a:custGeom>
              <a:avLst/>
              <a:gdLst/>
              <a:ahLst/>
              <a:cxnLst>
                <a:cxn ang="0">
                  <a:pos x="1042" y="416"/>
                </a:cxn>
                <a:cxn ang="0">
                  <a:pos x="1075" y="591"/>
                </a:cxn>
                <a:cxn ang="0">
                  <a:pos x="589" y="1079"/>
                </a:cxn>
                <a:cxn ang="0">
                  <a:pos x="102" y="591"/>
                </a:cxn>
                <a:cxn ang="0">
                  <a:pos x="589" y="102"/>
                </a:cxn>
                <a:cxn ang="0">
                  <a:pos x="589" y="0"/>
                </a:cxn>
                <a:cxn ang="0">
                  <a:pos x="0" y="591"/>
                </a:cxn>
                <a:cxn ang="0">
                  <a:pos x="589" y="1181"/>
                </a:cxn>
                <a:cxn ang="0">
                  <a:pos x="1177" y="591"/>
                </a:cxn>
                <a:cxn ang="0">
                  <a:pos x="1138" y="379"/>
                </a:cxn>
                <a:cxn ang="0">
                  <a:pos x="1042" y="416"/>
                </a:cxn>
              </a:cxnLst>
              <a:pathLst>
                <a:path w="960" h="960">
                  <a:moveTo>
                    <a:pt x="850" y="338"/>
                  </a:moveTo>
                  <a:cubicBezTo>
                    <a:pt x="867" y="382"/>
                    <a:pt x="877" y="430"/>
                    <a:pt x="877" y="480"/>
                  </a:cubicBezTo>
                  <a:cubicBezTo>
                    <a:pt x="877" y="699"/>
                    <a:pt x="699" y="877"/>
                    <a:pt x="480" y="877"/>
                  </a:cubicBezTo>
                  <a:cubicBezTo>
                    <a:pt x="261" y="877"/>
                    <a:pt x="83" y="699"/>
                    <a:pt x="83" y="480"/>
                  </a:cubicBezTo>
                  <a:cubicBezTo>
                    <a:pt x="83" y="261"/>
                    <a:pt x="261" y="83"/>
                    <a:pt x="480" y="83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215" y="0"/>
                    <a:pt x="0" y="215"/>
                    <a:pt x="0" y="480"/>
                  </a:cubicBezTo>
                  <a:cubicBezTo>
                    <a:pt x="0" y="745"/>
                    <a:pt x="215" y="960"/>
                    <a:pt x="480" y="960"/>
                  </a:cubicBezTo>
                  <a:cubicBezTo>
                    <a:pt x="745" y="960"/>
                    <a:pt x="960" y="745"/>
                    <a:pt x="960" y="480"/>
                  </a:cubicBezTo>
                  <a:cubicBezTo>
                    <a:pt x="960" y="419"/>
                    <a:pt x="949" y="361"/>
                    <a:pt x="928" y="308"/>
                  </a:cubicBezTo>
                  <a:lnTo>
                    <a:pt x="850" y="338"/>
                  </a:lnTo>
                  <a:close/>
                </a:path>
              </a:pathLst>
            </a:custGeom>
            <a:solidFill>
              <a:srgbClr val="D4D4D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21" name="Freeform 24"/>
            <p:cNvSpPr/>
            <p:nvPr/>
          </p:nvSpPr>
          <p:spPr>
            <a:xfrm>
              <a:off x="4409" y="984"/>
              <a:ext cx="496" cy="375"/>
            </a:xfrm>
            <a:custGeom>
              <a:avLst/>
              <a:gdLst/>
              <a:ahLst/>
              <a:cxnLst>
                <a:cxn ang="0">
                  <a:pos x="454" y="416"/>
                </a:cxn>
                <a:cxn ang="0">
                  <a:pos x="549" y="379"/>
                </a:cxn>
                <a:cxn ang="0">
                  <a:pos x="0" y="0"/>
                </a:cxn>
                <a:cxn ang="0">
                  <a:pos x="0" y="102"/>
                </a:cxn>
                <a:cxn ang="0">
                  <a:pos x="454" y="416"/>
                </a:cxn>
              </a:cxnLst>
              <a:pathLst>
                <a:path w="448" h="338">
                  <a:moveTo>
                    <a:pt x="370" y="338"/>
                  </a:moveTo>
                  <a:cubicBezTo>
                    <a:pt x="448" y="308"/>
                    <a:pt x="448" y="308"/>
                    <a:pt x="448" y="308"/>
                  </a:cubicBezTo>
                  <a:cubicBezTo>
                    <a:pt x="379" y="128"/>
                    <a:pt x="204" y="0"/>
                    <a:pt x="0" y="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69" y="83"/>
                    <a:pt x="313" y="189"/>
                    <a:pt x="370" y="338"/>
                  </a:cubicBezTo>
                  <a:close/>
                </a:path>
              </a:pathLst>
            </a:custGeom>
            <a:solidFill>
              <a:srgbClr val="33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9899" name="Oval 27"/>
          <p:cNvSpPr/>
          <p:nvPr/>
        </p:nvSpPr>
        <p:spPr>
          <a:xfrm>
            <a:off x="6251575" y="1657350"/>
            <a:ext cx="1497013" cy="1500188"/>
          </a:xfrm>
          <a:prstGeom prst="ellipse">
            <a:avLst/>
          </a:prstGeom>
          <a:solidFill>
            <a:srgbClr val="33CCFF"/>
          </a:solidFill>
          <a:ln w="34925" cap="flat" cmpd="sng">
            <a:solidFill>
              <a:srgbClr val="F9F9F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9903" name="Text Box 31"/>
          <p:cNvSpPr txBox="1"/>
          <p:nvPr/>
        </p:nvSpPr>
        <p:spPr>
          <a:xfrm>
            <a:off x="1690688" y="2144713"/>
            <a:ext cx="95408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74%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904" name="Text Box 32"/>
          <p:cNvSpPr txBox="1"/>
          <p:nvPr/>
        </p:nvSpPr>
        <p:spPr>
          <a:xfrm>
            <a:off x="4111625" y="2144713"/>
            <a:ext cx="9540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58%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905" name="Text Box 33"/>
          <p:cNvSpPr txBox="1"/>
          <p:nvPr/>
        </p:nvSpPr>
        <p:spPr>
          <a:xfrm>
            <a:off x="6553200" y="2144713"/>
            <a:ext cx="9540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17%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906" name="Rectangle 34"/>
          <p:cNvSpPr/>
          <p:nvPr/>
        </p:nvSpPr>
        <p:spPr>
          <a:xfrm>
            <a:off x="1116013" y="3579813"/>
            <a:ext cx="2055812" cy="1004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400" b="1" dirty="0">
                <a:solidFill>
                  <a:schemeClr val="hlin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 dirty="0">
              <a:solidFill>
                <a:schemeClr val="hlin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9907" name="Rectangle 35"/>
          <p:cNvSpPr/>
          <p:nvPr/>
        </p:nvSpPr>
        <p:spPr>
          <a:xfrm>
            <a:off x="3529013" y="3579813"/>
            <a:ext cx="2055812" cy="1004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400" b="1" dirty="0">
                <a:solidFill>
                  <a:srgbClr val="FF99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 dirty="0">
              <a:solidFill>
                <a:srgbClr val="FF99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9908" name="Rectangle 36"/>
          <p:cNvSpPr/>
          <p:nvPr/>
        </p:nvSpPr>
        <p:spPr>
          <a:xfrm>
            <a:off x="5981700" y="3579813"/>
            <a:ext cx="2055813" cy="1004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400" b="1" dirty="0">
                <a:solidFill>
                  <a:srgbClr val="33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 dirty="0">
              <a:solidFill>
                <a:srgbClr val="33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7989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24" dur="150" fill="hold"/>
                                        <p:tgtEl>
                                          <p:spTgt spid="7990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6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35" dur="150" fill="hold"/>
                                        <p:tgtEl>
                                          <p:spTgt spid="7989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44" dur="150" fill="hold"/>
                                        <p:tgtEl>
                                          <p:spTgt spid="7990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Scale>
                                      <p:cBhvr>
                                        <p:cTn id="55" dur="150" fill="hold"/>
                                        <p:tgtEl>
                                          <p:spTgt spid="7989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6" presetClass="emph" presetSubtype="0" autoRev="1" fill="hold" grpId="1" nodeType="withEffect">
                                  <p:stCondLst>
                                    <p:cond delay="2700"/>
                                  </p:stCondLst>
                                  <p:childTnLst>
                                    <p:animScale>
                                      <p:cBhvr>
                                        <p:cTn id="64" dur="150" fill="hold"/>
                                        <p:tgtEl>
                                          <p:spTgt spid="7990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9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9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97" grpId="0" animBg="1"/>
      <p:bldP spid="79897" grpId="1" animBg="1"/>
      <p:bldP spid="79898" grpId="0" animBg="1"/>
      <p:bldP spid="79898" grpId="1" animBg="1"/>
      <p:bldP spid="79899" grpId="0" animBg="1"/>
      <p:bldP spid="79899" grpId="1" animBg="1"/>
      <p:bldP spid="79903" grpId="0"/>
      <p:bldP spid="79903" grpId="1"/>
      <p:bldP spid="79904" grpId="0"/>
      <p:bldP spid="79904" grpId="1"/>
      <p:bldP spid="79905" grpId="0"/>
      <p:bldP spid="79905" grpId="1"/>
      <p:bldP spid="79906" grpId="0"/>
      <p:bldP spid="79907" grpId="0"/>
      <p:bldP spid="799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2530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22552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53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1962" name="Group 42"/>
          <p:cNvGrpSpPr/>
          <p:nvPr/>
        </p:nvGrpSpPr>
        <p:grpSpPr>
          <a:xfrm>
            <a:off x="5867400" y="2940050"/>
            <a:ext cx="1289050" cy="1287463"/>
            <a:chOff x="3692" y="941"/>
            <a:chExt cx="812" cy="811"/>
          </a:xfrm>
        </p:grpSpPr>
        <p:sp>
          <p:nvSpPr>
            <p:cNvPr id="22548" name="Rectangle 30"/>
            <p:cNvSpPr/>
            <p:nvPr/>
          </p:nvSpPr>
          <p:spPr>
            <a:xfrm>
              <a:off x="3692" y="941"/>
              <a:ext cx="812" cy="811"/>
            </a:xfrm>
            <a:prstGeom prst="rect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2549" name="Freeform 31"/>
            <p:cNvSpPr/>
            <p:nvPr/>
          </p:nvSpPr>
          <p:spPr>
            <a:xfrm>
              <a:off x="3869" y="1179"/>
              <a:ext cx="565" cy="467"/>
            </a:xfrm>
            <a:custGeom>
              <a:avLst/>
              <a:gdLst/>
              <a:ahLst/>
              <a:cxnLst>
                <a:cxn ang="0">
                  <a:pos x="842" y="0"/>
                </a:cxn>
                <a:cxn ang="0">
                  <a:pos x="154" y="0"/>
                </a:cxn>
                <a:cxn ang="0">
                  <a:pos x="0" y="152"/>
                </a:cxn>
                <a:cxn ang="0">
                  <a:pos x="0" y="456"/>
                </a:cxn>
                <a:cxn ang="0">
                  <a:pos x="154" y="612"/>
                </a:cxn>
                <a:cxn ang="0">
                  <a:pos x="184" y="612"/>
                </a:cxn>
                <a:cxn ang="0">
                  <a:pos x="138" y="823"/>
                </a:cxn>
                <a:cxn ang="0">
                  <a:pos x="374" y="612"/>
                </a:cxn>
                <a:cxn ang="0">
                  <a:pos x="842" y="612"/>
                </a:cxn>
                <a:cxn ang="0">
                  <a:pos x="998" y="456"/>
                </a:cxn>
                <a:cxn ang="0">
                  <a:pos x="998" y="152"/>
                </a:cxn>
                <a:cxn ang="0">
                  <a:pos x="842" y="0"/>
                </a:cxn>
              </a:cxnLst>
              <a:pathLst>
                <a:path w="320" h="265">
                  <a:moveTo>
                    <a:pt x="270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74"/>
                    <a:pt x="22" y="197"/>
                    <a:pt x="49" y="197"/>
                  </a:cubicBezTo>
                  <a:cubicBezTo>
                    <a:pt x="59" y="197"/>
                    <a:pt x="59" y="197"/>
                    <a:pt x="59" y="197"/>
                  </a:cubicBezTo>
                  <a:cubicBezTo>
                    <a:pt x="44" y="265"/>
                    <a:pt x="44" y="265"/>
                    <a:pt x="44" y="265"/>
                  </a:cubicBezTo>
                  <a:cubicBezTo>
                    <a:pt x="120" y="197"/>
                    <a:pt x="120" y="197"/>
                    <a:pt x="120" y="197"/>
                  </a:cubicBezTo>
                  <a:cubicBezTo>
                    <a:pt x="270" y="197"/>
                    <a:pt x="270" y="197"/>
                    <a:pt x="270" y="197"/>
                  </a:cubicBezTo>
                  <a:cubicBezTo>
                    <a:pt x="298" y="197"/>
                    <a:pt x="320" y="174"/>
                    <a:pt x="320" y="147"/>
                  </a:cubicBezTo>
                  <a:cubicBezTo>
                    <a:pt x="320" y="49"/>
                    <a:pt x="320" y="49"/>
                    <a:pt x="320" y="49"/>
                  </a:cubicBezTo>
                  <a:cubicBezTo>
                    <a:pt x="320" y="22"/>
                    <a:pt x="298" y="0"/>
                    <a:pt x="270" y="0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50" name="Freeform 32"/>
            <p:cNvSpPr/>
            <p:nvPr/>
          </p:nvSpPr>
          <p:spPr>
            <a:xfrm>
              <a:off x="3789" y="1105"/>
              <a:ext cx="583" cy="356"/>
            </a:xfrm>
            <a:custGeom>
              <a:avLst/>
              <a:gdLst/>
              <a:ahLst/>
              <a:cxnLst>
                <a:cxn ang="0">
                  <a:pos x="85" y="268"/>
                </a:cxn>
                <a:cxn ang="0">
                  <a:pos x="274" y="81"/>
                </a:cxn>
                <a:cxn ang="0">
                  <a:pos x="1002" y="81"/>
                </a:cxn>
                <a:cxn ang="0">
                  <a:pos x="1030" y="81"/>
                </a:cxn>
                <a:cxn ang="0">
                  <a:pos x="890" y="0"/>
                </a:cxn>
                <a:cxn ang="0">
                  <a:pos x="163" y="0"/>
                </a:cxn>
                <a:cxn ang="0">
                  <a:pos x="0" y="162"/>
                </a:cxn>
                <a:cxn ang="0">
                  <a:pos x="0" y="485"/>
                </a:cxn>
                <a:cxn ang="0">
                  <a:pos x="87" y="627"/>
                </a:cxn>
                <a:cxn ang="0">
                  <a:pos x="85" y="590"/>
                </a:cxn>
                <a:cxn ang="0">
                  <a:pos x="85" y="268"/>
                </a:cxn>
              </a:cxnLst>
              <a:pathLst>
                <a:path w="330" h="202">
                  <a:moveTo>
                    <a:pt x="27" y="86"/>
                  </a:moveTo>
                  <a:cubicBezTo>
                    <a:pt x="27" y="53"/>
                    <a:pt x="55" y="26"/>
                    <a:pt x="88" y="26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4" y="26"/>
                    <a:pt x="327" y="26"/>
                    <a:pt x="330" y="26"/>
                  </a:cubicBezTo>
                  <a:cubicBezTo>
                    <a:pt x="321" y="11"/>
                    <a:pt x="304" y="0"/>
                    <a:pt x="285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3" y="0"/>
                    <a:pt x="0" y="23"/>
                    <a:pt x="0" y="52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76"/>
                    <a:pt x="12" y="193"/>
                    <a:pt x="28" y="202"/>
                  </a:cubicBezTo>
                  <a:cubicBezTo>
                    <a:pt x="28" y="198"/>
                    <a:pt x="27" y="194"/>
                    <a:pt x="27" y="190"/>
                  </a:cubicBezTo>
                  <a:lnTo>
                    <a:pt x="27" y="86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51" name="Freeform 33"/>
            <p:cNvSpPr/>
            <p:nvPr/>
          </p:nvSpPr>
          <p:spPr>
            <a:xfrm>
              <a:off x="3872" y="1530"/>
              <a:ext cx="58" cy="69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102" y="28"/>
                </a:cxn>
                <a:cxn ang="0">
                  <a:pos x="25" y="0"/>
                </a:cxn>
                <a:cxn ang="0">
                  <a:pos x="0" y="122"/>
                </a:cxn>
              </a:cxnLst>
              <a:pathLst>
                <a:path w="33" h="39">
                  <a:moveTo>
                    <a:pt x="0" y="39"/>
                  </a:moveTo>
                  <a:cubicBezTo>
                    <a:pt x="33" y="9"/>
                    <a:pt x="33" y="9"/>
                    <a:pt x="33" y="9"/>
                  </a:cubicBezTo>
                  <a:cubicBezTo>
                    <a:pt x="24" y="8"/>
                    <a:pt x="15" y="5"/>
                    <a:pt x="8" y="0"/>
                  </a:cubicBezTo>
                  <a:lnTo>
                    <a:pt x="0" y="3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1960" name="Group 40"/>
          <p:cNvGrpSpPr/>
          <p:nvPr/>
        </p:nvGrpSpPr>
        <p:grpSpPr>
          <a:xfrm>
            <a:off x="3275013" y="2940050"/>
            <a:ext cx="1289050" cy="1287463"/>
            <a:chOff x="2068" y="941"/>
            <a:chExt cx="812" cy="811"/>
          </a:xfrm>
        </p:grpSpPr>
        <p:sp>
          <p:nvSpPr>
            <p:cNvPr id="22546" name="Rectangle 28"/>
            <p:cNvSpPr/>
            <p:nvPr/>
          </p:nvSpPr>
          <p:spPr>
            <a:xfrm>
              <a:off x="2068" y="941"/>
              <a:ext cx="812" cy="811"/>
            </a:xfrm>
            <a:prstGeom prst="rect">
              <a:avLst/>
            </a:prstGeom>
            <a:solidFill>
              <a:srgbClr val="FF9900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2547" name="Freeform 34"/>
            <p:cNvSpPr/>
            <p:nvPr/>
          </p:nvSpPr>
          <p:spPr>
            <a:xfrm>
              <a:off x="2138" y="1038"/>
              <a:ext cx="645" cy="644"/>
            </a:xfrm>
            <a:custGeom>
              <a:avLst/>
              <a:gdLst/>
              <a:ahLst/>
              <a:cxnLst>
                <a:cxn ang="0">
                  <a:pos x="793" y="152"/>
                </a:cxn>
                <a:cxn ang="0">
                  <a:pos x="765" y="196"/>
                </a:cxn>
                <a:cxn ang="0">
                  <a:pos x="569" y="0"/>
                </a:cxn>
                <a:cxn ang="0">
                  <a:pos x="359" y="212"/>
                </a:cxn>
                <a:cxn ang="0">
                  <a:pos x="431" y="249"/>
                </a:cxn>
                <a:cxn ang="0">
                  <a:pos x="431" y="443"/>
                </a:cxn>
                <a:cxn ang="0">
                  <a:pos x="237" y="443"/>
                </a:cxn>
                <a:cxn ang="0">
                  <a:pos x="200" y="367"/>
                </a:cxn>
                <a:cxn ang="0">
                  <a:pos x="0" y="570"/>
                </a:cxn>
                <a:cxn ang="0">
                  <a:pos x="194" y="762"/>
                </a:cxn>
                <a:cxn ang="0">
                  <a:pos x="154" y="794"/>
                </a:cxn>
                <a:cxn ang="0">
                  <a:pos x="154" y="986"/>
                </a:cxn>
                <a:cxn ang="0">
                  <a:pos x="346" y="986"/>
                </a:cxn>
                <a:cxn ang="0">
                  <a:pos x="375" y="944"/>
                </a:cxn>
                <a:cxn ang="0">
                  <a:pos x="569" y="1136"/>
                </a:cxn>
                <a:cxn ang="0">
                  <a:pos x="765" y="944"/>
                </a:cxn>
                <a:cxn ang="0">
                  <a:pos x="705" y="909"/>
                </a:cxn>
                <a:cxn ang="0">
                  <a:pos x="705" y="716"/>
                </a:cxn>
                <a:cxn ang="0">
                  <a:pos x="899" y="716"/>
                </a:cxn>
                <a:cxn ang="0">
                  <a:pos x="933" y="773"/>
                </a:cxn>
                <a:cxn ang="0">
                  <a:pos x="1140" y="570"/>
                </a:cxn>
                <a:cxn ang="0">
                  <a:pos x="945" y="374"/>
                </a:cxn>
                <a:cxn ang="0">
                  <a:pos x="986" y="346"/>
                </a:cxn>
                <a:cxn ang="0">
                  <a:pos x="986" y="152"/>
                </a:cxn>
                <a:cxn ang="0">
                  <a:pos x="793" y="152"/>
                </a:cxn>
              </a:cxnLst>
              <a:pathLst>
                <a:path w="365" h="365">
                  <a:moveTo>
                    <a:pt x="254" y="49"/>
                  </a:moveTo>
                  <a:cubicBezTo>
                    <a:pt x="250" y="53"/>
                    <a:pt x="247" y="58"/>
                    <a:pt x="245" y="6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23" y="69"/>
                    <a:pt x="132" y="73"/>
                    <a:pt x="138" y="80"/>
                  </a:cubicBezTo>
                  <a:cubicBezTo>
                    <a:pt x="155" y="97"/>
                    <a:pt x="155" y="125"/>
                    <a:pt x="138" y="142"/>
                  </a:cubicBezTo>
                  <a:cubicBezTo>
                    <a:pt x="121" y="159"/>
                    <a:pt x="93" y="159"/>
                    <a:pt x="76" y="142"/>
                  </a:cubicBezTo>
                  <a:cubicBezTo>
                    <a:pt x="70" y="135"/>
                    <a:pt x="66" y="127"/>
                    <a:pt x="64" y="11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62" y="245"/>
                    <a:pt x="62" y="245"/>
                    <a:pt x="62" y="245"/>
                  </a:cubicBezTo>
                  <a:cubicBezTo>
                    <a:pt x="57" y="247"/>
                    <a:pt x="53" y="251"/>
                    <a:pt x="49" y="255"/>
                  </a:cubicBezTo>
                  <a:cubicBezTo>
                    <a:pt x="31" y="272"/>
                    <a:pt x="31" y="299"/>
                    <a:pt x="49" y="317"/>
                  </a:cubicBezTo>
                  <a:cubicBezTo>
                    <a:pt x="66" y="334"/>
                    <a:pt x="93" y="334"/>
                    <a:pt x="111" y="317"/>
                  </a:cubicBezTo>
                  <a:cubicBezTo>
                    <a:pt x="115" y="312"/>
                    <a:pt x="118" y="308"/>
                    <a:pt x="120" y="303"/>
                  </a:cubicBezTo>
                  <a:cubicBezTo>
                    <a:pt x="182" y="365"/>
                    <a:pt x="182" y="365"/>
                    <a:pt x="182" y="365"/>
                  </a:cubicBezTo>
                  <a:cubicBezTo>
                    <a:pt x="245" y="303"/>
                    <a:pt x="245" y="303"/>
                    <a:pt x="245" y="303"/>
                  </a:cubicBezTo>
                  <a:cubicBezTo>
                    <a:pt x="238" y="301"/>
                    <a:pt x="232" y="297"/>
                    <a:pt x="226" y="292"/>
                  </a:cubicBezTo>
                  <a:cubicBezTo>
                    <a:pt x="209" y="275"/>
                    <a:pt x="209" y="247"/>
                    <a:pt x="226" y="230"/>
                  </a:cubicBezTo>
                  <a:cubicBezTo>
                    <a:pt x="244" y="213"/>
                    <a:pt x="271" y="213"/>
                    <a:pt x="288" y="230"/>
                  </a:cubicBezTo>
                  <a:cubicBezTo>
                    <a:pt x="294" y="235"/>
                    <a:pt x="297" y="242"/>
                    <a:pt x="299" y="248"/>
                  </a:cubicBezTo>
                  <a:cubicBezTo>
                    <a:pt x="365" y="183"/>
                    <a:pt x="365" y="183"/>
                    <a:pt x="365" y="183"/>
                  </a:cubicBezTo>
                  <a:cubicBezTo>
                    <a:pt x="303" y="120"/>
                    <a:pt x="303" y="120"/>
                    <a:pt x="303" y="120"/>
                  </a:cubicBezTo>
                  <a:cubicBezTo>
                    <a:pt x="307" y="118"/>
                    <a:pt x="312" y="115"/>
                    <a:pt x="316" y="111"/>
                  </a:cubicBezTo>
                  <a:cubicBezTo>
                    <a:pt x="333" y="94"/>
                    <a:pt x="333" y="66"/>
                    <a:pt x="316" y="49"/>
                  </a:cubicBezTo>
                  <a:cubicBezTo>
                    <a:pt x="299" y="32"/>
                    <a:pt x="271" y="32"/>
                    <a:pt x="254" y="49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1959" name="Group 39"/>
          <p:cNvGrpSpPr/>
          <p:nvPr/>
        </p:nvGrpSpPr>
        <p:grpSpPr>
          <a:xfrm>
            <a:off x="1987550" y="1644650"/>
            <a:ext cx="1289050" cy="1287463"/>
            <a:chOff x="1256" y="941"/>
            <a:chExt cx="812" cy="811"/>
          </a:xfrm>
        </p:grpSpPr>
        <p:sp>
          <p:nvSpPr>
            <p:cNvPr id="22542" name="Rectangle 27"/>
            <p:cNvSpPr/>
            <p:nvPr/>
          </p:nvSpPr>
          <p:spPr>
            <a:xfrm>
              <a:off x="1256" y="941"/>
              <a:ext cx="812" cy="811"/>
            </a:xfrm>
            <a:prstGeom prst="rect">
              <a:avLst/>
            </a:prstGeom>
            <a:solidFill>
              <a:srgbClr val="33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2543" name="Freeform 35"/>
            <p:cNvSpPr/>
            <p:nvPr/>
          </p:nvSpPr>
          <p:spPr>
            <a:xfrm>
              <a:off x="1683" y="1045"/>
              <a:ext cx="237" cy="226"/>
            </a:xfrm>
            <a:custGeom>
              <a:avLst/>
              <a:gdLst/>
              <a:ahLst/>
              <a:cxnLst>
                <a:cxn ang="0">
                  <a:pos x="210" y="0"/>
                </a:cxn>
                <a:cxn ang="0">
                  <a:pos x="0" y="171"/>
                </a:cxn>
                <a:cxn ang="0">
                  <a:pos x="60" y="290"/>
                </a:cxn>
                <a:cxn ang="0">
                  <a:pos x="34" y="399"/>
                </a:cxn>
                <a:cxn ang="0">
                  <a:pos x="143" y="337"/>
                </a:cxn>
                <a:cxn ang="0">
                  <a:pos x="210" y="343"/>
                </a:cxn>
                <a:cxn ang="0">
                  <a:pos x="419" y="171"/>
                </a:cxn>
                <a:cxn ang="0">
                  <a:pos x="210" y="0"/>
                </a:cxn>
              </a:cxnLst>
              <a:pathLst>
                <a:path w="134" h="128">
                  <a:moveTo>
                    <a:pt x="67" y="0"/>
                  </a:moveTo>
                  <a:cubicBezTo>
                    <a:pt x="30" y="0"/>
                    <a:pt x="0" y="25"/>
                    <a:pt x="0" y="55"/>
                  </a:cubicBezTo>
                  <a:cubicBezTo>
                    <a:pt x="0" y="70"/>
                    <a:pt x="7" y="83"/>
                    <a:pt x="19" y="93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46" y="108"/>
                    <a:pt x="46" y="108"/>
                    <a:pt x="46" y="108"/>
                  </a:cubicBezTo>
                  <a:cubicBezTo>
                    <a:pt x="53" y="109"/>
                    <a:pt x="60" y="110"/>
                    <a:pt x="67" y="110"/>
                  </a:cubicBezTo>
                  <a:cubicBezTo>
                    <a:pt x="104" y="110"/>
                    <a:pt x="134" y="86"/>
                    <a:pt x="134" y="55"/>
                  </a:cubicBezTo>
                  <a:cubicBezTo>
                    <a:pt x="134" y="25"/>
                    <a:pt x="104" y="0"/>
                    <a:pt x="67" y="0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44" name="Oval 36"/>
            <p:cNvSpPr/>
            <p:nvPr/>
          </p:nvSpPr>
          <p:spPr>
            <a:xfrm>
              <a:off x="1489" y="1241"/>
              <a:ext cx="199" cy="199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2545" name="Freeform 37"/>
            <p:cNvSpPr/>
            <p:nvPr/>
          </p:nvSpPr>
          <p:spPr>
            <a:xfrm>
              <a:off x="1365" y="1451"/>
              <a:ext cx="450" cy="241"/>
            </a:xfrm>
            <a:custGeom>
              <a:avLst/>
              <a:gdLst/>
              <a:ahLst/>
              <a:cxnLst>
                <a:cxn ang="0">
                  <a:pos x="514" y="4"/>
                </a:cxn>
                <a:cxn ang="0">
                  <a:pos x="485" y="0"/>
                </a:cxn>
                <a:cxn ang="0">
                  <a:pos x="395" y="21"/>
                </a:cxn>
                <a:cxn ang="0">
                  <a:pos x="305" y="0"/>
                </a:cxn>
                <a:cxn ang="0">
                  <a:pos x="277" y="4"/>
                </a:cxn>
                <a:cxn ang="0">
                  <a:pos x="60" y="355"/>
                </a:cxn>
                <a:cxn ang="0">
                  <a:pos x="732" y="355"/>
                </a:cxn>
                <a:cxn ang="0">
                  <a:pos x="514" y="4"/>
                </a:cxn>
              </a:cxnLst>
              <a:pathLst>
                <a:path w="255" h="137">
                  <a:moveTo>
                    <a:pt x="165" y="1"/>
                  </a:moveTo>
                  <a:cubicBezTo>
                    <a:pt x="162" y="1"/>
                    <a:pt x="159" y="0"/>
                    <a:pt x="156" y="0"/>
                  </a:cubicBezTo>
                  <a:cubicBezTo>
                    <a:pt x="147" y="4"/>
                    <a:pt x="137" y="7"/>
                    <a:pt x="127" y="7"/>
                  </a:cubicBezTo>
                  <a:cubicBezTo>
                    <a:pt x="116" y="7"/>
                    <a:pt x="106" y="4"/>
                    <a:pt x="98" y="0"/>
                  </a:cubicBezTo>
                  <a:cubicBezTo>
                    <a:pt x="95" y="1"/>
                    <a:pt x="92" y="1"/>
                    <a:pt x="89" y="1"/>
                  </a:cubicBezTo>
                  <a:cubicBezTo>
                    <a:pt x="0" y="15"/>
                    <a:pt x="19" y="115"/>
                    <a:pt x="19" y="115"/>
                  </a:cubicBezTo>
                  <a:cubicBezTo>
                    <a:pt x="42" y="137"/>
                    <a:pt x="213" y="137"/>
                    <a:pt x="235" y="115"/>
                  </a:cubicBezTo>
                  <a:cubicBezTo>
                    <a:pt x="235" y="115"/>
                    <a:pt x="255" y="15"/>
                    <a:pt x="165" y="1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1961" name="Group 41"/>
          <p:cNvGrpSpPr/>
          <p:nvPr/>
        </p:nvGrpSpPr>
        <p:grpSpPr>
          <a:xfrm>
            <a:off x="4572000" y="1644650"/>
            <a:ext cx="1289050" cy="1287463"/>
            <a:chOff x="2880" y="941"/>
            <a:chExt cx="812" cy="811"/>
          </a:xfrm>
        </p:grpSpPr>
        <p:sp>
          <p:nvSpPr>
            <p:cNvPr id="22540" name="Rectangle 29"/>
            <p:cNvSpPr/>
            <p:nvPr/>
          </p:nvSpPr>
          <p:spPr>
            <a:xfrm>
              <a:off x="2880" y="941"/>
              <a:ext cx="812" cy="811"/>
            </a:xfrm>
            <a:prstGeom prst="rect">
              <a:avLst/>
            </a:prstGeom>
            <a:solidFill>
              <a:srgbClr val="B3B8C2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2541" name="Freeform 38"/>
            <p:cNvSpPr/>
            <p:nvPr/>
          </p:nvSpPr>
          <p:spPr>
            <a:xfrm>
              <a:off x="3058" y="1045"/>
              <a:ext cx="417" cy="638"/>
            </a:xfrm>
            <a:custGeom>
              <a:avLst/>
              <a:gdLst/>
              <a:ahLst/>
              <a:cxnLst>
                <a:cxn ang="0">
                  <a:pos x="166" y="1124"/>
                </a:cxn>
                <a:cxn ang="0">
                  <a:pos x="147" y="1121"/>
                </a:cxn>
                <a:cxn ang="0">
                  <a:pos x="110" y="1087"/>
                </a:cxn>
                <a:cxn ang="0">
                  <a:pos x="12" y="876"/>
                </a:cxn>
                <a:cxn ang="0">
                  <a:pos x="12" y="786"/>
                </a:cxn>
                <a:cxn ang="0">
                  <a:pos x="265" y="123"/>
                </a:cxn>
                <a:cxn ang="0">
                  <a:pos x="313" y="143"/>
                </a:cxn>
                <a:cxn ang="0">
                  <a:pos x="60" y="804"/>
                </a:cxn>
                <a:cxn ang="0">
                  <a:pos x="62" y="855"/>
                </a:cxn>
                <a:cxn ang="0">
                  <a:pos x="155" y="1066"/>
                </a:cxn>
                <a:cxn ang="0">
                  <a:pos x="163" y="1072"/>
                </a:cxn>
                <a:cxn ang="0">
                  <a:pos x="168" y="1072"/>
                </a:cxn>
                <a:cxn ang="0">
                  <a:pos x="350" y="969"/>
                </a:cxn>
                <a:cxn ang="0">
                  <a:pos x="387" y="929"/>
                </a:cxn>
                <a:cxn ang="0">
                  <a:pos x="684" y="150"/>
                </a:cxn>
                <a:cxn ang="0">
                  <a:pos x="677" y="134"/>
                </a:cxn>
                <a:cxn ang="0">
                  <a:pos x="463" y="53"/>
                </a:cxn>
                <a:cxn ang="0">
                  <a:pos x="452" y="53"/>
                </a:cxn>
                <a:cxn ang="0">
                  <a:pos x="447" y="58"/>
                </a:cxn>
                <a:cxn ang="0">
                  <a:pos x="175" y="770"/>
                </a:cxn>
                <a:cxn ang="0">
                  <a:pos x="180" y="786"/>
                </a:cxn>
                <a:cxn ang="0">
                  <a:pos x="306" y="832"/>
                </a:cxn>
                <a:cxn ang="0">
                  <a:pos x="315" y="832"/>
                </a:cxn>
                <a:cxn ang="0">
                  <a:pos x="322" y="827"/>
                </a:cxn>
                <a:cxn ang="0">
                  <a:pos x="502" y="347"/>
                </a:cxn>
                <a:cxn ang="0">
                  <a:pos x="553" y="367"/>
                </a:cxn>
                <a:cxn ang="0">
                  <a:pos x="369" y="844"/>
                </a:cxn>
                <a:cxn ang="0">
                  <a:pos x="288" y="883"/>
                </a:cxn>
                <a:cxn ang="0">
                  <a:pos x="163" y="835"/>
                </a:cxn>
                <a:cxn ang="0">
                  <a:pos x="127" y="802"/>
                </a:cxn>
                <a:cxn ang="0">
                  <a:pos x="127" y="754"/>
                </a:cxn>
                <a:cxn ang="0">
                  <a:pos x="399" y="44"/>
                </a:cxn>
                <a:cxn ang="0">
                  <a:pos x="431" y="7"/>
                </a:cxn>
                <a:cxn ang="0">
                  <a:pos x="481" y="7"/>
                </a:cxn>
                <a:cxn ang="0">
                  <a:pos x="696" y="86"/>
                </a:cxn>
                <a:cxn ang="0">
                  <a:pos x="730" y="118"/>
                </a:cxn>
                <a:cxn ang="0">
                  <a:pos x="730" y="167"/>
                </a:cxn>
                <a:cxn ang="0">
                  <a:pos x="435" y="945"/>
                </a:cxn>
                <a:cxn ang="0">
                  <a:pos x="378" y="1013"/>
                </a:cxn>
                <a:cxn ang="0">
                  <a:pos x="194" y="1116"/>
                </a:cxn>
                <a:cxn ang="0">
                  <a:pos x="166" y="1124"/>
                </a:cxn>
              </a:cxnLst>
              <a:pathLst>
                <a:path w="236" h="362">
                  <a:moveTo>
                    <a:pt x="53" y="362"/>
                  </a:moveTo>
                  <a:cubicBezTo>
                    <a:pt x="51" y="362"/>
                    <a:pt x="49" y="361"/>
                    <a:pt x="47" y="361"/>
                  </a:cubicBezTo>
                  <a:cubicBezTo>
                    <a:pt x="42" y="359"/>
                    <a:pt x="37" y="355"/>
                    <a:pt x="35" y="350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1" y="274"/>
                    <a:pt x="0" y="261"/>
                    <a:pt x="4" y="253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9" y="259"/>
                    <a:pt x="19" y="259"/>
                    <a:pt x="19" y="259"/>
                  </a:cubicBezTo>
                  <a:cubicBezTo>
                    <a:pt x="18" y="263"/>
                    <a:pt x="18" y="271"/>
                    <a:pt x="20" y="275"/>
                  </a:cubicBezTo>
                  <a:cubicBezTo>
                    <a:pt x="50" y="343"/>
                    <a:pt x="50" y="343"/>
                    <a:pt x="50" y="343"/>
                  </a:cubicBezTo>
                  <a:cubicBezTo>
                    <a:pt x="51" y="344"/>
                    <a:pt x="51" y="345"/>
                    <a:pt x="52" y="345"/>
                  </a:cubicBezTo>
                  <a:cubicBezTo>
                    <a:pt x="52" y="345"/>
                    <a:pt x="53" y="345"/>
                    <a:pt x="54" y="345"/>
                  </a:cubicBezTo>
                  <a:cubicBezTo>
                    <a:pt x="112" y="312"/>
                    <a:pt x="112" y="312"/>
                    <a:pt x="112" y="312"/>
                  </a:cubicBezTo>
                  <a:cubicBezTo>
                    <a:pt x="117" y="309"/>
                    <a:pt x="122" y="303"/>
                    <a:pt x="124" y="299"/>
                  </a:cubicBezTo>
                  <a:cubicBezTo>
                    <a:pt x="219" y="48"/>
                    <a:pt x="219" y="48"/>
                    <a:pt x="219" y="48"/>
                  </a:cubicBezTo>
                  <a:cubicBezTo>
                    <a:pt x="220" y="46"/>
                    <a:pt x="219" y="44"/>
                    <a:pt x="217" y="43"/>
                  </a:cubicBezTo>
                  <a:cubicBezTo>
                    <a:pt x="148" y="17"/>
                    <a:pt x="148" y="17"/>
                    <a:pt x="148" y="17"/>
                  </a:cubicBezTo>
                  <a:cubicBezTo>
                    <a:pt x="147" y="17"/>
                    <a:pt x="146" y="17"/>
                    <a:pt x="145" y="17"/>
                  </a:cubicBezTo>
                  <a:cubicBezTo>
                    <a:pt x="145" y="18"/>
                    <a:pt x="144" y="18"/>
                    <a:pt x="143" y="19"/>
                  </a:cubicBezTo>
                  <a:cubicBezTo>
                    <a:pt x="56" y="248"/>
                    <a:pt x="56" y="248"/>
                    <a:pt x="56" y="248"/>
                  </a:cubicBezTo>
                  <a:cubicBezTo>
                    <a:pt x="55" y="250"/>
                    <a:pt x="56" y="253"/>
                    <a:pt x="58" y="253"/>
                  </a:cubicBezTo>
                  <a:cubicBezTo>
                    <a:pt x="98" y="268"/>
                    <a:pt x="98" y="268"/>
                    <a:pt x="98" y="268"/>
                  </a:cubicBezTo>
                  <a:cubicBezTo>
                    <a:pt x="99" y="269"/>
                    <a:pt x="100" y="269"/>
                    <a:pt x="101" y="268"/>
                  </a:cubicBezTo>
                  <a:cubicBezTo>
                    <a:pt x="101" y="268"/>
                    <a:pt x="102" y="267"/>
                    <a:pt x="103" y="266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77" y="118"/>
                    <a:pt x="177" y="118"/>
                    <a:pt x="177" y="118"/>
                  </a:cubicBezTo>
                  <a:cubicBezTo>
                    <a:pt x="118" y="272"/>
                    <a:pt x="118" y="272"/>
                    <a:pt x="118" y="272"/>
                  </a:cubicBezTo>
                  <a:cubicBezTo>
                    <a:pt x="114" y="283"/>
                    <a:pt x="102" y="288"/>
                    <a:pt x="92" y="284"/>
                  </a:cubicBezTo>
                  <a:cubicBezTo>
                    <a:pt x="52" y="269"/>
                    <a:pt x="52" y="269"/>
                    <a:pt x="52" y="269"/>
                  </a:cubicBezTo>
                  <a:cubicBezTo>
                    <a:pt x="47" y="267"/>
                    <a:pt x="43" y="263"/>
                    <a:pt x="41" y="258"/>
                  </a:cubicBezTo>
                  <a:cubicBezTo>
                    <a:pt x="39" y="253"/>
                    <a:pt x="39" y="248"/>
                    <a:pt x="41" y="243"/>
                  </a:cubicBezTo>
                  <a:cubicBezTo>
                    <a:pt x="128" y="14"/>
                    <a:pt x="128" y="14"/>
                    <a:pt x="128" y="14"/>
                  </a:cubicBezTo>
                  <a:cubicBezTo>
                    <a:pt x="130" y="8"/>
                    <a:pt x="133" y="4"/>
                    <a:pt x="138" y="2"/>
                  </a:cubicBezTo>
                  <a:cubicBezTo>
                    <a:pt x="143" y="0"/>
                    <a:pt x="149" y="0"/>
                    <a:pt x="154" y="2"/>
                  </a:cubicBezTo>
                  <a:cubicBezTo>
                    <a:pt x="223" y="28"/>
                    <a:pt x="223" y="28"/>
                    <a:pt x="223" y="28"/>
                  </a:cubicBezTo>
                  <a:cubicBezTo>
                    <a:pt x="228" y="30"/>
                    <a:pt x="232" y="33"/>
                    <a:pt x="234" y="38"/>
                  </a:cubicBezTo>
                  <a:cubicBezTo>
                    <a:pt x="236" y="43"/>
                    <a:pt x="236" y="49"/>
                    <a:pt x="234" y="54"/>
                  </a:cubicBezTo>
                  <a:cubicBezTo>
                    <a:pt x="139" y="304"/>
                    <a:pt x="139" y="304"/>
                    <a:pt x="139" y="304"/>
                  </a:cubicBezTo>
                  <a:cubicBezTo>
                    <a:pt x="136" y="312"/>
                    <a:pt x="128" y="322"/>
                    <a:pt x="121" y="326"/>
                  </a:cubicBezTo>
                  <a:cubicBezTo>
                    <a:pt x="62" y="359"/>
                    <a:pt x="62" y="359"/>
                    <a:pt x="62" y="359"/>
                  </a:cubicBezTo>
                  <a:cubicBezTo>
                    <a:pt x="59" y="361"/>
                    <a:pt x="56" y="362"/>
                    <a:pt x="53" y="362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81963" name="Rectangle 43"/>
          <p:cNvSpPr/>
          <p:nvPr/>
        </p:nvSpPr>
        <p:spPr>
          <a:xfrm>
            <a:off x="3370263" y="1704975"/>
            <a:ext cx="1098550" cy="1187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64" name="Rectangle 44"/>
          <p:cNvSpPr/>
          <p:nvPr/>
        </p:nvSpPr>
        <p:spPr>
          <a:xfrm>
            <a:off x="5926138" y="1704975"/>
            <a:ext cx="1098550" cy="1187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65" name="Rectangle 45"/>
          <p:cNvSpPr/>
          <p:nvPr/>
        </p:nvSpPr>
        <p:spPr>
          <a:xfrm>
            <a:off x="2079625" y="2994025"/>
            <a:ext cx="1098550" cy="1187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66" name="Rectangle 46"/>
          <p:cNvSpPr/>
          <p:nvPr/>
        </p:nvSpPr>
        <p:spPr>
          <a:xfrm>
            <a:off x="4657725" y="2994025"/>
            <a:ext cx="1098550" cy="1187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67" name="Text Box 47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PART/03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81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81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8196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81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81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1" dur="150" fill="hold"/>
                                        <p:tgtEl>
                                          <p:spTgt spid="8196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81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81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7" dur="150" fill="hold"/>
                                        <p:tgtEl>
                                          <p:spTgt spid="8195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81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81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3" dur="150" fill="hold"/>
                                        <p:tgtEl>
                                          <p:spTgt spid="8196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81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81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8196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81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81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autoRev="1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45" dur="150" fill="hold"/>
                                        <p:tgtEl>
                                          <p:spTgt spid="8196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51" dur="150" fill="hold"/>
                                        <p:tgtEl>
                                          <p:spTgt spid="8196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7" dur="150" fill="hold"/>
                                        <p:tgtEl>
                                          <p:spTgt spid="8196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3" grpId="0"/>
      <p:bldP spid="81963" grpId="1"/>
      <p:bldP spid="81964" grpId="0"/>
      <p:bldP spid="81964" grpId="1"/>
      <p:bldP spid="81965" grpId="0"/>
      <p:bldP spid="81965" grpId="1"/>
      <p:bldP spid="81966" grpId="0"/>
      <p:bldP spid="81966" grpId="1"/>
      <p:bldP spid="819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3554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23570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71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3555" name="Line 2525"/>
          <p:cNvSpPr/>
          <p:nvPr/>
        </p:nvSpPr>
        <p:spPr>
          <a:xfrm>
            <a:off x="3746500" y="1638300"/>
            <a:ext cx="0" cy="0"/>
          </a:xfrm>
          <a:prstGeom prst="line">
            <a:avLst/>
          </a:prstGeom>
          <a:ln w="158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87518" name="Freeform 2526"/>
          <p:cNvSpPr/>
          <p:nvPr/>
        </p:nvSpPr>
        <p:spPr>
          <a:xfrm>
            <a:off x="3746500" y="2312988"/>
            <a:ext cx="5219700" cy="1042987"/>
          </a:xfrm>
          <a:custGeom>
            <a:avLst/>
            <a:gdLst/>
            <a:ahLst/>
            <a:cxnLst>
              <a:cxn ang="0">
                <a:pos x="2147483647" y="1655741069"/>
              </a:cxn>
              <a:cxn ang="0">
                <a:pos x="2147483647" y="1655741069"/>
              </a:cxn>
              <a:cxn ang="0">
                <a:pos x="2147483647" y="1035782928"/>
              </a:cxn>
              <a:cxn ang="0">
                <a:pos x="2147483647" y="1035782928"/>
              </a:cxn>
              <a:cxn ang="0">
                <a:pos x="2147483647" y="0"/>
              </a:cxn>
              <a:cxn ang="0">
                <a:pos x="0" y="0"/>
              </a:cxn>
              <a:cxn ang="0">
                <a:pos x="0" y="1035782928"/>
              </a:cxn>
              <a:cxn ang="0">
                <a:pos x="2147483647" y="1035782928"/>
              </a:cxn>
              <a:cxn ang="0">
                <a:pos x="2147483647" y="1655741069"/>
              </a:cxn>
            </a:cxnLst>
            <a:pathLst>
              <a:path w="3288" h="657">
                <a:moveTo>
                  <a:pt x="3085" y="657"/>
                </a:moveTo>
                <a:lnTo>
                  <a:pt x="3288" y="657"/>
                </a:lnTo>
                <a:lnTo>
                  <a:pt x="3288" y="411"/>
                </a:lnTo>
                <a:lnTo>
                  <a:pt x="3094" y="411"/>
                </a:lnTo>
                <a:lnTo>
                  <a:pt x="2499" y="0"/>
                </a:lnTo>
                <a:lnTo>
                  <a:pt x="0" y="0"/>
                </a:lnTo>
                <a:lnTo>
                  <a:pt x="0" y="411"/>
                </a:lnTo>
                <a:lnTo>
                  <a:pt x="2485" y="411"/>
                </a:lnTo>
                <a:lnTo>
                  <a:pt x="3085" y="657"/>
                </a:lnTo>
                <a:close/>
              </a:path>
            </a:pathLst>
          </a:custGeom>
          <a:solidFill>
            <a:srgbClr val="FF9900">
              <a:alpha val="100000"/>
            </a:srgbClr>
          </a:solidFill>
          <a:ln w="15875" cap="flat" cmpd="sng">
            <a:solidFill>
              <a:srgbClr val="FFFFFF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7519" name="Freeform 2527"/>
          <p:cNvSpPr/>
          <p:nvPr/>
        </p:nvSpPr>
        <p:spPr>
          <a:xfrm>
            <a:off x="3746500" y="1635125"/>
            <a:ext cx="5219700" cy="1327150"/>
          </a:xfrm>
          <a:custGeom>
            <a:avLst/>
            <a:gdLst/>
            <a:ahLst/>
            <a:cxnLst>
              <a:cxn ang="0">
                <a:pos x="2147483647" y="2106850625"/>
              </a:cxn>
              <a:cxn ang="0">
                <a:pos x="2147483647" y="2106850625"/>
              </a:cxn>
              <a:cxn ang="0">
                <a:pos x="2147483647" y="1428929388"/>
              </a:cxn>
              <a:cxn ang="0">
                <a:pos x="2147483647" y="1428929388"/>
              </a:cxn>
              <a:cxn ang="0">
                <a:pos x="2147483647" y="0"/>
              </a:cxn>
              <a:cxn ang="0">
                <a:pos x="0" y="0"/>
              </a:cxn>
              <a:cxn ang="0">
                <a:pos x="0" y="1071067200"/>
              </a:cxn>
              <a:cxn ang="0">
                <a:pos x="2147483647" y="1071067200"/>
              </a:cxn>
              <a:cxn ang="0">
                <a:pos x="2147483647" y="2106850625"/>
              </a:cxn>
            </a:cxnLst>
            <a:pathLst>
              <a:path w="3288" h="836">
                <a:moveTo>
                  <a:pt x="3094" y="836"/>
                </a:moveTo>
                <a:lnTo>
                  <a:pt x="3288" y="836"/>
                </a:lnTo>
                <a:lnTo>
                  <a:pt x="3288" y="567"/>
                </a:lnTo>
                <a:lnTo>
                  <a:pt x="3089" y="567"/>
                </a:lnTo>
                <a:lnTo>
                  <a:pt x="2485" y="0"/>
                </a:lnTo>
                <a:lnTo>
                  <a:pt x="0" y="0"/>
                </a:lnTo>
                <a:lnTo>
                  <a:pt x="0" y="425"/>
                </a:lnTo>
                <a:lnTo>
                  <a:pt x="2499" y="425"/>
                </a:lnTo>
                <a:lnTo>
                  <a:pt x="3094" y="836"/>
                </a:lnTo>
                <a:close/>
              </a:path>
            </a:pathLst>
          </a:custGeom>
          <a:solidFill>
            <a:srgbClr val="33CCFF">
              <a:alpha val="100000"/>
            </a:srgbClr>
          </a:solidFill>
          <a:ln w="15875" cap="flat" cmpd="sng">
            <a:solidFill>
              <a:srgbClr val="FFFFFF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7520" name="Freeform 2528"/>
          <p:cNvSpPr/>
          <p:nvPr/>
        </p:nvSpPr>
        <p:spPr>
          <a:xfrm>
            <a:off x="3746500" y="3671888"/>
            <a:ext cx="5219700" cy="696912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0" y="0"/>
              </a:cxn>
              <a:cxn ang="0">
                <a:pos x="0" y="1106347006"/>
              </a:cxn>
              <a:cxn ang="0">
                <a:pos x="2147483647" y="1106347006"/>
              </a:cxn>
              <a:cxn ang="0">
                <a:pos x="2147483647" y="879533106"/>
              </a:cxn>
              <a:cxn ang="0">
                <a:pos x="2147483647" y="879533106"/>
              </a:cxn>
              <a:cxn ang="0">
                <a:pos x="2147483647" y="214212334"/>
              </a:cxn>
              <a:cxn ang="0">
                <a:pos x="2147483647" y="214212334"/>
              </a:cxn>
              <a:cxn ang="0">
                <a:pos x="2147483647" y="0"/>
              </a:cxn>
            </a:cxnLst>
            <a:pathLst>
              <a:path w="3288" h="439">
                <a:moveTo>
                  <a:pt x="2513" y="0"/>
                </a:moveTo>
                <a:lnTo>
                  <a:pt x="0" y="0"/>
                </a:lnTo>
                <a:lnTo>
                  <a:pt x="0" y="439"/>
                </a:lnTo>
                <a:lnTo>
                  <a:pt x="2475" y="439"/>
                </a:lnTo>
                <a:lnTo>
                  <a:pt x="3056" y="349"/>
                </a:lnTo>
                <a:lnTo>
                  <a:pt x="3288" y="349"/>
                </a:lnTo>
                <a:lnTo>
                  <a:pt x="3288" y="85"/>
                </a:lnTo>
                <a:lnTo>
                  <a:pt x="3094" y="85"/>
                </a:lnTo>
                <a:lnTo>
                  <a:pt x="2513" y="0"/>
                </a:lnTo>
                <a:close/>
              </a:path>
            </a:pathLst>
          </a:custGeom>
          <a:solidFill>
            <a:srgbClr val="2D4454">
              <a:alpha val="100000"/>
            </a:srgbClr>
          </a:solidFill>
          <a:ln w="15875" cap="flat" cmpd="sng">
            <a:solidFill>
              <a:srgbClr val="FFFFFF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7521" name="Freeform 2529"/>
          <p:cNvSpPr/>
          <p:nvPr/>
        </p:nvSpPr>
        <p:spPr>
          <a:xfrm>
            <a:off x="3746500" y="2965450"/>
            <a:ext cx="5219700" cy="841375"/>
          </a:xfrm>
          <a:custGeom>
            <a:avLst/>
            <a:gdLst/>
            <a:ahLst/>
            <a:cxnLst>
              <a:cxn ang="0">
                <a:pos x="2147483647" y="619958438"/>
              </a:cxn>
              <a:cxn ang="0">
                <a:pos x="2147483647" y="0"/>
              </a:cxn>
              <a:cxn ang="0">
                <a:pos x="0" y="0"/>
              </a:cxn>
              <a:cxn ang="0">
                <a:pos x="0" y="1121470325"/>
              </a:cxn>
              <a:cxn ang="0">
                <a:pos x="2147483647" y="1121470325"/>
              </a:cxn>
              <a:cxn ang="0">
                <a:pos x="2147483647" y="1335682813"/>
              </a:cxn>
              <a:cxn ang="0">
                <a:pos x="2147483647" y="1335682813"/>
              </a:cxn>
              <a:cxn ang="0">
                <a:pos x="2147483647" y="619958438"/>
              </a:cxn>
              <a:cxn ang="0">
                <a:pos x="2147483647" y="619958438"/>
              </a:cxn>
            </a:cxnLst>
            <a:pathLst>
              <a:path w="3288" h="530">
                <a:moveTo>
                  <a:pt x="3085" y="246"/>
                </a:moveTo>
                <a:lnTo>
                  <a:pt x="2485" y="0"/>
                </a:lnTo>
                <a:lnTo>
                  <a:pt x="0" y="0"/>
                </a:lnTo>
                <a:lnTo>
                  <a:pt x="0" y="445"/>
                </a:lnTo>
                <a:lnTo>
                  <a:pt x="2513" y="445"/>
                </a:lnTo>
                <a:lnTo>
                  <a:pt x="3094" y="530"/>
                </a:lnTo>
                <a:lnTo>
                  <a:pt x="3288" y="530"/>
                </a:lnTo>
                <a:lnTo>
                  <a:pt x="3288" y="246"/>
                </a:lnTo>
                <a:lnTo>
                  <a:pt x="3085" y="246"/>
                </a:lnTo>
                <a:close/>
              </a:path>
            </a:pathLst>
          </a:custGeom>
          <a:solidFill>
            <a:srgbClr val="C0C0C0">
              <a:alpha val="100000"/>
            </a:srgbClr>
          </a:solidFill>
          <a:ln w="15875" cap="flat" cmpd="sng">
            <a:solidFill>
              <a:srgbClr val="FFFFFF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7522" name="Rectangle 2530"/>
          <p:cNvSpPr/>
          <p:nvPr/>
        </p:nvSpPr>
        <p:spPr>
          <a:xfrm>
            <a:off x="4579938" y="1882775"/>
            <a:ext cx="914400" cy="18256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523" name="Rectangle 2531"/>
          <p:cNvSpPr/>
          <p:nvPr/>
        </p:nvSpPr>
        <p:spPr>
          <a:xfrm>
            <a:off x="6270625" y="1760538"/>
            <a:ext cx="661988" cy="3651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524" name="Rectangle 2532"/>
          <p:cNvSpPr/>
          <p:nvPr/>
        </p:nvSpPr>
        <p:spPr>
          <a:xfrm>
            <a:off x="4579938" y="2555875"/>
            <a:ext cx="914400" cy="18256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525" name="Rectangle 2533"/>
          <p:cNvSpPr/>
          <p:nvPr/>
        </p:nvSpPr>
        <p:spPr>
          <a:xfrm>
            <a:off x="6270625" y="2435225"/>
            <a:ext cx="661988" cy="3651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13%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526" name="Rectangle 2534"/>
          <p:cNvSpPr/>
          <p:nvPr/>
        </p:nvSpPr>
        <p:spPr>
          <a:xfrm>
            <a:off x="4579938" y="3230563"/>
            <a:ext cx="914400" cy="182562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527" name="Rectangle 2535"/>
          <p:cNvSpPr/>
          <p:nvPr/>
        </p:nvSpPr>
        <p:spPr>
          <a:xfrm>
            <a:off x="6270625" y="3109913"/>
            <a:ext cx="661988" cy="3651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36%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528" name="Rectangle 2536"/>
          <p:cNvSpPr/>
          <p:nvPr/>
        </p:nvSpPr>
        <p:spPr>
          <a:xfrm>
            <a:off x="4579938" y="3905250"/>
            <a:ext cx="914400" cy="18256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529" name="Rectangle 2537"/>
          <p:cNvSpPr/>
          <p:nvPr/>
        </p:nvSpPr>
        <p:spPr>
          <a:xfrm>
            <a:off x="6270625" y="3784600"/>
            <a:ext cx="661988" cy="36512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18%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142" name="Text Box 38"/>
          <p:cNvSpPr txBox="1"/>
          <p:nvPr/>
        </p:nvSpPr>
        <p:spPr>
          <a:xfrm>
            <a:off x="684213" y="2190750"/>
            <a:ext cx="2540000" cy="15890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b="1" dirty="0">
                <a:solidFill>
                  <a:srgbClr val="33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 dirty="0">
              <a:solidFill>
                <a:srgbClr val="33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7531" name="Text Box 2539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PART/03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7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7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7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22" grpId="0"/>
      <p:bldP spid="87523" grpId="0"/>
      <p:bldP spid="87524" grpId="0"/>
      <p:bldP spid="87525" grpId="0"/>
      <p:bldP spid="87526" grpId="0"/>
      <p:bldP spid="87527" grpId="0"/>
      <p:bldP spid="87528" grpId="0"/>
      <p:bldP spid="87529" grpId="0"/>
      <p:bldP spid="47142" grpId="0"/>
      <p:bldP spid="875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4578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24594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595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3642" name="Freeform 2506"/>
          <p:cNvSpPr/>
          <p:nvPr/>
        </p:nvSpPr>
        <p:spPr>
          <a:xfrm>
            <a:off x="2325688" y="1917700"/>
            <a:ext cx="434975" cy="241300"/>
          </a:xfrm>
          <a:custGeom>
            <a:avLst/>
            <a:gdLst/>
            <a:ahLst/>
            <a:cxnLst>
              <a:cxn ang="0">
                <a:pos x="669671758" y="431301407"/>
              </a:cxn>
              <a:cxn ang="0">
                <a:pos x="778614200" y="322677084"/>
              </a:cxn>
              <a:cxn ang="0">
                <a:pos x="0" y="0"/>
              </a:cxn>
              <a:cxn ang="0">
                <a:pos x="0" y="153352406"/>
              </a:cxn>
              <a:cxn ang="0">
                <a:pos x="669671758" y="431301407"/>
              </a:cxn>
            </a:cxnLst>
            <a:pathLst>
              <a:path w="243" h="135">
                <a:moveTo>
                  <a:pt x="209" y="135"/>
                </a:moveTo>
                <a:cubicBezTo>
                  <a:pt x="243" y="101"/>
                  <a:pt x="243" y="101"/>
                  <a:pt x="243" y="101"/>
                </a:cubicBezTo>
                <a:cubicBezTo>
                  <a:pt x="181" y="39"/>
                  <a:pt x="95" y="0"/>
                  <a:pt x="0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82" y="48"/>
                  <a:pt x="156" y="81"/>
                  <a:pt x="209" y="135"/>
                </a:cubicBezTo>
                <a:close/>
              </a:path>
            </a:pathLst>
          </a:custGeom>
          <a:solidFill>
            <a:srgbClr val="2D4454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3643" name="Freeform 2507"/>
          <p:cNvSpPr/>
          <p:nvPr/>
        </p:nvSpPr>
        <p:spPr>
          <a:xfrm>
            <a:off x="2325688" y="1774825"/>
            <a:ext cx="752475" cy="1293813"/>
          </a:xfrm>
          <a:custGeom>
            <a:avLst/>
            <a:gdLst/>
            <a:ahLst/>
            <a:cxnLst>
              <a:cxn ang="0">
                <a:pos x="1348139585" y="1168818870"/>
              </a:cxn>
              <a:cxn ang="0">
                <a:pos x="0" y="0"/>
              </a:cxn>
              <a:cxn ang="0">
                <a:pos x="0" y="153288248"/>
              </a:cxn>
              <a:cxn ang="0">
                <a:pos x="1206905402" y="1354041425"/>
              </a:cxn>
              <a:cxn ang="0">
                <a:pos x="853822633" y="2147483647"/>
              </a:cxn>
              <a:cxn ang="0">
                <a:pos x="962956590" y="2147483647"/>
              </a:cxn>
              <a:cxn ang="0">
                <a:pos x="1348139585" y="1539263980"/>
              </a:cxn>
              <a:cxn ang="0">
                <a:pos x="1348139585" y="1168818870"/>
              </a:cxn>
            </a:cxnLst>
            <a:pathLst>
              <a:path w="420" h="724">
                <a:moveTo>
                  <a:pt x="420" y="366"/>
                </a:moveTo>
                <a:cubicBezTo>
                  <a:pt x="392" y="159"/>
                  <a:pt x="214" y="0"/>
                  <a:pt x="0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207" y="48"/>
                  <a:pt x="376" y="217"/>
                  <a:pt x="376" y="424"/>
                </a:cubicBezTo>
                <a:cubicBezTo>
                  <a:pt x="376" y="528"/>
                  <a:pt x="334" y="622"/>
                  <a:pt x="266" y="690"/>
                </a:cubicBezTo>
                <a:cubicBezTo>
                  <a:pt x="300" y="724"/>
                  <a:pt x="300" y="724"/>
                  <a:pt x="300" y="724"/>
                </a:cubicBezTo>
                <a:cubicBezTo>
                  <a:pt x="364" y="660"/>
                  <a:pt x="407" y="576"/>
                  <a:pt x="420" y="482"/>
                </a:cubicBezTo>
                <a:lnTo>
                  <a:pt x="420" y="366"/>
                </a:lnTo>
                <a:close/>
              </a:path>
            </a:pathLst>
          </a:custGeom>
          <a:solidFill>
            <a:srgbClr val="B3B8C2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3644" name="Freeform 2508"/>
          <p:cNvSpPr/>
          <p:nvPr/>
        </p:nvSpPr>
        <p:spPr>
          <a:xfrm>
            <a:off x="1689100" y="1631950"/>
            <a:ext cx="1538288" cy="1800225"/>
          </a:xfrm>
          <a:custGeom>
            <a:avLst/>
            <a:gdLst/>
            <a:ahLst/>
            <a:cxnLst>
              <a:cxn ang="0">
                <a:pos x="1139012829" y="0"/>
              </a:cxn>
              <a:cxn ang="0">
                <a:pos x="1139012829" y="153099492"/>
              </a:cxn>
              <a:cxn ang="0">
                <a:pos x="2147483647" y="1607545561"/>
              </a:cxn>
              <a:cxn ang="0">
                <a:pos x="1139012829" y="2147483647"/>
              </a:cxn>
              <a:cxn ang="0">
                <a:pos x="108782003" y="2147483647"/>
              </a:cxn>
              <a:cxn ang="0">
                <a:pos x="0" y="2147483647"/>
              </a:cxn>
              <a:cxn ang="0">
                <a:pos x="1139012829" y="2147483647"/>
              </a:cxn>
              <a:cxn ang="0">
                <a:pos x="2147483647" y="1607545561"/>
              </a:cxn>
              <a:cxn ang="0">
                <a:pos x="1139012829" y="0"/>
              </a:cxn>
            </a:cxnLst>
            <a:pathLst>
              <a:path w="860" h="1008">
                <a:moveTo>
                  <a:pt x="356" y="0"/>
                </a:moveTo>
                <a:cubicBezTo>
                  <a:pt x="356" y="48"/>
                  <a:pt x="356" y="48"/>
                  <a:pt x="356" y="48"/>
                </a:cubicBezTo>
                <a:cubicBezTo>
                  <a:pt x="607" y="48"/>
                  <a:pt x="812" y="253"/>
                  <a:pt x="812" y="504"/>
                </a:cubicBezTo>
                <a:cubicBezTo>
                  <a:pt x="812" y="755"/>
                  <a:pt x="607" y="960"/>
                  <a:pt x="356" y="960"/>
                </a:cubicBezTo>
                <a:cubicBezTo>
                  <a:pt x="230" y="960"/>
                  <a:pt x="116" y="909"/>
                  <a:pt x="34" y="826"/>
                </a:cubicBezTo>
                <a:cubicBezTo>
                  <a:pt x="0" y="860"/>
                  <a:pt x="0" y="860"/>
                  <a:pt x="0" y="860"/>
                </a:cubicBezTo>
                <a:cubicBezTo>
                  <a:pt x="91" y="951"/>
                  <a:pt x="217" y="1008"/>
                  <a:pt x="356" y="1008"/>
                </a:cubicBezTo>
                <a:cubicBezTo>
                  <a:pt x="634" y="1008"/>
                  <a:pt x="860" y="782"/>
                  <a:pt x="860" y="504"/>
                </a:cubicBezTo>
                <a:cubicBezTo>
                  <a:pt x="860" y="226"/>
                  <a:pt x="634" y="0"/>
                  <a:pt x="356" y="0"/>
                </a:cubicBezTo>
                <a:close/>
              </a:path>
            </a:pathLst>
          </a:custGeom>
          <a:solidFill>
            <a:srgbClr val="FF99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3645" name="Freeform 2509"/>
          <p:cNvSpPr/>
          <p:nvPr/>
        </p:nvSpPr>
        <p:spPr>
          <a:xfrm>
            <a:off x="1282700" y="1490663"/>
            <a:ext cx="2087563" cy="2087562"/>
          </a:xfrm>
          <a:custGeom>
            <a:avLst/>
            <a:gdLst/>
            <a:ahLst/>
            <a:cxnLst>
              <a:cxn ang="0">
                <a:pos x="1865548530" y="0"/>
              </a:cxn>
              <a:cxn ang="0">
                <a:pos x="1865548530" y="153332144"/>
              </a:cxn>
              <a:cxn ang="0">
                <a:pos x="2147483647" y="1865545849"/>
              </a:cxn>
              <a:cxn ang="0">
                <a:pos x="1865548530" y="2147483647"/>
              </a:cxn>
              <a:cxn ang="0">
                <a:pos x="153332217" y="1865545849"/>
              </a:cxn>
              <a:cxn ang="0">
                <a:pos x="654858504" y="654858191"/>
              </a:cxn>
              <a:cxn ang="0">
                <a:pos x="546248035" y="546247773"/>
              </a:cxn>
              <a:cxn ang="0">
                <a:pos x="0" y="1865545849"/>
              </a:cxn>
              <a:cxn ang="0">
                <a:pos x="1865548530" y="2147483647"/>
              </a:cxn>
              <a:cxn ang="0">
                <a:pos x="2147483647" y="1865545849"/>
              </a:cxn>
              <a:cxn ang="0">
                <a:pos x="1865548530" y="0"/>
              </a:cxn>
            </a:cxnLst>
            <a:pathLst>
              <a:path w="1168" h="1168">
                <a:moveTo>
                  <a:pt x="584" y="0"/>
                </a:moveTo>
                <a:cubicBezTo>
                  <a:pt x="584" y="48"/>
                  <a:pt x="584" y="48"/>
                  <a:pt x="584" y="48"/>
                </a:cubicBezTo>
                <a:cubicBezTo>
                  <a:pt x="880" y="48"/>
                  <a:pt x="1120" y="288"/>
                  <a:pt x="1120" y="584"/>
                </a:cubicBezTo>
                <a:cubicBezTo>
                  <a:pt x="1120" y="880"/>
                  <a:pt x="880" y="1120"/>
                  <a:pt x="584" y="1120"/>
                </a:cubicBezTo>
                <a:cubicBezTo>
                  <a:pt x="288" y="1120"/>
                  <a:pt x="48" y="880"/>
                  <a:pt x="48" y="584"/>
                </a:cubicBezTo>
                <a:cubicBezTo>
                  <a:pt x="48" y="436"/>
                  <a:pt x="108" y="302"/>
                  <a:pt x="205" y="205"/>
                </a:cubicBezTo>
                <a:cubicBezTo>
                  <a:pt x="171" y="171"/>
                  <a:pt x="171" y="171"/>
                  <a:pt x="171" y="171"/>
                </a:cubicBezTo>
                <a:cubicBezTo>
                  <a:pt x="65" y="277"/>
                  <a:pt x="0" y="423"/>
                  <a:pt x="0" y="584"/>
                </a:cubicBezTo>
                <a:cubicBezTo>
                  <a:pt x="0" y="906"/>
                  <a:pt x="262" y="1168"/>
                  <a:pt x="584" y="1168"/>
                </a:cubicBezTo>
                <a:cubicBezTo>
                  <a:pt x="906" y="1168"/>
                  <a:pt x="1168" y="906"/>
                  <a:pt x="1168" y="584"/>
                </a:cubicBezTo>
                <a:cubicBezTo>
                  <a:pt x="1168" y="262"/>
                  <a:pt x="906" y="0"/>
                  <a:pt x="584" y="0"/>
                </a:cubicBezTo>
                <a:close/>
              </a:path>
            </a:pathLst>
          </a:custGeom>
          <a:solidFill>
            <a:srgbClr val="33CC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93650" name="Group 2514"/>
          <p:cNvGrpSpPr/>
          <p:nvPr/>
        </p:nvGrpSpPr>
        <p:grpSpPr>
          <a:xfrm>
            <a:off x="5076825" y="1795463"/>
            <a:ext cx="274638" cy="390525"/>
            <a:chOff x="2608" y="1005"/>
            <a:chExt cx="275" cy="391"/>
          </a:xfrm>
        </p:grpSpPr>
        <p:sp>
          <p:nvSpPr>
            <p:cNvPr id="24591" name="Freeform 2510"/>
            <p:cNvSpPr/>
            <p:nvPr/>
          </p:nvSpPr>
          <p:spPr>
            <a:xfrm>
              <a:off x="2608" y="1333"/>
              <a:ext cx="85" cy="63"/>
            </a:xfrm>
            <a:custGeom>
              <a:avLst/>
              <a:gdLst/>
              <a:ahLst/>
              <a:cxnLst>
                <a:cxn ang="0">
                  <a:pos x="45" y="91"/>
                </a:cxn>
                <a:cxn ang="0">
                  <a:pos x="27" y="82"/>
                </a:cxn>
                <a:cxn ang="0">
                  <a:pos x="1" y="9"/>
                </a:cxn>
                <a:cxn ang="0">
                  <a:pos x="10" y="1"/>
                </a:cxn>
                <a:cxn ang="0">
                  <a:pos x="121" y="59"/>
                </a:cxn>
                <a:cxn ang="0">
                  <a:pos x="121" y="69"/>
                </a:cxn>
                <a:cxn ang="0">
                  <a:pos x="45" y="91"/>
                </a:cxn>
              </a:cxnLst>
              <a:pathLst>
                <a:path w="57" h="43">
                  <a:moveTo>
                    <a:pt x="20" y="42"/>
                  </a:moveTo>
                  <a:cubicBezTo>
                    <a:pt x="16" y="43"/>
                    <a:pt x="13" y="42"/>
                    <a:pt x="12" y="38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1"/>
                    <a:pt x="2" y="0"/>
                    <a:pt x="5" y="1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7" y="29"/>
                    <a:pt x="57" y="31"/>
                    <a:pt x="54" y="32"/>
                  </a:cubicBezTo>
                  <a:lnTo>
                    <a:pt x="20" y="42"/>
                  </a:lnTo>
                  <a:close/>
                </a:path>
              </a:pathLst>
            </a:custGeom>
            <a:solidFill>
              <a:srgbClr val="33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592" name="Freeform 2512"/>
            <p:cNvSpPr/>
            <p:nvPr/>
          </p:nvSpPr>
          <p:spPr>
            <a:xfrm>
              <a:off x="2608" y="1005"/>
              <a:ext cx="275" cy="342"/>
            </a:xfrm>
            <a:custGeom>
              <a:avLst/>
              <a:gdLst/>
              <a:ahLst/>
              <a:cxnLst>
                <a:cxn ang="0">
                  <a:pos x="395" y="90"/>
                </a:cxn>
                <a:cxn ang="0">
                  <a:pos x="232" y="4"/>
                </a:cxn>
                <a:cxn ang="0">
                  <a:pos x="205" y="13"/>
                </a:cxn>
                <a:cxn ang="0">
                  <a:pos x="201" y="19"/>
                </a:cxn>
                <a:cxn ang="0">
                  <a:pos x="239" y="41"/>
                </a:cxn>
                <a:cxn ang="0">
                  <a:pos x="250" y="74"/>
                </a:cxn>
                <a:cxn ang="0">
                  <a:pos x="217" y="83"/>
                </a:cxn>
                <a:cxn ang="0">
                  <a:pos x="178" y="64"/>
                </a:cxn>
                <a:cxn ang="0">
                  <a:pos x="4" y="391"/>
                </a:cxn>
                <a:cxn ang="0">
                  <a:pos x="13" y="416"/>
                </a:cxn>
                <a:cxn ang="0">
                  <a:pos x="177" y="502"/>
                </a:cxn>
                <a:cxn ang="0">
                  <a:pos x="204" y="493"/>
                </a:cxn>
                <a:cxn ang="0">
                  <a:pos x="404" y="115"/>
                </a:cxn>
                <a:cxn ang="0">
                  <a:pos x="395" y="90"/>
                </a:cxn>
              </a:cxnLst>
              <a:pathLst>
                <a:path w="185" h="231">
                  <a:moveTo>
                    <a:pt x="179" y="41"/>
                  </a:moveTo>
                  <a:cubicBezTo>
                    <a:pt x="105" y="2"/>
                    <a:pt x="105" y="2"/>
                    <a:pt x="105" y="2"/>
                  </a:cubicBezTo>
                  <a:cubicBezTo>
                    <a:pt x="100" y="0"/>
                    <a:pt x="95" y="1"/>
                    <a:pt x="93" y="6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14" y="21"/>
                    <a:pt x="116" y="28"/>
                    <a:pt x="113" y="34"/>
                  </a:cubicBezTo>
                  <a:cubicBezTo>
                    <a:pt x="110" y="39"/>
                    <a:pt x="103" y="41"/>
                    <a:pt x="98" y="38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0" y="182"/>
                    <a:pt x="2" y="188"/>
                    <a:pt x="6" y="190"/>
                  </a:cubicBezTo>
                  <a:cubicBezTo>
                    <a:pt x="80" y="229"/>
                    <a:pt x="80" y="229"/>
                    <a:pt x="80" y="229"/>
                  </a:cubicBezTo>
                  <a:cubicBezTo>
                    <a:pt x="85" y="231"/>
                    <a:pt x="90" y="230"/>
                    <a:pt x="92" y="225"/>
                  </a:cubicBezTo>
                  <a:cubicBezTo>
                    <a:pt x="183" y="53"/>
                    <a:pt x="183" y="53"/>
                    <a:pt x="183" y="53"/>
                  </a:cubicBezTo>
                  <a:cubicBezTo>
                    <a:pt x="185" y="49"/>
                    <a:pt x="183" y="43"/>
                    <a:pt x="179" y="41"/>
                  </a:cubicBezTo>
                  <a:close/>
                </a:path>
              </a:pathLst>
            </a:custGeom>
            <a:solidFill>
              <a:srgbClr val="686F7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593" name="Freeform 2513"/>
            <p:cNvSpPr/>
            <p:nvPr/>
          </p:nvSpPr>
          <p:spPr>
            <a:xfrm>
              <a:off x="2637" y="1008"/>
              <a:ext cx="136" cy="138"/>
            </a:xfrm>
            <a:custGeom>
              <a:avLst/>
              <a:gdLst/>
              <a:ahLst/>
              <a:cxnLst>
                <a:cxn ang="0">
                  <a:pos x="191" y="46"/>
                </a:cxn>
                <a:cxn ang="0">
                  <a:pos x="111" y="1"/>
                </a:cxn>
                <a:cxn ang="0">
                  <a:pos x="101" y="1"/>
                </a:cxn>
                <a:cxn ang="0">
                  <a:pos x="92" y="9"/>
                </a:cxn>
                <a:cxn ang="0">
                  <a:pos x="1" y="181"/>
                </a:cxn>
                <a:cxn ang="0">
                  <a:pos x="0" y="191"/>
                </a:cxn>
                <a:cxn ang="0">
                  <a:pos x="9" y="200"/>
                </a:cxn>
                <a:cxn ang="0">
                  <a:pos x="28" y="194"/>
                </a:cxn>
                <a:cxn ang="0">
                  <a:pos x="99" y="58"/>
                </a:cxn>
                <a:cxn ang="0">
                  <a:pos x="132" y="46"/>
                </a:cxn>
                <a:cxn ang="0">
                  <a:pos x="177" y="70"/>
                </a:cxn>
                <a:cxn ang="0">
                  <a:pos x="197" y="64"/>
                </a:cxn>
                <a:cxn ang="0">
                  <a:pos x="191" y="46"/>
                </a:cxn>
              </a:cxnLst>
              <a:pathLst>
                <a:path w="92" h="93">
                  <a:moveTo>
                    <a:pt x="87" y="2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49" y="1"/>
                    <a:pt x="48" y="0"/>
                    <a:pt x="46" y="1"/>
                  </a:cubicBezTo>
                  <a:cubicBezTo>
                    <a:pt x="44" y="1"/>
                    <a:pt x="43" y="3"/>
                    <a:pt x="42" y="4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0" y="84"/>
                    <a:pt x="0" y="85"/>
                    <a:pt x="0" y="87"/>
                  </a:cubicBezTo>
                  <a:cubicBezTo>
                    <a:pt x="1" y="89"/>
                    <a:pt x="2" y="90"/>
                    <a:pt x="4" y="91"/>
                  </a:cubicBezTo>
                  <a:cubicBezTo>
                    <a:pt x="7" y="93"/>
                    <a:pt x="11" y="91"/>
                    <a:pt x="13" y="88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8" y="21"/>
                    <a:pt x="55" y="19"/>
                    <a:pt x="60" y="21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4" y="34"/>
                    <a:pt x="88" y="33"/>
                    <a:pt x="90" y="29"/>
                  </a:cubicBezTo>
                  <a:cubicBezTo>
                    <a:pt x="92" y="26"/>
                    <a:pt x="91" y="22"/>
                    <a:pt x="87" y="21"/>
                  </a:cubicBezTo>
                  <a:close/>
                </a:path>
              </a:pathLst>
            </a:custGeom>
            <a:solidFill>
              <a:srgbClr val="33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3651" name="Rectangle 2515"/>
          <p:cNvSpPr/>
          <p:nvPr/>
        </p:nvSpPr>
        <p:spPr>
          <a:xfrm>
            <a:off x="5435600" y="1873250"/>
            <a:ext cx="2055813" cy="22336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400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buClrTx/>
              <a:buFontTx/>
              <a:buNone/>
            </a:pPr>
            <a:endParaRPr lang="zh-CN" altLang="en-US" sz="14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3655" name="Rectangle 2519"/>
          <p:cNvSpPr/>
          <p:nvPr/>
        </p:nvSpPr>
        <p:spPr>
          <a:xfrm>
            <a:off x="1154113" y="3724275"/>
            <a:ext cx="104140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>
                <a:srgbClr val="33CCFF"/>
              </a:buClr>
              <a:buChar char="l"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3656" name="Rectangle 2520"/>
          <p:cNvSpPr/>
          <p:nvPr/>
        </p:nvSpPr>
        <p:spPr>
          <a:xfrm>
            <a:off x="2451100" y="3724275"/>
            <a:ext cx="104140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har char="l"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3657" name="Rectangle 2521"/>
          <p:cNvSpPr/>
          <p:nvPr/>
        </p:nvSpPr>
        <p:spPr>
          <a:xfrm>
            <a:off x="1154113" y="4035425"/>
            <a:ext cx="104140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>
                <a:schemeClr val="bg2"/>
              </a:buClr>
              <a:buChar char="l"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3658" name="Rectangle 2522"/>
          <p:cNvSpPr/>
          <p:nvPr/>
        </p:nvSpPr>
        <p:spPr>
          <a:xfrm>
            <a:off x="2451100" y="4035425"/>
            <a:ext cx="104140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>
                <a:srgbClr val="2D4454"/>
              </a:buClr>
              <a:buChar char="l"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3660" name="Rectangle 2524"/>
          <p:cNvSpPr/>
          <p:nvPr/>
        </p:nvSpPr>
        <p:spPr>
          <a:xfrm>
            <a:off x="1692275" y="2427288"/>
            <a:ext cx="1098550" cy="2746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dirty="0">
                <a:solidFill>
                  <a:srgbClr val="33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rgbClr val="33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3661" name="Text Box 2525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PART/03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3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3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9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9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9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9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51" grpId="0"/>
      <p:bldP spid="93655" grpId="0"/>
      <p:bldP spid="93656" grpId="0"/>
      <p:bldP spid="93657" grpId="0"/>
      <p:bldP spid="93658" grpId="0"/>
      <p:bldP spid="93660" grpId="0"/>
      <p:bldP spid="936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5602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25629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630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5277" name="Line 45"/>
          <p:cNvSpPr/>
          <p:nvPr/>
        </p:nvSpPr>
        <p:spPr>
          <a:xfrm flipH="1">
            <a:off x="3059113" y="1960563"/>
            <a:ext cx="4125912" cy="0"/>
          </a:xfrm>
          <a:prstGeom prst="line">
            <a:avLst/>
          </a:prstGeom>
          <a:ln w="6350" cap="flat" cmpd="sng">
            <a:solidFill>
              <a:srgbClr val="5F5F5F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95278" name="Freeform 46"/>
          <p:cNvSpPr/>
          <p:nvPr/>
        </p:nvSpPr>
        <p:spPr>
          <a:xfrm>
            <a:off x="5886450" y="1739900"/>
            <a:ext cx="177800" cy="177800"/>
          </a:xfrm>
          <a:custGeom>
            <a:avLst/>
            <a:gdLst/>
            <a:ahLst/>
            <a:cxnLst>
              <a:cxn ang="0">
                <a:pos x="0" y="282257500"/>
              </a:cxn>
              <a:cxn ang="0">
                <a:pos x="0" y="0"/>
              </a:cxn>
              <a:cxn ang="0">
                <a:pos x="282257500" y="0"/>
              </a:cxn>
              <a:cxn ang="0">
                <a:pos x="0" y="282257500"/>
              </a:cxn>
            </a:cxnLst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rgbClr val="FF99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79" name="Rectangle 47"/>
          <p:cNvSpPr/>
          <p:nvPr/>
        </p:nvSpPr>
        <p:spPr>
          <a:xfrm>
            <a:off x="6130925" y="1736725"/>
            <a:ext cx="762000" cy="152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80" name="Line 48"/>
          <p:cNvSpPr/>
          <p:nvPr/>
        </p:nvSpPr>
        <p:spPr>
          <a:xfrm flipH="1">
            <a:off x="3563938" y="2538413"/>
            <a:ext cx="3621087" cy="0"/>
          </a:xfrm>
          <a:prstGeom prst="line">
            <a:avLst/>
          </a:prstGeom>
          <a:ln w="6350" cap="flat" cmpd="sng">
            <a:solidFill>
              <a:srgbClr val="5F5F5F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95281" name="Freeform 49"/>
          <p:cNvSpPr/>
          <p:nvPr/>
        </p:nvSpPr>
        <p:spPr>
          <a:xfrm>
            <a:off x="5886450" y="2314575"/>
            <a:ext cx="177800" cy="177800"/>
          </a:xfrm>
          <a:custGeom>
            <a:avLst/>
            <a:gdLst/>
            <a:ahLst/>
            <a:cxnLst>
              <a:cxn ang="0">
                <a:pos x="0" y="282257500"/>
              </a:cxn>
              <a:cxn ang="0">
                <a:pos x="0" y="0"/>
              </a:cxn>
              <a:cxn ang="0">
                <a:pos x="282257500" y="0"/>
              </a:cxn>
              <a:cxn ang="0">
                <a:pos x="0" y="282257500"/>
              </a:cxn>
            </a:cxnLst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rgbClr val="C0C0C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82" name="Rectangle 50"/>
          <p:cNvSpPr/>
          <p:nvPr/>
        </p:nvSpPr>
        <p:spPr>
          <a:xfrm>
            <a:off x="6130925" y="2312988"/>
            <a:ext cx="762000" cy="152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83" name="Line 51"/>
          <p:cNvSpPr/>
          <p:nvPr/>
        </p:nvSpPr>
        <p:spPr>
          <a:xfrm flipH="1">
            <a:off x="2241550" y="3114675"/>
            <a:ext cx="4943475" cy="0"/>
          </a:xfrm>
          <a:prstGeom prst="line">
            <a:avLst/>
          </a:prstGeom>
          <a:ln w="6350" cap="flat" cmpd="sng">
            <a:solidFill>
              <a:srgbClr val="5F5F5F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95284" name="Freeform 52"/>
          <p:cNvSpPr/>
          <p:nvPr/>
        </p:nvSpPr>
        <p:spPr>
          <a:xfrm>
            <a:off x="5886450" y="2894013"/>
            <a:ext cx="177800" cy="177800"/>
          </a:xfrm>
          <a:custGeom>
            <a:avLst/>
            <a:gdLst/>
            <a:ahLst/>
            <a:cxnLst>
              <a:cxn ang="0">
                <a:pos x="0" y="282257500"/>
              </a:cxn>
              <a:cxn ang="0">
                <a:pos x="0" y="0"/>
              </a:cxn>
              <a:cxn ang="0">
                <a:pos x="282257500" y="0"/>
              </a:cxn>
              <a:cxn ang="0">
                <a:pos x="0" y="282257500"/>
              </a:cxn>
            </a:cxnLst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rgbClr val="33CC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85" name="Rectangle 53"/>
          <p:cNvSpPr/>
          <p:nvPr/>
        </p:nvSpPr>
        <p:spPr>
          <a:xfrm>
            <a:off x="6130925" y="2890838"/>
            <a:ext cx="762000" cy="152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86" name="Line 54"/>
          <p:cNvSpPr/>
          <p:nvPr/>
        </p:nvSpPr>
        <p:spPr>
          <a:xfrm flipH="1">
            <a:off x="3076575" y="3692525"/>
            <a:ext cx="4108450" cy="0"/>
          </a:xfrm>
          <a:prstGeom prst="line">
            <a:avLst/>
          </a:prstGeom>
          <a:ln w="6350" cap="flat" cmpd="sng">
            <a:solidFill>
              <a:srgbClr val="5F5F5F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95287" name="Freeform 55"/>
          <p:cNvSpPr/>
          <p:nvPr/>
        </p:nvSpPr>
        <p:spPr>
          <a:xfrm>
            <a:off x="5886450" y="3468688"/>
            <a:ext cx="177800" cy="177800"/>
          </a:xfrm>
          <a:custGeom>
            <a:avLst/>
            <a:gdLst/>
            <a:ahLst/>
            <a:cxnLst>
              <a:cxn ang="0">
                <a:pos x="0" y="282257500"/>
              </a:cxn>
              <a:cxn ang="0">
                <a:pos x="0" y="0"/>
              </a:cxn>
              <a:cxn ang="0">
                <a:pos x="282257500" y="0"/>
              </a:cxn>
              <a:cxn ang="0">
                <a:pos x="0" y="282257500"/>
              </a:cxn>
            </a:cxnLst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rgbClr val="2D4454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88" name="Rectangle 56"/>
          <p:cNvSpPr/>
          <p:nvPr/>
        </p:nvSpPr>
        <p:spPr>
          <a:xfrm>
            <a:off x="6130925" y="3467100"/>
            <a:ext cx="762000" cy="152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89" name="Freeform 57"/>
          <p:cNvSpPr>
            <a:spLocks noEditPoints="1"/>
          </p:cNvSpPr>
          <p:nvPr/>
        </p:nvSpPr>
        <p:spPr>
          <a:xfrm>
            <a:off x="7292975" y="3459163"/>
            <a:ext cx="276225" cy="233362"/>
          </a:xfrm>
          <a:custGeom>
            <a:avLst/>
            <a:gdLst/>
            <a:ahLst/>
            <a:cxnLst>
              <a:cxn ang="0">
                <a:pos x="64879991" y="0"/>
              </a:cxn>
              <a:cxn ang="0">
                <a:pos x="400102047" y="0"/>
              </a:cxn>
              <a:cxn ang="0">
                <a:pos x="475794274" y="75622435"/>
              </a:cxn>
              <a:cxn ang="0">
                <a:pos x="681253060" y="75622435"/>
              </a:cxn>
              <a:cxn ang="0">
                <a:pos x="746133051" y="129634234"/>
              </a:cxn>
              <a:cxn ang="0">
                <a:pos x="162203266" y="129634234"/>
              </a:cxn>
              <a:cxn ang="0">
                <a:pos x="54067755" y="226864019"/>
              </a:cxn>
              <a:cxn ang="0">
                <a:pos x="0" y="561754923"/>
              </a:cxn>
              <a:cxn ang="0">
                <a:pos x="0" y="75622435"/>
              </a:cxn>
              <a:cxn ang="0">
                <a:pos x="64879991" y="0"/>
              </a:cxn>
              <a:cxn ang="0">
                <a:pos x="227083257" y="216060344"/>
              </a:cxn>
              <a:cxn ang="0">
                <a:pos x="108135511" y="302483167"/>
              </a:cxn>
              <a:cxn ang="0">
                <a:pos x="43255520" y="767011592"/>
              </a:cxn>
              <a:cxn ang="0">
                <a:pos x="832640802" y="767011592"/>
              </a:cxn>
              <a:cxn ang="0">
                <a:pos x="897524081" y="302483167"/>
              </a:cxn>
              <a:cxn ang="0">
                <a:pos x="821828566" y="216060344"/>
              </a:cxn>
              <a:cxn ang="0">
                <a:pos x="227083257" y="216060344"/>
              </a:cxn>
            </a:cxnLst>
            <a:pathLst>
              <a:path w="84" h="71">
                <a:moveTo>
                  <a:pt x="6" y="0"/>
                </a:moveTo>
                <a:cubicBezTo>
                  <a:pt x="37" y="0"/>
                  <a:pt x="37" y="0"/>
                  <a:pt x="37" y="0"/>
                </a:cubicBezTo>
                <a:cubicBezTo>
                  <a:pt x="42" y="0"/>
                  <a:pt x="43" y="3"/>
                  <a:pt x="44" y="7"/>
                </a:cubicBezTo>
                <a:cubicBezTo>
                  <a:pt x="63" y="7"/>
                  <a:pt x="63" y="7"/>
                  <a:pt x="63" y="7"/>
                </a:cubicBezTo>
                <a:cubicBezTo>
                  <a:pt x="66" y="7"/>
                  <a:pt x="68" y="9"/>
                  <a:pt x="69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0" y="12"/>
                  <a:pt x="6" y="16"/>
                  <a:pt x="5" y="21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6" y="0"/>
                </a:cubicBezTo>
                <a:close/>
                <a:moveTo>
                  <a:pt x="21" y="20"/>
                </a:moveTo>
                <a:cubicBezTo>
                  <a:pt x="16" y="20"/>
                  <a:pt x="11" y="24"/>
                  <a:pt x="10" y="28"/>
                </a:cubicBezTo>
                <a:cubicBezTo>
                  <a:pt x="4" y="71"/>
                  <a:pt x="4" y="71"/>
                  <a:pt x="4" y="71"/>
                </a:cubicBezTo>
                <a:cubicBezTo>
                  <a:pt x="77" y="71"/>
                  <a:pt x="77" y="71"/>
                  <a:pt x="77" y="71"/>
                </a:cubicBezTo>
                <a:cubicBezTo>
                  <a:pt x="83" y="28"/>
                  <a:pt x="83" y="28"/>
                  <a:pt x="83" y="28"/>
                </a:cubicBezTo>
                <a:cubicBezTo>
                  <a:pt x="84" y="24"/>
                  <a:pt x="81" y="20"/>
                  <a:pt x="76" y="20"/>
                </a:cubicBezTo>
                <a:lnTo>
                  <a:pt x="21" y="20"/>
                </a:lnTo>
                <a:close/>
              </a:path>
            </a:pathLst>
          </a:custGeom>
          <a:solidFill>
            <a:srgbClr val="5F5F5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90" name="Freeform 58"/>
          <p:cNvSpPr>
            <a:spLocks noEditPoints="1"/>
          </p:cNvSpPr>
          <p:nvPr/>
        </p:nvSpPr>
        <p:spPr>
          <a:xfrm>
            <a:off x="7289800" y="2817813"/>
            <a:ext cx="279400" cy="296862"/>
          </a:xfrm>
          <a:custGeom>
            <a:avLst/>
            <a:gdLst/>
            <a:ahLst/>
            <a:cxnLst>
              <a:cxn ang="0">
                <a:pos x="0" y="76158297"/>
              </a:cxn>
              <a:cxn ang="0">
                <a:pos x="86436499" y="76158297"/>
              </a:cxn>
              <a:cxn ang="0">
                <a:pos x="86436499" y="892149473"/>
              </a:cxn>
              <a:cxn ang="0">
                <a:pos x="918404235" y="892149473"/>
              </a:cxn>
              <a:cxn ang="0">
                <a:pos x="918404235" y="979189412"/>
              </a:cxn>
              <a:cxn ang="0">
                <a:pos x="86436499" y="979189412"/>
              </a:cxn>
              <a:cxn ang="0">
                <a:pos x="0" y="979189412"/>
              </a:cxn>
              <a:cxn ang="0">
                <a:pos x="0" y="892149473"/>
              </a:cxn>
              <a:cxn ang="0">
                <a:pos x="0" y="76158297"/>
              </a:cxn>
              <a:cxn ang="0">
                <a:pos x="129658035" y="435196394"/>
              </a:cxn>
              <a:cxn ang="0">
                <a:pos x="172876285" y="522233033"/>
              </a:cxn>
              <a:cxn ang="0">
                <a:pos x="183680847" y="511354690"/>
              </a:cxn>
              <a:cxn ang="0">
                <a:pos x="183680847" y="511354690"/>
              </a:cxn>
              <a:cxn ang="0">
                <a:pos x="356557132" y="478716363"/>
              </a:cxn>
              <a:cxn ang="0">
                <a:pos x="702309701" y="195836563"/>
              </a:cxn>
              <a:cxn ang="0">
                <a:pos x="767137075" y="206718204"/>
              </a:cxn>
              <a:cxn ang="0">
                <a:pos x="745527951" y="108799923"/>
              </a:cxn>
              <a:cxn ang="0">
                <a:pos x="713114264" y="0"/>
              </a:cxn>
              <a:cxn ang="0">
                <a:pos x="637479040" y="76158297"/>
              </a:cxn>
              <a:cxn ang="0">
                <a:pos x="561847104" y="152319892"/>
              </a:cxn>
              <a:cxn ang="0">
                <a:pos x="615869915" y="163198235"/>
              </a:cxn>
              <a:cxn ang="0">
                <a:pos x="356557132" y="391676424"/>
              </a:cxn>
              <a:cxn ang="0">
                <a:pos x="140462598" y="424314752"/>
              </a:cxn>
              <a:cxn ang="0">
                <a:pos x="129658035" y="435196394"/>
              </a:cxn>
              <a:cxn ang="0">
                <a:pos x="129658035" y="435196394"/>
              </a:cxn>
              <a:cxn ang="0">
                <a:pos x="659091452" y="859511146"/>
              </a:cxn>
              <a:cxn ang="0">
                <a:pos x="810355325" y="859511146"/>
              </a:cxn>
              <a:cxn ang="0">
                <a:pos x="810355325" y="293758143"/>
              </a:cxn>
              <a:cxn ang="0">
                <a:pos x="659091452" y="467834721"/>
              </a:cxn>
              <a:cxn ang="0">
                <a:pos x="659091452" y="859511146"/>
              </a:cxn>
              <a:cxn ang="0">
                <a:pos x="421384506" y="859511146"/>
              </a:cxn>
              <a:cxn ang="0">
                <a:pos x="583456228" y="859511146"/>
              </a:cxn>
              <a:cxn ang="0">
                <a:pos x="583456228" y="652792941"/>
              </a:cxn>
              <a:cxn ang="0">
                <a:pos x="421384506" y="652792941"/>
              </a:cxn>
              <a:cxn ang="0">
                <a:pos x="421384506" y="859511146"/>
              </a:cxn>
              <a:cxn ang="0">
                <a:pos x="205289972" y="859511146"/>
              </a:cxn>
              <a:cxn ang="0">
                <a:pos x="356557132" y="859511146"/>
              </a:cxn>
              <a:cxn ang="0">
                <a:pos x="356557132" y="565753003"/>
              </a:cxn>
              <a:cxn ang="0">
                <a:pos x="205289972" y="565753003"/>
              </a:cxn>
              <a:cxn ang="0">
                <a:pos x="205289972" y="859511146"/>
              </a:cxn>
            </a:cxnLst>
            <a:pathLst>
              <a:path w="85" h="90">
                <a:moveTo>
                  <a:pt x="0" y="7"/>
                </a:moveTo>
                <a:cubicBezTo>
                  <a:pt x="8" y="7"/>
                  <a:pt x="8" y="7"/>
                  <a:pt x="8" y="7"/>
                </a:cubicBezTo>
                <a:cubicBezTo>
                  <a:pt x="8" y="82"/>
                  <a:pt x="8" y="82"/>
                  <a:pt x="8" y="82"/>
                </a:cubicBezTo>
                <a:cubicBezTo>
                  <a:pt x="85" y="82"/>
                  <a:pt x="85" y="82"/>
                  <a:pt x="85" y="82"/>
                </a:cubicBezTo>
                <a:cubicBezTo>
                  <a:pt x="85" y="90"/>
                  <a:pt x="85" y="90"/>
                  <a:pt x="85" y="90"/>
                </a:cubicBezTo>
                <a:cubicBezTo>
                  <a:pt x="8" y="90"/>
                  <a:pt x="8" y="90"/>
                  <a:pt x="8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7"/>
                  <a:pt x="0" y="7"/>
                  <a:pt x="0" y="7"/>
                </a:cubicBezTo>
                <a:close/>
                <a:moveTo>
                  <a:pt x="12" y="40"/>
                </a:moveTo>
                <a:cubicBezTo>
                  <a:pt x="16" y="48"/>
                  <a:pt x="16" y="48"/>
                  <a:pt x="16" y="48"/>
                </a:cubicBezTo>
                <a:cubicBezTo>
                  <a:pt x="16" y="47"/>
                  <a:pt x="16" y="47"/>
                  <a:pt x="17" y="47"/>
                </a:cubicBezTo>
                <a:cubicBezTo>
                  <a:pt x="17" y="47"/>
                  <a:pt x="17" y="47"/>
                  <a:pt x="17" y="47"/>
                </a:cubicBezTo>
                <a:cubicBezTo>
                  <a:pt x="22" y="44"/>
                  <a:pt x="28" y="44"/>
                  <a:pt x="33" y="44"/>
                </a:cubicBezTo>
                <a:cubicBezTo>
                  <a:pt x="46" y="44"/>
                  <a:pt x="57" y="45"/>
                  <a:pt x="65" y="18"/>
                </a:cubicBezTo>
                <a:cubicBezTo>
                  <a:pt x="71" y="19"/>
                  <a:pt x="71" y="19"/>
                  <a:pt x="71" y="19"/>
                </a:cubicBezTo>
                <a:cubicBezTo>
                  <a:pt x="69" y="10"/>
                  <a:pt x="69" y="10"/>
                  <a:pt x="69" y="10"/>
                </a:cubicBezTo>
                <a:cubicBezTo>
                  <a:pt x="66" y="0"/>
                  <a:pt x="66" y="0"/>
                  <a:pt x="66" y="0"/>
                </a:cubicBezTo>
                <a:cubicBezTo>
                  <a:pt x="59" y="7"/>
                  <a:pt x="59" y="7"/>
                  <a:pt x="59" y="7"/>
                </a:cubicBezTo>
                <a:cubicBezTo>
                  <a:pt x="52" y="14"/>
                  <a:pt x="52" y="14"/>
                  <a:pt x="52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1" y="36"/>
                  <a:pt x="42" y="36"/>
                  <a:pt x="33" y="36"/>
                </a:cubicBezTo>
                <a:cubicBezTo>
                  <a:pt x="27" y="36"/>
                  <a:pt x="20" y="36"/>
                  <a:pt x="13" y="39"/>
                </a:cubicBezTo>
                <a:cubicBezTo>
                  <a:pt x="13" y="39"/>
                  <a:pt x="13" y="40"/>
                  <a:pt x="12" y="40"/>
                </a:cubicBezTo>
                <a:cubicBezTo>
                  <a:pt x="12" y="40"/>
                  <a:pt x="12" y="40"/>
                  <a:pt x="12" y="40"/>
                </a:cubicBezTo>
                <a:close/>
                <a:moveTo>
                  <a:pt x="61" y="79"/>
                </a:moveTo>
                <a:cubicBezTo>
                  <a:pt x="75" y="79"/>
                  <a:pt x="75" y="79"/>
                  <a:pt x="75" y="79"/>
                </a:cubicBezTo>
                <a:cubicBezTo>
                  <a:pt x="75" y="27"/>
                  <a:pt x="75" y="27"/>
                  <a:pt x="75" y="27"/>
                </a:cubicBezTo>
                <a:cubicBezTo>
                  <a:pt x="61" y="43"/>
                  <a:pt x="61" y="43"/>
                  <a:pt x="61" y="43"/>
                </a:cubicBezTo>
                <a:cubicBezTo>
                  <a:pt x="61" y="79"/>
                  <a:pt x="61" y="79"/>
                  <a:pt x="61" y="79"/>
                </a:cubicBezTo>
                <a:close/>
                <a:moveTo>
                  <a:pt x="39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0"/>
                  <a:pt x="54" y="60"/>
                  <a:pt x="54" y="60"/>
                </a:cubicBezTo>
                <a:cubicBezTo>
                  <a:pt x="39" y="60"/>
                  <a:pt x="39" y="60"/>
                  <a:pt x="39" y="60"/>
                </a:cubicBezTo>
                <a:cubicBezTo>
                  <a:pt x="39" y="79"/>
                  <a:pt x="39" y="79"/>
                  <a:pt x="39" y="79"/>
                </a:cubicBezTo>
                <a:close/>
                <a:moveTo>
                  <a:pt x="19" y="79"/>
                </a:moveTo>
                <a:cubicBezTo>
                  <a:pt x="33" y="79"/>
                  <a:pt x="33" y="79"/>
                  <a:pt x="33" y="79"/>
                </a:cubicBezTo>
                <a:cubicBezTo>
                  <a:pt x="33" y="52"/>
                  <a:pt x="33" y="52"/>
                  <a:pt x="33" y="52"/>
                </a:cubicBezTo>
                <a:cubicBezTo>
                  <a:pt x="19" y="52"/>
                  <a:pt x="19" y="52"/>
                  <a:pt x="19" y="52"/>
                </a:cubicBezTo>
                <a:lnTo>
                  <a:pt x="19" y="79"/>
                </a:lnTo>
                <a:close/>
              </a:path>
            </a:pathLst>
          </a:custGeom>
          <a:solidFill>
            <a:srgbClr val="5F5F5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91" name="Freeform 59"/>
          <p:cNvSpPr>
            <a:spLocks noEditPoints="1"/>
          </p:cNvSpPr>
          <p:nvPr/>
        </p:nvSpPr>
        <p:spPr>
          <a:xfrm>
            <a:off x="7267575" y="2259013"/>
            <a:ext cx="328613" cy="279400"/>
          </a:xfrm>
          <a:custGeom>
            <a:avLst/>
            <a:gdLst/>
            <a:ahLst/>
            <a:cxnLst>
              <a:cxn ang="0">
                <a:pos x="43196179" y="0"/>
              </a:cxn>
              <a:cxn ang="0">
                <a:pos x="1025870636" y="0"/>
              </a:cxn>
              <a:cxn ang="0">
                <a:pos x="1079865038" y="0"/>
              </a:cxn>
              <a:cxn ang="0">
                <a:pos x="1079865038" y="54022812"/>
              </a:cxn>
              <a:cxn ang="0">
                <a:pos x="1079865038" y="605065353"/>
              </a:cxn>
              <a:cxn ang="0">
                <a:pos x="1079865038" y="659091452"/>
              </a:cxn>
              <a:cxn ang="0">
                <a:pos x="1025870636" y="659091452"/>
              </a:cxn>
              <a:cxn ang="0">
                <a:pos x="734308751" y="659091452"/>
              </a:cxn>
              <a:cxn ang="0">
                <a:pos x="734308751" y="842772299"/>
              </a:cxn>
              <a:cxn ang="0">
                <a:pos x="853092493" y="842772299"/>
              </a:cxn>
              <a:cxn ang="0">
                <a:pos x="853092493" y="918404235"/>
              </a:cxn>
              <a:cxn ang="0">
                <a:pos x="269965438" y="918404235"/>
              </a:cxn>
              <a:cxn ang="0">
                <a:pos x="269965438" y="842772299"/>
              </a:cxn>
              <a:cxn ang="0">
                <a:pos x="367152733" y="842772299"/>
              </a:cxn>
              <a:cxn ang="0">
                <a:pos x="367152733" y="659091452"/>
              </a:cxn>
              <a:cxn ang="0">
                <a:pos x="43196179" y="659091452"/>
              </a:cxn>
              <a:cxn ang="0">
                <a:pos x="0" y="659091452"/>
              </a:cxn>
              <a:cxn ang="0">
                <a:pos x="0" y="605065353"/>
              </a:cxn>
              <a:cxn ang="0">
                <a:pos x="0" y="54022812"/>
              </a:cxn>
              <a:cxn ang="0">
                <a:pos x="0" y="0"/>
              </a:cxn>
              <a:cxn ang="0">
                <a:pos x="43196179" y="0"/>
              </a:cxn>
              <a:cxn ang="0">
                <a:pos x="323959840" y="259312784"/>
              </a:cxn>
              <a:cxn ang="0">
                <a:pos x="367152733" y="302534320"/>
              </a:cxn>
              <a:cxn ang="0">
                <a:pos x="377954242" y="291729758"/>
              </a:cxn>
              <a:cxn ang="0">
                <a:pos x="550732385" y="216094534"/>
              </a:cxn>
              <a:cxn ang="0">
                <a:pos x="723510528" y="291729758"/>
              </a:cxn>
              <a:cxn ang="0">
                <a:pos x="734308751" y="302534320"/>
              </a:cxn>
              <a:cxn ang="0">
                <a:pos x="766703421" y="259312784"/>
              </a:cxn>
              <a:cxn ang="0">
                <a:pos x="755905198" y="248508221"/>
              </a:cxn>
              <a:cxn ang="0">
                <a:pos x="550732385" y="151267160"/>
              </a:cxn>
              <a:cxn ang="0">
                <a:pos x="334758063" y="248508221"/>
              </a:cxn>
              <a:cxn ang="0">
                <a:pos x="323959840" y="259312784"/>
              </a:cxn>
              <a:cxn ang="0">
                <a:pos x="399550688" y="345752569"/>
              </a:cxn>
              <a:cxn ang="0">
                <a:pos x="442743581" y="388970819"/>
              </a:cxn>
              <a:cxn ang="0">
                <a:pos x="442743581" y="388970819"/>
              </a:cxn>
              <a:cxn ang="0">
                <a:pos x="550732385" y="334948007"/>
              </a:cxn>
              <a:cxn ang="0">
                <a:pos x="647919680" y="388970819"/>
              </a:cxn>
              <a:cxn ang="0">
                <a:pos x="658717903" y="388970819"/>
              </a:cxn>
              <a:cxn ang="0">
                <a:pos x="691112573" y="345752569"/>
              </a:cxn>
              <a:cxn ang="0">
                <a:pos x="691112573" y="345752569"/>
              </a:cxn>
              <a:cxn ang="0">
                <a:pos x="550732385" y="280925195"/>
              </a:cxn>
              <a:cxn ang="0">
                <a:pos x="410348911" y="345752569"/>
              </a:cxn>
              <a:cxn ang="0">
                <a:pos x="399550688" y="345752569"/>
              </a:cxn>
              <a:cxn ang="0">
                <a:pos x="550732385" y="399775381"/>
              </a:cxn>
              <a:cxn ang="0">
                <a:pos x="507536206" y="442993631"/>
              </a:cxn>
              <a:cxn ang="0">
                <a:pos x="550732385" y="486215167"/>
              </a:cxn>
              <a:cxn ang="0">
                <a:pos x="593925278" y="442993631"/>
              </a:cxn>
              <a:cxn ang="0">
                <a:pos x="550732385" y="399775381"/>
              </a:cxn>
              <a:cxn ang="0">
                <a:pos x="982677743" y="97244348"/>
              </a:cxn>
              <a:cxn ang="0">
                <a:pos x="86389072" y="97244348"/>
              </a:cxn>
              <a:cxn ang="0">
                <a:pos x="86389072" y="561847104"/>
              </a:cxn>
              <a:cxn ang="0">
                <a:pos x="982677743" y="561847104"/>
              </a:cxn>
              <a:cxn ang="0">
                <a:pos x="982677743" y="97244348"/>
              </a:cxn>
            </a:cxnLst>
            <a:pathLst>
              <a:path w="100" h="85">
                <a:moveTo>
                  <a:pt x="4" y="0"/>
                </a:moveTo>
                <a:cubicBezTo>
                  <a:pt x="95" y="0"/>
                  <a:pt x="95" y="0"/>
                  <a:pt x="95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0" y="5"/>
                  <a:pt x="100" y="5"/>
                  <a:pt x="100" y="5"/>
                </a:cubicBezTo>
                <a:cubicBezTo>
                  <a:pt x="100" y="56"/>
                  <a:pt x="100" y="56"/>
                  <a:pt x="100" y="56"/>
                </a:cubicBezTo>
                <a:cubicBezTo>
                  <a:pt x="100" y="61"/>
                  <a:pt x="100" y="61"/>
                  <a:pt x="100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68" y="61"/>
                  <a:pt x="68" y="61"/>
                  <a:pt x="68" y="61"/>
                </a:cubicBezTo>
                <a:cubicBezTo>
                  <a:pt x="68" y="78"/>
                  <a:pt x="68" y="78"/>
                  <a:pt x="68" y="78"/>
                </a:cubicBezTo>
                <a:cubicBezTo>
                  <a:pt x="79" y="78"/>
                  <a:pt x="79" y="78"/>
                  <a:pt x="79" y="78"/>
                </a:cubicBezTo>
                <a:cubicBezTo>
                  <a:pt x="79" y="85"/>
                  <a:pt x="79" y="85"/>
                  <a:pt x="79" y="85"/>
                </a:cubicBezTo>
                <a:cubicBezTo>
                  <a:pt x="25" y="85"/>
                  <a:pt x="25" y="85"/>
                  <a:pt x="25" y="85"/>
                </a:cubicBezTo>
                <a:cubicBezTo>
                  <a:pt x="25" y="78"/>
                  <a:pt x="25" y="78"/>
                  <a:pt x="25" y="78"/>
                </a:cubicBezTo>
                <a:cubicBezTo>
                  <a:pt x="34" y="78"/>
                  <a:pt x="34" y="78"/>
                  <a:pt x="34" y="78"/>
                </a:cubicBezTo>
                <a:cubicBezTo>
                  <a:pt x="34" y="61"/>
                  <a:pt x="34" y="61"/>
                  <a:pt x="34" y="61"/>
                </a:cubicBezTo>
                <a:cubicBezTo>
                  <a:pt x="4" y="61"/>
                  <a:pt x="4" y="61"/>
                  <a:pt x="4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"/>
                  <a:pt x="0" y="5"/>
                  <a:pt x="0" y="5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lose/>
                <a:moveTo>
                  <a:pt x="30" y="24"/>
                </a:moveTo>
                <a:cubicBezTo>
                  <a:pt x="34" y="28"/>
                  <a:pt x="34" y="28"/>
                  <a:pt x="34" y="28"/>
                </a:cubicBezTo>
                <a:cubicBezTo>
                  <a:pt x="34" y="27"/>
                  <a:pt x="34" y="27"/>
                  <a:pt x="35" y="27"/>
                </a:cubicBezTo>
                <a:cubicBezTo>
                  <a:pt x="39" y="22"/>
                  <a:pt x="45" y="20"/>
                  <a:pt x="51" y="20"/>
                </a:cubicBezTo>
                <a:cubicBezTo>
                  <a:pt x="57" y="20"/>
                  <a:pt x="63" y="22"/>
                  <a:pt x="67" y="27"/>
                </a:cubicBezTo>
                <a:cubicBezTo>
                  <a:pt x="67" y="27"/>
                  <a:pt x="68" y="28"/>
                  <a:pt x="68" y="28"/>
                </a:cubicBezTo>
                <a:cubicBezTo>
                  <a:pt x="71" y="24"/>
                  <a:pt x="71" y="24"/>
                  <a:pt x="71" y="24"/>
                </a:cubicBezTo>
                <a:cubicBezTo>
                  <a:pt x="71" y="24"/>
                  <a:pt x="71" y="23"/>
                  <a:pt x="70" y="23"/>
                </a:cubicBezTo>
                <a:cubicBezTo>
                  <a:pt x="65" y="17"/>
                  <a:pt x="58" y="14"/>
                  <a:pt x="51" y="14"/>
                </a:cubicBezTo>
                <a:cubicBezTo>
                  <a:pt x="44" y="14"/>
                  <a:pt x="37" y="17"/>
                  <a:pt x="31" y="23"/>
                </a:cubicBezTo>
                <a:cubicBezTo>
                  <a:pt x="31" y="23"/>
                  <a:pt x="31" y="24"/>
                  <a:pt x="30" y="24"/>
                </a:cubicBezTo>
                <a:close/>
                <a:moveTo>
                  <a:pt x="37" y="32"/>
                </a:moveTo>
                <a:cubicBezTo>
                  <a:pt x="41" y="36"/>
                  <a:pt x="41" y="36"/>
                  <a:pt x="41" y="36"/>
                </a:cubicBezTo>
                <a:cubicBezTo>
                  <a:pt x="41" y="36"/>
                  <a:pt x="41" y="36"/>
                  <a:pt x="41" y="36"/>
                </a:cubicBezTo>
                <a:cubicBezTo>
                  <a:pt x="44" y="33"/>
                  <a:pt x="47" y="31"/>
                  <a:pt x="51" y="31"/>
                </a:cubicBezTo>
                <a:cubicBezTo>
                  <a:pt x="54" y="31"/>
                  <a:pt x="58" y="33"/>
                  <a:pt x="60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0" y="28"/>
                  <a:pt x="56" y="26"/>
                  <a:pt x="51" y="26"/>
                </a:cubicBezTo>
                <a:cubicBezTo>
                  <a:pt x="46" y="26"/>
                  <a:pt x="41" y="28"/>
                  <a:pt x="38" y="32"/>
                </a:cubicBezTo>
                <a:cubicBezTo>
                  <a:pt x="38" y="32"/>
                  <a:pt x="37" y="32"/>
                  <a:pt x="37" y="32"/>
                </a:cubicBezTo>
                <a:close/>
                <a:moveTo>
                  <a:pt x="51" y="37"/>
                </a:moveTo>
                <a:cubicBezTo>
                  <a:pt x="49" y="37"/>
                  <a:pt x="47" y="39"/>
                  <a:pt x="47" y="41"/>
                </a:cubicBezTo>
                <a:cubicBezTo>
                  <a:pt x="47" y="43"/>
                  <a:pt x="49" y="45"/>
                  <a:pt x="51" y="45"/>
                </a:cubicBezTo>
                <a:cubicBezTo>
                  <a:pt x="54" y="45"/>
                  <a:pt x="55" y="43"/>
                  <a:pt x="55" y="41"/>
                </a:cubicBezTo>
                <a:cubicBezTo>
                  <a:pt x="55" y="39"/>
                  <a:pt x="54" y="37"/>
                  <a:pt x="51" y="37"/>
                </a:cubicBezTo>
                <a:close/>
                <a:moveTo>
                  <a:pt x="91" y="9"/>
                </a:moveTo>
                <a:cubicBezTo>
                  <a:pt x="8" y="9"/>
                  <a:pt x="8" y="9"/>
                  <a:pt x="8" y="9"/>
                </a:cubicBezTo>
                <a:cubicBezTo>
                  <a:pt x="8" y="52"/>
                  <a:pt x="8" y="52"/>
                  <a:pt x="8" y="52"/>
                </a:cubicBezTo>
                <a:cubicBezTo>
                  <a:pt x="91" y="52"/>
                  <a:pt x="91" y="52"/>
                  <a:pt x="91" y="52"/>
                </a:cubicBezTo>
                <a:lnTo>
                  <a:pt x="91" y="9"/>
                </a:lnTo>
                <a:close/>
              </a:path>
            </a:pathLst>
          </a:custGeom>
          <a:solidFill>
            <a:srgbClr val="5F5F5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92" name="Freeform 60"/>
          <p:cNvSpPr>
            <a:spLocks noEditPoints="1"/>
          </p:cNvSpPr>
          <p:nvPr/>
        </p:nvSpPr>
        <p:spPr>
          <a:xfrm>
            <a:off x="7289800" y="1614488"/>
            <a:ext cx="287338" cy="336550"/>
          </a:xfrm>
          <a:custGeom>
            <a:avLst/>
            <a:gdLst/>
            <a:ahLst/>
            <a:cxnLst>
              <a:cxn ang="0">
                <a:pos x="621759799" y="163302639"/>
              </a:cxn>
              <a:cxn ang="0">
                <a:pos x="709024680" y="337490360"/>
              </a:cxn>
              <a:cxn ang="0">
                <a:pos x="676301175" y="424584221"/>
              </a:cxn>
              <a:cxn ang="0">
                <a:pos x="654483304" y="435469304"/>
              </a:cxn>
              <a:cxn ang="0">
                <a:pos x="545403854" y="609660325"/>
              </a:cxn>
              <a:cxn ang="0">
                <a:pos x="370874092" y="609660325"/>
              </a:cxn>
              <a:cxn ang="0">
                <a:pos x="272700276" y="435469304"/>
              </a:cxn>
              <a:cxn ang="0">
                <a:pos x="250885707" y="424584221"/>
              </a:cxn>
              <a:cxn ang="0">
                <a:pos x="218162202" y="337490360"/>
              </a:cxn>
              <a:cxn ang="0">
                <a:pos x="305427083" y="174187722"/>
              </a:cxn>
              <a:cxn ang="0">
                <a:pos x="207253266" y="718527651"/>
              </a:cxn>
              <a:cxn ang="0">
                <a:pos x="163620826" y="772959664"/>
              </a:cxn>
              <a:cxn ang="0">
                <a:pos x="207253266" y="860053525"/>
              </a:cxn>
              <a:cxn ang="0">
                <a:pos x="218162202" y="860053525"/>
              </a:cxn>
              <a:cxn ang="0">
                <a:pos x="229067835" y="881826990"/>
              </a:cxn>
              <a:cxn ang="0">
                <a:pos x="229067835" y="892715373"/>
              </a:cxn>
              <a:cxn ang="0">
                <a:pos x="250885707" y="892715373"/>
              </a:cxn>
              <a:cxn ang="0">
                <a:pos x="294518147" y="838280060"/>
              </a:cxn>
              <a:cxn ang="0">
                <a:pos x="218162202" y="838280060"/>
              </a:cxn>
              <a:cxn ang="0">
                <a:pos x="229067835" y="718527651"/>
              </a:cxn>
              <a:cxn ang="0">
                <a:pos x="479953542" y="1045129629"/>
              </a:cxn>
              <a:cxn ang="0">
                <a:pos x="698115744" y="718527651"/>
              </a:cxn>
              <a:cxn ang="0">
                <a:pos x="698115744" y="838280060"/>
              </a:cxn>
              <a:cxn ang="0">
                <a:pos x="632668735" y="838280060"/>
              </a:cxn>
              <a:cxn ang="0">
                <a:pos x="676301175" y="892715373"/>
              </a:cxn>
              <a:cxn ang="0">
                <a:pos x="698115744" y="892715373"/>
              </a:cxn>
              <a:cxn ang="0">
                <a:pos x="698115744" y="881826990"/>
              </a:cxn>
              <a:cxn ang="0">
                <a:pos x="709024680" y="860053525"/>
              </a:cxn>
              <a:cxn ang="0">
                <a:pos x="719933616" y="860053525"/>
              </a:cxn>
              <a:cxn ang="0">
                <a:pos x="752657120" y="772959664"/>
              </a:cxn>
              <a:cxn ang="0">
                <a:pos x="719933616" y="718527651"/>
              </a:cxn>
              <a:cxn ang="0">
                <a:pos x="938092515" y="1110450025"/>
              </a:cxn>
              <a:cxn ang="0">
                <a:pos x="130897321" y="718527651"/>
              </a:cxn>
              <a:cxn ang="0">
                <a:pos x="741748185" y="304828513"/>
              </a:cxn>
              <a:cxn ang="0">
                <a:pos x="523585983" y="10888382"/>
              </a:cxn>
              <a:cxn ang="0">
                <a:pos x="196344331" y="304828513"/>
              </a:cxn>
              <a:cxn ang="0">
                <a:pos x="174529762" y="315716895"/>
              </a:cxn>
              <a:cxn ang="0">
                <a:pos x="185438698" y="413695839"/>
              </a:cxn>
              <a:cxn ang="0">
                <a:pos x="261794643" y="566113395"/>
              </a:cxn>
              <a:cxn ang="0">
                <a:pos x="458138973" y="664092338"/>
              </a:cxn>
              <a:cxn ang="0">
                <a:pos x="654483304" y="576998477"/>
              </a:cxn>
              <a:cxn ang="0">
                <a:pos x="741748185" y="413695839"/>
              </a:cxn>
              <a:cxn ang="0">
                <a:pos x="752657120" y="315716895"/>
              </a:cxn>
              <a:cxn ang="0">
                <a:pos x="741748185" y="304828513"/>
              </a:cxn>
            </a:cxnLst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93" name="Freeform 61"/>
          <p:cNvSpPr/>
          <p:nvPr/>
        </p:nvSpPr>
        <p:spPr>
          <a:xfrm>
            <a:off x="1225550" y="1706563"/>
            <a:ext cx="1811338" cy="1811337"/>
          </a:xfrm>
          <a:custGeom>
            <a:avLst/>
            <a:gdLst/>
            <a:ahLst/>
            <a:cxnLst>
              <a:cxn ang="0">
                <a:pos x="1441529773" y="2147483647"/>
              </a:cxn>
              <a:cxn ang="0">
                <a:pos x="0" y="1436488666"/>
              </a:cxn>
              <a:cxn ang="0">
                <a:pos x="1441529773" y="0"/>
              </a:cxn>
              <a:cxn ang="0">
                <a:pos x="2147483647" y="1436488666"/>
              </a:cxn>
              <a:cxn ang="0">
                <a:pos x="1441529773" y="2147483647"/>
              </a:cxn>
            </a:cxnLst>
            <a:pathLst>
              <a:path w="1141" h="1141">
                <a:moveTo>
                  <a:pt x="572" y="1141"/>
                </a:moveTo>
                <a:lnTo>
                  <a:pt x="0" y="570"/>
                </a:lnTo>
                <a:lnTo>
                  <a:pt x="572" y="0"/>
                </a:lnTo>
                <a:lnTo>
                  <a:pt x="1141" y="570"/>
                </a:lnTo>
                <a:lnTo>
                  <a:pt x="572" y="1141"/>
                </a:lnTo>
                <a:close/>
              </a:path>
            </a:pathLst>
          </a:custGeom>
          <a:solidFill>
            <a:srgbClr val="33CC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94" name="Freeform 62"/>
          <p:cNvSpPr/>
          <p:nvPr/>
        </p:nvSpPr>
        <p:spPr>
          <a:xfrm>
            <a:off x="2482850" y="2651125"/>
            <a:ext cx="1179513" cy="1179513"/>
          </a:xfrm>
          <a:custGeom>
            <a:avLst/>
            <a:gdLst/>
            <a:ahLst/>
            <a:cxnLst>
              <a:cxn ang="0">
                <a:pos x="940019473" y="1872477681"/>
              </a:cxn>
              <a:cxn ang="0">
                <a:pos x="0" y="937498522"/>
              </a:cxn>
              <a:cxn ang="0">
                <a:pos x="940019473" y="0"/>
              </a:cxn>
              <a:cxn ang="0">
                <a:pos x="1872477681" y="937498522"/>
              </a:cxn>
              <a:cxn ang="0">
                <a:pos x="940019473" y="1872477681"/>
              </a:cxn>
            </a:cxnLst>
            <a:pathLst>
              <a:path w="743" h="743">
                <a:moveTo>
                  <a:pt x="373" y="743"/>
                </a:moveTo>
                <a:lnTo>
                  <a:pt x="0" y="372"/>
                </a:lnTo>
                <a:lnTo>
                  <a:pt x="373" y="0"/>
                </a:lnTo>
                <a:lnTo>
                  <a:pt x="743" y="372"/>
                </a:lnTo>
                <a:lnTo>
                  <a:pt x="373" y="743"/>
                </a:lnTo>
                <a:close/>
              </a:path>
            </a:pathLst>
          </a:custGeom>
          <a:solidFill>
            <a:srgbClr val="2D4454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95" name="Freeform 63"/>
          <p:cNvSpPr/>
          <p:nvPr/>
        </p:nvSpPr>
        <p:spPr>
          <a:xfrm>
            <a:off x="2395538" y="1223963"/>
            <a:ext cx="1350962" cy="1354137"/>
          </a:xfrm>
          <a:custGeom>
            <a:avLst/>
            <a:gdLst/>
            <a:ahLst/>
            <a:cxnLst>
              <a:cxn ang="0">
                <a:pos x="1076105527" y="2147483647"/>
              </a:cxn>
              <a:cxn ang="0">
                <a:pos x="0" y="1073586166"/>
              </a:cxn>
              <a:cxn ang="0">
                <a:pos x="1076105527" y="0"/>
              </a:cxn>
              <a:cxn ang="0">
                <a:pos x="2144651381" y="1073586166"/>
              </a:cxn>
              <a:cxn ang="0">
                <a:pos x="1076105527" y="2147483647"/>
              </a:cxn>
            </a:cxnLst>
            <a:pathLst>
              <a:path w="851" h="853">
                <a:moveTo>
                  <a:pt x="427" y="853"/>
                </a:moveTo>
                <a:lnTo>
                  <a:pt x="0" y="426"/>
                </a:lnTo>
                <a:lnTo>
                  <a:pt x="427" y="0"/>
                </a:lnTo>
                <a:lnTo>
                  <a:pt x="851" y="426"/>
                </a:lnTo>
                <a:lnTo>
                  <a:pt x="427" y="853"/>
                </a:lnTo>
                <a:close/>
              </a:path>
            </a:pathLst>
          </a:custGeom>
          <a:solidFill>
            <a:srgbClr val="FF99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96" name="Freeform 64"/>
          <p:cNvSpPr/>
          <p:nvPr/>
        </p:nvSpPr>
        <p:spPr>
          <a:xfrm>
            <a:off x="3109913" y="2141538"/>
            <a:ext cx="952500" cy="949325"/>
          </a:xfrm>
          <a:custGeom>
            <a:avLst/>
            <a:gdLst/>
            <a:ahLst/>
            <a:cxnLst>
              <a:cxn ang="0">
                <a:pos x="756046875" y="1507053438"/>
              </a:cxn>
              <a:cxn ang="0">
                <a:pos x="0" y="751006563"/>
              </a:cxn>
              <a:cxn ang="0">
                <a:pos x="756046875" y="0"/>
              </a:cxn>
              <a:cxn ang="0">
                <a:pos x="1512093750" y="751006563"/>
              </a:cxn>
              <a:cxn ang="0">
                <a:pos x="756046875" y="1507053438"/>
              </a:cxn>
            </a:cxnLst>
            <a:pathLst>
              <a:path w="600" h="598">
                <a:moveTo>
                  <a:pt x="300" y="598"/>
                </a:moveTo>
                <a:lnTo>
                  <a:pt x="0" y="298"/>
                </a:lnTo>
                <a:lnTo>
                  <a:pt x="300" y="0"/>
                </a:lnTo>
                <a:lnTo>
                  <a:pt x="600" y="298"/>
                </a:lnTo>
                <a:lnTo>
                  <a:pt x="300" y="598"/>
                </a:lnTo>
                <a:close/>
              </a:path>
            </a:pathLst>
          </a:custGeom>
          <a:solidFill>
            <a:srgbClr val="C0C0C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5297" name="Rectangle 65"/>
          <p:cNvSpPr/>
          <p:nvPr/>
        </p:nvSpPr>
        <p:spPr>
          <a:xfrm>
            <a:off x="1824038" y="2409825"/>
            <a:ext cx="654050" cy="3810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25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en-US" altLang="zh-CN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98" name="Rectangle 66"/>
          <p:cNvSpPr/>
          <p:nvPr/>
        </p:nvSpPr>
        <p:spPr>
          <a:xfrm>
            <a:off x="2801938" y="1724025"/>
            <a:ext cx="576262" cy="33496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2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35%</a:t>
            </a:r>
            <a:endParaRPr lang="en-US" altLang="zh-CN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299" name="Rectangle 67"/>
          <p:cNvSpPr/>
          <p:nvPr/>
        </p:nvSpPr>
        <p:spPr>
          <a:xfrm>
            <a:off x="2882900" y="3135313"/>
            <a:ext cx="392113" cy="228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15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28%</a:t>
            </a:r>
            <a:endParaRPr lang="en-US" altLang="zh-CN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300" name="Rectangle 68"/>
          <p:cNvSpPr/>
          <p:nvPr/>
        </p:nvSpPr>
        <p:spPr>
          <a:xfrm>
            <a:off x="3411538" y="2519363"/>
            <a:ext cx="392112" cy="228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15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  <a:endParaRPr lang="en-US" altLang="zh-CN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5301" name="Text Box 69"/>
          <p:cNvSpPr txBox="1"/>
          <p:nvPr/>
        </p:nvSpPr>
        <p:spPr>
          <a:xfrm>
            <a:off x="1258888" y="4086225"/>
            <a:ext cx="6516687" cy="712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400" dirty="0">
                <a:solidFill>
                  <a:srgbClr val="33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dirty="0">
              <a:solidFill>
                <a:srgbClr val="33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5302" name="Text Box 70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PART/03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5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5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9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9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9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9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5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5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9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9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9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9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5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5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5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5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5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79" grpId="0"/>
      <p:bldP spid="95282" grpId="0"/>
      <p:bldP spid="95285" grpId="0"/>
      <p:bldP spid="95288" grpId="0"/>
      <p:bldP spid="95297" grpId="0"/>
      <p:bldP spid="95298" grpId="0"/>
      <p:bldP spid="95299" grpId="0"/>
      <p:bldP spid="95300" grpId="0"/>
      <p:bldP spid="95301" grpId="0"/>
      <p:bldP spid="953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C6DA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4365" name="Line 333"/>
          <p:cNvSpPr/>
          <p:nvPr/>
        </p:nvSpPr>
        <p:spPr>
          <a:xfrm flipV="1">
            <a:off x="-5005387" y="1714500"/>
            <a:ext cx="14149387" cy="22225"/>
          </a:xfrm>
          <a:prstGeom prst="line">
            <a:avLst/>
          </a:prstGeom>
          <a:ln w="25400" cap="flat" cmpd="sng">
            <a:solidFill>
              <a:srgbClr val="EDE8C7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  <p:grpSp>
        <p:nvGrpSpPr>
          <p:cNvPr id="44248" name="Group 216"/>
          <p:cNvGrpSpPr/>
          <p:nvPr/>
        </p:nvGrpSpPr>
        <p:grpSpPr>
          <a:xfrm>
            <a:off x="250825" y="2787650"/>
            <a:ext cx="1201738" cy="71438"/>
            <a:chOff x="4759" y="1740"/>
            <a:chExt cx="757" cy="45"/>
          </a:xfrm>
        </p:grpSpPr>
        <p:sp>
          <p:nvSpPr>
            <p:cNvPr id="8380" name="Rectangle 217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381" name="Rectangle 218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4235" name="Group 203"/>
          <p:cNvGrpSpPr/>
          <p:nvPr/>
        </p:nvGrpSpPr>
        <p:grpSpPr>
          <a:xfrm>
            <a:off x="3970338" y="3146425"/>
            <a:ext cx="1201737" cy="74613"/>
            <a:chOff x="4477" y="2290"/>
            <a:chExt cx="757" cy="47"/>
          </a:xfrm>
        </p:grpSpPr>
        <p:sp>
          <p:nvSpPr>
            <p:cNvPr id="8378" name="Rectangle 204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379" name="Rectangle 205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4238" name="Group 206"/>
          <p:cNvGrpSpPr/>
          <p:nvPr/>
        </p:nvGrpSpPr>
        <p:grpSpPr>
          <a:xfrm>
            <a:off x="2598738" y="2424113"/>
            <a:ext cx="1201737" cy="74612"/>
            <a:chOff x="3596" y="2055"/>
            <a:chExt cx="757" cy="47"/>
          </a:xfrm>
        </p:grpSpPr>
        <p:sp>
          <p:nvSpPr>
            <p:cNvPr id="8376" name="Rectangle 207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377" name="Rectangle 208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4241" name="Group 209"/>
          <p:cNvGrpSpPr/>
          <p:nvPr/>
        </p:nvGrpSpPr>
        <p:grpSpPr>
          <a:xfrm>
            <a:off x="6516688" y="2316163"/>
            <a:ext cx="1204912" cy="74612"/>
            <a:chOff x="4886" y="1938"/>
            <a:chExt cx="759" cy="47"/>
          </a:xfrm>
        </p:grpSpPr>
        <p:sp>
          <p:nvSpPr>
            <p:cNvPr id="8374" name="Rectangle 210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375" name="Rectangle 211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4244" name="Group 212"/>
          <p:cNvGrpSpPr/>
          <p:nvPr/>
        </p:nvGrpSpPr>
        <p:grpSpPr>
          <a:xfrm>
            <a:off x="4859338" y="1922463"/>
            <a:ext cx="1201737" cy="71437"/>
            <a:chOff x="4759" y="1740"/>
            <a:chExt cx="757" cy="45"/>
          </a:xfrm>
        </p:grpSpPr>
        <p:sp>
          <p:nvSpPr>
            <p:cNvPr id="8372" name="Rectangle 213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373" name="Rectangle 214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4232" name="Group 200"/>
          <p:cNvGrpSpPr/>
          <p:nvPr/>
        </p:nvGrpSpPr>
        <p:grpSpPr>
          <a:xfrm rot="10800000">
            <a:off x="787400" y="2192338"/>
            <a:ext cx="2165350" cy="1082675"/>
            <a:chOff x="1837" y="302"/>
            <a:chExt cx="1364" cy="682"/>
          </a:xfrm>
        </p:grpSpPr>
        <p:sp>
          <p:nvSpPr>
            <p:cNvPr id="8257" name="Freeform 14"/>
            <p:cNvSpPr/>
            <p:nvPr/>
          </p:nvSpPr>
          <p:spPr>
            <a:xfrm>
              <a:off x="1839" y="302"/>
              <a:ext cx="1360" cy="71"/>
            </a:xfrm>
            <a:custGeom>
              <a:avLst/>
              <a:gdLst/>
              <a:ahLst/>
              <a:cxnLst>
                <a:cxn ang="0">
                  <a:pos x="2696" y="140"/>
                </a:cxn>
                <a:cxn ang="0">
                  <a:pos x="0" y="120"/>
                </a:cxn>
                <a:cxn ang="0">
                  <a:pos x="121" y="0"/>
                </a:cxn>
                <a:cxn ang="0">
                  <a:pos x="2575" y="20"/>
                </a:cxn>
                <a:cxn ang="0">
                  <a:pos x="2696" y="140"/>
                </a:cxn>
              </a:cxnLst>
              <a:pathLst>
                <a:path w="686" h="36">
                  <a:moveTo>
                    <a:pt x="686" y="36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13"/>
                    <a:pt x="14" y="0"/>
                    <a:pt x="31" y="0"/>
                  </a:cubicBezTo>
                  <a:cubicBezTo>
                    <a:pt x="655" y="5"/>
                    <a:pt x="655" y="5"/>
                    <a:pt x="655" y="5"/>
                  </a:cubicBezTo>
                  <a:cubicBezTo>
                    <a:pt x="672" y="5"/>
                    <a:pt x="686" y="19"/>
                    <a:pt x="686" y="36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58" name="Freeform 15"/>
            <p:cNvSpPr/>
            <p:nvPr/>
          </p:nvSpPr>
          <p:spPr>
            <a:xfrm>
              <a:off x="1920" y="363"/>
              <a:ext cx="1192" cy="621"/>
            </a:xfrm>
            <a:custGeom>
              <a:avLst/>
              <a:gdLst/>
              <a:ahLst/>
              <a:cxnLst>
                <a:cxn ang="0">
                  <a:pos x="2277" y="1232"/>
                </a:cxn>
                <a:cxn ang="0">
                  <a:pos x="75" y="1212"/>
                </a:cxn>
                <a:cxn ang="0">
                  <a:pos x="0" y="1137"/>
                </a:cxn>
                <a:cxn ang="0">
                  <a:pos x="8" y="0"/>
                </a:cxn>
                <a:cxn ang="0">
                  <a:pos x="2364" y="20"/>
                </a:cxn>
                <a:cxn ang="0">
                  <a:pos x="2356" y="1157"/>
                </a:cxn>
                <a:cxn ang="0">
                  <a:pos x="2277" y="1232"/>
                </a:cxn>
              </a:cxnLst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4"/>
                    <a:pt x="599" y="294"/>
                    <a:pt x="599" y="294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59" name="Freeform 16"/>
            <p:cNvSpPr/>
            <p:nvPr/>
          </p:nvSpPr>
          <p:spPr>
            <a:xfrm>
              <a:off x="1900" y="340"/>
              <a:ext cx="1192" cy="620"/>
            </a:xfrm>
            <a:custGeom>
              <a:avLst/>
              <a:gdLst/>
              <a:ahLst/>
              <a:cxnLst>
                <a:cxn ang="0">
                  <a:pos x="2277" y="1228"/>
                </a:cxn>
                <a:cxn ang="0">
                  <a:pos x="75" y="1208"/>
                </a:cxn>
                <a:cxn ang="0">
                  <a:pos x="0" y="1129"/>
                </a:cxn>
                <a:cxn ang="0">
                  <a:pos x="8" y="0"/>
                </a:cxn>
                <a:cxn ang="0">
                  <a:pos x="2364" y="20"/>
                </a:cxn>
                <a:cxn ang="0">
                  <a:pos x="2356" y="1149"/>
                </a:cxn>
                <a:cxn ang="0">
                  <a:pos x="2277" y="1228"/>
                </a:cxn>
              </a:cxnLst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3"/>
                    <a:pt x="599" y="293"/>
                    <a:pt x="599" y="293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5EBE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60" name="Freeform 17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1A1A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61" name="Freeform 18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62" name="Freeform 19"/>
            <p:cNvSpPr>
              <a:spLocks noEditPoints="1"/>
            </p:cNvSpPr>
            <p:nvPr/>
          </p:nvSpPr>
          <p:spPr>
            <a:xfrm>
              <a:off x="1837" y="348"/>
              <a:ext cx="1364" cy="27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2696" y="19"/>
                </a:cxn>
                <a:cxn ang="0">
                  <a:pos x="2700" y="48"/>
                </a:cxn>
                <a:cxn ang="0">
                  <a:pos x="2528" y="48"/>
                </a:cxn>
                <a:cxn ang="0">
                  <a:pos x="2528" y="48"/>
                </a:cxn>
                <a:cxn ang="0">
                  <a:pos x="2528" y="52"/>
                </a:cxn>
                <a:cxn ang="0">
                  <a:pos x="2528" y="52"/>
                </a:cxn>
                <a:cxn ang="0">
                  <a:pos x="2704" y="52"/>
                </a:cxn>
                <a:cxn ang="0">
                  <a:pos x="2704" y="19"/>
                </a:cxn>
                <a:cxn ang="0">
                  <a:pos x="2696" y="19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172" y="33"/>
                </a:cxn>
                <a:cxn ang="0">
                  <a:pos x="172" y="29"/>
                </a:cxn>
                <a:cxn ang="0">
                  <a:pos x="172" y="29"/>
                </a:cxn>
                <a:cxn ang="0">
                  <a:pos x="4" y="29"/>
                </a:cxn>
                <a:cxn ang="0">
                  <a:pos x="8" y="0"/>
                </a:cxn>
                <a:cxn ang="0">
                  <a:pos x="0" y="0"/>
                </a:cxn>
              </a:cxnLst>
              <a:pathLst>
                <a:path w="688" h="14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686" y="5"/>
                  </a:moveTo>
                  <a:cubicBezTo>
                    <a:pt x="686" y="8"/>
                    <a:pt x="687" y="10"/>
                    <a:pt x="687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88" y="14"/>
                    <a:pt x="688" y="14"/>
                    <a:pt x="688" y="14"/>
                  </a:cubicBezTo>
                  <a:cubicBezTo>
                    <a:pt x="688" y="5"/>
                    <a:pt x="688" y="5"/>
                    <a:pt x="688" y="5"/>
                  </a:cubicBezTo>
                  <a:cubicBezTo>
                    <a:pt x="686" y="5"/>
                    <a:pt x="686" y="5"/>
                    <a:pt x="686" y="5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63" name="Freeform 20"/>
            <p:cNvSpPr/>
            <p:nvPr/>
          </p:nvSpPr>
          <p:spPr>
            <a:xfrm>
              <a:off x="1839" y="348"/>
              <a:ext cx="1360" cy="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9"/>
                </a:cxn>
                <a:cxn ang="0">
                  <a:pos x="169" y="29"/>
                </a:cxn>
                <a:cxn ang="0">
                  <a:pos x="169" y="25"/>
                </a:cxn>
                <a:cxn ang="0">
                  <a:pos x="2524" y="44"/>
                </a:cxn>
                <a:cxn ang="0">
                  <a:pos x="2524" y="48"/>
                </a:cxn>
                <a:cxn ang="0">
                  <a:pos x="2696" y="48"/>
                </a:cxn>
                <a:cxn ang="0">
                  <a:pos x="2692" y="19"/>
                </a:cxn>
                <a:cxn ang="0">
                  <a:pos x="4" y="0"/>
                </a:cxn>
              </a:cxnLst>
              <a:pathLst>
                <a:path w="686" h="13"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642" y="12"/>
                    <a:pt x="642" y="12"/>
                    <a:pt x="642" y="12"/>
                  </a:cubicBezTo>
                  <a:cubicBezTo>
                    <a:pt x="642" y="13"/>
                    <a:pt x="642" y="13"/>
                    <a:pt x="642" y="13"/>
                  </a:cubicBezTo>
                  <a:cubicBezTo>
                    <a:pt x="686" y="13"/>
                    <a:pt x="686" y="13"/>
                    <a:pt x="686" y="13"/>
                  </a:cubicBezTo>
                  <a:cubicBezTo>
                    <a:pt x="686" y="10"/>
                    <a:pt x="685" y="8"/>
                    <a:pt x="685" y="5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64" name="Freeform 21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close/>
                  <a:moveTo>
                    <a:pt x="2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65" name="Freeform 22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moveTo>
                    <a:pt x="20" y="0"/>
                  </a:moveTo>
                  <a:lnTo>
                    <a:pt x="2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66" name="Freeform 23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close/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C6C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67" name="Freeform 24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68" name="Freeform 25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69" name="Freeform 26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70" name="Freeform 27"/>
            <p:cNvSpPr/>
            <p:nvPr/>
          </p:nvSpPr>
          <p:spPr>
            <a:xfrm>
              <a:off x="2265" y="798"/>
              <a:ext cx="250" cy="130"/>
            </a:xfrm>
            <a:custGeom>
              <a:avLst/>
              <a:gdLst/>
              <a:ahLst/>
              <a:cxnLst>
                <a:cxn ang="0">
                  <a:pos x="248" y="130"/>
                </a:cxn>
                <a:cxn ang="0">
                  <a:pos x="0" y="128"/>
                </a:cxn>
                <a:cxn ang="0">
                  <a:pos x="2" y="0"/>
                </a:cxn>
                <a:cxn ang="0">
                  <a:pos x="250" y="2"/>
                </a:cxn>
                <a:cxn ang="0">
                  <a:pos x="248" y="130"/>
                </a:cxn>
              </a:cxnLst>
              <a:pathLst>
                <a:path w="250" h="130">
                  <a:moveTo>
                    <a:pt x="248" y="130"/>
                  </a:moveTo>
                  <a:lnTo>
                    <a:pt x="0" y="128"/>
                  </a:lnTo>
                  <a:lnTo>
                    <a:pt x="2" y="0"/>
                  </a:lnTo>
                  <a:lnTo>
                    <a:pt x="250" y="2"/>
                  </a:lnTo>
                  <a:lnTo>
                    <a:pt x="248" y="130"/>
                  </a:lnTo>
                  <a:close/>
                </a:path>
              </a:pathLst>
            </a:custGeom>
            <a:solidFill>
              <a:srgbClr val="E3D8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71" name="Freeform 28"/>
            <p:cNvSpPr/>
            <p:nvPr/>
          </p:nvSpPr>
          <p:spPr>
            <a:xfrm>
              <a:off x="2265" y="796"/>
              <a:ext cx="250" cy="134"/>
            </a:xfrm>
            <a:custGeom>
              <a:avLst/>
              <a:gdLst/>
              <a:ahLst/>
              <a:cxnLst>
                <a:cxn ang="0">
                  <a:pos x="248" y="132"/>
                </a:cxn>
                <a:cxn ang="0">
                  <a:pos x="248" y="132"/>
                </a:cxn>
                <a:cxn ang="0">
                  <a:pos x="2" y="130"/>
                </a:cxn>
                <a:cxn ang="0">
                  <a:pos x="4" y="2"/>
                </a:cxn>
                <a:cxn ang="0">
                  <a:pos x="248" y="4"/>
                </a:cxn>
                <a:cxn ang="0">
                  <a:pos x="246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50" y="132"/>
                </a:cxn>
                <a:cxn ang="0">
                  <a:pos x="250" y="2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250" y="134"/>
                </a:cxn>
                <a:cxn ang="0">
                  <a:pos x="250" y="132"/>
                </a:cxn>
                <a:cxn ang="0">
                  <a:pos x="248" y="132"/>
                </a:cxn>
              </a:cxnLst>
              <a:pathLst>
                <a:path w="250" h="134">
                  <a:moveTo>
                    <a:pt x="248" y="132"/>
                  </a:moveTo>
                  <a:lnTo>
                    <a:pt x="248" y="132"/>
                  </a:lnTo>
                  <a:lnTo>
                    <a:pt x="2" y="130"/>
                  </a:lnTo>
                  <a:lnTo>
                    <a:pt x="4" y="2"/>
                  </a:lnTo>
                  <a:lnTo>
                    <a:pt x="248" y="4"/>
                  </a:lnTo>
                  <a:lnTo>
                    <a:pt x="246" y="132"/>
                  </a:lnTo>
                  <a:lnTo>
                    <a:pt x="248" y="132"/>
                  </a:lnTo>
                  <a:lnTo>
                    <a:pt x="250" y="132"/>
                  </a:lnTo>
                  <a:lnTo>
                    <a:pt x="250" y="2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250" y="134"/>
                  </a:lnTo>
                  <a:lnTo>
                    <a:pt x="250" y="132"/>
                  </a:lnTo>
                  <a:lnTo>
                    <a:pt x="248" y="132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72" name="Freeform 29"/>
            <p:cNvSpPr/>
            <p:nvPr/>
          </p:nvSpPr>
          <p:spPr>
            <a:xfrm>
              <a:off x="2265" y="800"/>
              <a:ext cx="250" cy="130"/>
            </a:xfrm>
            <a:custGeom>
              <a:avLst/>
              <a:gdLst/>
              <a:ahLst/>
              <a:cxnLst>
                <a:cxn ang="0">
                  <a:pos x="250" y="130"/>
                </a:cxn>
                <a:cxn ang="0">
                  <a:pos x="0" y="128"/>
                </a:cxn>
                <a:cxn ang="0">
                  <a:pos x="0" y="126"/>
                </a:cxn>
                <a:cxn ang="0">
                  <a:pos x="246" y="128"/>
                </a:cxn>
                <a:cxn ang="0">
                  <a:pos x="248" y="0"/>
                </a:cxn>
                <a:cxn ang="0">
                  <a:pos x="250" y="0"/>
                </a:cxn>
                <a:cxn ang="0">
                  <a:pos x="250" y="130"/>
                </a:cxn>
              </a:cxnLst>
              <a:pathLst>
                <a:path w="250" h="130">
                  <a:moveTo>
                    <a:pt x="250" y="130"/>
                  </a:moveTo>
                  <a:lnTo>
                    <a:pt x="0" y="128"/>
                  </a:lnTo>
                  <a:lnTo>
                    <a:pt x="0" y="126"/>
                  </a:lnTo>
                  <a:lnTo>
                    <a:pt x="246" y="128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0" y="13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73" name="Freeform 30"/>
            <p:cNvSpPr/>
            <p:nvPr/>
          </p:nvSpPr>
          <p:spPr>
            <a:xfrm>
              <a:off x="1974" y="439"/>
              <a:ext cx="1086" cy="339"/>
            </a:xfrm>
            <a:custGeom>
              <a:avLst/>
              <a:gdLst/>
              <a:ahLst/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  <a:close/>
                </a:path>
              </a:pathLst>
            </a:custGeom>
            <a:solidFill>
              <a:srgbClr val="E3D8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74" name="Freeform 31"/>
            <p:cNvSpPr/>
            <p:nvPr/>
          </p:nvSpPr>
          <p:spPr>
            <a:xfrm>
              <a:off x="1974" y="439"/>
              <a:ext cx="1086" cy="339"/>
            </a:xfrm>
            <a:custGeom>
              <a:avLst/>
              <a:gdLst/>
              <a:ahLst/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75" name="Freeform 32"/>
            <p:cNvSpPr/>
            <p:nvPr/>
          </p:nvSpPr>
          <p:spPr>
            <a:xfrm>
              <a:off x="1968" y="435"/>
              <a:ext cx="1098" cy="347"/>
            </a:xfrm>
            <a:custGeom>
              <a:avLst/>
              <a:gdLst/>
              <a:ahLst/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76" name="Freeform 33"/>
            <p:cNvSpPr/>
            <p:nvPr/>
          </p:nvSpPr>
          <p:spPr>
            <a:xfrm>
              <a:off x="1968" y="435"/>
              <a:ext cx="1098" cy="347"/>
            </a:xfrm>
            <a:custGeom>
              <a:avLst/>
              <a:gdLst/>
              <a:ahLst/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77" name="Freeform 34"/>
            <p:cNvSpPr/>
            <p:nvPr/>
          </p:nvSpPr>
          <p:spPr>
            <a:xfrm>
              <a:off x="1974" y="449"/>
              <a:ext cx="1092" cy="333"/>
            </a:xfrm>
            <a:custGeom>
              <a:avLst/>
              <a:gdLst/>
              <a:ahLst/>
              <a:cxnLst>
                <a:cxn ang="0">
                  <a:pos x="1088" y="333"/>
                </a:cxn>
                <a:cxn ang="0">
                  <a:pos x="0" y="325"/>
                </a:cxn>
                <a:cxn ang="0">
                  <a:pos x="0" y="315"/>
                </a:cxn>
                <a:cxn ang="0">
                  <a:pos x="1078" y="323"/>
                </a:cxn>
                <a:cxn ang="0">
                  <a:pos x="1080" y="0"/>
                </a:cxn>
                <a:cxn ang="0">
                  <a:pos x="1092" y="0"/>
                </a:cxn>
                <a:cxn ang="0">
                  <a:pos x="1088" y="333"/>
                </a:cxn>
              </a:cxnLst>
              <a:pathLst>
                <a:path w="1092" h="333">
                  <a:moveTo>
                    <a:pt x="1088" y="333"/>
                  </a:moveTo>
                  <a:lnTo>
                    <a:pt x="0" y="325"/>
                  </a:lnTo>
                  <a:lnTo>
                    <a:pt x="0" y="315"/>
                  </a:lnTo>
                  <a:lnTo>
                    <a:pt x="1078" y="323"/>
                  </a:lnTo>
                  <a:lnTo>
                    <a:pt x="1080" y="0"/>
                  </a:lnTo>
                  <a:lnTo>
                    <a:pt x="1092" y="0"/>
                  </a:lnTo>
                  <a:lnTo>
                    <a:pt x="1088" y="33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78" name="Freeform 35"/>
            <p:cNvSpPr/>
            <p:nvPr/>
          </p:nvSpPr>
          <p:spPr>
            <a:xfrm>
              <a:off x="2001" y="530"/>
              <a:ext cx="64" cy="50"/>
            </a:xfrm>
            <a:custGeom>
              <a:avLst/>
              <a:gdLst/>
              <a:ahLst/>
              <a:cxnLst>
                <a:cxn ang="0">
                  <a:pos x="128" y="100"/>
                </a:cxn>
                <a:cxn ang="0">
                  <a:pos x="0" y="9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79" name="Freeform 36"/>
            <p:cNvSpPr>
              <a:spLocks noEditPoints="1"/>
            </p:cNvSpPr>
            <p:nvPr/>
          </p:nvSpPr>
          <p:spPr>
            <a:xfrm>
              <a:off x="1999" y="528"/>
              <a:ext cx="70" cy="52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40" y="88"/>
                </a:cxn>
                <a:cxn ang="0">
                  <a:pos x="140" y="16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8"/>
                </a:cxn>
                <a:cxn ang="0">
                  <a:pos x="128" y="80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0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80" name="Freeform 37"/>
            <p:cNvSpPr/>
            <p:nvPr/>
          </p:nvSpPr>
          <p:spPr>
            <a:xfrm>
              <a:off x="2085" y="530"/>
              <a:ext cx="63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81" name="Freeform 38"/>
            <p:cNvSpPr>
              <a:spLocks noEditPoints="1"/>
            </p:cNvSpPr>
            <p:nvPr/>
          </p:nvSpPr>
          <p:spPr>
            <a:xfrm>
              <a:off x="2083" y="528"/>
              <a:ext cx="67" cy="5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8"/>
                </a:cxn>
                <a:cxn ang="0">
                  <a:pos x="12" y="104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0" y="28"/>
                </a:cxn>
                <a:cxn ang="0">
                  <a:pos x="120" y="84"/>
                </a:cxn>
                <a:cxn ang="0">
                  <a:pos x="108" y="100"/>
                </a:cxn>
                <a:cxn ang="0">
                  <a:pos x="20" y="100"/>
                </a:cxn>
                <a:cxn ang="0">
                  <a:pos x="8" y="80"/>
                </a:cxn>
                <a:cxn ang="0">
                  <a:pos x="8" y="28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1" y="4"/>
                    <a:pt x="31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82" name="Freeform 39"/>
            <p:cNvSpPr/>
            <p:nvPr/>
          </p:nvSpPr>
          <p:spPr>
            <a:xfrm>
              <a:off x="2166" y="530"/>
              <a:ext cx="65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4" y="100"/>
                </a:cxn>
              </a:cxnLst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83" name="Freeform 40"/>
            <p:cNvSpPr>
              <a:spLocks noEditPoints="1"/>
            </p:cNvSpPr>
            <p:nvPr/>
          </p:nvSpPr>
          <p:spPr>
            <a:xfrm>
              <a:off x="2164" y="528"/>
              <a:ext cx="69" cy="5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8" y="28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84" name="Freeform 41"/>
            <p:cNvSpPr/>
            <p:nvPr/>
          </p:nvSpPr>
          <p:spPr>
            <a:xfrm>
              <a:off x="2249" y="532"/>
              <a:ext cx="64" cy="50"/>
            </a:xfrm>
            <a:custGeom>
              <a:avLst/>
              <a:gdLst/>
              <a:ahLst/>
              <a:cxnLst>
                <a:cxn ang="0">
                  <a:pos x="128" y="100"/>
                </a:cxn>
                <a:cxn ang="0">
                  <a:pos x="0" y="9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85" name="Freeform 42"/>
            <p:cNvSpPr>
              <a:spLocks noEditPoints="1"/>
            </p:cNvSpPr>
            <p:nvPr/>
          </p:nvSpPr>
          <p:spPr>
            <a:xfrm>
              <a:off x="2247" y="530"/>
              <a:ext cx="70" cy="52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40" y="88"/>
                </a:cxn>
                <a:cxn ang="0">
                  <a:pos x="140" y="16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8"/>
                </a:cxn>
                <a:cxn ang="0">
                  <a:pos x="128" y="80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0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86" name="Freeform 43"/>
            <p:cNvSpPr/>
            <p:nvPr/>
          </p:nvSpPr>
          <p:spPr>
            <a:xfrm>
              <a:off x="2333" y="532"/>
              <a:ext cx="63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87" name="Freeform 44"/>
            <p:cNvSpPr>
              <a:spLocks noEditPoints="1"/>
            </p:cNvSpPr>
            <p:nvPr/>
          </p:nvSpPr>
          <p:spPr>
            <a:xfrm>
              <a:off x="2331" y="530"/>
              <a:ext cx="67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16" y="104"/>
                </a:cxn>
                <a:cxn ang="0">
                  <a:pos x="132" y="84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0" y="80"/>
                </a:cxn>
                <a:cxn ang="0">
                  <a:pos x="108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88" name="Freeform 45"/>
            <p:cNvSpPr/>
            <p:nvPr/>
          </p:nvSpPr>
          <p:spPr>
            <a:xfrm>
              <a:off x="2414" y="532"/>
              <a:ext cx="65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4" y="100"/>
                </a:cxn>
              </a:cxnLst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89" name="Freeform 46"/>
            <p:cNvSpPr>
              <a:spLocks noEditPoints="1"/>
            </p:cNvSpPr>
            <p:nvPr/>
          </p:nvSpPr>
          <p:spPr>
            <a:xfrm>
              <a:off x="2412" y="530"/>
              <a:ext cx="69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80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90" name="Freeform 47"/>
            <p:cNvSpPr/>
            <p:nvPr/>
          </p:nvSpPr>
          <p:spPr>
            <a:xfrm>
              <a:off x="2497" y="534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91" name="Freeform 48"/>
            <p:cNvSpPr>
              <a:spLocks noEditPoints="1"/>
            </p:cNvSpPr>
            <p:nvPr/>
          </p:nvSpPr>
          <p:spPr>
            <a:xfrm>
              <a:off x="2495" y="532"/>
              <a:ext cx="69" cy="51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16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4" y="77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77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92" name="Freeform 49"/>
            <p:cNvSpPr/>
            <p:nvPr/>
          </p:nvSpPr>
          <p:spPr>
            <a:xfrm>
              <a:off x="2580" y="534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93" name="Freeform 50"/>
            <p:cNvSpPr>
              <a:spLocks noEditPoints="1"/>
            </p:cNvSpPr>
            <p:nvPr/>
          </p:nvSpPr>
          <p:spPr>
            <a:xfrm>
              <a:off x="2578" y="532"/>
              <a:ext cx="68" cy="53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7"/>
                </a:cxn>
                <a:cxn ang="0">
                  <a:pos x="124" y="80"/>
                </a:cxn>
                <a:cxn ang="0">
                  <a:pos x="112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94" name="Freeform 51"/>
            <p:cNvSpPr/>
            <p:nvPr/>
          </p:nvSpPr>
          <p:spPr>
            <a:xfrm>
              <a:off x="2659" y="531"/>
              <a:ext cx="65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8" y="96"/>
                </a:cxn>
              </a:cxnLst>
              <a:pathLst>
                <a:path w="33" h="25">
                  <a:moveTo>
                    <a:pt x="33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25"/>
                    <a:pt x="33" y="25"/>
                    <a:pt x="33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95" name="Freeform 52"/>
            <p:cNvSpPr>
              <a:spLocks noEditPoints="1"/>
            </p:cNvSpPr>
            <p:nvPr/>
          </p:nvSpPr>
          <p:spPr>
            <a:xfrm>
              <a:off x="2660" y="532"/>
              <a:ext cx="69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4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80"/>
                </a:cxn>
                <a:cxn ang="0">
                  <a:pos x="12" y="27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6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96" name="Freeform 53"/>
            <p:cNvSpPr/>
            <p:nvPr/>
          </p:nvSpPr>
          <p:spPr>
            <a:xfrm>
              <a:off x="2745" y="536"/>
              <a:ext cx="63" cy="4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0" y="9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97" name="Freeform 54"/>
            <p:cNvSpPr>
              <a:spLocks noEditPoints="1"/>
            </p:cNvSpPr>
            <p:nvPr/>
          </p:nvSpPr>
          <p:spPr>
            <a:xfrm>
              <a:off x="2743" y="534"/>
              <a:ext cx="69" cy="51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16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4" y="77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77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98" name="Freeform 55"/>
            <p:cNvSpPr/>
            <p:nvPr/>
          </p:nvSpPr>
          <p:spPr>
            <a:xfrm>
              <a:off x="2828" y="536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99" name="Freeform 56"/>
            <p:cNvSpPr>
              <a:spLocks noEditPoints="1"/>
            </p:cNvSpPr>
            <p:nvPr/>
          </p:nvSpPr>
          <p:spPr>
            <a:xfrm>
              <a:off x="2826" y="534"/>
              <a:ext cx="68" cy="53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7"/>
                </a:cxn>
                <a:cxn ang="0">
                  <a:pos x="124" y="80"/>
                </a:cxn>
                <a:cxn ang="0">
                  <a:pos x="112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00" name="Freeform 57"/>
            <p:cNvSpPr/>
            <p:nvPr/>
          </p:nvSpPr>
          <p:spPr>
            <a:xfrm>
              <a:off x="2909" y="536"/>
              <a:ext cx="123" cy="49"/>
            </a:xfrm>
            <a:custGeom>
              <a:avLst/>
              <a:gdLst/>
              <a:ahLst/>
              <a:cxnLst>
                <a:cxn ang="0">
                  <a:pos x="244" y="96"/>
                </a:cxn>
                <a:cxn ang="0">
                  <a:pos x="0" y="9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244" y="4"/>
                </a:cxn>
                <a:cxn ang="0">
                  <a:pos x="244" y="96"/>
                </a:cxn>
              </a:cxnLst>
              <a:pathLst>
                <a:path w="62" h="25">
                  <a:moveTo>
                    <a:pt x="6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62" y="1"/>
                    <a:pt x="62" y="1"/>
                    <a:pt x="62" y="1"/>
                  </a:cubicBezTo>
                  <a:lnTo>
                    <a:pt x="6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01" name="Freeform 58"/>
            <p:cNvSpPr>
              <a:spLocks noEditPoints="1"/>
            </p:cNvSpPr>
            <p:nvPr/>
          </p:nvSpPr>
          <p:spPr>
            <a:xfrm>
              <a:off x="2909" y="534"/>
              <a:ext cx="127" cy="53"/>
            </a:xfrm>
            <a:custGeom>
              <a:avLst/>
              <a:gdLst/>
              <a:ahLst/>
              <a:cxnLst>
                <a:cxn ang="0">
                  <a:pos x="236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0" y="84"/>
                </a:cxn>
                <a:cxn ang="0">
                  <a:pos x="12" y="104"/>
                </a:cxn>
                <a:cxn ang="0">
                  <a:pos x="236" y="104"/>
                </a:cxn>
                <a:cxn ang="0">
                  <a:pos x="248" y="88"/>
                </a:cxn>
                <a:cxn ang="0">
                  <a:pos x="252" y="20"/>
                </a:cxn>
                <a:cxn ang="0">
                  <a:pos x="236" y="4"/>
                </a:cxn>
                <a:cxn ang="0">
                  <a:pos x="20" y="8"/>
                </a:cxn>
                <a:cxn ang="0">
                  <a:pos x="224" y="12"/>
                </a:cxn>
                <a:cxn ang="0">
                  <a:pos x="240" y="27"/>
                </a:cxn>
                <a:cxn ang="0">
                  <a:pos x="240" y="80"/>
                </a:cxn>
                <a:cxn ang="0">
                  <a:pos x="224" y="100"/>
                </a:cxn>
                <a:cxn ang="0">
                  <a:pos x="20" y="96"/>
                </a:cxn>
                <a:cxn ang="0">
                  <a:pos x="4" y="80"/>
                </a:cxn>
                <a:cxn ang="0">
                  <a:pos x="8" y="27"/>
                </a:cxn>
                <a:cxn ang="0">
                  <a:pos x="20" y="8"/>
                </a:cxn>
              </a:cxnLst>
              <a:pathLst>
                <a:path w="64" h="27">
                  <a:moveTo>
                    <a:pt x="60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3" y="25"/>
                    <a:pt x="63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lose/>
                  <a:moveTo>
                    <a:pt x="5" y="2"/>
                  </a:moveTo>
                  <a:cubicBezTo>
                    <a:pt x="57" y="3"/>
                    <a:pt x="57" y="3"/>
                    <a:pt x="57" y="3"/>
                  </a:cubicBezTo>
                  <a:cubicBezTo>
                    <a:pt x="59" y="3"/>
                    <a:pt x="61" y="5"/>
                    <a:pt x="61" y="7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4"/>
                    <a:pt x="59" y="26"/>
                    <a:pt x="57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1" y="23"/>
                    <a:pt x="1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02" name="Freeform 59"/>
            <p:cNvSpPr/>
            <p:nvPr/>
          </p:nvSpPr>
          <p:spPr>
            <a:xfrm>
              <a:off x="2969" y="605"/>
              <a:ext cx="6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4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03" name="Freeform 60"/>
            <p:cNvSpPr>
              <a:spLocks noEditPoints="1"/>
            </p:cNvSpPr>
            <p:nvPr/>
          </p:nvSpPr>
          <p:spPr>
            <a:xfrm>
              <a:off x="2967" y="603"/>
              <a:ext cx="6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4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04" name="Freeform 61"/>
            <p:cNvSpPr/>
            <p:nvPr/>
          </p:nvSpPr>
          <p:spPr>
            <a:xfrm>
              <a:off x="2886" y="605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05" name="Freeform 62"/>
            <p:cNvSpPr>
              <a:spLocks noEditPoints="1"/>
            </p:cNvSpPr>
            <p:nvPr/>
          </p:nvSpPr>
          <p:spPr>
            <a:xfrm>
              <a:off x="2884" y="603"/>
              <a:ext cx="69" cy="5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7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06" name="Freeform 63"/>
            <p:cNvSpPr/>
            <p:nvPr/>
          </p:nvSpPr>
          <p:spPr>
            <a:xfrm>
              <a:off x="2804" y="605"/>
              <a:ext cx="64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07" name="Freeform 64"/>
            <p:cNvSpPr>
              <a:spLocks noEditPoints="1"/>
            </p:cNvSpPr>
            <p:nvPr/>
          </p:nvSpPr>
          <p:spPr>
            <a:xfrm>
              <a:off x="2800" y="601"/>
              <a:ext cx="70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4" y="108"/>
                </a:cxn>
                <a:cxn ang="0">
                  <a:pos x="140" y="92"/>
                </a:cxn>
                <a:cxn ang="0">
                  <a:pos x="140" y="20"/>
                </a:cxn>
                <a:cxn ang="0">
                  <a:pos x="124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32" y="28"/>
                </a:cxn>
                <a:cxn ang="0">
                  <a:pos x="132" y="84"/>
                </a:cxn>
                <a:cxn ang="0">
                  <a:pos x="116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6" y="12"/>
                </a:cxn>
                <a:cxn ang="0">
                  <a:pos x="132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5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08" name="Freeform 65"/>
            <p:cNvSpPr/>
            <p:nvPr/>
          </p:nvSpPr>
          <p:spPr>
            <a:xfrm>
              <a:off x="2721" y="603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09" name="Freeform 66"/>
            <p:cNvSpPr>
              <a:spLocks noEditPoints="1"/>
            </p:cNvSpPr>
            <p:nvPr/>
          </p:nvSpPr>
          <p:spPr>
            <a:xfrm>
              <a:off x="2719" y="601"/>
              <a:ext cx="68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6" y="8"/>
                </a:cxn>
                <a:cxn ang="0">
                  <a:pos x="128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10" name="Freeform 67"/>
            <p:cNvSpPr/>
            <p:nvPr/>
          </p:nvSpPr>
          <p:spPr>
            <a:xfrm>
              <a:off x="2638" y="603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11" name="Freeform 68"/>
            <p:cNvSpPr>
              <a:spLocks noEditPoints="1"/>
            </p:cNvSpPr>
            <p:nvPr/>
          </p:nvSpPr>
          <p:spPr>
            <a:xfrm>
              <a:off x="2636" y="601"/>
              <a:ext cx="69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12" name="Freeform 69"/>
            <p:cNvSpPr/>
            <p:nvPr/>
          </p:nvSpPr>
          <p:spPr>
            <a:xfrm>
              <a:off x="2557" y="603"/>
              <a:ext cx="63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13" name="Freeform 70"/>
            <p:cNvSpPr>
              <a:spLocks noEditPoints="1"/>
            </p:cNvSpPr>
            <p:nvPr/>
          </p:nvSpPr>
          <p:spPr>
            <a:xfrm>
              <a:off x="2553" y="599"/>
              <a:ext cx="69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92"/>
                </a:cxn>
                <a:cxn ang="0">
                  <a:pos x="136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2" y="12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14" name="Freeform 71"/>
            <p:cNvSpPr/>
            <p:nvPr/>
          </p:nvSpPr>
          <p:spPr>
            <a:xfrm>
              <a:off x="2473" y="601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15" name="Freeform 72"/>
            <p:cNvSpPr>
              <a:spLocks noEditPoints="1"/>
            </p:cNvSpPr>
            <p:nvPr/>
          </p:nvSpPr>
          <p:spPr>
            <a:xfrm>
              <a:off x="2471" y="599"/>
              <a:ext cx="68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6" y="8"/>
                </a:cxn>
                <a:cxn ang="0">
                  <a:pos x="128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16" name="Freeform 73"/>
            <p:cNvSpPr/>
            <p:nvPr/>
          </p:nvSpPr>
          <p:spPr>
            <a:xfrm>
              <a:off x="2390" y="601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17" name="Freeform 74"/>
            <p:cNvSpPr>
              <a:spLocks noEditPoints="1"/>
            </p:cNvSpPr>
            <p:nvPr/>
          </p:nvSpPr>
          <p:spPr>
            <a:xfrm>
              <a:off x="2388" y="599"/>
              <a:ext cx="69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4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18" name="Freeform 75"/>
            <p:cNvSpPr/>
            <p:nvPr/>
          </p:nvSpPr>
          <p:spPr>
            <a:xfrm>
              <a:off x="2309" y="599"/>
              <a:ext cx="6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4" y="28"/>
                </a:cxn>
                <a:cxn ang="0">
                  <a:pos x="100" y="4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29" y="1"/>
                    <a:pt x="2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19" name="Freeform 76"/>
            <p:cNvSpPr>
              <a:spLocks noEditPoints="1"/>
            </p:cNvSpPr>
            <p:nvPr/>
          </p:nvSpPr>
          <p:spPr>
            <a:xfrm>
              <a:off x="2305" y="597"/>
              <a:ext cx="69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92"/>
                </a:cxn>
                <a:cxn ang="0">
                  <a:pos x="136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2" y="12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20" name="Freeform 77"/>
            <p:cNvSpPr/>
            <p:nvPr/>
          </p:nvSpPr>
          <p:spPr>
            <a:xfrm>
              <a:off x="2225" y="599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21" name="Freeform 78"/>
            <p:cNvSpPr>
              <a:spLocks noEditPoints="1"/>
            </p:cNvSpPr>
            <p:nvPr/>
          </p:nvSpPr>
          <p:spPr>
            <a:xfrm>
              <a:off x="2224" y="597"/>
              <a:ext cx="6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16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4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22" name="Freeform 79"/>
            <p:cNvSpPr/>
            <p:nvPr/>
          </p:nvSpPr>
          <p:spPr>
            <a:xfrm>
              <a:off x="2142" y="599"/>
              <a:ext cx="66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32" y="24"/>
                </a:cxn>
                <a:cxn ang="0">
                  <a:pos x="108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23" name="Freeform 80"/>
            <p:cNvSpPr>
              <a:spLocks noEditPoints="1"/>
            </p:cNvSpPr>
            <p:nvPr/>
          </p:nvSpPr>
          <p:spPr>
            <a:xfrm>
              <a:off x="2140" y="597"/>
              <a:ext cx="68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32" y="28"/>
                </a:cxn>
                <a:cxn ang="0">
                  <a:pos x="128" y="84"/>
                </a:cxn>
                <a:cxn ang="0">
                  <a:pos x="116" y="100"/>
                </a:cxn>
                <a:cxn ang="0">
                  <a:pos x="24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8"/>
                </a:cxn>
              </a:cxnLst>
              <a:pathLst>
                <a:path w="34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24" name="Freeform 81"/>
            <p:cNvSpPr/>
            <p:nvPr/>
          </p:nvSpPr>
          <p:spPr>
            <a:xfrm>
              <a:off x="2001" y="597"/>
              <a:ext cx="12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244" y="100"/>
                </a:cxn>
                <a:cxn ang="0">
                  <a:pos x="244" y="28"/>
                </a:cxn>
                <a:cxn ang="0">
                  <a:pos x="220" y="4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62" h="25">
                  <a:moveTo>
                    <a:pt x="0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3"/>
                    <a:pt x="59" y="1"/>
                    <a:pt x="5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25" name="Freeform 82"/>
            <p:cNvSpPr>
              <a:spLocks noEditPoints="1"/>
            </p:cNvSpPr>
            <p:nvPr/>
          </p:nvSpPr>
          <p:spPr>
            <a:xfrm>
              <a:off x="1999" y="595"/>
              <a:ext cx="12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236" y="108"/>
                </a:cxn>
                <a:cxn ang="0">
                  <a:pos x="252" y="92"/>
                </a:cxn>
                <a:cxn ang="0">
                  <a:pos x="252" y="20"/>
                </a:cxn>
                <a:cxn ang="0">
                  <a:pos x="236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244" y="28"/>
                </a:cxn>
                <a:cxn ang="0">
                  <a:pos x="244" y="84"/>
                </a:cxn>
                <a:cxn ang="0">
                  <a:pos x="228" y="104"/>
                </a:cxn>
                <a:cxn ang="0">
                  <a:pos x="24" y="100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8"/>
                </a:cxn>
                <a:cxn ang="0">
                  <a:pos x="228" y="12"/>
                </a:cxn>
                <a:cxn ang="0">
                  <a:pos x="244" y="28"/>
                </a:cxn>
              </a:cxnLst>
              <a:pathLst>
                <a:path w="6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4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4" y="25"/>
                    <a:pt x="64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62" y="7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2" y="24"/>
                    <a:pt x="60" y="26"/>
                    <a:pt x="5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0" y="3"/>
                    <a:pt x="62" y="5"/>
                    <a:pt x="6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26" name="Freeform 83"/>
            <p:cNvSpPr/>
            <p:nvPr/>
          </p:nvSpPr>
          <p:spPr>
            <a:xfrm>
              <a:off x="2969" y="675"/>
              <a:ext cx="63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27" name="Freeform 84"/>
            <p:cNvSpPr>
              <a:spLocks noEditPoints="1"/>
            </p:cNvSpPr>
            <p:nvPr/>
          </p:nvSpPr>
          <p:spPr>
            <a:xfrm>
              <a:off x="2965" y="673"/>
              <a:ext cx="69" cy="51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28" y="27"/>
                </a:cxn>
                <a:cxn ang="0">
                  <a:pos x="128" y="77"/>
                </a:cxn>
                <a:cxn ang="0">
                  <a:pos x="112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7"/>
                </a:cxn>
              </a:cxnLst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28" name="Freeform 85"/>
            <p:cNvSpPr/>
            <p:nvPr/>
          </p:nvSpPr>
          <p:spPr>
            <a:xfrm>
              <a:off x="2886" y="673"/>
              <a:ext cx="63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7"/>
                </a:cxn>
                <a:cxn ang="0">
                  <a:pos x="104" y="4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30" y="1"/>
                    <a:pt x="27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29" name="Freeform 86"/>
            <p:cNvSpPr>
              <a:spLocks noEditPoints="1"/>
            </p:cNvSpPr>
            <p:nvPr/>
          </p:nvSpPr>
          <p:spPr>
            <a:xfrm>
              <a:off x="2884" y="671"/>
              <a:ext cx="67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2" y="104"/>
                </a:cxn>
                <a:cxn ang="0">
                  <a:pos x="116" y="104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100"/>
                </a:cxn>
                <a:cxn ang="0">
                  <a:pos x="24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4" y="12"/>
                </a:cxn>
                <a:cxn ang="0">
                  <a:pos x="112" y="12"/>
                </a:cxn>
                <a:cxn ang="0">
                  <a:pos x="124" y="27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3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4"/>
                    <a:pt x="31" y="26"/>
                    <a:pt x="2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4" y="3"/>
                    <a:pt x="6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30" name="Freeform 87"/>
            <p:cNvSpPr/>
            <p:nvPr/>
          </p:nvSpPr>
          <p:spPr>
            <a:xfrm>
              <a:off x="2802" y="673"/>
              <a:ext cx="66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32" y="96"/>
                </a:cxn>
                <a:cxn ang="0">
                  <a:pos x="132" y="24"/>
                </a:cxn>
                <a:cxn ang="0">
                  <a:pos x="108" y="0"/>
                </a:cxn>
                <a:cxn ang="0">
                  <a:pos x="4" y="0"/>
                </a:cxn>
                <a:cxn ang="0">
                  <a:pos x="0" y="96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31" name="Freeform 88"/>
            <p:cNvSpPr>
              <a:spLocks noEditPoints="1"/>
            </p:cNvSpPr>
            <p:nvPr/>
          </p:nvSpPr>
          <p:spPr>
            <a:xfrm>
              <a:off x="2800" y="671"/>
              <a:ext cx="70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36" y="84"/>
                </a:cxn>
                <a:cxn ang="0">
                  <a:pos x="140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32" y="27"/>
                </a:cxn>
                <a:cxn ang="0">
                  <a:pos x="132" y="80"/>
                </a:cxn>
                <a:cxn ang="0">
                  <a:pos x="116" y="96"/>
                </a:cxn>
                <a:cxn ang="0">
                  <a:pos x="28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7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32" name="Freeform 89"/>
            <p:cNvSpPr/>
            <p:nvPr/>
          </p:nvSpPr>
          <p:spPr>
            <a:xfrm>
              <a:off x="2721" y="673"/>
              <a:ext cx="64" cy="49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2"/>
                </a:cxn>
              </a:cxnLst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33" name="Freeform 90"/>
            <p:cNvSpPr>
              <a:spLocks noEditPoints="1"/>
            </p:cNvSpPr>
            <p:nvPr/>
          </p:nvSpPr>
          <p:spPr>
            <a:xfrm>
              <a:off x="2717" y="671"/>
              <a:ext cx="70" cy="51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4" y="100"/>
                </a:cxn>
                <a:cxn ang="0">
                  <a:pos x="140" y="84"/>
                </a:cxn>
                <a:cxn ang="0">
                  <a:pos x="140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32" y="27"/>
                </a:cxn>
                <a:cxn ang="0">
                  <a:pos x="132" y="77"/>
                </a:cxn>
                <a:cxn ang="0">
                  <a:pos x="116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7"/>
                </a:cxn>
              </a:cxnLst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34" name="Freeform 91"/>
            <p:cNvSpPr/>
            <p:nvPr/>
          </p:nvSpPr>
          <p:spPr>
            <a:xfrm>
              <a:off x="2263" y="669"/>
              <a:ext cx="442" cy="51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872" y="100"/>
                </a:cxn>
                <a:cxn ang="0">
                  <a:pos x="876" y="31"/>
                </a:cxn>
                <a:cxn ang="0">
                  <a:pos x="852" y="8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223" h="26">
                  <a:moveTo>
                    <a:pt x="0" y="25"/>
                  </a:moveTo>
                  <a:cubicBezTo>
                    <a:pt x="222" y="26"/>
                    <a:pt x="222" y="26"/>
                    <a:pt x="222" y="26"/>
                  </a:cubicBezTo>
                  <a:cubicBezTo>
                    <a:pt x="223" y="8"/>
                    <a:pt x="223" y="8"/>
                    <a:pt x="223" y="8"/>
                  </a:cubicBezTo>
                  <a:cubicBezTo>
                    <a:pt x="223" y="4"/>
                    <a:pt x="220" y="2"/>
                    <a:pt x="217" y="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35" name="Freeform 92"/>
            <p:cNvSpPr>
              <a:spLocks noEditPoints="1"/>
            </p:cNvSpPr>
            <p:nvPr/>
          </p:nvSpPr>
          <p:spPr>
            <a:xfrm>
              <a:off x="2259" y="667"/>
              <a:ext cx="446" cy="55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872" y="108"/>
                </a:cxn>
                <a:cxn ang="0">
                  <a:pos x="884" y="92"/>
                </a:cxn>
                <a:cxn ang="0">
                  <a:pos x="884" y="24"/>
                </a:cxn>
                <a:cxn ang="0">
                  <a:pos x="872" y="8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880" y="31"/>
                </a:cxn>
                <a:cxn ang="0">
                  <a:pos x="876" y="84"/>
                </a:cxn>
                <a:cxn ang="0">
                  <a:pos x="864" y="104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8"/>
                </a:cxn>
                <a:cxn ang="0">
                  <a:pos x="28" y="8"/>
                </a:cxn>
                <a:cxn ang="0">
                  <a:pos x="864" y="16"/>
                </a:cxn>
                <a:cxn ang="0">
                  <a:pos x="880" y="31"/>
                </a:cxn>
              </a:cxnLst>
              <a:pathLst>
                <a:path w="225" h="28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222" y="28"/>
                    <a:pt x="222" y="28"/>
                    <a:pt x="222" y="28"/>
                  </a:cubicBezTo>
                  <a:cubicBezTo>
                    <a:pt x="224" y="28"/>
                    <a:pt x="225" y="26"/>
                    <a:pt x="225" y="24"/>
                  </a:cubicBezTo>
                  <a:cubicBezTo>
                    <a:pt x="225" y="6"/>
                    <a:pt x="225" y="6"/>
                    <a:pt x="225" y="6"/>
                  </a:cubicBezTo>
                  <a:cubicBezTo>
                    <a:pt x="225" y="4"/>
                    <a:pt x="224" y="2"/>
                    <a:pt x="222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224" y="8"/>
                  </a:moveTo>
                  <a:cubicBezTo>
                    <a:pt x="223" y="22"/>
                    <a:pt x="223" y="22"/>
                    <a:pt x="223" y="22"/>
                  </a:cubicBezTo>
                  <a:cubicBezTo>
                    <a:pt x="223" y="25"/>
                    <a:pt x="222" y="27"/>
                    <a:pt x="220" y="27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2" y="4"/>
                    <a:pt x="224" y="6"/>
                    <a:pt x="224" y="8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36" name="Freeform 93"/>
            <p:cNvSpPr/>
            <p:nvPr/>
          </p:nvSpPr>
          <p:spPr>
            <a:xfrm>
              <a:off x="2180" y="669"/>
              <a:ext cx="63" cy="49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2"/>
                </a:cxn>
              </a:cxnLst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37" name="Freeform 94"/>
            <p:cNvSpPr>
              <a:spLocks noEditPoints="1"/>
            </p:cNvSpPr>
            <p:nvPr/>
          </p:nvSpPr>
          <p:spPr>
            <a:xfrm>
              <a:off x="2178" y="667"/>
              <a:ext cx="67" cy="5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0"/>
                </a:cxn>
                <a:cxn ang="0">
                  <a:pos x="16" y="100"/>
                </a:cxn>
                <a:cxn ang="0">
                  <a:pos x="116" y="100"/>
                </a:cxn>
                <a:cxn ang="0">
                  <a:pos x="132" y="84"/>
                </a:cxn>
                <a:cxn ang="0">
                  <a:pos x="132" y="16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4" y="24"/>
                </a:cxn>
                <a:cxn ang="0">
                  <a:pos x="124" y="77"/>
                </a:cxn>
                <a:cxn ang="0">
                  <a:pos x="112" y="96"/>
                </a:cxn>
                <a:cxn ang="0">
                  <a:pos x="24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4" y="24"/>
                </a:cxn>
              </a:cxnLst>
              <a:pathLst>
                <a:path w="34" h="26">
                  <a:moveTo>
                    <a:pt x="0" y="4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2" y="6"/>
                  </a:move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4"/>
                    <a:pt x="32" y="6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38" name="Freeform 95"/>
            <p:cNvSpPr/>
            <p:nvPr/>
          </p:nvSpPr>
          <p:spPr>
            <a:xfrm>
              <a:off x="2097" y="667"/>
              <a:ext cx="65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96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1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39" name="Freeform 96"/>
            <p:cNvSpPr>
              <a:spLocks noEditPoints="1"/>
            </p:cNvSpPr>
            <p:nvPr/>
          </p:nvSpPr>
          <p:spPr>
            <a:xfrm>
              <a:off x="2095" y="665"/>
              <a:ext cx="69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7"/>
                </a:cxn>
                <a:cxn ang="0">
                  <a:pos x="128" y="80"/>
                </a:cxn>
                <a:cxn ang="0">
                  <a:pos x="112" y="96"/>
                </a:cxn>
                <a:cxn ang="0">
                  <a:pos x="28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12" y="12"/>
                </a:cxn>
                <a:cxn ang="0">
                  <a:pos x="128" y="27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40" name="Freeform 97"/>
            <p:cNvSpPr/>
            <p:nvPr/>
          </p:nvSpPr>
          <p:spPr>
            <a:xfrm>
              <a:off x="2001" y="667"/>
              <a:ext cx="82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64" y="96"/>
                </a:cxn>
                <a:cxn ang="0">
                  <a:pos x="164" y="24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41" h="25">
                  <a:moveTo>
                    <a:pt x="0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1" y="3"/>
                    <a:pt x="38" y="0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41" name="Freeform 98"/>
            <p:cNvSpPr>
              <a:spLocks noEditPoints="1"/>
            </p:cNvSpPr>
            <p:nvPr/>
          </p:nvSpPr>
          <p:spPr>
            <a:xfrm>
              <a:off x="1998" y="665"/>
              <a:ext cx="87" cy="53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4" y="84"/>
                </a:cxn>
                <a:cxn ang="0">
                  <a:pos x="16" y="100"/>
                </a:cxn>
                <a:cxn ang="0">
                  <a:pos x="156" y="104"/>
                </a:cxn>
                <a:cxn ang="0">
                  <a:pos x="172" y="84"/>
                </a:cxn>
                <a:cxn ang="0">
                  <a:pos x="172" y="20"/>
                </a:cxn>
                <a:cxn ang="0">
                  <a:pos x="156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64" y="27"/>
                </a:cxn>
                <a:cxn ang="0">
                  <a:pos x="164" y="80"/>
                </a:cxn>
                <a:cxn ang="0">
                  <a:pos x="148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48" y="8"/>
                </a:cxn>
                <a:cxn ang="0">
                  <a:pos x="164" y="27"/>
                </a:cxn>
              </a:cxnLst>
              <a:pathLst>
                <a:path w="44" h="27">
                  <a:moveTo>
                    <a:pt x="1" y="4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2" y="27"/>
                    <a:pt x="44" y="25"/>
                    <a:pt x="44" y="2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42" y="7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3"/>
                    <a:pt x="40" y="25"/>
                    <a:pt x="3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0" y="2"/>
                    <a:pt x="42" y="4"/>
                    <a:pt x="4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42" name="Freeform 99"/>
            <p:cNvSpPr/>
            <p:nvPr/>
          </p:nvSpPr>
          <p:spPr>
            <a:xfrm>
              <a:off x="2001" y="468"/>
              <a:ext cx="60" cy="38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0" y="0"/>
                </a:cxn>
                <a:cxn ang="0">
                  <a:pos x="120" y="76"/>
                </a:cxn>
              </a:cxnLst>
              <a:pathLst>
                <a:path w="30" h="19">
                  <a:moveTo>
                    <a:pt x="3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43" name="Freeform 100"/>
            <p:cNvSpPr>
              <a:spLocks noEditPoints="1"/>
            </p:cNvSpPr>
            <p:nvPr/>
          </p:nvSpPr>
          <p:spPr>
            <a:xfrm>
              <a:off x="1999" y="467"/>
              <a:ext cx="64" cy="4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64"/>
                </a:cxn>
                <a:cxn ang="0">
                  <a:pos x="16" y="76"/>
                </a:cxn>
                <a:cxn ang="0">
                  <a:pos x="112" y="80"/>
                </a:cxn>
                <a:cxn ang="0">
                  <a:pos x="128" y="64"/>
                </a:cxn>
                <a:cxn ang="0">
                  <a:pos x="128" y="16"/>
                </a:cxn>
                <a:cxn ang="0">
                  <a:pos x="116" y="0"/>
                </a:cxn>
                <a:cxn ang="0">
                  <a:pos x="24" y="8"/>
                </a:cxn>
                <a:cxn ang="0">
                  <a:pos x="104" y="8"/>
                </a:cxn>
                <a:cxn ang="0">
                  <a:pos x="116" y="20"/>
                </a:cxn>
                <a:cxn ang="0">
                  <a:pos x="116" y="61"/>
                </a:cxn>
                <a:cxn ang="0">
                  <a:pos x="104" y="72"/>
                </a:cxn>
                <a:cxn ang="0">
                  <a:pos x="24" y="72"/>
                </a:cxn>
                <a:cxn ang="0">
                  <a:pos x="8" y="61"/>
                </a:cxn>
                <a:cxn ang="0">
                  <a:pos x="8" y="20"/>
                </a:cxn>
                <a:cxn ang="0">
                  <a:pos x="24" y="8"/>
                </a:cxn>
              </a:cxnLst>
              <a:pathLst>
                <a:path w="32" h="21">
                  <a:moveTo>
                    <a:pt x="2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0" y="21"/>
                    <a:pt x="32" y="19"/>
                    <a:pt x="32" y="1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lose/>
                  <a:moveTo>
                    <a:pt x="6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8" y="2"/>
                    <a:pt x="29" y="4"/>
                    <a:pt x="29" y="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8"/>
                    <a:pt x="28" y="20"/>
                    <a:pt x="2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44" name="Freeform 101"/>
            <p:cNvSpPr/>
            <p:nvPr/>
          </p:nvSpPr>
          <p:spPr>
            <a:xfrm>
              <a:off x="2085" y="468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4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45" name="Freeform 102"/>
            <p:cNvSpPr>
              <a:spLocks noEditPoints="1"/>
            </p:cNvSpPr>
            <p:nvPr/>
          </p:nvSpPr>
          <p:spPr>
            <a:xfrm>
              <a:off x="2083" y="467"/>
              <a:ext cx="53" cy="41"/>
            </a:xfrm>
            <a:custGeom>
              <a:avLst/>
              <a:gdLst/>
              <a:ahLst/>
              <a:cxnLst>
                <a:cxn ang="0">
                  <a:pos x="92" y="4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4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4"/>
                </a:cxn>
                <a:cxn ang="0">
                  <a:pos x="104" y="16"/>
                </a:cxn>
                <a:cxn ang="0">
                  <a:pos x="92" y="4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2" y="23"/>
                </a:cxn>
                <a:cxn ang="0">
                  <a:pos x="92" y="61"/>
                </a:cxn>
                <a:cxn ang="0">
                  <a:pos x="80" y="76"/>
                </a:cxn>
                <a:cxn ang="0">
                  <a:pos x="16" y="76"/>
                </a:cxn>
                <a:cxn ang="0">
                  <a:pos x="8" y="61"/>
                </a:cxn>
                <a:cxn ang="0">
                  <a:pos x="8" y="23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1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3" y="20"/>
                    <a:pt x="2" y="18"/>
                    <a:pt x="2" y="1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46" name="Freeform 103"/>
            <p:cNvSpPr/>
            <p:nvPr/>
          </p:nvSpPr>
          <p:spPr>
            <a:xfrm>
              <a:off x="2160" y="470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47" name="Freeform 104"/>
            <p:cNvSpPr>
              <a:spLocks noEditPoints="1"/>
            </p:cNvSpPr>
            <p:nvPr/>
          </p:nvSpPr>
          <p:spPr>
            <a:xfrm>
              <a:off x="2158" y="468"/>
              <a:ext cx="52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6" y="0"/>
                </a:cxn>
                <a:cxn ang="0">
                  <a:pos x="16" y="4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8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2"/>
                    <a:pt x="25" y="0"/>
                    <a:pt x="24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1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48" name="Freeform 105"/>
            <p:cNvSpPr/>
            <p:nvPr/>
          </p:nvSpPr>
          <p:spPr>
            <a:xfrm>
              <a:off x="2235" y="470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49" name="Freeform 106"/>
            <p:cNvSpPr>
              <a:spLocks noEditPoints="1"/>
            </p:cNvSpPr>
            <p:nvPr/>
          </p:nvSpPr>
          <p:spPr>
            <a:xfrm>
              <a:off x="2233" y="468"/>
              <a:ext cx="52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16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50" name="Freeform 107"/>
            <p:cNvSpPr/>
            <p:nvPr/>
          </p:nvSpPr>
          <p:spPr>
            <a:xfrm>
              <a:off x="2309" y="470"/>
              <a:ext cx="49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51" name="Freeform 108"/>
            <p:cNvSpPr>
              <a:spLocks noEditPoints="1"/>
            </p:cNvSpPr>
            <p:nvPr/>
          </p:nvSpPr>
          <p:spPr>
            <a:xfrm>
              <a:off x="2309" y="468"/>
              <a:ext cx="51" cy="42"/>
            </a:xfrm>
            <a:custGeom>
              <a:avLst/>
              <a:gdLst/>
              <a:ahLst/>
              <a:cxnLst>
                <a:cxn ang="0">
                  <a:pos x="88" y="4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4"/>
                </a:cxn>
                <a:cxn ang="0">
                  <a:pos x="88" y="84"/>
                </a:cxn>
                <a:cxn ang="0">
                  <a:pos x="100" y="68"/>
                </a:cxn>
                <a:cxn ang="0">
                  <a:pos x="100" y="16"/>
                </a:cxn>
                <a:cxn ang="0">
                  <a:pos x="88" y="4"/>
                </a:cxn>
                <a:cxn ang="0">
                  <a:pos x="16" y="8"/>
                </a:cxn>
                <a:cxn ang="0">
                  <a:pos x="80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0" y="80"/>
                </a:cxn>
                <a:cxn ang="0">
                  <a:pos x="16" y="80"/>
                </a:cxn>
                <a:cxn ang="0">
                  <a:pos x="4" y="64"/>
                </a:cxn>
                <a:cxn ang="0">
                  <a:pos x="4" y="24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1"/>
                    <a:pt x="23" y="1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1" y="18"/>
                    <a:pt x="1" y="1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52" name="Freeform 109"/>
            <p:cNvSpPr/>
            <p:nvPr/>
          </p:nvSpPr>
          <p:spPr>
            <a:xfrm>
              <a:off x="2384" y="472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53" name="Freeform 110"/>
            <p:cNvSpPr>
              <a:spLocks noEditPoints="1"/>
            </p:cNvSpPr>
            <p:nvPr/>
          </p:nvSpPr>
          <p:spPr>
            <a:xfrm>
              <a:off x="2384" y="470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8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2" y="0"/>
                </a:cxn>
                <a:cxn ang="0">
                  <a:pos x="16" y="4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4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54" name="Freeform 111"/>
            <p:cNvSpPr/>
            <p:nvPr/>
          </p:nvSpPr>
          <p:spPr>
            <a:xfrm>
              <a:off x="2459" y="472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55" name="Freeform 112"/>
            <p:cNvSpPr>
              <a:spLocks noEditPoints="1"/>
            </p:cNvSpPr>
            <p:nvPr/>
          </p:nvSpPr>
          <p:spPr>
            <a:xfrm>
              <a:off x="2457" y="470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4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6" y="80"/>
                </a:cxn>
                <a:cxn ang="0">
                  <a:pos x="108" y="68"/>
                </a:cxn>
                <a:cxn ang="0">
                  <a:pos x="108" y="16"/>
                </a:cxn>
                <a:cxn ang="0">
                  <a:pos x="96" y="0"/>
                </a:cxn>
                <a:cxn ang="0">
                  <a:pos x="20" y="8"/>
                </a:cxn>
                <a:cxn ang="0">
                  <a:pos x="88" y="8"/>
                </a:cxn>
                <a:cxn ang="0">
                  <a:pos x="100" y="20"/>
                </a:cxn>
                <a:cxn ang="0">
                  <a:pos x="100" y="64"/>
                </a:cxn>
                <a:cxn ang="0">
                  <a:pos x="88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2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56" name="Freeform 113"/>
            <p:cNvSpPr/>
            <p:nvPr/>
          </p:nvSpPr>
          <p:spPr>
            <a:xfrm>
              <a:off x="2535" y="472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57" name="Freeform 114"/>
            <p:cNvSpPr>
              <a:spLocks noEditPoints="1"/>
            </p:cNvSpPr>
            <p:nvPr/>
          </p:nvSpPr>
          <p:spPr>
            <a:xfrm>
              <a:off x="2533" y="470"/>
              <a:ext cx="53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4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4" y="80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2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58" name="Freeform 115"/>
            <p:cNvSpPr/>
            <p:nvPr/>
          </p:nvSpPr>
          <p:spPr>
            <a:xfrm>
              <a:off x="2610" y="472"/>
              <a:ext cx="48" cy="40"/>
            </a:xfrm>
            <a:custGeom>
              <a:avLst/>
              <a:gdLst/>
              <a:ahLst/>
              <a:cxnLst>
                <a:cxn ang="0">
                  <a:pos x="96" y="80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4"/>
                </a:cxn>
                <a:cxn ang="0">
                  <a:pos x="96" y="80"/>
                </a:cxn>
              </a:cxnLst>
              <a:pathLst>
                <a:path w="24" h="20">
                  <a:moveTo>
                    <a:pt x="24" y="2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" y="1"/>
                    <a:pt x="24" y="1"/>
                    <a:pt x="24" y="1"/>
                  </a:cubicBezTo>
                  <a:lnTo>
                    <a:pt x="24" y="20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59" name="Freeform 116"/>
            <p:cNvSpPr>
              <a:spLocks noEditPoints="1"/>
            </p:cNvSpPr>
            <p:nvPr/>
          </p:nvSpPr>
          <p:spPr>
            <a:xfrm>
              <a:off x="2608" y="472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6" y="0"/>
                </a:cxn>
                <a:cxn ang="0">
                  <a:pos x="20" y="4"/>
                </a:cxn>
                <a:cxn ang="0">
                  <a:pos x="84" y="4"/>
                </a:cxn>
                <a:cxn ang="0">
                  <a:pos x="96" y="20"/>
                </a:cxn>
                <a:cxn ang="0">
                  <a:pos x="96" y="60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8" y="60"/>
                </a:cxn>
                <a:cxn ang="0">
                  <a:pos x="8" y="20"/>
                </a:cxn>
                <a:cxn ang="0">
                  <a:pos x="20" y="4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1"/>
                    <a:pt x="25" y="0"/>
                    <a:pt x="24" y="0"/>
                  </a:cubicBezTo>
                  <a:close/>
                  <a:moveTo>
                    <a:pt x="5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2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60" name="Freeform 117"/>
            <p:cNvSpPr/>
            <p:nvPr/>
          </p:nvSpPr>
          <p:spPr>
            <a:xfrm>
              <a:off x="2685" y="474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61" name="Freeform 118"/>
            <p:cNvSpPr>
              <a:spLocks noEditPoints="1"/>
            </p:cNvSpPr>
            <p:nvPr/>
          </p:nvSpPr>
          <p:spPr>
            <a:xfrm>
              <a:off x="2683" y="472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16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62" name="Freeform 119"/>
            <p:cNvSpPr/>
            <p:nvPr/>
          </p:nvSpPr>
          <p:spPr>
            <a:xfrm>
              <a:off x="2759" y="474"/>
              <a:ext cx="49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63" name="Freeform 120"/>
            <p:cNvSpPr>
              <a:spLocks noEditPoints="1"/>
            </p:cNvSpPr>
            <p:nvPr/>
          </p:nvSpPr>
          <p:spPr>
            <a:xfrm>
              <a:off x="2759" y="472"/>
              <a:ext cx="51" cy="42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88" y="84"/>
                </a:cxn>
                <a:cxn ang="0">
                  <a:pos x="100" y="68"/>
                </a:cxn>
                <a:cxn ang="0">
                  <a:pos x="100" y="16"/>
                </a:cxn>
                <a:cxn ang="0">
                  <a:pos x="88" y="0"/>
                </a:cxn>
                <a:cxn ang="0">
                  <a:pos x="16" y="8"/>
                </a:cxn>
                <a:cxn ang="0">
                  <a:pos x="80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0" y="80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64" name="Freeform 121"/>
            <p:cNvSpPr/>
            <p:nvPr/>
          </p:nvSpPr>
          <p:spPr>
            <a:xfrm>
              <a:off x="2834" y="474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00" y="4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65" name="Freeform 122"/>
            <p:cNvSpPr>
              <a:spLocks noEditPoints="1"/>
            </p:cNvSpPr>
            <p:nvPr/>
          </p:nvSpPr>
          <p:spPr>
            <a:xfrm>
              <a:off x="2834" y="474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8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2" y="0"/>
                </a:cxn>
                <a:cxn ang="0">
                  <a:pos x="16" y="4"/>
                </a:cxn>
                <a:cxn ang="0">
                  <a:pos x="84" y="4"/>
                </a:cxn>
                <a:cxn ang="0">
                  <a:pos x="96" y="20"/>
                </a:cxn>
                <a:cxn ang="0">
                  <a:pos x="96" y="60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4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8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66" name="Freeform 123"/>
            <p:cNvSpPr/>
            <p:nvPr/>
          </p:nvSpPr>
          <p:spPr>
            <a:xfrm>
              <a:off x="2909" y="476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67" name="Freeform 124"/>
            <p:cNvSpPr>
              <a:spLocks noEditPoints="1"/>
            </p:cNvSpPr>
            <p:nvPr/>
          </p:nvSpPr>
          <p:spPr>
            <a:xfrm>
              <a:off x="2907" y="474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4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6" y="80"/>
                </a:cxn>
                <a:cxn ang="0">
                  <a:pos x="108" y="68"/>
                </a:cxn>
                <a:cxn ang="0">
                  <a:pos x="108" y="12"/>
                </a:cxn>
                <a:cxn ang="0">
                  <a:pos x="96" y="0"/>
                </a:cxn>
                <a:cxn ang="0">
                  <a:pos x="20" y="8"/>
                </a:cxn>
                <a:cxn ang="0">
                  <a:pos x="88" y="8"/>
                </a:cxn>
                <a:cxn ang="0">
                  <a:pos x="100" y="20"/>
                </a:cxn>
                <a:cxn ang="0">
                  <a:pos x="100" y="64"/>
                </a:cxn>
                <a:cxn ang="0">
                  <a:pos x="88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7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68" name="Freeform 125"/>
            <p:cNvSpPr/>
            <p:nvPr/>
          </p:nvSpPr>
          <p:spPr>
            <a:xfrm>
              <a:off x="2985" y="476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69" name="Freeform 126"/>
            <p:cNvSpPr>
              <a:spLocks noEditPoints="1"/>
            </p:cNvSpPr>
            <p:nvPr/>
          </p:nvSpPr>
          <p:spPr>
            <a:xfrm>
              <a:off x="2983" y="474"/>
              <a:ext cx="53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2" y="64"/>
                </a:cxn>
                <a:cxn ang="0">
                  <a:pos x="84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5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70" name="Freeform 159"/>
            <p:cNvSpPr>
              <a:spLocks noEditPoints="1"/>
            </p:cNvSpPr>
            <p:nvPr/>
          </p:nvSpPr>
          <p:spPr>
            <a:xfrm>
              <a:off x="2628" y="597"/>
              <a:ext cx="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4" y="8"/>
                </a:cxn>
                <a:cxn ang="0">
                  <a:pos x="64" y="0"/>
                </a:cxn>
              </a:cxnLst>
              <a:pathLst>
                <a:path w="16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CBDA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371" name="Freeform 160"/>
            <p:cNvSpPr/>
            <p:nvPr/>
          </p:nvSpPr>
          <p:spPr>
            <a:xfrm>
              <a:off x="2628" y="597"/>
              <a:ext cx="32" cy="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4" y="4"/>
                </a:cxn>
                <a:cxn ang="0">
                  <a:pos x="64" y="0"/>
                </a:cxn>
              </a:cxnLst>
              <a:pathLst>
                <a:path w="16" h="1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9DACE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4231" name="Group 199"/>
          <p:cNvGrpSpPr/>
          <p:nvPr/>
        </p:nvGrpSpPr>
        <p:grpSpPr>
          <a:xfrm rot="10800000">
            <a:off x="2006600" y="1504950"/>
            <a:ext cx="503238" cy="1419225"/>
            <a:chOff x="2200" y="531"/>
            <a:chExt cx="317" cy="894"/>
          </a:xfrm>
        </p:grpSpPr>
        <p:grpSp>
          <p:nvGrpSpPr>
            <p:cNvPr id="8230" name="Group 178"/>
            <p:cNvGrpSpPr/>
            <p:nvPr/>
          </p:nvGrpSpPr>
          <p:grpSpPr>
            <a:xfrm>
              <a:off x="2200" y="531"/>
              <a:ext cx="317" cy="894"/>
              <a:chOff x="2196" y="530"/>
              <a:chExt cx="317" cy="894"/>
            </a:xfrm>
          </p:grpSpPr>
          <p:sp>
            <p:nvSpPr>
              <p:cNvPr id="8240" name="Freeform 10"/>
              <p:cNvSpPr/>
              <p:nvPr/>
            </p:nvSpPr>
            <p:spPr>
              <a:xfrm>
                <a:off x="2210" y="1049"/>
                <a:ext cx="188" cy="37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595"/>
                  </a:cxn>
                  <a:cxn ang="0">
                    <a:pos x="352" y="744"/>
                  </a:cxn>
                  <a:cxn ang="0">
                    <a:pos x="372" y="12"/>
                  </a:cxn>
                  <a:cxn ang="0">
                    <a:pos x="16" y="0"/>
                  </a:cxn>
                </a:cxnLst>
                <a:pathLst>
                  <a:path w="95" h="189">
                    <a:moveTo>
                      <a:pt x="4" y="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28" y="168"/>
                      <a:pt x="58" y="181"/>
                      <a:pt x="90" y="189"/>
                    </a:cubicBezTo>
                    <a:cubicBezTo>
                      <a:pt x="95" y="3"/>
                      <a:pt x="95" y="3"/>
                      <a:pt x="95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FA2DB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41" name="Freeform 12"/>
              <p:cNvSpPr/>
              <p:nvPr/>
            </p:nvSpPr>
            <p:spPr>
              <a:xfrm>
                <a:off x="2299" y="1053"/>
                <a:ext cx="99" cy="371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677"/>
                  </a:cxn>
                  <a:cxn ang="0">
                    <a:pos x="176" y="736"/>
                  </a:cxn>
                  <a:cxn ang="0">
                    <a:pos x="196" y="4"/>
                  </a:cxn>
                  <a:cxn ang="0">
                    <a:pos x="20" y="0"/>
                  </a:cxn>
                </a:cxnLst>
                <a:pathLst>
                  <a:path w="50" h="187">
                    <a:moveTo>
                      <a:pt x="5" y="0"/>
                    </a:moveTo>
                    <a:cubicBezTo>
                      <a:pt x="0" y="172"/>
                      <a:pt x="0" y="172"/>
                      <a:pt x="0" y="172"/>
                    </a:cubicBezTo>
                    <a:cubicBezTo>
                      <a:pt x="14" y="178"/>
                      <a:pt x="29" y="183"/>
                      <a:pt x="45" y="187"/>
                    </a:cubicBezTo>
                    <a:cubicBezTo>
                      <a:pt x="50" y="1"/>
                      <a:pt x="50" y="1"/>
                      <a:pt x="50" y="1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98DB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42" name="Freeform 127"/>
              <p:cNvSpPr/>
              <p:nvPr/>
            </p:nvSpPr>
            <p:spPr>
              <a:xfrm>
                <a:off x="2352" y="754"/>
                <a:ext cx="161" cy="210"/>
              </a:xfrm>
              <a:custGeom>
                <a:avLst/>
                <a:gdLst/>
                <a:ahLst/>
                <a:cxnLst>
                  <a:cxn ang="0">
                    <a:pos x="296" y="32"/>
                  </a:cxn>
                  <a:cxn ang="0">
                    <a:pos x="292" y="113"/>
                  </a:cxn>
                  <a:cxn ang="0">
                    <a:pos x="147" y="353"/>
                  </a:cxn>
                  <a:cxn ang="0">
                    <a:pos x="56" y="396"/>
                  </a:cxn>
                  <a:cxn ang="0">
                    <a:pos x="0" y="361"/>
                  </a:cxn>
                  <a:cxn ang="0">
                    <a:pos x="197" y="48"/>
                  </a:cxn>
                  <a:cxn ang="0">
                    <a:pos x="276" y="16"/>
                  </a:cxn>
                  <a:cxn ang="0">
                    <a:pos x="296" y="32"/>
                  </a:cxn>
                </a:cxnLst>
                <a:pathLst>
                  <a:path w="81" h="106">
                    <a:moveTo>
                      <a:pt x="75" y="8"/>
                    </a:moveTo>
                    <a:cubicBezTo>
                      <a:pt x="81" y="12"/>
                      <a:pt x="78" y="22"/>
                      <a:pt x="74" y="29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1" y="100"/>
                      <a:pt x="22" y="106"/>
                      <a:pt x="14" y="10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5"/>
                      <a:pt x="64" y="0"/>
                      <a:pt x="70" y="4"/>
                    </a:cubicBezTo>
                    <a:lnTo>
                      <a:pt x="75" y="8"/>
                    </a:lnTo>
                    <a:close/>
                  </a:path>
                </a:pathLst>
              </a:custGeom>
              <a:solidFill>
                <a:srgbClr val="FFAB9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43" name="Freeform 128"/>
              <p:cNvSpPr/>
              <p:nvPr/>
            </p:nvSpPr>
            <p:spPr>
              <a:xfrm>
                <a:off x="2233" y="952"/>
                <a:ext cx="149" cy="10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49" y="6"/>
                  </a:cxn>
                  <a:cxn ang="0">
                    <a:pos x="147" y="103"/>
                  </a:cxn>
                  <a:cxn ang="0">
                    <a:pos x="0" y="99"/>
                  </a:cxn>
                  <a:cxn ang="0">
                    <a:pos x="2" y="0"/>
                  </a:cxn>
                </a:cxnLst>
                <a:pathLst>
                  <a:path w="149" h="103">
                    <a:moveTo>
                      <a:pt x="2" y="0"/>
                    </a:moveTo>
                    <a:lnTo>
                      <a:pt x="149" y="6"/>
                    </a:lnTo>
                    <a:lnTo>
                      <a:pt x="147" y="103"/>
                    </a:lnTo>
                    <a:lnTo>
                      <a:pt x="0" y="9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44" name="Freeform 129"/>
              <p:cNvSpPr/>
              <p:nvPr/>
            </p:nvSpPr>
            <p:spPr>
              <a:xfrm>
                <a:off x="2307" y="954"/>
                <a:ext cx="75" cy="10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5" y="4"/>
                  </a:cxn>
                  <a:cxn ang="0">
                    <a:pos x="73" y="101"/>
                  </a:cxn>
                  <a:cxn ang="0">
                    <a:pos x="0" y="99"/>
                  </a:cxn>
                  <a:cxn ang="0">
                    <a:pos x="4" y="0"/>
                  </a:cxn>
                </a:cxnLst>
                <a:pathLst>
                  <a:path w="75" h="101">
                    <a:moveTo>
                      <a:pt x="4" y="0"/>
                    </a:moveTo>
                    <a:lnTo>
                      <a:pt x="75" y="4"/>
                    </a:lnTo>
                    <a:lnTo>
                      <a:pt x="73" y="101"/>
                    </a:lnTo>
                    <a:lnTo>
                      <a:pt x="0" y="9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AB9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45" name="Freeform 130"/>
              <p:cNvSpPr/>
              <p:nvPr/>
            </p:nvSpPr>
            <p:spPr>
              <a:xfrm>
                <a:off x="2196" y="720"/>
                <a:ext cx="238" cy="238"/>
              </a:xfrm>
              <a:custGeom>
                <a:avLst/>
                <a:gdLst/>
                <a:ahLst/>
                <a:cxnLst>
                  <a:cxn ang="0">
                    <a:pos x="79" y="460"/>
                  </a:cxn>
                  <a:cxn ang="0">
                    <a:pos x="377" y="472"/>
                  </a:cxn>
                  <a:cxn ang="0">
                    <a:pos x="460" y="393"/>
                  </a:cxn>
                  <a:cxn ang="0">
                    <a:pos x="472" y="16"/>
                  </a:cxn>
                  <a:cxn ang="0">
                    <a:pos x="16" y="0"/>
                  </a:cxn>
                  <a:cxn ang="0">
                    <a:pos x="4" y="377"/>
                  </a:cxn>
                  <a:cxn ang="0">
                    <a:pos x="79" y="460"/>
                  </a:cxn>
                </a:cxnLst>
                <a:pathLst>
                  <a:path w="120" h="120">
                    <a:moveTo>
                      <a:pt x="20" y="117"/>
                    </a:moveTo>
                    <a:cubicBezTo>
                      <a:pt x="96" y="120"/>
                      <a:pt x="96" y="120"/>
                      <a:pt x="96" y="120"/>
                    </a:cubicBezTo>
                    <a:cubicBezTo>
                      <a:pt x="107" y="120"/>
                      <a:pt x="117" y="111"/>
                      <a:pt x="117" y="10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107"/>
                      <a:pt x="9" y="117"/>
                      <a:pt x="20" y="117"/>
                    </a:cubicBezTo>
                    <a:close/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46" name="Freeform 131"/>
              <p:cNvSpPr/>
              <p:nvPr/>
            </p:nvSpPr>
            <p:spPr>
              <a:xfrm>
                <a:off x="2325" y="530"/>
                <a:ext cx="55" cy="19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69" y="0"/>
                  </a:cxn>
                  <a:cxn ang="0">
                    <a:pos x="108" y="44"/>
                  </a:cxn>
                  <a:cxn ang="0">
                    <a:pos x="96" y="388"/>
                  </a:cxn>
                  <a:cxn ang="0">
                    <a:pos x="0" y="384"/>
                  </a:cxn>
                  <a:cxn ang="0">
                    <a:pos x="8" y="40"/>
                  </a:cxn>
                  <a:cxn ang="0">
                    <a:pos x="51" y="0"/>
                  </a:cxn>
                </a:cxnLst>
                <a:pathLst>
                  <a:path w="28" h="9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47" name="Freeform 132"/>
              <p:cNvSpPr/>
              <p:nvPr/>
            </p:nvSpPr>
            <p:spPr>
              <a:xfrm>
                <a:off x="2263" y="548"/>
                <a:ext cx="56" cy="17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72" y="0"/>
                  </a:cxn>
                  <a:cxn ang="0">
                    <a:pos x="112" y="44"/>
                  </a:cxn>
                  <a:cxn ang="0">
                    <a:pos x="104" y="348"/>
                  </a:cxn>
                  <a:cxn ang="0">
                    <a:pos x="0" y="344"/>
                  </a:cxn>
                  <a:cxn ang="0">
                    <a:pos x="12" y="40"/>
                  </a:cxn>
                  <a:cxn ang="0">
                    <a:pos x="52" y="0"/>
                  </a:cxn>
                </a:cxnLst>
                <a:pathLst>
                  <a:path w="28" h="8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4"/>
                      <a:pt x="8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48" name="Freeform 133"/>
              <p:cNvSpPr/>
              <p:nvPr/>
            </p:nvSpPr>
            <p:spPr>
              <a:xfrm>
                <a:off x="2204" y="585"/>
                <a:ext cx="53" cy="137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65" y="0"/>
                  </a:cxn>
                  <a:cxn ang="0">
                    <a:pos x="104" y="44"/>
                  </a:cxn>
                  <a:cxn ang="0">
                    <a:pos x="96" y="272"/>
                  </a:cxn>
                  <a:cxn ang="0">
                    <a:pos x="0" y="268"/>
                  </a:cxn>
                  <a:cxn ang="0">
                    <a:pos x="8" y="40"/>
                  </a:cxn>
                  <a:cxn ang="0">
                    <a:pos x="47" y="0"/>
                  </a:cxn>
                </a:cxnLst>
                <a:pathLst>
                  <a:path w="27" h="69">
                    <a:moveTo>
                      <a:pt x="12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23" y="1"/>
                      <a:pt x="27" y="5"/>
                      <a:pt x="27" y="11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5"/>
                      <a:pt x="7" y="0"/>
                      <a:pt x="12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49" name="Freeform 134"/>
              <p:cNvSpPr/>
              <p:nvPr/>
            </p:nvSpPr>
            <p:spPr>
              <a:xfrm>
                <a:off x="2384" y="572"/>
                <a:ext cx="56" cy="15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72" y="0"/>
                  </a:cxn>
                  <a:cxn ang="0">
                    <a:pos x="108" y="43"/>
                  </a:cxn>
                  <a:cxn ang="0">
                    <a:pos x="100" y="308"/>
                  </a:cxn>
                  <a:cxn ang="0">
                    <a:pos x="0" y="304"/>
                  </a:cxn>
                  <a:cxn ang="0">
                    <a:pos x="8" y="39"/>
                  </a:cxn>
                  <a:cxn ang="0">
                    <a:pos x="52" y="0"/>
                  </a:cxn>
                </a:cxnLst>
                <a:pathLst>
                  <a:path w="28" h="7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8" y="5"/>
                      <a:pt x="27" y="11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50" name="Freeform 135"/>
              <p:cNvSpPr/>
              <p:nvPr/>
            </p:nvSpPr>
            <p:spPr>
              <a:xfrm>
                <a:off x="2362" y="1111"/>
                <a:ext cx="18" cy="18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6" y="36"/>
                  </a:cxn>
                  <a:cxn ang="0">
                    <a:pos x="36" y="20"/>
                  </a:cxn>
                  <a:cxn ang="0">
                    <a:pos x="20" y="0"/>
                  </a:cxn>
                  <a:cxn ang="0">
                    <a:pos x="0" y="20"/>
                  </a:cxn>
                </a:cxnLst>
                <a:pathLst>
                  <a:path w="9" h="9">
                    <a:moveTo>
                      <a:pt x="0" y="5"/>
                    </a:moveTo>
                    <a:cubicBezTo>
                      <a:pt x="0" y="7"/>
                      <a:pt x="2" y="9"/>
                      <a:pt x="4" y="9"/>
                    </a:cubicBezTo>
                    <a:cubicBezTo>
                      <a:pt x="7" y="9"/>
                      <a:pt x="9" y="7"/>
                      <a:pt x="9" y="5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51" name="Freeform 136"/>
              <p:cNvSpPr/>
              <p:nvPr/>
            </p:nvSpPr>
            <p:spPr>
              <a:xfrm>
                <a:off x="2364" y="1083"/>
                <a:ext cx="20" cy="2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0" y="40"/>
                  </a:cxn>
                  <a:cxn ang="0">
                    <a:pos x="40" y="20"/>
                  </a:cxn>
                  <a:cxn ang="0">
                    <a:pos x="20" y="4"/>
                  </a:cxn>
                  <a:cxn ang="0">
                    <a:pos x="0" y="20"/>
                  </a:cxn>
                </a:cxnLst>
                <a:pathLst>
                  <a:path w="10" h="10">
                    <a:moveTo>
                      <a:pt x="0" y="5"/>
                    </a:moveTo>
                    <a:cubicBezTo>
                      <a:pt x="0" y="7"/>
                      <a:pt x="2" y="10"/>
                      <a:pt x="5" y="10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1"/>
                      <a:pt x="5" y="1"/>
                    </a:cubicBezTo>
                    <a:cubicBezTo>
                      <a:pt x="3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52" name="Freeform 137"/>
              <p:cNvSpPr/>
              <p:nvPr/>
            </p:nvSpPr>
            <p:spPr>
              <a:xfrm>
                <a:off x="2360" y="1137"/>
                <a:ext cx="20" cy="19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20" y="32"/>
                  </a:cxn>
                  <a:cxn ang="0">
                    <a:pos x="40" y="19"/>
                  </a:cxn>
                  <a:cxn ang="0">
                    <a:pos x="20" y="0"/>
                  </a:cxn>
                  <a:cxn ang="0">
                    <a:pos x="4" y="19"/>
                  </a:cxn>
                </a:cxnLst>
                <a:pathLst>
                  <a:path w="10" h="10">
                    <a:moveTo>
                      <a:pt x="1" y="5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0"/>
                      <a:pt x="5" y="0"/>
                    </a:cubicBezTo>
                    <a:cubicBezTo>
                      <a:pt x="3" y="0"/>
                      <a:pt x="1" y="2"/>
                      <a:pt x="1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53" name="Freeform 149"/>
              <p:cNvSpPr/>
              <p:nvPr/>
            </p:nvSpPr>
            <p:spPr>
              <a:xfrm>
                <a:off x="2216" y="599"/>
                <a:ext cx="33" cy="18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64" y="36"/>
                  </a:cxn>
                  <a:cxn ang="0">
                    <a:pos x="0" y="36"/>
                  </a:cxn>
                  <a:cxn ang="0">
                    <a:pos x="31" y="0"/>
                  </a:cxn>
                </a:cxnLst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54" name="Freeform 152"/>
              <p:cNvSpPr/>
              <p:nvPr/>
            </p:nvSpPr>
            <p:spPr>
              <a:xfrm>
                <a:off x="2275" y="560"/>
                <a:ext cx="34" cy="1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8" y="32"/>
                  </a:cxn>
                  <a:cxn ang="0">
                    <a:pos x="0" y="32"/>
                  </a:cxn>
                  <a:cxn ang="0">
                    <a:pos x="36" y="0"/>
                  </a:cxn>
                </a:cxnLst>
                <a:pathLst>
                  <a:path w="17" h="8">
                    <a:moveTo>
                      <a:pt x="9" y="0"/>
                    </a:moveTo>
                    <a:cubicBezTo>
                      <a:pt x="14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55" name="Freeform 155"/>
              <p:cNvSpPr/>
              <p:nvPr/>
            </p:nvSpPr>
            <p:spPr>
              <a:xfrm>
                <a:off x="2338" y="544"/>
                <a:ext cx="34" cy="1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68" y="32"/>
                  </a:cxn>
                  <a:cxn ang="0">
                    <a:pos x="0" y="32"/>
                  </a:cxn>
                  <a:cxn ang="0">
                    <a:pos x="32" y="0"/>
                  </a:cxn>
                </a:cxnLst>
                <a:pathLst>
                  <a:path w="17" h="8">
                    <a:moveTo>
                      <a:pt x="8" y="0"/>
                    </a:moveTo>
                    <a:cubicBezTo>
                      <a:pt x="13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56" name="Freeform 170"/>
              <p:cNvSpPr/>
              <p:nvPr/>
            </p:nvSpPr>
            <p:spPr>
              <a:xfrm>
                <a:off x="2396" y="583"/>
                <a:ext cx="34" cy="18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68" y="36"/>
                  </a:cxn>
                  <a:cxn ang="0">
                    <a:pos x="0" y="36"/>
                  </a:cxn>
                  <a:cxn ang="0">
                    <a:pos x="32" y="0"/>
                  </a:cxn>
                </a:cxnLst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8231" name="Group 198"/>
            <p:cNvGrpSpPr/>
            <p:nvPr/>
          </p:nvGrpSpPr>
          <p:grpSpPr>
            <a:xfrm>
              <a:off x="2216" y="558"/>
              <a:ext cx="214" cy="61"/>
              <a:chOff x="2216" y="558"/>
              <a:chExt cx="214" cy="61"/>
            </a:xfrm>
          </p:grpSpPr>
          <p:sp>
            <p:nvSpPr>
              <p:cNvPr id="8232" name="Freeform 150"/>
              <p:cNvSpPr>
                <a:spLocks noEditPoints="1"/>
              </p:cNvSpPr>
              <p:nvPr/>
            </p:nvSpPr>
            <p:spPr>
              <a:xfrm>
                <a:off x="2216" y="613"/>
                <a:ext cx="33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64" y="0"/>
                  </a:cxn>
                  <a:cxn ang="0">
                    <a:pos x="64" y="0"/>
                  </a:cxn>
                  <a:cxn ang="0">
                    <a:pos x="64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64" y="12"/>
                  </a:cxn>
                  <a:cxn ang="0">
                    <a:pos x="64" y="0"/>
                  </a:cxn>
                </a:cxnLst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33" name="Freeform 151"/>
              <p:cNvSpPr/>
              <p:nvPr/>
            </p:nvSpPr>
            <p:spPr>
              <a:xfrm>
                <a:off x="2216" y="613"/>
                <a:ext cx="33" cy="4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4" y="8"/>
                  </a:cxn>
                  <a:cxn ang="0">
                    <a:pos x="64" y="0"/>
                  </a:cxn>
                </a:cxnLst>
                <a:pathLst>
                  <a:path w="17" h="2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34" name="Freeform 153"/>
              <p:cNvSpPr>
                <a:spLocks noEditPoints="1"/>
              </p:cNvSpPr>
              <p:nvPr/>
            </p:nvSpPr>
            <p:spPr>
              <a:xfrm>
                <a:off x="2275" y="574"/>
                <a:ext cx="34" cy="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4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8" y="0"/>
                  </a:cxn>
                </a:cxnLst>
                <a:pathLst>
                  <a:path w="17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35" name="Freeform 154"/>
              <p:cNvSpPr/>
              <p:nvPr/>
            </p:nvSpPr>
            <p:spPr>
              <a:xfrm>
                <a:off x="2275" y="574"/>
                <a:ext cx="34" cy="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8" y="4"/>
                  </a:cxn>
                  <a:cxn ang="0">
                    <a:pos x="68" y="0"/>
                  </a:cxn>
                </a:cxnLst>
                <a:pathLst>
                  <a:path w="17" h="1">
                    <a:moveTo>
                      <a:pt x="1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36" name="Freeform 156"/>
              <p:cNvSpPr>
                <a:spLocks noEditPoints="1"/>
              </p:cNvSpPr>
              <p:nvPr/>
            </p:nvSpPr>
            <p:spPr>
              <a:xfrm>
                <a:off x="2338" y="558"/>
                <a:ext cx="3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4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8" y="0"/>
                  </a:cxn>
                </a:cxnLst>
                <a:pathLst>
                  <a:path w="17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37" name="Freeform 157"/>
              <p:cNvSpPr/>
              <p:nvPr/>
            </p:nvSpPr>
            <p:spPr>
              <a:xfrm>
                <a:off x="2338" y="558"/>
                <a:ext cx="34" cy="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8" y="4"/>
                  </a:cxn>
                  <a:cxn ang="0">
                    <a:pos x="68" y="0"/>
                  </a:cxn>
                </a:cxnLst>
                <a:pathLst>
                  <a:path w="17" h="1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38" name="Freeform 171"/>
              <p:cNvSpPr>
                <a:spLocks noEditPoints="1"/>
              </p:cNvSpPr>
              <p:nvPr/>
            </p:nvSpPr>
            <p:spPr>
              <a:xfrm>
                <a:off x="2396" y="597"/>
                <a:ext cx="34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68" y="0"/>
                  </a:cxn>
                  <a:cxn ang="0">
                    <a:pos x="64" y="0"/>
                  </a:cxn>
                  <a:cxn ang="0">
                    <a:pos x="68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68" y="12"/>
                  </a:cxn>
                  <a:cxn ang="0">
                    <a:pos x="68" y="0"/>
                  </a:cxn>
                </a:cxnLst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39" name="Freeform 172"/>
              <p:cNvSpPr/>
              <p:nvPr/>
            </p:nvSpPr>
            <p:spPr>
              <a:xfrm>
                <a:off x="2396" y="597"/>
                <a:ext cx="34" cy="4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4" y="0"/>
                  </a:cxn>
                </a:cxnLst>
                <a:pathLst>
                  <a:path w="17" h="2">
                    <a:moveTo>
                      <a:pt x="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6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44233" name="Group 201"/>
          <p:cNvGrpSpPr/>
          <p:nvPr/>
        </p:nvGrpSpPr>
        <p:grpSpPr>
          <a:xfrm rot="10800000">
            <a:off x="695325" y="1827213"/>
            <a:ext cx="461963" cy="295275"/>
            <a:chOff x="2967" y="1087"/>
            <a:chExt cx="291" cy="186"/>
          </a:xfrm>
        </p:grpSpPr>
        <p:sp>
          <p:nvSpPr>
            <p:cNvPr id="8227" name="Freeform 173"/>
            <p:cNvSpPr/>
            <p:nvPr/>
          </p:nvSpPr>
          <p:spPr>
            <a:xfrm>
              <a:off x="2967" y="1087"/>
              <a:ext cx="270" cy="186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0" y="172"/>
                </a:cxn>
                <a:cxn ang="0">
                  <a:pos x="173" y="0"/>
                </a:cxn>
                <a:cxn ang="0">
                  <a:pos x="363" y="0"/>
                </a:cxn>
                <a:cxn ang="0">
                  <a:pos x="536" y="172"/>
                </a:cxn>
                <a:cxn ang="0">
                  <a:pos x="536" y="196"/>
                </a:cxn>
                <a:cxn ang="0">
                  <a:pos x="363" y="368"/>
                </a:cxn>
                <a:cxn ang="0">
                  <a:pos x="173" y="368"/>
                </a:cxn>
                <a:cxn ang="0">
                  <a:pos x="0" y="196"/>
                </a:cxn>
              </a:cxnLst>
              <a:pathLst>
                <a:path w="136" h="94">
                  <a:moveTo>
                    <a:pt x="0" y="5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16" y="0"/>
                    <a:pt x="136" y="20"/>
                    <a:pt x="136" y="44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74"/>
                    <a:pt x="116" y="94"/>
                    <a:pt x="92" y="9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20" y="94"/>
                    <a:pt x="0" y="74"/>
                    <a:pt x="0" y="50"/>
                  </a:cubicBezTo>
                  <a:close/>
                </a:path>
              </a:pathLst>
            </a:custGeom>
            <a:solidFill>
              <a:srgbClr val="EBE1E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8" name="Freeform 175"/>
            <p:cNvSpPr/>
            <p:nvPr/>
          </p:nvSpPr>
          <p:spPr>
            <a:xfrm>
              <a:off x="3237" y="1176"/>
              <a:ext cx="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pathLst>
                <a:path h="14">
                  <a:moveTo>
                    <a:pt x="0" y="14"/>
                  </a:move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9" name="Rectangle 176"/>
            <p:cNvSpPr/>
            <p:nvPr/>
          </p:nvSpPr>
          <p:spPr>
            <a:xfrm>
              <a:off x="3235" y="1162"/>
              <a:ext cx="23" cy="3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44209" name="Freeform 177"/>
          <p:cNvSpPr/>
          <p:nvPr/>
        </p:nvSpPr>
        <p:spPr>
          <a:xfrm rot="10800000">
            <a:off x="601663" y="1958975"/>
            <a:ext cx="327025" cy="984250"/>
          </a:xfrm>
          <a:custGeom>
            <a:avLst/>
            <a:gdLst/>
            <a:ahLst/>
            <a:cxnLst>
              <a:cxn ang="0">
                <a:pos x="781127513" y="2147483647"/>
              </a:cxn>
              <a:cxn ang="0">
                <a:pos x="672363400" y="2147483647"/>
              </a:cxn>
              <a:cxn ang="0">
                <a:pos x="672363400" y="2147483647"/>
              </a:cxn>
              <a:cxn ang="0">
                <a:pos x="781127513" y="2147483647"/>
              </a:cxn>
              <a:cxn ang="0">
                <a:pos x="929442784" y="2147483647"/>
              </a:cxn>
              <a:cxn ang="0">
                <a:pos x="929442784" y="2147483647"/>
              </a:cxn>
              <a:cxn ang="0">
                <a:pos x="781127513" y="2147483647"/>
              </a:cxn>
              <a:cxn ang="0">
                <a:pos x="632812242" y="2147483647"/>
              </a:cxn>
              <a:cxn ang="0">
                <a:pos x="385619075" y="2007325990"/>
              </a:cxn>
              <a:cxn ang="0">
                <a:pos x="385619075" y="247207123"/>
              </a:cxn>
              <a:cxn ang="0">
                <a:pos x="237303805" y="98884107"/>
              </a:cxn>
              <a:cxn ang="0">
                <a:pos x="0" y="98884107"/>
              </a:cxn>
              <a:cxn ang="0">
                <a:pos x="0" y="0"/>
              </a:cxn>
              <a:cxn ang="0">
                <a:pos x="237303805" y="0"/>
              </a:cxn>
              <a:cxn ang="0">
                <a:pos x="484496971" y="247207123"/>
              </a:cxn>
              <a:cxn ang="0">
                <a:pos x="484496971" y="2007325990"/>
              </a:cxn>
              <a:cxn ang="0">
                <a:pos x="632812242" y="2147483647"/>
              </a:cxn>
              <a:cxn ang="0">
                <a:pos x="781127513" y="2147483647"/>
              </a:cxn>
              <a:cxn ang="0">
                <a:pos x="1028320679" y="2147483647"/>
              </a:cxn>
              <a:cxn ang="0">
                <a:pos x="1028320679" y="2147483647"/>
              </a:cxn>
              <a:cxn ang="0">
                <a:pos x="781127513" y="2147483647"/>
              </a:cxn>
            </a:cxnLst>
            <a:pathLst>
              <a:path w="104" h="313">
                <a:moveTo>
                  <a:pt x="79" y="313"/>
                </a:moveTo>
                <a:cubicBezTo>
                  <a:pt x="68" y="313"/>
                  <a:pt x="68" y="313"/>
                  <a:pt x="68" y="313"/>
                </a:cubicBezTo>
                <a:cubicBezTo>
                  <a:pt x="68" y="304"/>
                  <a:pt x="68" y="304"/>
                  <a:pt x="68" y="304"/>
                </a:cubicBezTo>
                <a:cubicBezTo>
                  <a:pt x="79" y="304"/>
                  <a:pt x="79" y="304"/>
                  <a:pt x="79" y="304"/>
                </a:cubicBezTo>
                <a:cubicBezTo>
                  <a:pt x="88" y="304"/>
                  <a:pt x="94" y="297"/>
                  <a:pt x="94" y="289"/>
                </a:cubicBezTo>
                <a:cubicBezTo>
                  <a:pt x="94" y="243"/>
                  <a:pt x="94" y="243"/>
                  <a:pt x="94" y="243"/>
                </a:cubicBezTo>
                <a:cubicBezTo>
                  <a:pt x="94" y="235"/>
                  <a:pt x="88" y="228"/>
                  <a:pt x="79" y="228"/>
                </a:cubicBezTo>
                <a:cubicBezTo>
                  <a:pt x="64" y="228"/>
                  <a:pt x="64" y="228"/>
                  <a:pt x="64" y="228"/>
                </a:cubicBezTo>
                <a:cubicBezTo>
                  <a:pt x="50" y="228"/>
                  <a:pt x="39" y="217"/>
                  <a:pt x="39" y="203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17"/>
                  <a:pt x="32" y="10"/>
                  <a:pt x="24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8" y="0"/>
                  <a:pt x="49" y="12"/>
                  <a:pt x="49" y="25"/>
                </a:cubicBezTo>
                <a:cubicBezTo>
                  <a:pt x="49" y="203"/>
                  <a:pt x="49" y="203"/>
                  <a:pt x="49" y="203"/>
                </a:cubicBezTo>
                <a:cubicBezTo>
                  <a:pt x="49" y="212"/>
                  <a:pt x="55" y="218"/>
                  <a:pt x="64" y="218"/>
                </a:cubicBezTo>
                <a:cubicBezTo>
                  <a:pt x="79" y="218"/>
                  <a:pt x="79" y="218"/>
                  <a:pt x="79" y="218"/>
                </a:cubicBezTo>
                <a:cubicBezTo>
                  <a:pt x="93" y="218"/>
                  <a:pt x="104" y="229"/>
                  <a:pt x="104" y="243"/>
                </a:cubicBezTo>
                <a:cubicBezTo>
                  <a:pt x="104" y="289"/>
                  <a:pt x="104" y="289"/>
                  <a:pt x="104" y="289"/>
                </a:cubicBezTo>
                <a:cubicBezTo>
                  <a:pt x="104" y="302"/>
                  <a:pt x="93" y="313"/>
                  <a:pt x="79" y="313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44211" name="Group 179"/>
          <p:cNvGrpSpPr/>
          <p:nvPr/>
        </p:nvGrpSpPr>
        <p:grpSpPr>
          <a:xfrm rot="-10800000" flipH="1">
            <a:off x="1327150" y="1506538"/>
            <a:ext cx="536575" cy="1419225"/>
            <a:chOff x="2196" y="530"/>
            <a:chExt cx="317" cy="894"/>
          </a:xfrm>
        </p:grpSpPr>
        <p:sp>
          <p:nvSpPr>
            <p:cNvPr id="8210" name="Freeform 180"/>
            <p:cNvSpPr/>
            <p:nvPr/>
          </p:nvSpPr>
          <p:spPr>
            <a:xfrm>
              <a:off x="2210" y="1049"/>
              <a:ext cx="188" cy="37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595"/>
                </a:cxn>
                <a:cxn ang="0">
                  <a:pos x="352" y="744"/>
                </a:cxn>
                <a:cxn ang="0">
                  <a:pos x="372" y="12"/>
                </a:cxn>
                <a:cxn ang="0">
                  <a:pos x="16" y="0"/>
                </a:cxn>
              </a:cxnLst>
              <a:pathLst>
                <a:path w="95" h="189">
                  <a:moveTo>
                    <a:pt x="4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28" y="168"/>
                    <a:pt x="58" y="181"/>
                    <a:pt x="90" y="189"/>
                  </a:cubicBezTo>
                  <a:cubicBezTo>
                    <a:pt x="95" y="3"/>
                    <a:pt x="95" y="3"/>
                    <a:pt x="95" y="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11" name="Freeform 181"/>
            <p:cNvSpPr/>
            <p:nvPr/>
          </p:nvSpPr>
          <p:spPr>
            <a:xfrm>
              <a:off x="2299" y="1053"/>
              <a:ext cx="99" cy="371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677"/>
                </a:cxn>
                <a:cxn ang="0">
                  <a:pos x="176" y="736"/>
                </a:cxn>
                <a:cxn ang="0">
                  <a:pos x="196" y="4"/>
                </a:cxn>
                <a:cxn ang="0">
                  <a:pos x="20" y="0"/>
                </a:cxn>
              </a:cxnLst>
              <a:pathLst>
                <a:path w="50" h="187">
                  <a:moveTo>
                    <a:pt x="5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4" y="178"/>
                    <a:pt x="29" y="183"/>
                    <a:pt x="45" y="187"/>
                  </a:cubicBezTo>
                  <a:cubicBezTo>
                    <a:pt x="50" y="1"/>
                    <a:pt x="50" y="1"/>
                    <a:pt x="50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298DB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12" name="Freeform 182"/>
            <p:cNvSpPr/>
            <p:nvPr/>
          </p:nvSpPr>
          <p:spPr>
            <a:xfrm>
              <a:off x="2352" y="754"/>
              <a:ext cx="161" cy="210"/>
            </a:xfrm>
            <a:custGeom>
              <a:avLst/>
              <a:gdLst/>
              <a:ahLst/>
              <a:cxnLst>
                <a:cxn ang="0">
                  <a:pos x="296" y="32"/>
                </a:cxn>
                <a:cxn ang="0">
                  <a:pos x="292" y="113"/>
                </a:cxn>
                <a:cxn ang="0">
                  <a:pos x="147" y="353"/>
                </a:cxn>
                <a:cxn ang="0">
                  <a:pos x="56" y="396"/>
                </a:cxn>
                <a:cxn ang="0">
                  <a:pos x="0" y="361"/>
                </a:cxn>
                <a:cxn ang="0">
                  <a:pos x="197" y="48"/>
                </a:cxn>
                <a:cxn ang="0">
                  <a:pos x="276" y="16"/>
                </a:cxn>
                <a:cxn ang="0">
                  <a:pos x="296" y="32"/>
                </a:cxn>
              </a:cxnLst>
              <a:pathLst>
                <a:path w="81" h="106">
                  <a:moveTo>
                    <a:pt x="75" y="8"/>
                  </a:moveTo>
                  <a:cubicBezTo>
                    <a:pt x="81" y="12"/>
                    <a:pt x="78" y="22"/>
                    <a:pt x="74" y="2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1" y="100"/>
                    <a:pt x="22" y="106"/>
                    <a:pt x="14" y="10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4" y="5"/>
                    <a:pt x="64" y="0"/>
                    <a:pt x="70" y="4"/>
                  </a:cubicBezTo>
                  <a:lnTo>
                    <a:pt x="75" y="8"/>
                  </a:lnTo>
                  <a:close/>
                </a:path>
              </a:pathLst>
            </a:custGeom>
            <a:solidFill>
              <a:srgbClr val="FFAB9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13" name="Freeform 183"/>
            <p:cNvSpPr/>
            <p:nvPr/>
          </p:nvSpPr>
          <p:spPr>
            <a:xfrm>
              <a:off x="2233" y="952"/>
              <a:ext cx="149" cy="10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49" y="6"/>
                </a:cxn>
                <a:cxn ang="0">
                  <a:pos x="147" y="103"/>
                </a:cxn>
                <a:cxn ang="0">
                  <a:pos x="0" y="99"/>
                </a:cxn>
                <a:cxn ang="0">
                  <a:pos x="2" y="0"/>
                </a:cxn>
              </a:cxnLst>
              <a:pathLst>
                <a:path w="149" h="103">
                  <a:moveTo>
                    <a:pt x="2" y="0"/>
                  </a:moveTo>
                  <a:lnTo>
                    <a:pt x="149" y="6"/>
                  </a:lnTo>
                  <a:lnTo>
                    <a:pt x="147" y="103"/>
                  </a:lnTo>
                  <a:lnTo>
                    <a:pt x="0" y="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14" name="Freeform 184"/>
            <p:cNvSpPr/>
            <p:nvPr/>
          </p:nvSpPr>
          <p:spPr>
            <a:xfrm>
              <a:off x="2307" y="954"/>
              <a:ext cx="75" cy="10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5" y="4"/>
                </a:cxn>
                <a:cxn ang="0">
                  <a:pos x="73" y="101"/>
                </a:cxn>
                <a:cxn ang="0">
                  <a:pos x="0" y="99"/>
                </a:cxn>
                <a:cxn ang="0">
                  <a:pos x="4" y="0"/>
                </a:cxn>
              </a:cxnLst>
              <a:pathLst>
                <a:path w="75" h="101">
                  <a:moveTo>
                    <a:pt x="4" y="0"/>
                  </a:moveTo>
                  <a:lnTo>
                    <a:pt x="75" y="4"/>
                  </a:lnTo>
                  <a:lnTo>
                    <a:pt x="73" y="101"/>
                  </a:lnTo>
                  <a:lnTo>
                    <a:pt x="0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AB9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15" name="Freeform 185"/>
            <p:cNvSpPr/>
            <p:nvPr/>
          </p:nvSpPr>
          <p:spPr>
            <a:xfrm>
              <a:off x="2196" y="720"/>
              <a:ext cx="238" cy="238"/>
            </a:xfrm>
            <a:custGeom>
              <a:avLst/>
              <a:gdLst/>
              <a:ahLst/>
              <a:cxnLst>
                <a:cxn ang="0">
                  <a:pos x="79" y="460"/>
                </a:cxn>
                <a:cxn ang="0">
                  <a:pos x="377" y="472"/>
                </a:cxn>
                <a:cxn ang="0">
                  <a:pos x="460" y="393"/>
                </a:cxn>
                <a:cxn ang="0">
                  <a:pos x="472" y="16"/>
                </a:cxn>
                <a:cxn ang="0">
                  <a:pos x="16" y="0"/>
                </a:cxn>
                <a:cxn ang="0">
                  <a:pos x="4" y="377"/>
                </a:cxn>
                <a:cxn ang="0">
                  <a:pos x="79" y="460"/>
                </a:cxn>
              </a:cxnLst>
              <a:pathLst>
                <a:path w="120" h="120">
                  <a:moveTo>
                    <a:pt x="20" y="117"/>
                  </a:moveTo>
                  <a:cubicBezTo>
                    <a:pt x="96" y="120"/>
                    <a:pt x="96" y="120"/>
                    <a:pt x="96" y="120"/>
                  </a:cubicBezTo>
                  <a:cubicBezTo>
                    <a:pt x="107" y="120"/>
                    <a:pt x="117" y="111"/>
                    <a:pt x="117" y="10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0" y="107"/>
                    <a:pt x="9" y="117"/>
                    <a:pt x="20" y="117"/>
                  </a:cubicBez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16" name="Freeform 186"/>
            <p:cNvSpPr/>
            <p:nvPr/>
          </p:nvSpPr>
          <p:spPr>
            <a:xfrm>
              <a:off x="2325" y="530"/>
              <a:ext cx="55" cy="19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9" y="0"/>
                </a:cxn>
                <a:cxn ang="0">
                  <a:pos x="108" y="44"/>
                </a:cxn>
                <a:cxn ang="0">
                  <a:pos x="96" y="388"/>
                </a:cxn>
                <a:cxn ang="0">
                  <a:pos x="0" y="384"/>
                </a:cxn>
                <a:cxn ang="0">
                  <a:pos x="8" y="40"/>
                </a:cxn>
                <a:cxn ang="0">
                  <a:pos x="51" y="0"/>
                </a:cxn>
              </a:cxnLst>
              <a:pathLst>
                <a:path w="28" h="9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4"/>
                    <a:pt x="7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17" name="Freeform 187"/>
            <p:cNvSpPr/>
            <p:nvPr/>
          </p:nvSpPr>
          <p:spPr>
            <a:xfrm>
              <a:off x="2263" y="548"/>
              <a:ext cx="56" cy="17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72" y="0"/>
                </a:cxn>
                <a:cxn ang="0">
                  <a:pos x="112" y="44"/>
                </a:cxn>
                <a:cxn ang="0">
                  <a:pos x="104" y="348"/>
                </a:cxn>
                <a:cxn ang="0">
                  <a:pos x="0" y="344"/>
                </a:cxn>
                <a:cxn ang="0">
                  <a:pos x="12" y="40"/>
                </a:cxn>
                <a:cxn ang="0">
                  <a:pos x="52" y="0"/>
                </a:cxn>
              </a:cxnLst>
              <a:pathLst>
                <a:path w="28" h="8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4"/>
                    <a:pt x="8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18" name="Freeform 188"/>
            <p:cNvSpPr/>
            <p:nvPr/>
          </p:nvSpPr>
          <p:spPr>
            <a:xfrm>
              <a:off x="2204" y="585"/>
              <a:ext cx="53" cy="137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65" y="0"/>
                </a:cxn>
                <a:cxn ang="0">
                  <a:pos x="104" y="44"/>
                </a:cxn>
                <a:cxn ang="0">
                  <a:pos x="96" y="272"/>
                </a:cxn>
                <a:cxn ang="0">
                  <a:pos x="0" y="268"/>
                </a:cxn>
                <a:cxn ang="0">
                  <a:pos x="8" y="40"/>
                </a:cxn>
                <a:cxn ang="0">
                  <a:pos x="47" y="0"/>
                </a:cxn>
              </a:cxnLst>
              <a:pathLst>
                <a:path w="27" h="69">
                  <a:moveTo>
                    <a:pt x="12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23" y="1"/>
                    <a:pt x="27" y="5"/>
                    <a:pt x="27" y="11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7" y="0"/>
                    <a:pt x="12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19" name="Freeform 189"/>
            <p:cNvSpPr/>
            <p:nvPr/>
          </p:nvSpPr>
          <p:spPr>
            <a:xfrm>
              <a:off x="2384" y="572"/>
              <a:ext cx="56" cy="15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72" y="0"/>
                </a:cxn>
                <a:cxn ang="0">
                  <a:pos x="108" y="43"/>
                </a:cxn>
                <a:cxn ang="0">
                  <a:pos x="100" y="308"/>
                </a:cxn>
                <a:cxn ang="0">
                  <a:pos x="0" y="304"/>
                </a:cxn>
                <a:cxn ang="0">
                  <a:pos x="8" y="39"/>
                </a:cxn>
                <a:cxn ang="0">
                  <a:pos x="52" y="0"/>
                </a:cxn>
              </a:cxnLst>
              <a:pathLst>
                <a:path w="28" h="7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8" y="5"/>
                    <a:pt x="27" y="11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4"/>
                    <a:pt x="7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0" name="Freeform 190"/>
            <p:cNvSpPr/>
            <p:nvPr/>
          </p:nvSpPr>
          <p:spPr>
            <a:xfrm>
              <a:off x="2362" y="1111"/>
              <a:ext cx="18" cy="18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6" y="36"/>
                </a:cxn>
                <a:cxn ang="0">
                  <a:pos x="36" y="20"/>
                </a:cxn>
                <a:cxn ang="0">
                  <a:pos x="20" y="0"/>
                </a:cxn>
                <a:cxn ang="0">
                  <a:pos x="0" y="20"/>
                </a:cxn>
              </a:cxnLst>
              <a:pathLst>
                <a:path w="9" h="9">
                  <a:moveTo>
                    <a:pt x="0" y="5"/>
                  </a:moveTo>
                  <a:cubicBezTo>
                    <a:pt x="0" y="7"/>
                    <a:pt x="2" y="9"/>
                    <a:pt x="4" y="9"/>
                  </a:cubicBezTo>
                  <a:cubicBezTo>
                    <a:pt x="7" y="9"/>
                    <a:pt x="9" y="7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1" name="Freeform 191"/>
            <p:cNvSpPr/>
            <p:nvPr/>
          </p:nvSpPr>
          <p:spPr>
            <a:xfrm>
              <a:off x="2364" y="1083"/>
              <a:ext cx="2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40"/>
                </a:cxn>
                <a:cxn ang="0">
                  <a:pos x="40" y="20"/>
                </a:cxn>
                <a:cxn ang="0">
                  <a:pos x="20" y="4"/>
                </a:cxn>
                <a:cxn ang="0">
                  <a:pos x="0" y="20"/>
                </a:cxn>
              </a:cxnLst>
              <a:pathLst>
                <a:path w="10" h="10">
                  <a:moveTo>
                    <a:pt x="0" y="5"/>
                  </a:moveTo>
                  <a:cubicBezTo>
                    <a:pt x="0" y="7"/>
                    <a:pt x="2" y="10"/>
                    <a:pt x="5" y="10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2" name="Freeform 192"/>
            <p:cNvSpPr/>
            <p:nvPr/>
          </p:nvSpPr>
          <p:spPr>
            <a:xfrm>
              <a:off x="2360" y="1137"/>
              <a:ext cx="20" cy="19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20" y="32"/>
                </a:cxn>
                <a:cxn ang="0">
                  <a:pos x="40" y="19"/>
                </a:cxn>
                <a:cxn ang="0">
                  <a:pos x="20" y="0"/>
                </a:cxn>
                <a:cxn ang="0">
                  <a:pos x="4" y="19"/>
                </a:cxn>
              </a:cxnLst>
              <a:pathLst>
                <a:path w="10" h="10">
                  <a:moveTo>
                    <a:pt x="1" y="5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3" name="Freeform 193"/>
            <p:cNvSpPr/>
            <p:nvPr/>
          </p:nvSpPr>
          <p:spPr>
            <a:xfrm>
              <a:off x="2216" y="599"/>
              <a:ext cx="33" cy="1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64" y="36"/>
                </a:cxn>
                <a:cxn ang="0">
                  <a:pos x="0" y="36"/>
                </a:cxn>
                <a:cxn ang="0">
                  <a:pos x="31" y="0"/>
                </a:cxn>
              </a:cxnLst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4" name="Freeform 194"/>
            <p:cNvSpPr/>
            <p:nvPr/>
          </p:nvSpPr>
          <p:spPr>
            <a:xfrm>
              <a:off x="2275" y="560"/>
              <a:ext cx="34" cy="16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8" y="32"/>
                </a:cxn>
                <a:cxn ang="0">
                  <a:pos x="0" y="32"/>
                </a:cxn>
                <a:cxn ang="0">
                  <a:pos x="36" y="0"/>
                </a:cxn>
              </a:cxnLst>
              <a:pathLst>
                <a:path w="17" h="8">
                  <a:moveTo>
                    <a:pt x="9" y="0"/>
                  </a:moveTo>
                  <a:cubicBezTo>
                    <a:pt x="14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9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5" name="Freeform 195"/>
            <p:cNvSpPr/>
            <p:nvPr/>
          </p:nvSpPr>
          <p:spPr>
            <a:xfrm>
              <a:off x="2338" y="544"/>
              <a:ext cx="34" cy="1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8" y="32"/>
                </a:cxn>
                <a:cxn ang="0">
                  <a:pos x="0" y="32"/>
                </a:cxn>
                <a:cxn ang="0">
                  <a:pos x="32" y="0"/>
                </a:cxn>
              </a:cxnLst>
              <a:pathLst>
                <a:path w="17" h="8">
                  <a:moveTo>
                    <a:pt x="8" y="0"/>
                  </a:moveTo>
                  <a:cubicBezTo>
                    <a:pt x="13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6" name="Freeform 196"/>
            <p:cNvSpPr/>
            <p:nvPr/>
          </p:nvSpPr>
          <p:spPr>
            <a:xfrm>
              <a:off x="2396" y="583"/>
              <a:ext cx="34" cy="1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8" y="36"/>
                </a:cxn>
                <a:cxn ang="0">
                  <a:pos x="0" y="36"/>
                </a:cxn>
                <a:cxn ang="0">
                  <a:pos x="32" y="0"/>
                </a:cxn>
              </a:cxnLst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44247" name="Text Box 215"/>
          <p:cNvSpPr txBox="1"/>
          <p:nvPr/>
        </p:nvSpPr>
        <p:spPr>
          <a:xfrm>
            <a:off x="3271838" y="2501900"/>
            <a:ext cx="2338387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sz="400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/</a:t>
            </a:r>
            <a:r>
              <a:rPr lang="en-US" altLang="zh-CN" sz="40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altLang="zh-CN" sz="4000" dirty="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6" name="Rectangle 329"/>
          <p:cNvSpPr/>
          <p:nvPr/>
        </p:nvSpPr>
        <p:spPr>
          <a:xfrm>
            <a:off x="0" y="0"/>
            <a:ext cx="9144000" cy="1647825"/>
          </a:xfrm>
          <a:prstGeom prst="rect">
            <a:avLst/>
          </a:prstGeom>
          <a:solidFill>
            <a:srgbClr val="EDE8C7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7" name="Rectangle 331"/>
          <p:cNvSpPr/>
          <p:nvPr/>
        </p:nvSpPr>
        <p:spPr>
          <a:xfrm>
            <a:off x="0" y="3494088"/>
            <a:ext cx="9144000" cy="1647825"/>
          </a:xfrm>
          <a:prstGeom prst="rect">
            <a:avLst/>
          </a:prstGeom>
          <a:solidFill>
            <a:srgbClr val="EDE8C7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4364" name="Text Box 332"/>
          <p:cNvSpPr txBox="1"/>
          <p:nvPr/>
        </p:nvSpPr>
        <p:spPr>
          <a:xfrm>
            <a:off x="5511800" y="2733675"/>
            <a:ext cx="2012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单击添加标题文本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366" name="Line 334"/>
          <p:cNvSpPr/>
          <p:nvPr/>
        </p:nvSpPr>
        <p:spPr>
          <a:xfrm>
            <a:off x="0" y="3422650"/>
            <a:ext cx="14797088" cy="0"/>
          </a:xfrm>
          <a:prstGeom prst="line">
            <a:avLst/>
          </a:prstGeom>
          <a:ln w="25400" cap="flat" cmpd="sng">
            <a:solidFill>
              <a:srgbClr val="EDE8C7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44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44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4423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4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4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4423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" presetClass="entr" presetSubtype="1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 " pathEditMode="relative" ptsTypes="AA">
                                      <p:cBhvr>
                                        <p:cTn id="59" dur="3000" fill="hold"/>
                                        <p:tgtEl>
                                          <p:spTgt spid="44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47 L -0.50208 -0.00216 " pathEditMode="relative" ptsTypes="AA">
                                      <p:cBhvr>
                                        <p:cTn id="61" dur="3000" fill="hold"/>
                                        <p:tgtEl>
                                          <p:spTgt spid="44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47" grpId="0"/>
      <p:bldP spid="443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C6DA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7282" name="Line 2"/>
          <p:cNvSpPr/>
          <p:nvPr/>
        </p:nvSpPr>
        <p:spPr>
          <a:xfrm flipV="1">
            <a:off x="-5005387" y="1714500"/>
            <a:ext cx="14149387" cy="22225"/>
          </a:xfrm>
          <a:prstGeom prst="line">
            <a:avLst/>
          </a:prstGeom>
          <a:ln w="25400" cap="flat" cmpd="sng">
            <a:solidFill>
              <a:srgbClr val="EDE8C7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  <p:grpSp>
        <p:nvGrpSpPr>
          <p:cNvPr id="97283" name="Group 3"/>
          <p:cNvGrpSpPr/>
          <p:nvPr/>
        </p:nvGrpSpPr>
        <p:grpSpPr>
          <a:xfrm>
            <a:off x="250825" y="2787650"/>
            <a:ext cx="1201738" cy="71438"/>
            <a:chOff x="4759" y="1740"/>
            <a:chExt cx="757" cy="45"/>
          </a:xfrm>
        </p:grpSpPr>
        <p:sp>
          <p:nvSpPr>
            <p:cNvPr id="26812" name="Rectangle 4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813" name="Rectangle 5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7286" name="Group 6"/>
          <p:cNvGrpSpPr/>
          <p:nvPr/>
        </p:nvGrpSpPr>
        <p:grpSpPr>
          <a:xfrm>
            <a:off x="3970338" y="3146425"/>
            <a:ext cx="1201737" cy="74613"/>
            <a:chOff x="4477" y="2290"/>
            <a:chExt cx="757" cy="47"/>
          </a:xfrm>
        </p:grpSpPr>
        <p:sp>
          <p:nvSpPr>
            <p:cNvPr id="26810" name="Rectangle 7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811" name="Rectangle 8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7289" name="Group 9"/>
          <p:cNvGrpSpPr/>
          <p:nvPr/>
        </p:nvGrpSpPr>
        <p:grpSpPr>
          <a:xfrm>
            <a:off x="2598738" y="2424113"/>
            <a:ext cx="1201737" cy="74612"/>
            <a:chOff x="3596" y="2055"/>
            <a:chExt cx="757" cy="47"/>
          </a:xfrm>
        </p:grpSpPr>
        <p:sp>
          <p:nvSpPr>
            <p:cNvPr id="26808" name="Rectangle 10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809" name="Rectangle 11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7292" name="Group 12"/>
          <p:cNvGrpSpPr/>
          <p:nvPr/>
        </p:nvGrpSpPr>
        <p:grpSpPr>
          <a:xfrm>
            <a:off x="6516688" y="2316163"/>
            <a:ext cx="1204912" cy="74612"/>
            <a:chOff x="4886" y="1938"/>
            <a:chExt cx="759" cy="47"/>
          </a:xfrm>
        </p:grpSpPr>
        <p:sp>
          <p:nvSpPr>
            <p:cNvPr id="26806" name="Rectangle 13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807" name="Rectangle 14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7295" name="Group 15"/>
          <p:cNvGrpSpPr/>
          <p:nvPr/>
        </p:nvGrpSpPr>
        <p:grpSpPr>
          <a:xfrm>
            <a:off x="4859338" y="1922463"/>
            <a:ext cx="1201737" cy="71437"/>
            <a:chOff x="4759" y="1740"/>
            <a:chExt cx="757" cy="45"/>
          </a:xfrm>
        </p:grpSpPr>
        <p:sp>
          <p:nvSpPr>
            <p:cNvPr id="26804" name="Rectangle 16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805" name="Rectangle 17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7298" name="Group 18"/>
          <p:cNvGrpSpPr/>
          <p:nvPr/>
        </p:nvGrpSpPr>
        <p:grpSpPr>
          <a:xfrm rot="10800000">
            <a:off x="787400" y="2192338"/>
            <a:ext cx="2165350" cy="1082675"/>
            <a:chOff x="1837" y="302"/>
            <a:chExt cx="1364" cy="682"/>
          </a:xfrm>
        </p:grpSpPr>
        <p:sp>
          <p:nvSpPr>
            <p:cNvPr id="26689" name="Freeform 19"/>
            <p:cNvSpPr/>
            <p:nvPr/>
          </p:nvSpPr>
          <p:spPr>
            <a:xfrm>
              <a:off x="1839" y="302"/>
              <a:ext cx="1360" cy="71"/>
            </a:xfrm>
            <a:custGeom>
              <a:avLst/>
              <a:gdLst/>
              <a:ahLst/>
              <a:cxnLst>
                <a:cxn ang="0">
                  <a:pos x="2696" y="140"/>
                </a:cxn>
                <a:cxn ang="0">
                  <a:pos x="0" y="120"/>
                </a:cxn>
                <a:cxn ang="0">
                  <a:pos x="121" y="0"/>
                </a:cxn>
                <a:cxn ang="0">
                  <a:pos x="2575" y="20"/>
                </a:cxn>
                <a:cxn ang="0">
                  <a:pos x="2696" y="140"/>
                </a:cxn>
              </a:cxnLst>
              <a:pathLst>
                <a:path w="686" h="36">
                  <a:moveTo>
                    <a:pt x="686" y="36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13"/>
                    <a:pt x="14" y="0"/>
                    <a:pt x="31" y="0"/>
                  </a:cubicBezTo>
                  <a:cubicBezTo>
                    <a:pt x="655" y="5"/>
                    <a:pt x="655" y="5"/>
                    <a:pt x="655" y="5"/>
                  </a:cubicBezTo>
                  <a:cubicBezTo>
                    <a:pt x="672" y="5"/>
                    <a:pt x="686" y="19"/>
                    <a:pt x="686" y="36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0" name="Freeform 20"/>
            <p:cNvSpPr/>
            <p:nvPr/>
          </p:nvSpPr>
          <p:spPr>
            <a:xfrm>
              <a:off x="1920" y="363"/>
              <a:ext cx="1192" cy="621"/>
            </a:xfrm>
            <a:custGeom>
              <a:avLst/>
              <a:gdLst/>
              <a:ahLst/>
              <a:cxnLst>
                <a:cxn ang="0">
                  <a:pos x="2277" y="1232"/>
                </a:cxn>
                <a:cxn ang="0">
                  <a:pos x="75" y="1212"/>
                </a:cxn>
                <a:cxn ang="0">
                  <a:pos x="0" y="1137"/>
                </a:cxn>
                <a:cxn ang="0">
                  <a:pos x="8" y="0"/>
                </a:cxn>
                <a:cxn ang="0">
                  <a:pos x="2364" y="20"/>
                </a:cxn>
                <a:cxn ang="0">
                  <a:pos x="2356" y="1157"/>
                </a:cxn>
                <a:cxn ang="0">
                  <a:pos x="2277" y="1232"/>
                </a:cxn>
              </a:cxnLst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4"/>
                    <a:pt x="599" y="294"/>
                    <a:pt x="599" y="294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1" name="Freeform 21"/>
            <p:cNvSpPr/>
            <p:nvPr/>
          </p:nvSpPr>
          <p:spPr>
            <a:xfrm>
              <a:off x="1900" y="340"/>
              <a:ext cx="1192" cy="620"/>
            </a:xfrm>
            <a:custGeom>
              <a:avLst/>
              <a:gdLst/>
              <a:ahLst/>
              <a:cxnLst>
                <a:cxn ang="0">
                  <a:pos x="2277" y="1228"/>
                </a:cxn>
                <a:cxn ang="0">
                  <a:pos x="75" y="1208"/>
                </a:cxn>
                <a:cxn ang="0">
                  <a:pos x="0" y="1129"/>
                </a:cxn>
                <a:cxn ang="0">
                  <a:pos x="8" y="0"/>
                </a:cxn>
                <a:cxn ang="0">
                  <a:pos x="2364" y="20"/>
                </a:cxn>
                <a:cxn ang="0">
                  <a:pos x="2356" y="1149"/>
                </a:cxn>
                <a:cxn ang="0">
                  <a:pos x="2277" y="1228"/>
                </a:cxn>
              </a:cxnLst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3"/>
                    <a:pt x="599" y="293"/>
                    <a:pt x="599" y="293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5EBE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2" name="Freeform 22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1A1A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3" name="Freeform 23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4" name="Freeform 24"/>
            <p:cNvSpPr>
              <a:spLocks noEditPoints="1"/>
            </p:cNvSpPr>
            <p:nvPr/>
          </p:nvSpPr>
          <p:spPr>
            <a:xfrm>
              <a:off x="1837" y="348"/>
              <a:ext cx="1364" cy="27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2696" y="19"/>
                </a:cxn>
                <a:cxn ang="0">
                  <a:pos x="2700" y="48"/>
                </a:cxn>
                <a:cxn ang="0">
                  <a:pos x="2528" y="48"/>
                </a:cxn>
                <a:cxn ang="0">
                  <a:pos x="2528" y="48"/>
                </a:cxn>
                <a:cxn ang="0">
                  <a:pos x="2528" y="52"/>
                </a:cxn>
                <a:cxn ang="0">
                  <a:pos x="2528" y="52"/>
                </a:cxn>
                <a:cxn ang="0">
                  <a:pos x="2704" y="52"/>
                </a:cxn>
                <a:cxn ang="0">
                  <a:pos x="2704" y="19"/>
                </a:cxn>
                <a:cxn ang="0">
                  <a:pos x="2696" y="19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172" y="33"/>
                </a:cxn>
                <a:cxn ang="0">
                  <a:pos x="172" y="29"/>
                </a:cxn>
                <a:cxn ang="0">
                  <a:pos x="172" y="29"/>
                </a:cxn>
                <a:cxn ang="0">
                  <a:pos x="4" y="29"/>
                </a:cxn>
                <a:cxn ang="0">
                  <a:pos x="8" y="0"/>
                </a:cxn>
                <a:cxn ang="0">
                  <a:pos x="0" y="0"/>
                </a:cxn>
              </a:cxnLst>
              <a:pathLst>
                <a:path w="688" h="14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686" y="5"/>
                  </a:moveTo>
                  <a:cubicBezTo>
                    <a:pt x="686" y="8"/>
                    <a:pt x="687" y="10"/>
                    <a:pt x="687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88" y="14"/>
                    <a:pt x="688" y="14"/>
                    <a:pt x="688" y="14"/>
                  </a:cubicBezTo>
                  <a:cubicBezTo>
                    <a:pt x="688" y="5"/>
                    <a:pt x="688" y="5"/>
                    <a:pt x="688" y="5"/>
                  </a:cubicBezTo>
                  <a:cubicBezTo>
                    <a:pt x="686" y="5"/>
                    <a:pt x="686" y="5"/>
                    <a:pt x="686" y="5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5" name="Freeform 25"/>
            <p:cNvSpPr/>
            <p:nvPr/>
          </p:nvSpPr>
          <p:spPr>
            <a:xfrm>
              <a:off x="1839" y="348"/>
              <a:ext cx="1360" cy="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9"/>
                </a:cxn>
                <a:cxn ang="0">
                  <a:pos x="169" y="29"/>
                </a:cxn>
                <a:cxn ang="0">
                  <a:pos x="169" y="25"/>
                </a:cxn>
                <a:cxn ang="0">
                  <a:pos x="2524" y="44"/>
                </a:cxn>
                <a:cxn ang="0">
                  <a:pos x="2524" y="48"/>
                </a:cxn>
                <a:cxn ang="0">
                  <a:pos x="2696" y="48"/>
                </a:cxn>
                <a:cxn ang="0">
                  <a:pos x="2692" y="19"/>
                </a:cxn>
                <a:cxn ang="0">
                  <a:pos x="4" y="0"/>
                </a:cxn>
              </a:cxnLst>
              <a:pathLst>
                <a:path w="686" h="13"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642" y="12"/>
                    <a:pt x="642" y="12"/>
                    <a:pt x="642" y="12"/>
                  </a:cubicBezTo>
                  <a:cubicBezTo>
                    <a:pt x="642" y="13"/>
                    <a:pt x="642" y="13"/>
                    <a:pt x="642" y="13"/>
                  </a:cubicBezTo>
                  <a:cubicBezTo>
                    <a:pt x="686" y="13"/>
                    <a:pt x="686" y="13"/>
                    <a:pt x="686" y="13"/>
                  </a:cubicBezTo>
                  <a:cubicBezTo>
                    <a:pt x="686" y="10"/>
                    <a:pt x="685" y="8"/>
                    <a:pt x="685" y="5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6" name="Freeform 26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close/>
                  <a:moveTo>
                    <a:pt x="2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7" name="Freeform 27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moveTo>
                    <a:pt x="20" y="0"/>
                  </a:moveTo>
                  <a:lnTo>
                    <a:pt x="2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8" name="Freeform 28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close/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C6C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9" name="Freeform 29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00" name="Freeform 30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01" name="Freeform 31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02" name="Freeform 32"/>
            <p:cNvSpPr/>
            <p:nvPr/>
          </p:nvSpPr>
          <p:spPr>
            <a:xfrm>
              <a:off x="2265" y="798"/>
              <a:ext cx="250" cy="130"/>
            </a:xfrm>
            <a:custGeom>
              <a:avLst/>
              <a:gdLst/>
              <a:ahLst/>
              <a:cxnLst>
                <a:cxn ang="0">
                  <a:pos x="248" y="130"/>
                </a:cxn>
                <a:cxn ang="0">
                  <a:pos x="0" y="128"/>
                </a:cxn>
                <a:cxn ang="0">
                  <a:pos x="2" y="0"/>
                </a:cxn>
                <a:cxn ang="0">
                  <a:pos x="250" y="2"/>
                </a:cxn>
                <a:cxn ang="0">
                  <a:pos x="248" y="130"/>
                </a:cxn>
              </a:cxnLst>
              <a:pathLst>
                <a:path w="250" h="130">
                  <a:moveTo>
                    <a:pt x="248" y="130"/>
                  </a:moveTo>
                  <a:lnTo>
                    <a:pt x="0" y="128"/>
                  </a:lnTo>
                  <a:lnTo>
                    <a:pt x="2" y="0"/>
                  </a:lnTo>
                  <a:lnTo>
                    <a:pt x="250" y="2"/>
                  </a:lnTo>
                  <a:lnTo>
                    <a:pt x="248" y="130"/>
                  </a:lnTo>
                  <a:close/>
                </a:path>
              </a:pathLst>
            </a:custGeom>
            <a:solidFill>
              <a:srgbClr val="E3D8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03" name="Freeform 33"/>
            <p:cNvSpPr/>
            <p:nvPr/>
          </p:nvSpPr>
          <p:spPr>
            <a:xfrm>
              <a:off x="2265" y="796"/>
              <a:ext cx="250" cy="134"/>
            </a:xfrm>
            <a:custGeom>
              <a:avLst/>
              <a:gdLst/>
              <a:ahLst/>
              <a:cxnLst>
                <a:cxn ang="0">
                  <a:pos x="248" y="132"/>
                </a:cxn>
                <a:cxn ang="0">
                  <a:pos x="248" y="132"/>
                </a:cxn>
                <a:cxn ang="0">
                  <a:pos x="2" y="130"/>
                </a:cxn>
                <a:cxn ang="0">
                  <a:pos x="4" y="2"/>
                </a:cxn>
                <a:cxn ang="0">
                  <a:pos x="248" y="4"/>
                </a:cxn>
                <a:cxn ang="0">
                  <a:pos x="246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50" y="132"/>
                </a:cxn>
                <a:cxn ang="0">
                  <a:pos x="250" y="2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250" y="134"/>
                </a:cxn>
                <a:cxn ang="0">
                  <a:pos x="250" y="132"/>
                </a:cxn>
                <a:cxn ang="0">
                  <a:pos x="248" y="132"/>
                </a:cxn>
              </a:cxnLst>
              <a:pathLst>
                <a:path w="250" h="134">
                  <a:moveTo>
                    <a:pt x="248" y="132"/>
                  </a:moveTo>
                  <a:lnTo>
                    <a:pt x="248" y="132"/>
                  </a:lnTo>
                  <a:lnTo>
                    <a:pt x="2" y="130"/>
                  </a:lnTo>
                  <a:lnTo>
                    <a:pt x="4" y="2"/>
                  </a:lnTo>
                  <a:lnTo>
                    <a:pt x="248" y="4"/>
                  </a:lnTo>
                  <a:lnTo>
                    <a:pt x="246" y="132"/>
                  </a:lnTo>
                  <a:lnTo>
                    <a:pt x="248" y="132"/>
                  </a:lnTo>
                  <a:lnTo>
                    <a:pt x="250" y="132"/>
                  </a:lnTo>
                  <a:lnTo>
                    <a:pt x="250" y="2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250" y="134"/>
                  </a:lnTo>
                  <a:lnTo>
                    <a:pt x="250" y="132"/>
                  </a:lnTo>
                  <a:lnTo>
                    <a:pt x="248" y="132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04" name="Freeform 34"/>
            <p:cNvSpPr/>
            <p:nvPr/>
          </p:nvSpPr>
          <p:spPr>
            <a:xfrm>
              <a:off x="2265" y="800"/>
              <a:ext cx="250" cy="130"/>
            </a:xfrm>
            <a:custGeom>
              <a:avLst/>
              <a:gdLst/>
              <a:ahLst/>
              <a:cxnLst>
                <a:cxn ang="0">
                  <a:pos x="250" y="130"/>
                </a:cxn>
                <a:cxn ang="0">
                  <a:pos x="0" y="128"/>
                </a:cxn>
                <a:cxn ang="0">
                  <a:pos x="0" y="126"/>
                </a:cxn>
                <a:cxn ang="0">
                  <a:pos x="246" y="128"/>
                </a:cxn>
                <a:cxn ang="0">
                  <a:pos x="248" y="0"/>
                </a:cxn>
                <a:cxn ang="0">
                  <a:pos x="250" y="0"/>
                </a:cxn>
                <a:cxn ang="0">
                  <a:pos x="250" y="130"/>
                </a:cxn>
              </a:cxnLst>
              <a:pathLst>
                <a:path w="250" h="130">
                  <a:moveTo>
                    <a:pt x="250" y="130"/>
                  </a:moveTo>
                  <a:lnTo>
                    <a:pt x="0" y="128"/>
                  </a:lnTo>
                  <a:lnTo>
                    <a:pt x="0" y="126"/>
                  </a:lnTo>
                  <a:lnTo>
                    <a:pt x="246" y="128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0" y="13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05" name="Freeform 35"/>
            <p:cNvSpPr/>
            <p:nvPr/>
          </p:nvSpPr>
          <p:spPr>
            <a:xfrm>
              <a:off x="1974" y="439"/>
              <a:ext cx="1086" cy="339"/>
            </a:xfrm>
            <a:custGeom>
              <a:avLst/>
              <a:gdLst/>
              <a:ahLst/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  <a:close/>
                </a:path>
              </a:pathLst>
            </a:custGeom>
            <a:solidFill>
              <a:srgbClr val="E3D8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06" name="Freeform 36"/>
            <p:cNvSpPr/>
            <p:nvPr/>
          </p:nvSpPr>
          <p:spPr>
            <a:xfrm>
              <a:off x="1974" y="439"/>
              <a:ext cx="1086" cy="339"/>
            </a:xfrm>
            <a:custGeom>
              <a:avLst/>
              <a:gdLst/>
              <a:ahLst/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07" name="Freeform 37"/>
            <p:cNvSpPr/>
            <p:nvPr/>
          </p:nvSpPr>
          <p:spPr>
            <a:xfrm>
              <a:off x="1968" y="435"/>
              <a:ext cx="1098" cy="347"/>
            </a:xfrm>
            <a:custGeom>
              <a:avLst/>
              <a:gdLst/>
              <a:ahLst/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08" name="Freeform 38"/>
            <p:cNvSpPr/>
            <p:nvPr/>
          </p:nvSpPr>
          <p:spPr>
            <a:xfrm>
              <a:off x="1968" y="435"/>
              <a:ext cx="1098" cy="347"/>
            </a:xfrm>
            <a:custGeom>
              <a:avLst/>
              <a:gdLst/>
              <a:ahLst/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09" name="Freeform 39"/>
            <p:cNvSpPr/>
            <p:nvPr/>
          </p:nvSpPr>
          <p:spPr>
            <a:xfrm>
              <a:off x="1974" y="449"/>
              <a:ext cx="1092" cy="333"/>
            </a:xfrm>
            <a:custGeom>
              <a:avLst/>
              <a:gdLst/>
              <a:ahLst/>
              <a:cxnLst>
                <a:cxn ang="0">
                  <a:pos x="1088" y="333"/>
                </a:cxn>
                <a:cxn ang="0">
                  <a:pos x="0" y="325"/>
                </a:cxn>
                <a:cxn ang="0">
                  <a:pos x="0" y="315"/>
                </a:cxn>
                <a:cxn ang="0">
                  <a:pos x="1078" y="323"/>
                </a:cxn>
                <a:cxn ang="0">
                  <a:pos x="1080" y="0"/>
                </a:cxn>
                <a:cxn ang="0">
                  <a:pos x="1092" y="0"/>
                </a:cxn>
                <a:cxn ang="0">
                  <a:pos x="1088" y="333"/>
                </a:cxn>
              </a:cxnLst>
              <a:pathLst>
                <a:path w="1092" h="333">
                  <a:moveTo>
                    <a:pt x="1088" y="333"/>
                  </a:moveTo>
                  <a:lnTo>
                    <a:pt x="0" y="325"/>
                  </a:lnTo>
                  <a:lnTo>
                    <a:pt x="0" y="315"/>
                  </a:lnTo>
                  <a:lnTo>
                    <a:pt x="1078" y="323"/>
                  </a:lnTo>
                  <a:lnTo>
                    <a:pt x="1080" y="0"/>
                  </a:lnTo>
                  <a:lnTo>
                    <a:pt x="1092" y="0"/>
                  </a:lnTo>
                  <a:lnTo>
                    <a:pt x="1088" y="33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10" name="Freeform 40"/>
            <p:cNvSpPr/>
            <p:nvPr/>
          </p:nvSpPr>
          <p:spPr>
            <a:xfrm>
              <a:off x="2001" y="530"/>
              <a:ext cx="64" cy="50"/>
            </a:xfrm>
            <a:custGeom>
              <a:avLst/>
              <a:gdLst/>
              <a:ahLst/>
              <a:cxnLst>
                <a:cxn ang="0">
                  <a:pos x="128" y="100"/>
                </a:cxn>
                <a:cxn ang="0">
                  <a:pos x="0" y="9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11" name="Freeform 41"/>
            <p:cNvSpPr>
              <a:spLocks noEditPoints="1"/>
            </p:cNvSpPr>
            <p:nvPr/>
          </p:nvSpPr>
          <p:spPr>
            <a:xfrm>
              <a:off x="1999" y="528"/>
              <a:ext cx="70" cy="52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40" y="88"/>
                </a:cxn>
                <a:cxn ang="0">
                  <a:pos x="140" y="16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8"/>
                </a:cxn>
                <a:cxn ang="0">
                  <a:pos x="128" y="80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0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12" name="Freeform 42"/>
            <p:cNvSpPr/>
            <p:nvPr/>
          </p:nvSpPr>
          <p:spPr>
            <a:xfrm>
              <a:off x="2085" y="530"/>
              <a:ext cx="63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13" name="Freeform 43"/>
            <p:cNvSpPr>
              <a:spLocks noEditPoints="1"/>
            </p:cNvSpPr>
            <p:nvPr/>
          </p:nvSpPr>
          <p:spPr>
            <a:xfrm>
              <a:off x="2083" y="528"/>
              <a:ext cx="67" cy="5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8"/>
                </a:cxn>
                <a:cxn ang="0">
                  <a:pos x="12" y="104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0" y="28"/>
                </a:cxn>
                <a:cxn ang="0">
                  <a:pos x="120" y="84"/>
                </a:cxn>
                <a:cxn ang="0">
                  <a:pos x="108" y="100"/>
                </a:cxn>
                <a:cxn ang="0">
                  <a:pos x="20" y="100"/>
                </a:cxn>
                <a:cxn ang="0">
                  <a:pos x="8" y="80"/>
                </a:cxn>
                <a:cxn ang="0">
                  <a:pos x="8" y="28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1" y="4"/>
                    <a:pt x="31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14" name="Freeform 44"/>
            <p:cNvSpPr/>
            <p:nvPr/>
          </p:nvSpPr>
          <p:spPr>
            <a:xfrm>
              <a:off x="2166" y="530"/>
              <a:ext cx="65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4" y="100"/>
                </a:cxn>
              </a:cxnLst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15" name="Freeform 45"/>
            <p:cNvSpPr>
              <a:spLocks noEditPoints="1"/>
            </p:cNvSpPr>
            <p:nvPr/>
          </p:nvSpPr>
          <p:spPr>
            <a:xfrm>
              <a:off x="2164" y="528"/>
              <a:ext cx="69" cy="5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8" y="28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16" name="Freeform 46"/>
            <p:cNvSpPr/>
            <p:nvPr/>
          </p:nvSpPr>
          <p:spPr>
            <a:xfrm>
              <a:off x="2249" y="532"/>
              <a:ext cx="64" cy="50"/>
            </a:xfrm>
            <a:custGeom>
              <a:avLst/>
              <a:gdLst/>
              <a:ahLst/>
              <a:cxnLst>
                <a:cxn ang="0">
                  <a:pos x="128" y="100"/>
                </a:cxn>
                <a:cxn ang="0">
                  <a:pos x="0" y="9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17" name="Freeform 47"/>
            <p:cNvSpPr>
              <a:spLocks noEditPoints="1"/>
            </p:cNvSpPr>
            <p:nvPr/>
          </p:nvSpPr>
          <p:spPr>
            <a:xfrm>
              <a:off x="2247" y="530"/>
              <a:ext cx="70" cy="52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40" y="88"/>
                </a:cxn>
                <a:cxn ang="0">
                  <a:pos x="140" y="16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8"/>
                </a:cxn>
                <a:cxn ang="0">
                  <a:pos x="128" y="80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0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18" name="Freeform 48"/>
            <p:cNvSpPr/>
            <p:nvPr/>
          </p:nvSpPr>
          <p:spPr>
            <a:xfrm>
              <a:off x="2333" y="532"/>
              <a:ext cx="63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19" name="Freeform 49"/>
            <p:cNvSpPr>
              <a:spLocks noEditPoints="1"/>
            </p:cNvSpPr>
            <p:nvPr/>
          </p:nvSpPr>
          <p:spPr>
            <a:xfrm>
              <a:off x="2331" y="530"/>
              <a:ext cx="67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16" y="104"/>
                </a:cxn>
                <a:cxn ang="0">
                  <a:pos x="132" y="84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0" y="80"/>
                </a:cxn>
                <a:cxn ang="0">
                  <a:pos x="108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20" name="Freeform 50"/>
            <p:cNvSpPr/>
            <p:nvPr/>
          </p:nvSpPr>
          <p:spPr>
            <a:xfrm>
              <a:off x="2414" y="532"/>
              <a:ext cx="65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4" y="100"/>
                </a:cxn>
              </a:cxnLst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21" name="Freeform 51"/>
            <p:cNvSpPr>
              <a:spLocks noEditPoints="1"/>
            </p:cNvSpPr>
            <p:nvPr/>
          </p:nvSpPr>
          <p:spPr>
            <a:xfrm>
              <a:off x="2412" y="530"/>
              <a:ext cx="69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80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22" name="Freeform 52"/>
            <p:cNvSpPr/>
            <p:nvPr/>
          </p:nvSpPr>
          <p:spPr>
            <a:xfrm>
              <a:off x="2497" y="534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23" name="Freeform 53"/>
            <p:cNvSpPr>
              <a:spLocks noEditPoints="1"/>
            </p:cNvSpPr>
            <p:nvPr/>
          </p:nvSpPr>
          <p:spPr>
            <a:xfrm>
              <a:off x="2495" y="532"/>
              <a:ext cx="69" cy="51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16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4" y="77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77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24" name="Freeform 54"/>
            <p:cNvSpPr/>
            <p:nvPr/>
          </p:nvSpPr>
          <p:spPr>
            <a:xfrm>
              <a:off x="2580" y="534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25" name="Freeform 55"/>
            <p:cNvSpPr>
              <a:spLocks noEditPoints="1"/>
            </p:cNvSpPr>
            <p:nvPr/>
          </p:nvSpPr>
          <p:spPr>
            <a:xfrm>
              <a:off x="2578" y="532"/>
              <a:ext cx="68" cy="53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7"/>
                </a:cxn>
                <a:cxn ang="0">
                  <a:pos x="124" y="80"/>
                </a:cxn>
                <a:cxn ang="0">
                  <a:pos x="112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26" name="Freeform 56"/>
            <p:cNvSpPr/>
            <p:nvPr/>
          </p:nvSpPr>
          <p:spPr>
            <a:xfrm>
              <a:off x="2659" y="531"/>
              <a:ext cx="65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8" y="96"/>
                </a:cxn>
              </a:cxnLst>
              <a:pathLst>
                <a:path w="33" h="25">
                  <a:moveTo>
                    <a:pt x="33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25"/>
                    <a:pt x="33" y="25"/>
                    <a:pt x="33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27" name="Freeform 57"/>
            <p:cNvSpPr>
              <a:spLocks noEditPoints="1"/>
            </p:cNvSpPr>
            <p:nvPr/>
          </p:nvSpPr>
          <p:spPr>
            <a:xfrm>
              <a:off x="2660" y="532"/>
              <a:ext cx="69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4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80"/>
                </a:cxn>
                <a:cxn ang="0">
                  <a:pos x="12" y="27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6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28" name="Freeform 58"/>
            <p:cNvSpPr/>
            <p:nvPr/>
          </p:nvSpPr>
          <p:spPr>
            <a:xfrm>
              <a:off x="2745" y="536"/>
              <a:ext cx="63" cy="4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0" y="9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29" name="Freeform 59"/>
            <p:cNvSpPr>
              <a:spLocks noEditPoints="1"/>
            </p:cNvSpPr>
            <p:nvPr/>
          </p:nvSpPr>
          <p:spPr>
            <a:xfrm>
              <a:off x="2743" y="534"/>
              <a:ext cx="69" cy="51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16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4" y="77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77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30" name="Freeform 60"/>
            <p:cNvSpPr/>
            <p:nvPr/>
          </p:nvSpPr>
          <p:spPr>
            <a:xfrm>
              <a:off x="2828" y="536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31" name="Freeform 61"/>
            <p:cNvSpPr>
              <a:spLocks noEditPoints="1"/>
            </p:cNvSpPr>
            <p:nvPr/>
          </p:nvSpPr>
          <p:spPr>
            <a:xfrm>
              <a:off x="2826" y="534"/>
              <a:ext cx="68" cy="53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7"/>
                </a:cxn>
                <a:cxn ang="0">
                  <a:pos x="124" y="80"/>
                </a:cxn>
                <a:cxn ang="0">
                  <a:pos x="112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32" name="Freeform 62"/>
            <p:cNvSpPr/>
            <p:nvPr/>
          </p:nvSpPr>
          <p:spPr>
            <a:xfrm>
              <a:off x="2909" y="536"/>
              <a:ext cx="123" cy="49"/>
            </a:xfrm>
            <a:custGeom>
              <a:avLst/>
              <a:gdLst/>
              <a:ahLst/>
              <a:cxnLst>
                <a:cxn ang="0">
                  <a:pos x="244" y="96"/>
                </a:cxn>
                <a:cxn ang="0">
                  <a:pos x="0" y="9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244" y="4"/>
                </a:cxn>
                <a:cxn ang="0">
                  <a:pos x="244" y="96"/>
                </a:cxn>
              </a:cxnLst>
              <a:pathLst>
                <a:path w="62" h="25">
                  <a:moveTo>
                    <a:pt x="6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62" y="1"/>
                    <a:pt x="62" y="1"/>
                    <a:pt x="62" y="1"/>
                  </a:cubicBezTo>
                  <a:lnTo>
                    <a:pt x="6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33" name="Freeform 63"/>
            <p:cNvSpPr>
              <a:spLocks noEditPoints="1"/>
            </p:cNvSpPr>
            <p:nvPr/>
          </p:nvSpPr>
          <p:spPr>
            <a:xfrm>
              <a:off x="2909" y="534"/>
              <a:ext cx="127" cy="53"/>
            </a:xfrm>
            <a:custGeom>
              <a:avLst/>
              <a:gdLst/>
              <a:ahLst/>
              <a:cxnLst>
                <a:cxn ang="0">
                  <a:pos x="236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0" y="84"/>
                </a:cxn>
                <a:cxn ang="0">
                  <a:pos x="12" y="104"/>
                </a:cxn>
                <a:cxn ang="0">
                  <a:pos x="236" y="104"/>
                </a:cxn>
                <a:cxn ang="0">
                  <a:pos x="248" y="88"/>
                </a:cxn>
                <a:cxn ang="0">
                  <a:pos x="252" y="20"/>
                </a:cxn>
                <a:cxn ang="0">
                  <a:pos x="236" y="4"/>
                </a:cxn>
                <a:cxn ang="0">
                  <a:pos x="20" y="8"/>
                </a:cxn>
                <a:cxn ang="0">
                  <a:pos x="224" y="12"/>
                </a:cxn>
                <a:cxn ang="0">
                  <a:pos x="240" y="27"/>
                </a:cxn>
                <a:cxn ang="0">
                  <a:pos x="240" y="80"/>
                </a:cxn>
                <a:cxn ang="0">
                  <a:pos x="224" y="100"/>
                </a:cxn>
                <a:cxn ang="0">
                  <a:pos x="20" y="96"/>
                </a:cxn>
                <a:cxn ang="0">
                  <a:pos x="4" y="80"/>
                </a:cxn>
                <a:cxn ang="0">
                  <a:pos x="8" y="27"/>
                </a:cxn>
                <a:cxn ang="0">
                  <a:pos x="20" y="8"/>
                </a:cxn>
              </a:cxnLst>
              <a:pathLst>
                <a:path w="64" h="27">
                  <a:moveTo>
                    <a:pt x="60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3" y="25"/>
                    <a:pt x="63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lose/>
                  <a:moveTo>
                    <a:pt x="5" y="2"/>
                  </a:moveTo>
                  <a:cubicBezTo>
                    <a:pt x="57" y="3"/>
                    <a:pt x="57" y="3"/>
                    <a:pt x="57" y="3"/>
                  </a:cubicBezTo>
                  <a:cubicBezTo>
                    <a:pt x="59" y="3"/>
                    <a:pt x="61" y="5"/>
                    <a:pt x="61" y="7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4"/>
                    <a:pt x="59" y="26"/>
                    <a:pt x="57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1" y="23"/>
                    <a:pt x="1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34" name="Freeform 64"/>
            <p:cNvSpPr/>
            <p:nvPr/>
          </p:nvSpPr>
          <p:spPr>
            <a:xfrm>
              <a:off x="2969" y="605"/>
              <a:ext cx="6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4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35" name="Freeform 65"/>
            <p:cNvSpPr>
              <a:spLocks noEditPoints="1"/>
            </p:cNvSpPr>
            <p:nvPr/>
          </p:nvSpPr>
          <p:spPr>
            <a:xfrm>
              <a:off x="2967" y="603"/>
              <a:ext cx="6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4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36" name="Freeform 66"/>
            <p:cNvSpPr/>
            <p:nvPr/>
          </p:nvSpPr>
          <p:spPr>
            <a:xfrm>
              <a:off x="2886" y="605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37" name="Freeform 67"/>
            <p:cNvSpPr>
              <a:spLocks noEditPoints="1"/>
            </p:cNvSpPr>
            <p:nvPr/>
          </p:nvSpPr>
          <p:spPr>
            <a:xfrm>
              <a:off x="2884" y="603"/>
              <a:ext cx="69" cy="5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7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38" name="Freeform 68"/>
            <p:cNvSpPr/>
            <p:nvPr/>
          </p:nvSpPr>
          <p:spPr>
            <a:xfrm>
              <a:off x="2804" y="605"/>
              <a:ext cx="64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39" name="Freeform 69"/>
            <p:cNvSpPr>
              <a:spLocks noEditPoints="1"/>
            </p:cNvSpPr>
            <p:nvPr/>
          </p:nvSpPr>
          <p:spPr>
            <a:xfrm>
              <a:off x="2800" y="601"/>
              <a:ext cx="70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4" y="108"/>
                </a:cxn>
                <a:cxn ang="0">
                  <a:pos x="140" y="92"/>
                </a:cxn>
                <a:cxn ang="0">
                  <a:pos x="140" y="20"/>
                </a:cxn>
                <a:cxn ang="0">
                  <a:pos x="124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32" y="28"/>
                </a:cxn>
                <a:cxn ang="0">
                  <a:pos x="132" y="84"/>
                </a:cxn>
                <a:cxn ang="0">
                  <a:pos x="116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6" y="12"/>
                </a:cxn>
                <a:cxn ang="0">
                  <a:pos x="132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5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40" name="Freeform 70"/>
            <p:cNvSpPr/>
            <p:nvPr/>
          </p:nvSpPr>
          <p:spPr>
            <a:xfrm>
              <a:off x="2721" y="603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41" name="Freeform 71"/>
            <p:cNvSpPr>
              <a:spLocks noEditPoints="1"/>
            </p:cNvSpPr>
            <p:nvPr/>
          </p:nvSpPr>
          <p:spPr>
            <a:xfrm>
              <a:off x="2719" y="601"/>
              <a:ext cx="68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6" y="8"/>
                </a:cxn>
                <a:cxn ang="0">
                  <a:pos x="128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42" name="Freeform 72"/>
            <p:cNvSpPr/>
            <p:nvPr/>
          </p:nvSpPr>
          <p:spPr>
            <a:xfrm>
              <a:off x="2638" y="603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43" name="Freeform 73"/>
            <p:cNvSpPr>
              <a:spLocks noEditPoints="1"/>
            </p:cNvSpPr>
            <p:nvPr/>
          </p:nvSpPr>
          <p:spPr>
            <a:xfrm>
              <a:off x="2636" y="601"/>
              <a:ext cx="69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44" name="Freeform 74"/>
            <p:cNvSpPr/>
            <p:nvPr/>
          </p:nvSpPr>
          <p:spPr>
            <a:xfrm>
              <a:off x="2557" y="603"/>
              <a:ext cx="63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45" name="Freeform 75"/>
            <p:cNvSpPr>
              <a:spLocks noEditPoints="1"/>
            </p:cNvSpPr>
            <p:nvPr/>
          </p:nvSpPr>
          <p:spPr>
            <a:xfrm>
              <a:off x="2553" y="599"/>
              <a:ext cx="69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92"/>
                </a:cxn>
                <a:cxn ang="0">
                  <a:pos x="136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2" y="12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46" name="Freeform 76"/>
            <p:cNvSpPr/>
            <p:nvPr/>
          </p:nvSpPr>
          <p:spPr>
            <a:xfrm>
              <a:off x="2473" y="601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47" name="Freeform 77"/>
            <p:cNvSpPr>
              <a:spLocks noEditPoints="1"/>
            </p:cNvSpPr>
            <p:nvPr/>
          </p:nvSpPr>
          <p:spPr>
            <a:xfrm>
              <a:off x="2471" y="599"/>
              <a:ext cx="68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6" y="8"/>
                </a:cxn>
                <a:cxn ang="0">
                  <a:pos x="128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48" name="Freeform 78"/>
            <p:cNvSpPr/>
            <p:nvPr/>
          </p:nvSpPr>
          <p:spPr>
            <a:xfrm>
              <a:off x="2390" y="601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49" name="Freeform 79"/>
            <p:cNvSpPr>
              <a:spLocks noEditPoints="1"/>
            </p:cNvSpPr>
            <p:nvPr/>
          </p:nvSpPr>
          <p:spPr>
            <a:xfrm>
              <a:off x="2388" y="599"/>
              <a:ext cx="69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4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50" name="Freeform 80"/>
            <p:cNvSpPr/>
            <p:nvPr/>
          </p:nvSpPr>
          <p:spPr>
            <a:xfrm>
              <a:off x="2309" y="599"/>
              <a:ext cx="6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4" y="28"/>
                </a:cxn>
                <a:cxn ang="0">
                  <a:pos x="100" y="4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29" y="1"/>
                    <a:pt x="2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51" name="Freeform 81"/>
            <p:cNvSpPr>
              <a:spLocks noEditPoints="1"/>
            </p:cNvSpPr>
            <p:nvPr/>
          </p:nvSpPr>
          <p:spPr>
            <a:xfrm>
              <a:off x="2305" y="597"/>
              <a:ext cx="69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92"/>
                </a:cxn>
                <a:cxn ang="0">
                  <a:pos x="136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2" y="12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52" name="Freeform 82"/>
            <p:cNvSpPr/>
            <p:nvPr/>
          </p:nvSpPr>
          <p:spPr>
            <a:xfrm>
              <a:off x="2225" y="599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53" name="Freeform 83"/>
            <p:cNvSpPr>
              <a:spLocks noEditPoints="1"/>
            </p:cNvSpPr>
            <p:nvPr/>
          </p:nvSpPr>
          <p:spPr>
            <a:xfrm>
              <a:off x="2224" y="597"/>
              <a:ext cx="6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16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4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54" name="Freeform 84"/>
            <p:cNvSpPr/>
            <p:nvPr/>
          </p:nvSpPr>
          <p:spPr>
            <a:xfrm>
              <a:off x="2142" y="599"/>
              <a:ext cx="66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32" y="24"/>
                </a:cxn>
                <a:cxn ang="0">
                  <a:pos x="108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55" name="Freeform 85"/>
            <p:cNvSpPr>
              <a:spLocks noEditPoints="1"/>
            </p:cNvSpPr>
            <p:nvPr/>
          </p:nvSpPr>
          <p:spPr>
            <a:xfrm>
              <a:off x="2140" y="597"/>
              <a:ext cx="68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32" y="28"/>
                </a:cxn>
                <a:cxn ang="0">
                  <a:pos x="128" y="84"/>
                </a:cxn>
                <a:cxn ang="0">
                  <a:pos x="116" y="100"/>
                </a:cxn>
                <a:cxn ang="0">
                  <a:pos x="24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8"/>
                </a:cxn>
              </a:cxnLst>
              <a:pathLst>
                <a:path w="34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56" name="Freeform 86"/>
            <p:cNvSpPr/>
            <p:nvPr/>
          </p:nvSpPr>
          <p:spPr>
            <a:xfrm>
              <a:off x="2001" y="597"/>
              <a:ext cx="12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244" y="100"/>
                </a:cxn>
                <a:cxn ang="0">
                  <a:pos x="244" y="28"/>
                </a:cxn>
                <a:cxn ang="0">
                  <a:pos x="220" y="4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62" h="25">
                  <a:moveTo>
                    <a:pt x="0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3"/>
                    <a:pt x="59" y="1"/>
                    <a:pt x="5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57" name="Freeform 87"/>
            <p:cNvSpPr>
              <a:spLocks noEditPoints="1"/>
            </p:cNvSpPr>
            <p:nvPr/>
          </p:nvSpPr>
          <p:spPr>
            <a:xfrm>
              <a:off x="1999" y="595"/>
              <a:ext cx="12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236" y="108"/>
                </a:cxn>
                <a:cxn ang="0">
                  <a:pos x="252" y="92"/>
                </a:cxn>
                <a:cxn ang="0">
                  <a:pos x="252" y="20"/>
                </a:cxn>
                <a:cxn ang="0">
                  <a:pos x="236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244" y="28"/>
                </a:cxn>
                <a:cxn ang="0">
                  <a:pos x="244" y="84"/>
                </a:cxn>
                <a:cxn ang="0">
                  <a:pos x="228" y="104"/>
                </a:cxn>
                <a:cxn ang="0">
                  <a:pos x="24" y="100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8"/>
                </a:cxn>
                <a:cxn ang="0">
                  <a:pos x="228" y="12"/>
                </a:cxn>
                <a:cxn ang="0">
                  <a:pos x="244" y="28"/>
                </a:cxn>
              </a:cxnLst>
              <a:pathLst>
                <a:path w="6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4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4" y="25"/>
                    <a:pt x="64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62" y="7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2" y="24"/>
                    <a:pt x="60" y="26"/>
                    <a:pt x="5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0" y="3"/>
                    <a:pt x="62" y="5"/>
                    <a:pt x="6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58" name="Freeform 88"/>
            <p:cNvSpPr/>
            <p:nvPr/>
          </p:nvSpPr>
          <p:spPr>
            <a:xfrm>
              <a:off x="2969" y="675"/>
              <a:ext cx="63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59" name="Freeform 89"/>
            <p:cNvSpPr>
              <a:spLocks noEditPoints="1"/>
            </p:cNvSpPr>
            <p:nvPr/>
          </p:nvSpPr>
          <p:spPr>
            <a:xfrm>
              <a:off x="2965" y="673"/>
              <a:ext cx="69" cy="51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28" y="27"/>
                </a:cxn>
                <a:cxn ang="0">
                  <a:pos x="128" y="77"/>
                </a:cxn>
                <a:cxn ang="0">
                  <a:pos x="112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7"/>
                </a:cxn>
              </a:cxnLst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60" name="Freeform 90"/>
            <p:cNvSpPr/>
            <p:nvPr/>
          </p:nvSpPr>
          <p:spPr>
            <a:xfrm>
              <a:off x="2886" y="673"/>
              <a:ext cx="63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7"/>
                </a:cxn>
                <a:cxn ang="0">
                  <a:pos x="104" y="4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30" y="1"/>
                    <a:pt x="27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61" name="Freeform 91"/>
            <p:cNvSpPr>
              <a:spLocks noEditPoints="1"/>
            </p:cNvSpPr>
            <p:nvPr/>
          </p:nvSpPr>
          <p:spPr>
            <a:xfrm>
              <a:off x="2884" y="671"/>
              <a:ext cx="67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2" y="104"/>
                </a:cxn>
                <a:cxn ang="0">
                  <a:pos x="116" y="104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100"/>
                </a:cxn>
                <a:cxn ang="0">
                  <a:pos x="24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4" y="12"/>
                </a:cxn>
                <a:cxn ang="0">
                  <a:pos x="112" y="12"/>
                </a:cxn>
                <a:cxn ang="0">
                  <a:pos x="124" y="27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3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4"/>
                    <a:pt x="31" y="26"/>
                    <a:pt x="2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4" y="3"/>
                    <a:pt x="6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62" name="Freeform 92"/>
            <p:cNvSpPr/>
            <p:nvPr/>
          </p:nvSpPr>
          <p:spPr>
            <a:xfrm>
              <a:off x="2802" y="673"/>
              <a:ext cx="66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32" y="96"/>
                </a:cxn>
                <a:cxn ang="0">
                  <a:pos x="132" y="24"/>
                </a:cxn>
                <a:cxn ang="0">
                  <a:pos x="108" y="0"/>
                </a:cxn>
                <a:cxn ang="0">
                  <a:pos x="4" y="0"/>
                </a:cxn>
                <a:cxn ang="0">
                  <a:pos x="0" y="96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63" name="Freeform 93"/>
            <p:cNvSpPr>
              <a:spLocks noEditPoints="1"/>
            </p:cNvSpPr>
            <p:nvPr/>
          </p:nvSpPr>
          <p:spPr>
            <a:xfrm>
              <a:off x="2800" y="671"/>
              <a:ext cx="70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36" y="84"/>
                </a:cxn>
                <a:cxn ang="0">
                  <a:pos x="140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32" y="27"/>
                </a:cxn>
                <a:cxn ang="0">
                  <a:pos x="132" y="80"/>
                </a:cxn>
                <a:cxn ang="0">
                  <a:pos x="116" y="96"/>
                </a:cxn>
                <a:cxn ang="0">
                  <a:pos x="28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7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64" name="Freeform 94"/>
            <p:cNvSpPr/>
            <p:nvPr/>
          </p:nvSpPr>
          <p:spPr>
            <a:xfrm>
              <a:off x="2721" y="673"/>
              <a:ext cx="64" cy="49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2"/>
                </a:cxn>
              </a:cxnLst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65" name="Freeform 95"/>
            <p:cNvSpPr>
              <a:spLocks noEditPoints="1"/>
            </p:cNvSpPr>
            <p:nvPr/>
          </p:nvSpPr>
          <p:spPr>
            <a:xfrm>
              <a:off x="2717" y="671"/>
              <a:ext cx="70" cy="51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4" y="100"/>
                </a:cxn>
                <a:cxn ang="0">
                  <a:pos x="140" y="84"/>
                </a:cxn>
                <a:cxn ang="0">
                  <a:pos x="140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32" y="27"/>
                </a:cxn>
                <a:cxn ang="0">
                  <a:pos x="132" y="77"/>
                </a:cxn>
                <a:cxn ang="0">
                  <a:pos x="116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7"/>
                </a:cxn>
              </a:cxnLst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66" name="Freeform 96"/>
            <p:cNvSpPr/>
            <p:nvPr/>
          </p:nvSpPr>
          <p:spPr>
            <a:xfrm>
              <a:off x="2263" y="669"/>
              <a:ext cx="442" cy="51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872" y="100"/>
                </a:cxn>
                <a:cxn ang="0">
                  <a:pos x="876" y="31"/>
                </a:cxn>
                <a:cxn ang="0">
                  <a:pos x="852" y="8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223" h="26">
                  <a:moveTo>
                    <a:pt x="0" y="25"/>
                  </a:moveTo>
                  <a:cubicBezTo>
                    <a:pt x="222" y="26"/>
                    <a:pt x="222" y="26"/>
                    <a:pt x="222" y="26"/>
                  </a:cubicBezTo>
                  <a:cubicBezTo>
                    <a:pt x="223" y="8"/>
                    <a:pt x="223" y="8"/>
                    <a:pt x="223" y="8"/>
                  </a:cubicBezTo>
                  <a:cubicBezTo>
                    <a:pt x="223" y="4"/>
                    <a:pt x="220" y="2"/>
                    <a:pt x="217" y="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67" name="Freeform 97"/>
            <p:cNvSpPr>
              <a:spLocks noEditPoints="1"/>
            </p:cNvSpPr>
            <p:nvPr/>
          </p:nvSpPr>
          <p:spPr>
            <a:xfrm>
              <a:off x="2259" y="667"/>
              <a:ext cx="446" cy="55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872" y="108"/>
                </a:cxn>
                <a:cxn ang="0">
                  <a:pos x="884" y="92"/>
                </a:cxn>
                <a:cxn ang="0">
                  <a:pos x="884" y="24"/>
                </a:cxn>
                <a:cxn ang="0">
                  <a:pos x="872" y="8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880" y="31"/>
                </a:cxn>
                <a:cxn ang="0">
                  <a:pos x="876" y="84"/>
                </a:cxn>
                <a:cxn ang="0">
                  <a:pos x="864" y="104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8"/>
                </a:cxn>
                <a:cxn ang="0">
                  <a:pos x="28" y="8"/>
                </a:cxn>
                <a:cxn ang="0">
                  <a:pos x="864" y="16"/>
                </a:cxn>
                <a:cxn ang="0">
                  <a:pos x="880" y="31"/>
                </a:cxn>
              </a:cxnLst>
              <a:pathLst>
                <a:path w="225" h="28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222" y="28"/>
                    <a:pt x="222" y="28"/>
                    <a:pt x="222" y="28"/>
                  </a:cubicBezTo>
                  <a:cubicBezTo>
                    <a:pt x="224" y="28"/>
                    <a:pt x="225" y="26"/>
                    <a:pt x="225" y="24"/>
                  </a:cubicBezTo>
                  <a:cubicBezTo>
                    <a:pt x="225" y="6"/>
                    <a:pt x="225" y="6"/>
                    <a:pt x="225" y="6"/>
                  </a:cubicBezTo>
                  <a:cubicBezTo>
                    <a:pt x="225" y="4"/>
                    <a:pt x="224" y="2"/>
                    <a:pt x="222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224" y="8"/>
                  </a:moveTo>
                  <a:cubicBezTo>
                    <a:pt x="223" y="22"/>
                    <a:pt x="223" y="22"/>
                    <a:pt x="223" y="22"/>
                  </a:cubicBezTo>
                  <a:cubicBezTo>
                    <a:pt x="223" y="25"/>
                    <a:pt x="222" y="27"/>
                    <a:pt x="220" y="27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2" y="4"/>
                    <a:pt x="224" y="6"/>
                    <a:pt x="224" y="8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68" name="Freeform 98"/>
            <p:cNvSpPr/>
            <p:nvPr/>
          </p:nvSpPr>
          <p:spPr>
            <a:xfrm>
              <a:off x="2180" y="669"/>
              <a:ext cx="63" cy="49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2"/>
                </a:cxn>
              </a:cxnLst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69" name="Freeform 99"/>
            <p:cNvSpPr>
              <a:spLocks noEditPoints="1"/>
            </p:cNvSpPr>
            <p:nvPr/>
          </p:nvSpPr>
          <p:spPr>
            <a:xfrm>
              <a:off x="2178" y="667"/>
              <a:ext cx="67" cy="5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0"/>
                </a:cxn>
                <a:cxn ang="0">
                  <a:pos x="16" y="100"/>
                </a:cxn>
                <a:cxn ang="0">
                  <a:pos x="116" y="100"/>
                </a:cxn>
                <a:cxn ang="0">
                  <a:pos x="132" y="84"/>
                </a:cxn>
                <a:cxn ang="0">
                  <a:pos x="132" y="16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4" y="24"/>
                </a:cxn>
                <a:cxn ang="0">
                  <a:pos x="124" y="77"/>
                </a:cxn>
                <a:cxn ang="0">
                  <a:pos x="112" y="96"/>
                </a:cxn>
                <a:cxn ang="0">
                  <a:pos x="24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4" y="24"/>
                </a:cxn>
              </a:cxnLst>
              <a:pathLst>
                <a:path w="34" h="26">
                  <a:moveTo>
                    <a:pt x="0" y="4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2" y="6"/>
                  </a:move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4"/>
                    <a:pt x="32" y="6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70" name="Freeform 100"/>
            <p:cNvSpPr/>
            <p:nvPr/>
          </p:nvSpPr>
          <p:spPr>
            <a:xfrm>
              <a:off x="2097" y="667"/>
              <a:ext cx="65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96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1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71" name="Freeform 101"/>
            <p:cNvSpPr>
              <a:spLocks noEditPoints="1"/>
            </p:cNvSpPr>
            <p:nvPr/>
          </p:nvSpPr>
          <p:spPr>
            <a:xfrm>
              <a:off x="2095" y="665"/>
              <a:ext cx="69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7"/>
                </a:cxn>
                <a:cxn ang="0">
                  <a:pos x="128" y="80"/>
                </a:cxn>
                <a:cxn ang="0">
                  <a:pos x="112" y="96"/>
                </a:cxn>
                <a:cxn ang="0">
                  <a:pos x="28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12" y="12"/>
                </a:cxn>
                <a:cxn ang="0">
                  <a:pos x="128" y="27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72" name="Freeform 102"/>
            <p:cNvSpPr/>
            <p:nvPr/>
          </p:nvSpPr>
          <p:spPr>
            <a:xfrm>
              <a:off x="2001" y="667"/>
              <a:ext cx="82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64" y="96"/>
                </a:cxn>
                <a:cxn ang="0">
                  <a:pos x="164" y="24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41" h="25">
                  <a:moveTo>
                    <a:pt x="0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1" y="3"/>
                    <a:pt x="38" y="0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73" name="Freeform 103"/>
            <p:cNvSpPr>
              <a:spLocks noEditPoints="1"/>
            </p:cNvSpPr>
            <p:nvPr/>
          </p:nvSpPr>
          <p:spPr>
            <a:xfrm>
              <a:off x="1998" y="665"/>
              <a:ext cx="87" cy="53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4" y="84"/>
                </a:cxn>
                <a:cxn ang="0">
                  <a:pos x="16" y="100"/>
                </a:cxn>
                <a:cxn ang="0">
                  <a:pos x="156" y="104"/>
                </a:cxn>
                <a:cxn ang="0">
                  <a:pos x="172" y="84"/>
                </a:cxn>
                <a:cxn ang="0">
                  <a:pos x="172" y="20"/>
                </a:cxn>
                <a:cxn ang="0">
                  <a:pos x="156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64" y="27"/>
                </a:cxn>
                <a:cxn ang="0">
                  <a:pos x="164" y="80"/>
                </a:cxn>
                <a:cxn ang="0">
                  <a:pos x="148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48" y="8"/>
                </a:cxn>
                <a:cxn ang="0">
                  <a:pos x="164" y="27"/>
                </a:cxn>
              </a:cxnLst>
              <a:pathLst>
                <a:path w="44" h="27">
                  <a:moveTo>
                    <a:pt x="1" y="4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2" y="27"/>
                    <a:pt x="44" y="25"/>
                    <a:pt x="44" y="2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42" y="7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3"/>
                    <a:pt x="40" y="25"/>
                    <a:pt x="3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0" y="2"/>
                    <a:pt x="42" y="4"/>
                    <a:pt x="4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74" name="Freeform 104"/>
            <p:cNvSpPr/>
            <p:nvPr/>
          </p:nvSpPr>
          <p:spPr>
            <a:xfrm>
              <a:off x="2001" y="468"/>
              <a:ext cx="60" cy="38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0" y="0"/>
                </a:cxn>
                <a:cxn ang="0">
                  <a:pos x="120" y="76"/>
                </a:cxn>
              </a:cxnLst>
              <a:pathLst>
                <a:path w="30" h="19">
                  <a:moveTo>
                    <a:pt x="3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75" name="Freeform 105"/>
            <p:cNvSpPr>
              <a:spLocks noEditPoints="1"/>
            </p:cNvSpPr>
            <p:nvPr/>
          </p:nvSpPr>
          <p:spPr>
            <a:xfrm>
              <a:off x="1999" y="467"/>
              <a:ext cx="64" cy="4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64"/>
                </a:cxn>
                <a:cxn ang="0">
                  <a:pos x="16" y="76"/>
                </a:cxn>
                <a:cxn ang="0">
                  <a:pos x="112" y="80"/>
                </a:cxn>
                <a:cxn ang="0">
                  <a:pos x="128" y="64"/>
                </a:cxn>
                <a:cxn ang="0">
                  <a:pos x="128" y="16"/>
                </a:cxn>
                <a:cxn ang="0">
                  <a:pos x="116" y="0"/>
                </a:cxn>
                <a:cxn ang="0">
                  <a:pos x="24" y="8"/>
                </a:cxn>
                <a:cxn ang="0">
                  <a:pos x="104" y="8"/>
                </a:cxn>
                <a:cxn ang="0">
                  <a:pos x="116" y="20"/>
                </a:cxn>
                <a:cxn ang="0">
                  <a:pos x="116" y="61"/>
                </a:cxn>
                <a:cxn ang="0">
                  <a:pos x="104" y="72"/>
                </a:cxn>
                <a:cxn ang="0">
                  <a:pos x="24" y="72"/>
                </a:cxn>
                <a:cxn ang="0">
                  <a:pos x="8" y="61"/>
                </a:cxn>
                <a:cxn ang="0">
                  <a:pos x="8" y="20"/>
                </a:cxn>
                <a:cxn ang="0">
                  <a:pos x="24" y="8"/>
                </a:cxn>
              </a:cxnLst>
              <a:pathLst>
                <a:path w="32" h="21">
                  <a:moveTo>
                    <a:pt x="2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0" y="21"/>
                    <a:pt x="32" y="19"/>
                    <a:pt x="32" y="1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lose/>
                  <a:moveTo>
                    <a:pt x="6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8" y="2"/>
                    <a:pt x="29" y="4"/>
                    <a:pt x="29" y="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8"/>
                    <a:pt x="28" y="20"/>
                    <a:pt x="2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76" name="Freeform 106"/>
            <p:cNvSpPr/>
            <p:nvPr/>
          </p:nvSpPr>
          <p:spPr>
            <a:xfrm>
              <a:off x="2085" y="468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4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77" name="Freeform 107"/>
            <p:cNvSpPr>
              <a:spLocks noEditPoints="1"/>
            </p:cNvSpPr>
            <p:nvPr/>
          </p:nvSpPr>
          <p:spPr>
            <a:xfrm>
              <a:off x="2083" y="467"/>
              <a:ext cx="53" cy="41"/>
            </a:xfrm>
            <a:custGeom>
              <a:avLst/>
              <a:gdLst/>
              <a:ahLst/>
              <a:cxnLst>
                <a:cxn ang="0">
                  <a:pos x="92" y="4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4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4"/>
                </a:cxn>
                <a:cxn ang="0">
                  <a:pos x="104" y="16"/>
                </a:cxn>
                <a:cxn ang="0">
                  <a:pos x="92" y="4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2" y="23"/>
                </a:cxn>
                <a:cxn ang="0">
                  <a:pos x="92" y="61"/>
                </a:cxn>
                <a:cxn ang="0">
                  <a:pos x="80" y="76"/>
                </a:cxn>
                <a:cxn ang="0">
                  <a:pos x="16" y="76"/>
                </a:cxn>
                <a:cxn ang="0">
                  <a:pos x="8" y="61"/>
                </a:cxn>
                <a:cxn ang="0">
                  <a:pos x="8" y="23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1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3" y="20"/>
                    <a:pt x="2" y="18"/>
                    <a:pt x="2" y="1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78" name="Freeform 108"/>
            <p:cNvSpPr/>
            <p:nvPr/>
          </p:nvSpPr>
          <p:spPr>
            <a:xfrm>
              <a:off x="2160" y="470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79" name="Freeform 109"/>
            <p:cNvSpPr>
              <a:spLocks noEditPoints="1"/>
            </p:cNvSpPr>
            <p:nvPr/>
          </p:nvSpPr>
          <p:spPr>
            <a:xfrm>
              <a:off x="2158" y="468"/>
              <a:ext cx="52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6" y="0"/>
                </a:cxn>
                <a:cxn ang="0">
                  <a:pos x="16" y="4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8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2"/>
                    <a:pt x="25" y="0"/>
                    <a:pt x="24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1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80" name="Freeform 110"/>
            <p:cNvSpPr/>
            <p:nvPr/>
          </p:nvSpPr>
          <p:spPr>
            <a:xfrm>
              <a:off x="2235" y="470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81" name="Freeform 111"/>
            <p:cNvSpPr>
              <a:spLocks noEditPoints="1"/>
            </p:cNvSpPr>
            <p:nvPr/>
          </p:nvSpPr>
          <p:spPr>
            <a:xfrm>
              <a:off x="2233" y="468"/>
              <a:ext cx="52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16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82" name="Freeform 112"/>
            <p:cNvSpPr/>
            <p:nvPr/>
          </p:nvSpPr>
          <p:spPr>
            <a:xfrm>
              <a:off x="2309" y="470"/>
              <a:ext cx="49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83" name="Freeform 113"/>
            <p:cNvSpPr>
              <a:spLocks noEditPoints="1"/>
            </p:cNvSpPr>
            <p:nvPr/>
          </p:nvSpPr>
          <p:spPr>
            <a:xfrm>
              <a:off x="2309" y="468"/>
              <a:ext cx="51" cy="42"/>
            </a:xfrm>
            <a:custGeom>
              <a:avLst/>
              <a:gdLst/>
              <a:ahLst/>
              <a:cxnLst>
                <a:cxn ang="0">
                  <a:pos x="88" y="4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4"/>
                </a:cxn>
                <a:cxn ang="0">
                  <a:pos x="88" y="84"/>
                </a:cxn>
                <a:cxn ang="0">
                  <a:pos x="100" y="68"/>
                </a:cxn>
                <a:cxn ang="0">
                  <a:pos x="100" y="16"/>
                </a:cxn>
                <a:cxn ang="0">
                  <a:pos x="88" y="4"/>
                </a:cxn>
                <a:cxn ang="0">
                  <a:pos x="16" y="8"/>
                </a:cxn>
                <a:cxn ang="0">
                  <a:pos x="80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0" y="80"/>
                </a:cxn>
                <a:cxn ang="0">
                  <a:pos x="16" y="80"/>
                </a:cxn>
                <a:cxn ang="0">
                  <a:pos x="4" y="64"/>
                </a:cxn>
                <a:cxn ang="0">
                  <a:pos x="4" y="24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1"/>
                    <a:pt x="23" y="1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1" y="18"/>
                    <a:pt x="1" y="1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84" name="Freeform 114"/>
            <p:cNvSpPr/>
            <p:nvPr/>
          </p:nvSpPr>
          <p:spPr>
            <a:xfrm>
              <a:off x="2384" y="472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85" name="Freeform 115"/>
            <p:cNvSpPr>
              <a:spLocks noEditPoints="1"/>
            </p:cNvSpPr>
            <p:nvPr/>
          </p:nvSpPr>
          <p:spPr>
            <a:xfrm>
              <a:off x="2384" y="470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8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2" y="0"/>
                </a:cxn>
                <a:cxn ang="0">
                  <a:pos x="16" y="4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4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86" name="Freeform 116"/>
            <p:cNvSpPr/>
            <p:nvPr/>
          </p:nvSpPr>
          <p:spPr>
            <a:xfrm>
              <a:off x="2459" y="472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87" name="Freeform 117"/>
            <p:cNvSpPr>
              <a:spLocks noEditPoints="1"/>
            </p:cNvSpPr>
            <p:nvPr/>
          </p:nvSpPr>
          <p:spPr>
            <a:xfrm>
              <a:off x="2457" y="470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4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6" y="80"/>
                </a:cxn>
                <a:cxn ang="0">
                  <a:pos x="108" y="68"/>
                </a:cxn>
                <a:cxn ang="0">
                  <a:pos x="108" y="16"/>
                </a:cxn>
                <a:cxn ang="0">
                  <a:pos x="96" y="0"/>
                </a:cxn>
                <a:cxn ang="0">
                  <a:pos x="20" y="8"/>
                </a:cxn>
                <a:cxn ang="0">
                  <a:pos x="88" y="8"/>
                </a:cxn>
                <a:cxn ang="0">
                  <a:pos x="100" y="20"/>
                </a:cxn>
                <a:cxn ang="0">
                  <a:pos x="100" y="64"/>
                </a:cxn>
                <a:cxn ang="0">
                  <a:pos x="88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2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88" name="Freeform 118"/>
            <p:cNvSpPr/>
            <p:nvPr/>
          </p:nvSpPr>
          <p:spPr>
            <a:xfrm>
              <a:off x="2535" y="472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89" name="Freeform 119"/>
            <p:cNvSpPr>
              <a:spLocks noEditPoints="1"/>
            </p:cNvSpPr>
            <p:nvPr/>
          </p:nvSpPr>
          <p:spPr>
            <a:xfrm>
              <a:off x="2533" y="470"/>
              <a:ext cx="53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4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4" y="80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2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90" name="Freeform 120"/>
            <p:cNvSpPr/>
            <p:nvPr/>
          </p:nvSpPr>
          <p:spPr>
            <a:xfrm>
              <a:off x="2610" y="472"/>
              <a:ext cx="48" cy="40"/>
            </a:xfrm>
            <a:custGeom>
              <a:avLst/>
              <a:gdLst/>
              <a:ahLst/>
              <a:cxnLst>
                <a:cxn ang="0">
                  <a:pos x="96" y="80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4"/>
                </a:cxn>
                <a:cxn ang="0">
                  <a:pos x="96" y="80"/>
                </a:cxn>
              </a:cxnLst>
              <a:pathLst>
                <a:path w="24" h="20">
                  <a:moveTo>
                    <a:pt x="24" y="2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" y="1"/>
                    <a:pt x="24" y="1"/>
                    <a:pt x="24" y="1"/>
                  </a:cubicBezTo>
                  <a:lnTo>
                    <a:pt x="24" y="20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91" name="Freeform 121"/>
            <p:cNvSpPr>
              <a:spLocks noEditPoints="1"/>
            </p:cNvSpPr>
            <p:nvPr/>
          </p:nvSpPr>
          <p:spPr>
            <a:xfrm>
              <a:off x="2608" y="472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6" y="0"/>
                </a:cxn>
                <a:cxn ang="0">
                  <a:pos x="20" y="4"/>
                </a:cxn>
                <a:cxn ang="0">
                  <a:pos x="84" y="4"/>
                </a:cxn>
                <a:cxn ang="0">
                  <a:pos x="96" y="20"/>
                </a:cxn>
                <a:cxn ang="0">
                  <a:pos x="96" y="60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8" y="60"/>
                </a:cxn>
                <a:cxn ang="0">
                  <a:pos x="8" y="20"/>
                </a:cxn>
                <a:cxn ang="0">
                  <a:pos x="20" y="4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1"/>
                    <a:pt x="25" y="0"/>
                    <a:pt x="24" y="0"/>
                  </a:cubicBezTo>
                  <a:close/>
                  <a:moveTo>
                    <a:pt x="5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2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92" name="Freeform 122"/>
            <p:cNvSpPr/>
            <p:nvPr/>
          </p:nvSpPr>
          <p:spPr>
            <a:xfrm>
              <a:off x="2685" y="474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93" name="Freeform 123"/>
            <p:cNvSpPr>
              <a:spLocks noEditPoints="1"/>
            </p:cNvSpPr>
            <p:nvPr/>
          </p:nvSpPr>
          <p:spPr>
            <a:xfrm>
              <a:off x="2683" y="472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16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94" name="Freeform 124"/>
            <p:cNvSpPr/>
            <p:nvPr/>
          </p:nvSpPr>
          <p:spPr>
            <a:xfrm>
              <a:off x="2759" y="474"/>
              <a:ext cx="49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95" name="Freeform 125"/>
            <p:cNvSpPr>
              <a:spLocks noEditPoints="1"/>
            </p:cNvSpPr>
            <p:nvPr/>
          </p:nvSpPr>
          <p:spPr>
            <a:xfrm>
              <a:off x="2759" y="472"/>
              <a:ext cx="51" cy="42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88" y="84"/>
                </a:cxn>
                <a:cxn ang="0">
                  <a:pos x="100" y="68"/>
                </a:cxn>
                <a:cxn ang="0">
                  <a:pos x="100" y="16"/>
                </a:cxn>
                <a:cxn ang="0">
                  <a:pos x="88" y="0"/>
                </a:cxn>
                <a:cxn ang="0">
                  <a:pos x="16" y="8"/>
                </a:cxn>
                <a:cxn ang="0">
                  <a:pos x="80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0" y="80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96" name="Freeform 126"/>
            <p:cNvSpPr/>
            <p:nvPr/>
          </p:nvSpPr>
          <p:spPr>
            <a:xfrm>
              <a:off x="2834" y="474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00" y="4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97" name="Freeform 127"/>
            <p:cNvSpPr>
              <a:spLocks noEditPoints="1"/>
            </p:cNvSpPr>
            <p:nvPr/>
          </p:nvSpPr>
          <p:spPr>
            <a:xfrm>
              <a:off x="2834" y="474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8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2" y="0"/>
                </a:cxn>
                <a:cxn ang="0">
                  <a:pos x="16" y="4"/>
                </a:cxn>
                <a:cxn ang="0">
                  <a:pos x="84" y="4"/>
                </a:cxn>
                <a:cxn ang="0">
                  <a:pos x="96" y="20"/>
                </a:cxn>
                <a:cxn ang="0">
                  <a:pos x="96" y="60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4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8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98" name="Freeform 128"/>
            <p:cNvSpPr/>
            <p:nvPr/>
          </p:nvSpPr>
          <p:spPr>
            <a:xfrm>
              <a:off x="2909" y="476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799" name="Freeform 129"/>
            <p:cNvSpPr>
              <a:spLocks noEditPoints="1"/>
            </p:cNvSpPr>
            <p:nvPr/>
          </p:nvSpPr>
          <p:spPr>
            <a:xfrm>
              <a:off x="2907" y="474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4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6" y="80"/>
                </a:cxn>
                <a:cxn ang="0">
                  <a:pos x="108" y="68"/>
                </a:cxn>
                <a:cxn ang="0">
                  <a:pos x="108" y="12"/>
                </a:cxn>
                <a:cxn ang="0">
                  <a:pos x="96" y="0"/>
                </a:cxn>
                <a:cxn ang="0">
                  <a:pos x="20" y="8"/>
                </a:cxn>
                <a:cxn ang="0">
                  <a:pos x="88" y="8"/>
                </a:cxn>
                <a:cxn ang="0">
                  <a:pos x="100" y="20"/>
                </a:cxn>
                <a:cxn ang="0">
                  <a:pos x="100" y="64"/>
                </a:cxn>
                <a:cxn ang="0">
                  <a:pos x="88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7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800" name="Freeform 130"/>
            <p:cNvSpPr/>
            <p:nvPr/>
          </p:nvSpPr>
          <p:spPr>
            <a:xfrm>
              <a:off x="2985" y="476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801" name="Freeform 131"/>
            <p:cNvSpPr>
              <a:spLocks noEditPoints="1"/>
            </p:cNvSpPr>
            <p:nvPr/>
          </p:nvSpPr>
          <p:spPr>
            <a:xfrm>
              <a:off x="2983" y="474"/>
              <a:ext cx="53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2" y="64"/>
                </a:cxn>
                <a:cxn ang="0">
                  <a:pos x="84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5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802" name="Freeform 132"/>
            <p:cNvSpPr>
              <a:spLocks noEditPoints="1"/>
            </p:cNvSpPr>
            <p:nvPr/>
          </p:nvSpPr>
          <p:spPr>
            <a:xfrm>
              <a:off x="2628" y="597"/>
              <a:ext cx="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4" y="8"/>
                </a:cxn>
                <a:cxn ang="0">
                  <a:pos x="64" y="0"/>
                </a:cxn>
              </a:cxnLst>
              <a:pathLst>
                <a:path w="16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CBDA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803" name="Freeform 133"/>
            <p:cNvSpPr/>
            <p:nvPr/>
          </p:nvSpPr>
          <p:spPr>
            <a:xfrm>
              <a:off x="2628" y="597"/>
              <a:ext cx="32" cy="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4" y="4"/>
                </a:cxn>
                <a:cxn ang="0">
                  <a:pos x="64" y="0"/>
                </a:cxn>
              </a:cxnLst>
              <a:pathLst>
                <a:path w="16" h="1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9DACE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97414" name="Group 134"/>
          <p:cNvGrpSpPr/>
          <p:nvPr/>
        </p:nvGrpSpPr>
        <p:grpSpPr>
          <a:xfrm rot="10800000">
            <a:off x="2006600" y="1504950"/>
            <a:ext cx="503238" cy="1419225"/>
            <a:chOff x="2200" y="531"/>
            <a:chExt cx="317" cy="894"/>
          </a:xfrm>
        </p:grpSpPr>
        <p:grpSp>
          <p:nvGrpSpPr>
            <p:cNvPr id="26662" name="Group 135"/>
            <p:cNvGrpSpPr/>
            <p:nvPr/>
          </p:nvGrpSpPr>
          <p:grpSpPr>
            <a:xfrm>
              <a:off x="2200" y="531"/>
              <a:ext cx="317" cy="894"/>
              <a:chOff x="2196" y="530"/>
              <a:chExt cx="317" cy="894"/>
            </a:xfrm>
          </p:grpSpPr>
          <p:sp>
            <p:nvSpPr>
              <p:cNvPr id="26672" name="Freeform 136"/>
              <p:cNvSpPr/>
              <p:nvPr/>
            </p:nvSpPr>
            <p:spPr>
              <a:xfrm>
                <a:off x="2210" y="1049"/>
                <a:ext cx="188" cy="37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595"/>
                  </a:cxn>
                  <a:cxn ang="0">
                    <a:pos x="352" y="744"/>
                  </a:cxn>
                  <a:cxn ang="0">
                    <a:pos x="372" y="12"/>
                  </a:cxn>
                  <a:cxn ang="0">
                    <a:pos x="16" y="0"/>
                  </a:cxn>
                </a:cxnLst>
                <a:pathLst>
                  <a:path w="95" h="189">
                    <a:moveTo>
                      <a:pt x="4" y="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28" y="168"/>
                      <a:pt x="58" y="181"/>
                      <a:pt x="90" y="189"/>
                    </a:cubicBezTo>
                    <a:cubicBezTo>
                      <a:pt x="95" y="3"/>
                      <a:pt x="95" y="3"/>
                      <a:pt x="95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FA2DB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73" name="Freeform 137"/>
              <p:cNvSpPr/>
              <p:nvPr/>
            </p:nvSpPr>
            <p:spPr>
              <a:xfrm>
                <a:off x="2299" y="1053"/>
                <a:ext cx="99" cy="371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677"/>
                  </a:cxn>
                  <a:cxn ang="0">
                    <a:pos x="176" y="736"/>
                  </a:cxn>
                  <a:cxn ang="0">
                    <a:pos x="196" y="4"/>
                  </a:cxn>
                  <a:cxn ang="0">
                    <a:pos x="20" y="0"/>
                  </a:cxn>
                </a:cxnLst>
                <a:pathLst>
                  <a:path w="50" h="187">
                    <a:moveTo>
                      <a:pt x="5" y="0"/>
                    </a:moveTo>
                    <a:cubicBezTo>
                      <a:pt x="0" y="172"/>
                      <a:pt x="0" y="172"/>
                      <a:pt x="0" y="172"/>
                    </a:cubicBezTo>
                    <a:cubicBezTo>
                      <a:pt x="14" y="178"/>
                      <a:pt x="29" y="183"/>
                      <a:pt x="45" y="187"/>
                    </a:cubicBezTo>
                    <a:cubicBezTo>
                      <a:pt x="50" y="1"/>
                      <a:pt x="50" y="1"/>
                      <a:pt x="50" y="1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98DB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74" name="Freeform 138"/>
              <p:cNvSpPr/>
              <p:nvPr/>
            </p:nvSpPr>
            <p:spPr>
              <a:xfrm>
                <a:off x="2352" y="754"/>
                <a:ext cx="161" cy="210"/>
              </a:xfrm>
              <a:custGeom>
                <a:avLst/>
                <a:gdLst/>
                <a:ahLst/>
                <a:cxnLst>
                  <a:cxn ang="0">
                    <a:pos x="296" y="32"/>
                  </a:cxn>
                  <a:cxn ang="0">
                    <a:pos x="292" y="113"/>
                  </a:cxn>
                  <a:cxn ang="0">
                    <a:pos x="147" y="353"/>
                  </a:cxn>
                  <a:cxn ang="0">
                    <a:pos x="56" y="396"/>
                  </a:cxn>
                  <a:cxn ang="0">
                    <a:pos x="0" y="361"/>
                  </a:cxn>
                  <a:cxn ang="0">
                    <a:pos x="197" y="48"/>
                  </a:cxn>
                  <a:cxn ang="0">
                    <a:pos x="276" y="16"/>
                  </a:cxn>
                  <a:cxn ang="0">
                    <a:pos x="296" y="32"/>
                  </a:cxn>
                </a:cxnLst>
                <a:pathLst>
                  <a:path w="81" h="106">
                    <a:moveTo>
                      <a:pt x="75" y="8"/>
                    </a:moveTo>
                    <a:cubicBezTo>
                      <a:pt x="81" y="12"/>
                      <a:pt x="78" y="22"/>
                      <a:pt x="74" y="29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1" y="100"/>
                      <a:pt x="22" y="106"/>
                      <a:pt x="14" y="10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5"/>
                      <a:pt x="64" y="0"/>
                      <a:pt x="70" y="4"/>
                    </a:cubicBezTo>
                    <a:lnTo>
                      <a:pt x="75" y="8"/>
                    </a:lnTo>
                    <a:close/>
                  </a:path>
                </a:pathLst>
              </a:custGeom>
              <a:solidFill>
                <a:srgbClr val="FFAB9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75" name="Freeform 139"/>
              <p:cNvSpPr/>
              <p:nvPr/>
            </p:nvSpPr>
            <p:spPr>
              <a:xfrm>
                <a:off x="2233" y="952"/>
                <a:ext cx="149" cy="10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49" y="6"/>
                  </a:cxn>
                  <a:cxn ang="0">
                    <a:pos x="147" y="103"/>
                  </a:cxn>
                  <a:cxn ang="0">
                    <a:pos x="0" y="99"/>
                  </a:cxn>
                  <a:cxn ang="0">
                    <a:pos x="2" y="0"/>
                  </a:cxn>
                </a:cxnLst>
                <a:pathLst>
                  <a:path w="149" h="103">
                    <a:moveTo>
                      <a:pt x="2" y="0"/>
                    </a:moveTo>
                    <a:lnTo>
                      <a:pt x="149" y="6"/>
                    </a:lnTo>
                    <a:lnTo>
                      <a:pt x="147" y="103"/>
                    </a:lnTo>
                    <a:lnTo>
                      <a:pt x="0" y="9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76" name="Freeform 140"/>
              <p:cNvSpPr/>
              <p:nvPr/>
            </p:nvSpPr>
            <p:spPr>
              <a:xfrm>
                <a:off x="2307" y="954"/>
                <a:ext cx="75" cy="10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5" y="4"/>
                  </a:cxn>
                  <a:cxn ang="0">
                    <a:pos x="73" y="101"/>
                  </a:cxn>
                  <a:cxn ang="0">
                    <a:pos x="0" y="99"/>
                  </a:cxn>
                  <a:cxn ang="0">
                    <a:pos x="4" y="0"/>
                  </a:cxn>
                </a:cxnLst>
                <a:pathLst>
                  <a:path w="75" h="101">
                    <a:moveTo>
                      <a:pt x="4" y="0"/>
                    </a:moveTo>
                    <a:lnTo>
                      <a:pt x="75" y="4"/>
                    </a:lnTo>
                    <a:lnTo>
                      <a:pt x="73" y="101"/>
                    </a:lnTo>
                    <a:lnTo>
                      <a:pt x="0" y="9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AB9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77" name="Freeform 141"/>
              <p:cNvSpPr/>
              <p:nvPr/>
            </p:nvSpPr>
            <p:spPr>
              <a:xfrm>
                <a:off x="2196" y="720"/>
                <a:ext cx="238" cy="238"/>
              </a:xfrm>
              <a:custGeom>
                <a:avLst/>
                <a:gdLst/>
                <a:ahLst/>
                <a:cxnLst>
                  <a:cxn ang="0">
                    <a:pos x="79" y="460"/>
                  </a:cxn>
                  <a:cxn ang="0">
                    <a:pos x="377" y="472"/>
                  </a:cxn>
                  <a:cxn ang="0">
                    <a:pos x="460" y="393"/>
                  </a:cxn>
                  <a:cxn ang="0">
                    <a:pos x="472" y="16"/>
                  </a:cxn>
                  <a:cxn ang="0">
                    <a:pos x="16" y="0"/>
                  </a:cxn>
                  <a:cxn ang="0">
                    <a:pos x="4" y="377"/>
                  </a:cxn>
                  <a:cxn ang="0">
                    <a:pos x="79" y="460"/>
                  </a:cxn>
                </a:cxnLst>
                <a:pathLst>
                  <a:path w="120" h="120">
                    <a:moveTo>
                      <a:pt x="20" y="117"/>
                    </a:moveTo>
                    <a:cubicBezTo>
                      <a:pt x="96" y="120"/>
                      <a:pt x="96" y="120"/>
                      <a:pt x="96" y="120"/>
                    </a:cubicBezTo>
                    <a:cubicBezTo>
                      <a:pt x="107" y="120"/>
                      <a:pt x="117" y="111"/>
                      <a:pt x="117" y="10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107"/>
                      <a:pt x="9" y="117"/>
                      <a:pt x="20" y="117"/>
                    </a:cubicBezTo>
                    <a:close/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78" name="Freeform 142"/>
              <p:cNvSpPr/>
              <p:nvPr/>
            </p:nvSpPr>
            <p:spPr>
              <a:xfrm>
                <a:off x="2325" y="530"/>
                <a:ext cx="55" cy="19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69" y="0"/>
                  </a:cxn>
                  <a:cxn ang="0">
                    <a:pos x="108" y="44"/>
                  </a:cxn>
                  <a:cxn ang="0">
                    <a:pos x="96" y="388"/>
                  </a:cxn>
                  <a:cxn ang="0">
                    <a:pos x="0" y="384"/>
                  </a:cxn>
                  <a:cxn ang="0">
                    <a:pos x="8" y="40"/>
                  </a:cxn>
                  <a:cxn ang="0">
                    <a:pos x="51" y="0"/>
                  </a:cxn>
                </a:cxnLst>
                <a:pathLst>
                  <a:path w="28" h="9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79" name="Freeform 143"/>
              <p:cNvSpPr/>
              <p:nvPr/>
            </p:nvSpPr>
            <p:spPr>
              <a:xfrm>
                <a:off x="2263" y="548"/>
                <a:ext cx="56" cy="17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72" y="0"/>
                  </a:cxn>
                  <a:cxn ang="0">
                    <a:pos x="112" y="44"/>
                  </a:cxn>
                  <a:cxn ang="0">
                    <a:pos x="104" y="348"/>
                  </a:cxn>
                  <a:cxn ang="0">
                    <a:pos x="0" y="344"/>
                  </a:cxn>
                  <a:cxn ang="0">
                    <a:pos x="12" y="40"/>
                  </a:cxn>
                  <a:cxn ang="0">
                    <a:pos x="52" y="0"/>
                  </a:cxn>
                </a:cxnLst>
                <a:pathLst>
                  <a:path w="28" h="8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4"/>
                      <a:pt x="8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80" name="Freeform 144"/>
              <p:cNvSpPr/>
              <p:nvPr/>
            </p:nvSpPr>
            <p:spPr>
              <a:xfrm>
                <a:off x="2204" y="585"/>
                <a:ext cx="53" cy="137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65" y="0"/>
                  </a:cxn>
                  <a:cxn ang="0">
                    <a:pos x="104" y="44"/>
                  </a:cxn>
                  <a:cxn ang="0">
                    <a:pos x="96" y="272"/>
                  </a:cxn>
                  <a:cxn ang="0">
                    <a:pos x="0" y="268"/>
                  </a:cxn>
                  <a:cxn ang="0">
                    <a:pos x="8" y="40"/>
                  </a:cxn>
                  <a:cxn ang="0">
                    <a:pos x="47" y="0"/>
                  </a:cxn>
                </a:cxnLst>
                <a:pathLst>
                  <a:path w="27" h="69">
                    <a:moveTo>
                      <a:pt x="12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23" y="1"/>
                      <a:pt x="27" y="5"/>
                      <a:pt x="27" y="11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5"/>
                      <a:pt x="7" y="0"/>
                      <a:pt x="12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81" name="Freeform 145"/>
              <p:cNvSpPr/>
              <p:nvPr/>
            </p:nvSpPr>
            <p:spPr>
              <a:xfrm>
                <a:off x="2384" y="572"/>
                <a:ext cx="56" cy="15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72" y="0"/>
                  </a:cxn>
                  <a:cxn ang="0">
                    <a:pos x="108" y="43"/>
                  </a:cxn>
                  <a:cxn ang="0">
                    <a:pos x="100" y="308"/>
                  </a:cxn>
                  <a:cxn ang="0">
                    <a:pos x="0" y="304"/>
                  </a:cxn>
                  <a:cxn ang="0">
                    <a:pos x="8" y="39"/>
                  </a:cxn>
                  <a:cxn ang="0">
                    <a:pos x="52" y="0"/>
                  </a:cxn>
                </a:cxnLst>
                <a:pathLst>
                  <a:path w="28" h="7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8" y="5"/>
                      <a:pt x="27" y="11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82" name="Freeform 146"/>
              <p:cNvSpPr/>
              <p:nvPr/>
            </p:nvSpPr>
            <p:spPr>
              <a:xfrm>
                <a:off x="2362" y="1111"/>
                <a:ext cx="18" cy="18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6" y="36"/>
                  </a:cxn>
                  <a:cxn ang="0">
                    <a:pos x="36" y="20"/>
                  </a:cxn>
                  <a:cxn ang="0">
                    <a:pos x="20" y="0"/>
                  </a:cxn>
                  <a:cxn ang="0">
                    <a:pos x="0" y="20"/>
                  </a:cxn>
                </a:cxnLst>
                <a:pathLst>
                  <a:path w="9" h="9">
                    <a:moveTo>
                      <a:pt x="0" y="5"/>
                    </a:moveTo>
                    <a:cubicBezTo>
                      <a:pt x="0" y="7"/>
                      <a:pt x="2" y="9"/>
                      <a:pt x="4" y="9"/>
                    </a:cubicBezTo>
                    <a:cubicBezTo>
                      <a:pt x="7" y="9"/>
                      <a:pt x="9" y="7"/>
                      <a:pt x="9" y="5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83" name="Freeform 147"/>
              <p:cNvSpPr/>
              <p:nvPr/>
            </p:nvSpPr>
            <p:spPr>
              <a:xfrm>
                <a:off x="2364" y="1083"/>
                <a:ext cx="20" cy="2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0" y="40"/>
                  </a:cxn>
                  <a:cxn ang="0">
                    <a:pos x="40" y="20"/>
                  </a:cxn>
                  <a:cxn ang="0">
                    <a:pos x="20" y="4"/>
                  </a:cxn>
                  <a:cxn ang="0">
                    <a:pos x="0" y="20"/>
                  </a:cxn>
                </a:cxnLst>
                <a:pathLst>
                  <a:path w="10" h="10">
                    <a:moveTo>
                      <a:pt x="0" y="5"/>
                    </a:moveTo>
                    <a:cubicBezTo>
                      <a:pt x="0" y="7"/>
                      <a:pt x="2" y="10"/>
                      <a:pt x="5" y="10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1"/>
                      <a:pt x="5" y="1"/>
                    </a:cubicBezTo>
                    <a:cubicBezTo>
                      <a:pt x="3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84" name="Freeform 148"/>
              <p:cNvSpPr/>
              <p:nvPr/>
            </p:nvSpPr>
            <p:spPr>
              <a:xfrm>
                <a:off x="2360" y="1137"/>
                <a:ext cx="20" cy="19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20" y="32"/>
                  </a:cxn>
                  <a:cxn ang="0">
                    <a:pos x="40" y="19"/>
                  </a:cxn>
                  <a:cxn ang="0">
                    <a:pos x="20" y="0"/>
                  </a:cxn>
                  <a:cxn ang="0">
                    <a:pos x="4" y="19"/>
                  </a:cxn>
                </a:cxnLst>
                <a:pathLst>
                  <a:path w="10" h="10">
                    <a:moveTo>
                      <a:pt x="1" y="5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0"/>
                      <a:pt x="5" y="0"/>
                    </a:cubicBezTo>
                    <a:cubicBezTo>
                      <a:pt x="3" y="0"/>
                      <a:pt x="1" y="2"/>
                      <a:pt x="1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85" name="Freeform 149"/>
              <p:cNvSpPr/>
              <p:nvPr/>
            </p:nvSpPr>
            <p:spPr>
              <a:xfrm>
                <a:off x="2216" y="599"/>
                <a:ext cx="33" cy="18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64" y="36"/>
                  </a:cxn>
                  <a:cxn ang="0">
                    <a:pos x="0" y="36"/>
                  </a:cxn>
                  <a:cxn ang="0">
                    <a:pos x="31" y="0"/>
                  </a:cxn>
                </a:cxnLst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86" name="Freeform 150"/>
              <p:cNvSpPr/>
              <p:nvPr/>
            </p:nvSpPr>
            <p:spPr>
              <a:xfrm>
                <a:off x="2275" y="560"/>
                <a:ext cx="34" cy="1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8" y="32"/>
                  </a:cxn>
                  <a:cxn ang="0">
                    <a:pos x="0" y="32"/>
                  </a:cxn>
                  <a:cxn ang="0">
                    <a:pos x="36" y="0"/>
                  </a:cxn>
                </a:cxnLst>
                <a:pathLst>
                  <a:path w="17" h="8">
                    <a:moveTo>
                      <a:pt x="9" y="0"/>
                    </a:moveTo>
                    <a:cubicBezTo>
                      <a:pt x="14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87" name="Freeform 151"/>
              <p:cNvSpPr/>
              <p:nvPr/>
            </p:nvSpPr>
            <p:spPr>
              <a:xfrm>
                <a:off x="2338" y="544"/>
                <a:ext cx="34" cy="1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68" y="32"/>
                  </a:cxn>
                  <a:cxn ang="0">
                    <a:pos x="0" y="32"/>
                  </a:cxn>
                  <a:cxn ang="0">
                    <a:pos x="32" y="0"/>
                  </a:cxn>
                </a:cxnLst>
                <a:pathLst>
                  <a:path w="17" h="8">
                    <a:moveTo>
                      <a:pt x="8" y="0"/>
                    </a:moveTo>
                    <a:cubicBezTo>
                      <a:pt x="13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88" name="Freeform 152"/>
              <p:cNvSpPr/>
              <p:nvPr/>
            </p:nvSpPr>
            <p:spPr>
              <a:xfrm>
                <a:off x="2396" y="583"/>
                <a:ext cx="34" cy="18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68" y="36"/>
                  </a:cxn>
                  <a:cxn ang="0">
                    <a:pos x="0" y="36"/>
                  </a:cxn>
                  <a:cxn ang="0">
                    <a:pos x="32" y="0"/>
                  </a:cxn>
                </a:cxnLst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6663" name="Group 153"/>
            <p:cNvGrpSpPr/>
            <p:nvPr/>
          </p:nvGrpSpPr>
          <p:grpSpPr>
            <a:xfrm>
              <a:off x="2216" y="558"/>
              <a:ext cx="214" cy="61"/>
              <a:chOff x="2216" y="558"/>
              <a:chExt cx="214" cy="61"/>
            </a:xfrm>
          </p:grpSpPr>
          <p:sp>
            <p:nvSpPr>
              <p:cNvPr id="26664" name="Freeform 154"/>
              <p:cNvSpPr>
                <a:spLocks noEditPoints="1"/>
              </p:cNvSpPr>
              <p:nvPr/>
            </p:nvSpPr>
            <p:spPr>
              <a:xfrm>
                <a:off x="2216" y="613"/>
                <a:ext cx="33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64" y="0"/>
                  </a:cxn>
                  <a:cxn ang="0">
                    <a:pos x="64" y="0"/>
                  </a:cxn>
                  <a:cxn ang="0">
                    <a:pos x="64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64" y="12"/>
                  </a:cxn>
                  <a:cxn ang="0">
                    <a:pos x="64" y="0"/>
                  </a:cxn>
                </a:cxnLst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65" name="Freeform 155"/>
              <p:cNvSpPr/>
              <p:nvPr/>
            </p:nvSpPr>
            <p:spPr>
              <a:xfrm>
                <a:off x="2216" y="613"/>
                <a:ext cx="33" cy="4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4" y="8"/>
                  </a:cxn>
                  <a:cxn ang="0">
                    <a:pos x="64" y="0"/>
                  </a:cxn>
                </a:cxnLst>
                <a:pathLst>
                  <a:path w="17" h="2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66" name="Freeform 156"/>
              <p:cNvSpPr>
                <a:spLocks noEditPoints="1"/>
              </p:cNvSpPr>
              <p:nvPr/>
            </p:nvSpPr>
            <p:spPr>
              <a:xfrm>
                <a:off x="2275" y="574"/>
                <a:ext cx="34" cy="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4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8" y="0"/>
                  </a:cxn>
                </a:cxnLst>
                <a:pathLst>
                  <a:path w="17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67" name="Freeform 157"/>
              <p:cNvSpPr/>
              <p:nvPr/>
            </p:nvSpPr>
            <p:spPr>
              <a:xfrm>
                <a:off x="2275" y="574"/>
                <a:ext cx="34" cy="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8" y="4"/>
                  </a:cxn>
                  <a:cxn ang="0">
                    <a:pos x="68" y="0"/>
                  </a:cxn>
                </a:cxnLst>
                <a:pathLst>
                  <a:path w="17" h="1">
                    <a:moveTo>
                      <a:pt x="1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68" name="Freeform 158"/>
              <p:cNvSpPr>
                <a:spLocks noEditPoints="1"/>
              </p:cNvSpPr>
              <p:nvPr/>
            </p:nvSpPr>
            <p:spPr>
              <a:xfrm>
                <a:off x="2338" y="558"/>
                <a:ext cx="3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4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8" y="0"/>
                  </a:cxn>
                </a:cxnLst>
                <a:pathLst>
                  <a:path w="17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69" name="Freeform 159"/>
              <p:cNvSpPr/>
              <p:nvPr/>
            </p:nvSpPr>
            <p:spPr>
              <a:xfrm>
                <a:off x="2338" y="558"/>
                <a:ext cx="34" cy="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8" y="4"/>
                  </a:cxn>
                  <a:cxn ang="0">
                    <a:pos x="68" y="0"/>
                  </a:cxn>
                </a:cxnLst>
                <a:pathLst>
                  <a:path w="17" h="1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70" name="Freeform 160"/>
              <p:cNvSpPr>
                <a:spLocks noEditPoints="1"/>
              </p:cNvSpPr>
              <p:nvPr/>
            </p:nvSpPr>
            <p:spPr>
              <a:xfrm>
                <a:off x="2396" y="597"/>
                <a:ext cx="34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68" y="0"/>
                  </a:cxn>
                  <a:cxn ang="0">
                    <a:pos x="64" y="0"/>
                  </a:cxn>
                  <a:cxn ang="0">
                    <a:pos x="68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68" y="12"/>
                  </a:cxn>
                  <a:cxn ang="0">
                    <a:pos x="68" y="0"/>
                  </a:cxn>
                </a:cxnLst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71" name="Freeform 161"/>
              <p:cNvSpPr/>
              <p:nvPr/>
            </p:nvSpPr>
            <p:spPr>
              <a:xfrm>
                <a:off x="2396" y="597"/>
                <a:ext cx="34" cy="4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4" y="0"/>
                  </a:cxn>
                </a:cxnLst>
                <a:pathLst>
                  <a:path w="17" h="2">
                    <a:moveTo>
                      <a:pt x="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6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97442" name="Group 162"/>
          <p:cNvGrpSpPr/>
          <p:nvPr/>
        </p:nvGrpSpPr>
        <p:grpSpPr>
          <a:xfrm rot="10800000">
            <a:off x="695325" y="1827213"/>
            <a:ext cx="461963" cy="295275"/>
            <a:chOff x="2967" y="1087"/>
            <a:chExt cx="291" cy="186"/>
          </a:xfrm>
        </p:grpSpPr>
        <p:sp>
          <p:nvSpPr>
            <p:cNvPr id="26659" name="Freeform 163"/>
            <p:cNvSpPr/>
            <p:nvPr/>
          </p:nvSpPr>
          <p:spPr>
            <a:xfrm>
              <a:off x="2967" y="1087"/>
              <a:ext cx="270" cy="186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0" y="172"/>
                </a:cxn>
                <a:cxn ang="0">
                  <a:pos x="173" y="0"/>
                </a:cxn>
                <a:cxn ang="0">
                  <a:pos x="363" y="0"/>
                </a:cxn>
                <a:cxn ang="0">
                  <a:pos x="536" y="172"/>
                </a:cxn>
                <a:cxn ang="0">
                  <a:pos x="536" y="196"/>
                </a:cxn>
                <a:cxn ang="0">
                  <a:pos x="363" y="368"/>
                </a:cxn>
                <a:cxn ang="0">
                  <a:pos x="173" y="368"/>
                </a:cxn>
                <a:cxn ang="0">
                  <a:pos x="0" y="196"/>
                </a:cxn>
              </a:cxnLst>
              <a:pathLst>
                <a:path w="136" h="94">
                  <a:moveTo>
                    <a:pt x="0" y="5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16" y="0"/>
                    <a:pt x="136" y="20"/>
                    <a:pt x="136" y="44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74"/>
                    <a:pt x="116" y="94"/>
                    <a:pt x="92" y="9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20" y="94"/>
                    <a:pt x="0" y="74"/>
                    <a:pt x="0" y="50"/>
                  </a:cubicBezTo>
                  <a:close/>
                </a:path>
              </a:pathLst>
            </a:custGeom>
            <a:solidFill>
              <a:srgbClr val="EBE1E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60" name="Freeform 164"/>
            <p:cNvSpPr/>
            <p:nvPr/>
          </p:nvSpPr>
          <p:spPr>
            <a:xfrm>
              <a:off x="3237" y="1176"/>
              <a:ext cx="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pathLst>
                <a:path h="14">
                  <a:moveTo>
                    <a:pt x="0" y="14"/>
                  </a:move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61" name="Rectangle 165"/>
            <p:cNvSpPr/>
            <p:nvPr/>
          </p:nvSpPr>
          <p:spPr>
            <a:xfrm>
              <a:off x="3235" y="1162"/>
              <a:ext cx="23" cy="3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97446" name="Freeform 166"/>
          <p:cNvSpPr/>
          <p:nvPr/>
        </p:nvSpPr>
        <p:spPr>
          <a:xfrm rot="10800000">
            <a:off x="601663" y="1958975"/>
            <a:ext cx="327025" cy="984250"/>
          </a:xfrm>
          <a:custGeom>
            <a:avLst/>
            <a:gdLst/>
            <a:ahLst/>
            <a:cxnLst>
              <a:cxn ang="0">
                <a:pos x="781127513" y="2147483647"/>
              </a:cxn>
              <a:cxn ang="0">
                <a:pos x="672363400" y="2147483647"/>
              </a:cxn>
              <a:cxn ang="0">
                <a:pos x="672363400" y="2147483647"/>
              </a:cxn>
              <a:cxn ang="0">
                <a:pos x="781127513" y="2147483647"/>
              </a:cxn>
              <a:cxn ang="0">
                <a:pos x="929442784" y="2147483647"/>
              </a:cxn>
              <a:cxn ang="0">
                <a:pos x="929442784" y="2147483647"/>
              </a:cxn>
              <a:cxn ang="0">
                <a:pos x="781127513" y="2147483647"/>
              </a:cxn>
              <a:cxn ang="0">
                <a:pos x="632812242" y="2147483647"/>
              </a:cxn>
              <a:cxn ang="0">
                <a:pos x="385619075" y="2007325990"/>
              </a:cxn>
              <a:cxn ang="0">
                <a:pos x="385619075" y="247207123"/>
              </a:cxn>
              <a:cxn ang="0">
                <a:pos x="237303805" y="98884107"/>
              </a:cxn>
              <a:cxn ang="0">
                <a:pos x="0" y="98884107"/>
              </a:cxn>
              <a:cxn ang="0">
                <a:pos x="0" y="0"/>
              </a:cxn>
              <a:cxn ang="0">
                <a:pos x="237303805" y="0"/>
              </a:cxn>
              <a:cxn ang="0">
                <a:pos x="484496971" y="247207123"/>
              </a:cxn>
              <a:cxn ang="0">
                <a:pos x="484496971" y="2007325990"/>
              </a:cxn>
              <a:cxn ang="0">
                <a:pos x="632812242" y="2147483647"/>
              </a:cxn>
              <a:cxn ang="0">
                <a:pos x="781127513" y="2147483647"/>
              </a:cxn>
              <a:cxn ang="0">
                <a:pos x="1028320679" y="2147483647"/>
              </a:cxn>
              <a:cxn ang="0">
                <a:pos x="1028320679" y="2147483647"/>
              </a:cxn>
              <a:cxn ang="0">
                <a:pos x="781127513" y="2147483647"/>
              </a:cxn>
            </a:cxnLst>
            <a:pathLst>
              <a:path w="104" h="313">
                <a:moveTo>
                  <a:pt x="79" y="313"/>
                </a:moveTo>
                <a:cubicBezTo>
                  <a:pt x="68" y="313"/>
                  <a:pt x="68" y="313"/>
                  <a:pt x="68" y="313"/>
                </a:cubicBezTo>
                <a:cubicBezTo>
                  <a:pt x="68" y="304"/>
                  <a:pt x="68" y="304"/>
                  <a:pt x="68" y="304"/>
                </a:cubicBezTo>
                <a:cubicBezTo>
                  <a:pt x="79" y="304"/>
                  <a:pt x="79" y="304"/>
                  <a:pt x="79" y="304"/>
                </a:cubicBezTo>
                <a:cubicBezTo>
                  <a:pt x="88" y="304"/>
                  <a:pt x="94" y="297"/>
                  <a:pt x="94" y="289"/>
                </a:cubicBezTo>
                <a:cubicBezTo>
                  <a:pt x="94" y="243"/>
                  <a:pt x="94" y="243"/>
                  <a:pt x="94" y="243"/>
                </a:cubicBezTo>
                <a:cubicBezTo>
                  <a:pt x="94" y="235"/>
                  <a:pt x="88" y="228"/>
                  <a:pt x="79" y="228"/>
                </a:cubicBezTo>
                <a:cubicBezTo>
                  <a:pt x="64" y="228"/>
                  <a:pt x="64" y="228"/>
                  <a:pt x="64" y="228"/>
                </a:cubicBezTo>
                <a:cubicBezTo>
                  <a:pt x="50" y="228"/>
                  <a:pt x="39" y="217"/>
                  <a:pt x="39" y="203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17"/>
                  <a:pt x="32" y="10"/>
                  <a:pt x="24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8" y="0"/>
                  <a:pt x="49" y="12"/>
                  <a:pt x="49" y="25"/>
                </a:cubicBezTo>
                <a:cubicBezTo>
                  <a:pt x="49" y="203"/>
                  <a:pt x="49" y="203"/>
                  <a:pt x="49" y="203"/>
                </a:cubicBezTo>
                <a:cubicBezTo>
                  <a:pt x="49" y="212"/>
                  <a:pt x="55" y="218"/>
                  <a:pt x="64" y="218"/>
                </a:cubicBezTo>
                <a:cubicBezTo>
                  <a:pt x="79" y="218"/>
                  <a:pt x="79" y="218"/>
                  <a:pt x="79" y="218"/>
                </a:cubicBezTo>
                <a:cubicBezTo>
                  <a:pt x="93" y="218"/>
                  <a:pt x="104" y="229"/>
                  <a:pt x="104" y="243"/>
                </a:cubicBezTo>
                <a:cubicBezTo>
                  <a:pt x="104" y="289"/>
                  <a:pt x="104" y="289"/>
                  <a:pt x="104" y="289"/>
                </a:cubicBezTo>
                <a:cubicBezTo>
                  <a:pt x="104" y="302"/>
                  <a:pt x="93" y="313"/>
                  <a:pt x="79" y="313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97447" name="Group 167"/>
          <p:cNvGrpSpPr/>
          <p:nvPr/>
        </p:nvGrpSpPr>
        <p:grpSpPr>
          <a:xfrm rot="-10800000" flipH="1">
            <a:off x="1327150" y="1506538"/>
            <a:ext cx="536575" cy="1419225"/>
            <a:chOff x="2196" y="530"/>
            <a:chExt cx="317" cy="894"/>
          </a:xfrm>
        </p:grpSpPr>
        <p:sp>
          <p:nvSpPr>
            <p:cNvPr id="26642" name="Freeform 168"/>
            <p:cNvSpPr/>
            <p:nvPr/>
          </p:nvSpPr>
          <p:spPr>
            <a:xfrm>
              <a:off x="2210" y="1049"/>
              <a:ext cx="188" cy="37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595"/>
                </a:cxn>
                <a:cxn ang="0">
                  <a:pos x="352" y="744"/>
                </a:cxn>
                <a:cxn ang="0">
                  <a:pos x="372" y="12"/>
                </a:cxn>
                <a:cxn ang="0">
                  <a:pos x="16" y="0"/>
                </a:cxn>
              </a:cxnLst>
              <a:pathLst>
                <a:path w="95" h="189">
                  <a:moveTo>
                    <a:pt x="4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28" y="168"/>
                    <a:pt x="58" y="181"/>
                    <a:pt x="90" y="189"/>
                  </a:cubicBezTo>
                  <a:cubicBezTo>
                    <a:pt x="95" y="3"/>
                    <a:pt x="95" y="3"/>
                    <a:pt x="95" y="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43" name="Freeform 169"/>
            <p:cNvSpPr/>
            <p:nvPr/>
          </p:nvSpPr>
          <p:spPr>
            <a:xfrm>
              <a:off x="2299" y="1053"/>
              <a:ext cx="99" cy="371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677"/>
                </a:cxn>
                <a:cxn ang="0">
                  <a:pos x="176" y="736"/>
                </a:cxn>
                <a:cxn ang="0">
                  <a:pos x="196" y="4"/>
                </a:cxn>
                <a:cxn ang="0">
                  <a:pos x="20" y="0"/>
                </a:cxn>
              </a:cxnLst>
              <a:pathLst>
                <a:path w="50" h="187">
                  <a:moveTo>
                    <a:pt x="5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4" y="178"/>
                    <a:pt x="29" y="183"/>
                    <a:pt x="45" y="187"/>
                  </a:cubicBezTo>
                  <a:cubicBezTo>
                    <a:pt x="50" y="1"/>
                    <a:pt x="50" y="1"/>
                    <a:pt x="50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298DB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44" name="Freeform 170"/>
            <p:cNvSpPr/>
            <p:nvPr/>
          </p:nvSpPr>
          <p:spPr>
            <a:xfrm>
              <a:off x="2352" y="754"/>
              <a:ext cx="161" cy="210"/>
            </a:xfrm>
            <a:custGeom>
              <a:avLst/>
              <a:gdLst/>
              <a:ahLst/>
              <a:cxnLst>
                <a:cxn ang="0">
                  <a:pos x="296" y="32"/>
                </a:cxn>
                <a:cxn ang="0">
                  <a:pos x="292" y="113"/>
                </a:cxn>
                <a:cxn ang="0">
                  <a:pos x="147" y="353"/>
                </a:cxn>
                <a:cxn ang="0">
                  <a:pos x="56" y="396"/>
                </a:cxn>
                <a:cxn ang="0">
                  <a:pos x="0" y="361"/>
                </a:cxn>
                <a:cxn ang="0">
                  <a:pos x="197" y="48"/>
                </a:cxn>
                <a:cxn ang="0">
                  <a:pos x="276" y="16"/>
                </a:cxn>
                <a:cxn ang="0">
                  <a:pos x="296" y="32"/>
                </a:cxn>
              </a:cxnLst>
              <a:pathLst>
                <a:path w="81" h="106">
                  <a:moveTo>
                    <a:pt x="75" y="8"/>
                  </a:moveTo>
                  <a:cubicBezTo>
                    <a:pt x="81" y="12"/>
                    <a:pt x="78" y="22"/>
                    <a:pt x="74" y="2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1" y="100"/>
                    <a:pt x="22" y="106"/>
                    <a:pt x="14" y="10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4" y="5"/>
                    <a:pt x="64" y="0"/>
                    <a:pt x="70" y="4"/>
                  </a:cubicBezTo>
                  <a:lnTo>
                    <a:pt x="75" y="8"/>
                  </a:lnTo>
                  <a:close/>
                </a:path>
              </a:pathLst>
            </a:custGeom>
            <a:solidFill>
              <a:srgbClr val="FFAB9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45" name="Freeform 171"/>
            <p:cNvSpPr/>
            <p:nvPr/>
          </p:nvSpPr>
          <p:spPr>
            <a:xfrm>
              <a:off x="2233" y="952"/>
              <a:ext cx="149" cy="10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49" y="6"/>
                </a:cxn>
                <a:cxn ang="0">
                  <a:pos x="147" y="103"/>
                </a:cxn>
                <a:cxn ang="0">
                  <a:pos x="0" y="99"/>
                </a:cxn>
                <a:cxn ang="0">
                  <a:pos x="2" y="0"/>
                </a:cxn>
              </a:cxnLst>
              <a:pathLst>
                <a:path w="149" h="103">
                  <a:moveTo>
                    <a:pt x="2" y="0"/>
                  </a:moveTo>
                  <a:lnTo>
                    <a:pt x="149" y="6"/>
                  </a:lnTo>
                  <a:lnTo>
                    <a:pt x="147" y="103"/>
                  </a:lnTo>
                  <a:lnTo>
                    <a:pt x="0" y="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46" name="Freeform 172"/>
            <p:cNvSpPr/>
            <p:nvPr/>
          </p:nvSpPr>
          <p:spPr>
            <a:xfrm>
              <a:off x="2307" y="954"/>
              <a:ext cx="75" cy="10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5" y="4"/>
                </a:cxn>
                <a:cxn ang="0">
                  <a:pos x="73" y="101"/>
                </a:cxn>
                <a:cxn ang="0">
                  <a:pos x="0" y="99"/>
                </a:cxn>
                <a:cxn ang="0">
                  <a:pos x="4" y="0"/>
                </a:cxn>
              </a:cxnLst>
              <a:pathLst>
                <a:path w="75" h="101">
                  <a:moveTo>
                    <a:pt x="4" y="0"/>
                  </a:moveTo>
                  <a:lnTo>
                    <a:pt x="75" y="4"/>
                  </a:lnTo>
                  <a:lnTo>
                    <a:pt x="73" y="101"/>
                  </a:lnTo>
                  <a:lnTo>
                    <a:pt x="0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AB9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47" name="Freeform 173"/>
            <p:cNvSpPr/>
            <p:nvPr/>
          </p:nvSpPr>
          <p:spPr>
            <a:xfrm>
              <a:off x="2196" y="720"/>
              <a:ext cx="238" cy="238"/>
            </a:xfrm>
            <a:custGeom>
              <a:avLst/>
              <a:gdLst/>
              <a:ahLst/>
              <a:cxnLst>
                <a:cxn ang="0">
                  <a:pos x="79" y="460"/>
                </a:cxn>
                <a:cxn ang="0">
                  <a:pos x="377" y="472"/>
                </a:cxn>
                <a:cxn ang="0">
                  <a:pos x="460" y="393"/>
                </a:cxn>
                <a:cxn ang="0">
                  <a:pos x="472" y="16"/>
                </a:cxn>
                <a:cxn ang="0">
                  <a:pos x="16" y="0"/>
                </a:cxn>
                <a:cxn ang="0">
                  <a:pos x="4" y="377"/>
                </a:cxn>
                <a:cxn ang="0">
                  <a:pos x="79" y="460"/>
                </a:cxn>
              </a:cxnLst>
              <a:pathLst>
                <a:path w="120" h="120">
                  <a:moveTo>
                    <a:pt x="20" y="117"/>
                  </a:moveTo>
                  <a:cubicBezTo>
                    <a:pt x="96" y="120"/>
                    <a:pt x="96" y="120"/>
                    <a:pt x="96" y="120"/>
                  </a:cubicBezTo>
                  <a:cubicBezTo>
                    <a:pt x="107" y="120"/>
                    <a:pt x="117" y="111"/>
                    <a:pt x="117" y="10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0" y="107"/>
                    <a:pt x="9" y="117"/>
                    <a:pt x="20" y="117"/>
                  </a:cubicBez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48" name="Freeform 174"/>
            <p:cNvSpPr/>
            <p:nvPr/>
          </p:nvSpPr>
          <p:spPr>
            <a:xfrm>
              <a:off x="2325" y="530"/>
              <a:ext cx="55" cy="19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9" y="0"/>
                </a:cxn>
                <a:cxn ang="0">
                  <a:pos x="108" y="44"/>
                </a:cxn>
                <a:cxn ang="0">
                  <a:pos x="96" y="388"/>
                </a:cxn>
                <a:cxn ang="0">
                  <a:pos x="0" y="384"/>
                </a:cxn>
                <a:cxn ang="0">
                  <a:pos x="8" y="40"/>
                </a:cxn>
                <a:cxn ang="0">
                  <a:pos x="51" y="0"/>
                </a:cxn>
              </a:cxnLst>
              <a:pathLst>
                <a:path w="28" h="9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4"/>
                    <a:pt x="7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49" name="Freeform 175"/>
            <p:cNvSpPr/>
            <p:nvPr/>
          </p:nvSpPr>
          <p:spPr>
            <a:xfrm>
              <a:off x="2263" y="548"/>
              <a:ext cx="56" cy="17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72" y="0"/>
                </a:cxn>
                <a:cxn ang="0">
                  <a:pos x="112" y="44"/>
                </a:cxn>
                <a:cxn ang="0">
                  <a:pos x="104" y="348"/>
                </a:cxn>
                <a:cxn ang="0">
                  <a:pos x="0" y="344"/>
                </a:cxn>
                <a:cxn ang="0">
                  <a:pos x="12" y="40"/>
                </a:cxn>
                <a:cxn ang="0">
                  <a:pos x="52" y="0"/>
                </a:cxn>
              </a:cxnLst>
              <a:pathLst>
                <a:path w="28" h="8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4"/>
                    <a:pt x="8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50" name="Freeform 176"/>
            <p:cNvSpPr/>
            <p:nvPr/>
          </p:nvSpPr>
          <p:spPr>
            <a:xfrm>
              <a:off x="2204" y="585"/>
              <a:ext cx="53" cy="137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65" y="0"/>
                </a:cxn>
                <a:cxn ang="0">
                  <a:pos x="104" y="44"/>
                </a:cxn>
                <a:cxn ang="0">
                  <a:pos x="96" y="272"/>
                </a:cxn>
                <a:cxn ang="0">
                  <a:pos x="0" y="268"/>
                </a:cxn>
                <a:cxn ang="0">
                  <a:pos x="8" y="40"/>
                </a:cxn>
                <a:cxn ang="0">
                  <a:pos x="47" y="0"/>
                </a:cxn>
              </a:cxnLst>
              <a:pathLst>
                <a:path w="27" h="69">
                  <a:moveTo>
                    <a:pt x="12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23" y="1"/>
                    <a:pt x="27" y="5"/>
                    <a:pt x="27" y="11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7" y="0"/>
                    <a:pt x="12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51" name="Freeform 177"/>
            <p:cNvSpPr/>
            <p:nvPr/>
          </p:nvSpPr>
          <p:spPr>
            <a:xfrm>
              <a:off x="2384" y="572"/>
              <a:ext cx="56" cy="15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72" y="0"/>
                </a:cxn>
                <a:cxn ang="0">
                  <a:pos x="108" y="43"/>
                </a:cxn>
                <a:cxn ang="0">
                  <a:pos x="100" y="308"/>
                </a:cxn>
                <a:cxn ang="0">
                  <a:pos x="0" y="304"/>
                </a:cxn>
                <a:cxn ang="0">
                  <a:pos x="8" y="39"/>
                </a:cxn>
                <a:cxn ang="0">
                  <a:pos x="52" y="0"/>
                </a:cxn>
              </a:cxnLst>
              <a:pathLst>
                <a:path w="28" h="7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8" y="5"/>
                    <a:pt x="27" y="11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4"/>
                    <a:pt x="7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52" name="Freeform 178"/>
            <p:cNvSpPr/>
            <p:nvPr/>
          </p:nvSpPr>
          <p:spPr>
            <a:xfrm>
              <a:off x="2362" y="1111"/>
              <a:ext cx="18" cy="18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6" y="36"/>
                </a:cxn>
                <a:cxn ang="0">
                  <a:pos x="36" y="20"/>
                </a:cxn>
                <a:cxn ang="0">
                  <a:pos x="20" y="0"/>
                </a:cxn>
                <a:cxn ang="0">
                  <a:pos x="0" y="20"/>
                </a:cxn>
              </a:cxnLst>
              <a:pathLst>
                <a:path w="9" h="9">
                  <a:moveTo>
                    <a:pt x="0" y="5"/>
                  </a:moveTo>
                  <a:cubicBezTo>
                    <a:pt x="0" y="7"/>
                    <a:pt x="2" y="9"/>
                    <a:pt x="4" y="9"/>
                  </a:cubicBezTo>
                  <a:cubicBezTo>
                    <a:pt x="7" y="9"/>
                    <a:pt x="9" y="7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53" name="Freeform 179"/>
            <p:cNvSpPr/>
            <p:nvPr/>
          </p:nvSpPr>
          <p:spPr>
            <a:xfrm>
              <a:off x="2364" y="1083"/>
              <a:ext cx="2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40"/>
                </a:cxn>
                <a:cxn ang="0">
                  <a:pos x="40" y="20"/>
                </a:cxn>
                <a:cxn ang="0">
                  <a:pos x="20" y="4"/>
                </a:cxn>
                <a:cxn ang="0">
                  <a:pos x="0" y="20"/>
                </a:cxn>
              </a:cxnLst>
              <a:pathLst>
                <a:path w="10" h="10">
                  <a:moveTo>
                    <a:pt x="0" y="5"/>
                  </a:moveTo>
                  <a:cubicBezTo>
                    <a:pt x="0" y="7"/>
                    <a:pt x="2" y="10"/>
                    <a:pt x="5" y="10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54" name="Freeform 180"/>
            <p:cNvSpPr/>
            <p:nvPr/>
          </p:nvSpPr>
          <p:spPr>
            <a:xfrm>
              <a:off x="2360" y="1137"/>
              <a:ext cx="20" cy="19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20" y="32"/>
                </a:cxn>
                <a:cxn ang="0">
                  <a:pos x="40" y="19"/>
                </a:cxn>
                <a:cxn ang="0">
                  <a:pos x="20" y="0"/>
                </a:cxn>
                <a:cxn ang="0">
                  <a:pos x="4" y="19"/>
                </a:cxn>
              </a:cxnLst>
              <a:pathLst>
                <a:path w="10" h="10">
                  <a:moveTo>
                    <a:pt x="1" y="5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55" name="Freeform 181"/>
            <p:cNvSpPr/>
            <p:nvPr/>
          </p:nvSpPr>
          <p:spPr>
            <a:xfrm>
              <a:off x="2216" y="599"/>
              <a:ext cx="33" cy="1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64" y="36"/>
                </a:cxn>
                <a:cxn ang="0">
                  <a:pos x="0" y="36"/>
                </a:cxn>
                <a:cxn ang="0">
                  <a:pos x="31" y="0"/>
                </a:cxn>
              </a:cxnLst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56" name="Freeform 182"/>
            <p:cNvSpPr/>
            <p:nvPr/>
          </p:nvSpPr>
          <p:spPr>
            <a:xfrm>
              <a:off x="2275" y="560"/>
              <a:ext cx="34" cy="16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8" y="32"/>
                </a:cxn>
                <a:cxn ang="0">
                  <a:pos x="0" y="32"/>
                </a:cxn>
                <a:cxn ang="0">
                  <a:pos x="36" y="0"/>
                </a:cxn>
              </a:cxnLst>
              <a:pathLst>
                <a:path w="17" h="8">
                  <a:moveTo>
                    <a:pt x="9" y="0"/>
                  </a:moveTo>
                  <a:cubicBezTo>
                    <a:pt x="14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9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57" name="Freeform 183"/>
            <p:cNvSpPr/>
            <p:nvPr/>
          </p:nvSpPr>
          <p:spPr>
            <a:xfrm>
              <a:off x="2338" y="544"/>
              <a:ext cx="34" cy="1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8" y="32"/>
                </a:cxn>
                <a:cxn ang="0">
                  <a:pos x="0" y="32"/>
                </a:cxn>
                <a:cxn ang="0">
                  <a:pos x="32" y="0"/>
                </a:cxn>
              </a:cxnLst>
              <a:pathLst>
                <a:path w="17" h="8">
                  <a:moveTo>
                    <a:pt x="8" y="0"/>
                  </a:moveTo>
                  <a:cubicBezTo>
                    <a:pt x="13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58" name="Freeform 184"/>
            <p:cNvSpPr/>
            <p:nvPr/>
          </p:nvSpPr>
          <p:spPr>
            <a:xfrm>
              <a:off x="2396" y="583"/>
              <a:ext cx="34" cy="1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8" y="36"/>
                </a:cxn>
                <a:cxn ang="0">
                  <a:pos x="0" y="36"/>
                </a:cxn>
                <a:cxn ang="0">
                  <a:pos x="32" y="0"/>
                </a:cxn>
              </a:cxnLst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7465" name="Text Box 185"/>
          <p:cNvSpPr txBox="1"/>
          <p:nvPr/>
        </p:nvSpPr>
        <p:spPr>
          <a:xfrm>
            <a:off x="3271838" y="2501900"/>
            <a:ext cx="2338387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sz="400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/</a:t>
            </a:r>
            <a:r>
              <a:rPr lang="en-US" altLang="zh-CN" sz="40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en-US" altLang="zh-CN" sz="4000" dirty="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38" name="Rectangle 186"/>
          <p:cNvSpPr/>
          <p:nvPr/>
        </p:nvSpPr>
        <p:spPr>
          <a:xfrm>
            <a:off x="0" y="0"/>
            <a:ext cx="9144000" cy="1647825"/>
          </a:xfrm>
          <a:prstGeom prst="rect">
            <a:avLst/>
          </a:prstGeom>
          <a:solidFill>
            <a:srgbClr val="EDE8C7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39" name="Rectangle 187"/>
          <p:cNvSpPr/>
          <p:nvPr/>
        </p:nvSpPr>
        <p:spPr>
          <a:xfrm>
            <a:off x="0" y="3494088"/>
            <a:ext cx="9144000" cy="1647825"/>
          </a:xfrm>
          <a:prstGeom prst="rect">
            <a:avLst/>
          </a:prstGeom>
          <a:solidFill>
            <a:srgbClr val="EDE8C7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7468" name="Text Box 188"/>
          <p:cNvSpPr txBox="1"/>
          <p:nvPr/>
        </p:nvSpPr>
        <p:spPr>
          <a:xfrm>
            <a:off x="5511800" y="2733675"/>
            <a:ext cx="2012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单击添加标题文本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469" name="Line 189"/>
          <p:cNvSpPr/>
          <p:nvPr/>
        </p:nvSpPr>
        <p:spPr>
          <a:xfrm>
            <a:off x="0" y="3422650"/>
            <a:ext cx="14797088" cy="0"/>
          </a:xfrm>
          <a:prstGeom prst="line">
            <a:avLst/>
          </a:prstGeom>
          <a:ln w="25400" cap="flat" cmpd="sng">
            <a:solidFill>
              <a:srgbClr val="EDE8C7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9729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9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9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974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" presetClass="entr" presetSubtype="1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7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 " pathEditMode="relative" ptsTypes="AA">
                                      <p:cBhvr>
                                        <p:cTn id="59" dur="3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47 L -0.50208 -0.00216 " pathEditMode="relative" ptsTypes="AA">
                                      <p:cBhvr>
                                        <p:cTn id="61" dur="3000" fill="hold"/>
                                        <p:tgtEl>
                                          <p:spTgt spid="97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65" grpId="0"/>
      <p:bldP spid="974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7650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27696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697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99333" name="Text Box 5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588" name="Rectangle 36"/>
          <p:cNvSpPr/>
          <p:nvPr/>
        </p:nvSpPr>
        <p:spPr>
          <a:xfrm>
            <a:off x="2178050" y="2652713"/>
            <a:ext cx="287338" cy="1511300"/>
          </a:xfrm>
          <a:prstGeom prst="rect">
            <a:avLst/>
          </a:prstGeom>
          <a:solidFill>
            <a:srgbClr val="33CCFF"/>
          </a:solidFill>
          <a:ln w="9525">
            <a:noFill/>
          </a:ln>
        </p:spPr>
        <p:txBody>
          <a:bodyPr wrap="none" anchor="ctr"/>
          <a:p>
            <a:pPr>
              <a:buClr>
                <a:srgbClr val="C0C0C0"/>
              </a:buClr>
            </a:pPr>
            <a:endParaRPr lang="zh-CN" altLang="zh-CN" dirty="0">
              <a:solidFill>
                <a:srgbClr val="A46BC7"/>
              </a:solidFill>
              <a:latin typeface="Arial" panose="020B0604020202020204" pitchFamily="34" charset="0"/>
            </a:endParaRPr>
          </a:p>
        </p:txBody>
      </p:sp>
      <p:sp>
        <p:nvSpPr>
          <p:cNvPr id="23589" name="Rectangle 37"/>
          <p:cNvSpPr/>
          <p:nvPr/>
        </p:nvSpPr>
        <p:spPr>
          <a:xfrm>
            <a:off x="2463800" y="3221038"/>
            <a:ext cx="287338" cy="942975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 wrap="none" anchor="ctr"/>
          <a:p>
            <a:pPr>
              <a:buClr>
                <a:srgbClr val="C0C0C0"/>
              </a:buClr>
            </a:pPr>
            <a:endParaRPr lang="zh-CN" altLang="zh-CN" dirty="0">
              <a:solidFill>
                <a:srgbClr val="A46BC7"/>
              </a:solidFill>
              <a:latin typeface="Arial" panose="020B0604020202020204" pitchFamily="34" charset="0"/>
            </a:endParaRPr>
          </a:p>
        </p:txBody>
      </p:sp>
      <p:sp>
        <p:nvSpPr>
          <p:cNvPr id="23590" name="Rectangle 38"/>
          <p:cNvSpPr/>
          <p:nvPr/>
        </p:nvSpPr>
        <p:spPr>
          <a:xfrm>
            <a:off x="3387725" y="2933700"/>
            <a:ext cx="287338" cy="1230313"/>
          </a:xfrm>
          <a:prstGeom prst="rect">
            <a:avLst/>
          </a:prstGeom>
          <a:solidFill>
            <a:srgbClr val="33CCFF"/>
          </a:solidFill>
          <a:ln w="9525">
            <a:noFill/>
          </a:ln>
        </p:spPr>
        <p:txBody>
          <a:bodyPr wrap="none" anchor="ctr"/>
          <a:p>
            <a:pPr>
              <a:buClr>
                <a:srgbClr val="C0C0C0"/>
              </a:buClr>
            </a:pPr>
            <a:endParaRPr lang="zh-CN" altLang="zh-CN" dirty="0">
              <a:solidFill>
                <a:srgbClr val="A46BC7"/>
              </a:solidFill>
              <a:latin typeface="Arial" panose="020B0604020202020204" pitchFamily="34" charset="0"/>
            </a:endParaRPr>
          </a:p>
        </p:txBody>
      </p:sp>
      <p:sp>
        <p:nvSpPr>
          <p:cNvPr id="23591" name="Rectangle 39"/>
          <p:cNvSpPr/>
          <p:nvPr/>
        </p:nvSpPr>
        <p:spPr>
          <a:xfrm>
            <a:off x="3673475" y="2357438"/>
            <a:ext cx="287338" cy="1806575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 wrap="none" anchor="ctr"/>
          <a:p>
            <a:pPr>
              <a:buClr>
                <a:srgbClr val="C0C0C0"/>
              </a:buClr>
            </a:pPr>
            <a:endParaRPr lang="zh-CN" altLang="zh-CN" dirty="0">
              <a:solidFill>
                <a:srgbClr val="A46BC7"/>
              </a:solidFill>
              <a:latin typeface="Arial" panose="020B0604020202020204" pitchFamily="34" charset="0"/>
            </a:endParaRPr>
          </a:p>
        </p:txBody>
      </p:sp>
      <p:sp>
        <p:nvSpPr>
          <p:cNvPr id="23592" name="Rectangle 40"/>
          <p:cNvSpPr/>
          <p:nvPr/>
        </p:nvSpPr>
        <p:spPr>
          <a:xfrm>
            <a:off x="4587875" y="3076575"/>
            <a:ext cx="287338" cy="1087438"/>
          </a:xfrm>
          <a:prstGeom prst="rect">
            <a:avLst/>
          </a:prstGeom>
          <a:solidFill>
            <a:srgbClr val="33CCFF"/>
          </a:solidFill>
          <a:ln w="9525">
            <a:noFill/>
          </a:ln>
        </p:spPr>
        <p:txBody>
          <a:bodyPr wrap="none" anchor="ctr"/>
          <a:p>
            <a:pPr>
              <a:buClr>
                <a:srgbClr val="C0C0C0"/>
              </a:buClr>
            </a:pPr>
            <a:endParaRPr lang="zh-CN" altLang="zh-CN" dirty="0">
              <a:solidFill>
                <a:srgbClr val="A46BC7"/>
              </a:solidFill>
              <a:latin typeface="Arial" panose="020B0604020202020204" pitchFamily="34" charset="0"/>
            </a:endParaRPr>
          </a:p>
        </p:txBody>
      </p:sp>
      <p:sp>
        <p:nvSpPr>
          <p:cNvPr id="23593" name="Rectangle 41"/>
          <p:cNvSpPr/>
          <p:nvPr/>
        </p:nvSpPr>
        <p:spPr>
          <a:xfrm>
            <a:off x="4873625" y="3436938"/>
            <a:ext cx="287338" cy="727075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 wrap="none" anchor="ctr"/>
          <a:p>
            <a:pPr>
              <a:buClr>
                <a:srgbClr val="C0C0C0"/>
              </a:buClr>
            </a:pPr>
            <a:endParaRPr lang="zh-CN" altLang="zh-CN" dirty="0">
              <a:solidFill>
                <a:srgbClr val="A46BC7"/>
              </a:solidFill>
              <a:latin typeface="Arial" panose="020B0604020202020204" pitchFamily="34" charset="0"/>
            </a:endParaRPr>
          </a:p>
        </p:txBody>
      </p:sp>
      <p:sp>
        <p:nvSpPr>
          <p:cNvPr id="23618" name="Rectangle 66"/>
          <p:cNvSpPr/>
          <p:nvPr/>
        </p:nvSpPr>
        <p:spPr>
          <a:xfrm>
            <a:off x="2216150" y="4214813"/>
            <a:ext cx="558800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>
              <a:buClrTx/>
              <a:buFontTx/>
              <a:buNone/>
            </a:pPr>
            <a:r>
              <a:rPr lang="zh-CN" altLang="en-US" sz="1100" dirty="0">
                <a:latin typeface="Myriad Pro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1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3633" name="Group 81"/>
          <p:cNvGrpSpPr/>
          <p:nvPr/>
        </p:nvGrpSpPr>
        <p:grpSpPr>
          <a:xfrm>
            <a:off x="1403350" y="1782763"/>
            <a:ext cx="5716588" cy="2414587"/>
            <a:chOff x="768" y="1120"/>
            <a:chExt cx="3601" cy="1484"/>
          </a:xfrm>
        </p:grpSpPr>
        <p:sp>
          <p:nvSpPr>
            <p:cNvPr id="27666" name="Line 43"/>
            <p:cNvSpPr/>
            <p:nvPr/>
          </p:nvSpPr>
          <p:spPr>
            <a:xfrm>
              <a:off x="1848" y="1188"/>
              <a:ext cx="0" cy="1395"/>
            </a:xfrm>
            <a:prstGeom prst="line">
              <a:avLst/>
            </a:prstGeom>
            <a:ln w="6350" cap="flat" cmpd="sng">
              <a:solidFill>
                <a:srgbClr val="5F5F5F"/>
              </a:solidFill>
              <a:prstDash val="dash"/>
              <a:miter/>
              <a:headEnd type="none" w="med" len="med"/>
              <a:tailEnd type="none" w="med" len="med"/>
            </a:ln>
          </p:spPr>
        </p:sp>
        <p:sp>
          <p:nvSpPr>
            <p:cNvPr id="27667" name="Line 44"/>
            <p:cNvSpPr/>
            <p:nvPr/>
          </p:nvSpPr>
          <p:spPr>
            <a:xfrm>
              <a:off x="2611" y="1188"/>
              <a:ext cx="0" cy="1395"/>
            </a:xfrm>
            <a:prstGeom prst="line">
              <a:avLst/>
            </a:prstGeom>
            <a:ln w="6350" cap="flat" cmpd="sng">
              <a:solidFill>
                <a:srgbClr val="5F5F5F"/>
              </a:solidFill>
              <a:prstDash val="dash"/>
              <a:miter/>
              <a:headEnd type="none" w="med" len="med"/>
              <a:tailEnd type="none" w="med" len="med"/>
            </a:ln>
          </p:spPr>
        </p:sp>
        <p:sp>
          <p:nvSpPr>
            <p:cNvPr id="27668" name="Line 45"/>
            <p:cNvSpPr/>
            <p:nvPr/>
          </p:nvSpPr>
          <p:spPr>
            <a:xfrm>
              <a:off x="3370" y="1188"/>
              <a:ext cx="0" cy="1395"/>
            </a:xfrm>
            <a:prstGeom prst="line">
              <a:avLst/>
            </a:prstGeom>
            <a:ln w="6350" cap="flat" cmpd="sng">
              <a:solidFill>
                <a:srgbClr val="5F5F5F"/>
              </a:solidFill>
              <a:prstDash val="dash"/>
              <a:miter/>
              <a:headEnd type="none" w="med" len="med"/>
              <a:tailEnd type="none" w="med" len="med"/>
            </a:ln>
          </p:spPr>
        </p:sp>
        <p:sp>
          <p:nvSpPr>
            <p:cNvPr id="27669" name="Line 46"/>
            <p:cNvSpPr/>
            <p:nvPr/>
          </p:nvSpPr>
          <p:spPr>
            <a:xfrm>
              <a:off x="4132" y="1211"/>
              <a:ext cx="0" cy="1372"/>
            </a:xfrm>
            <a:prstGeom prst="line">
              <a:avLst/>
            </a:prstGeom>
            <a:ln w="6350" cap="flat" cmpd="sng">
              <a:solidFill>
                <a:srgbClr val="5F5F5F"/>
              </a:solidFill>
              <a:prstDash val="dash"/>
              <a:miter/>
              <a:headEnd type="none" w="med" len="med"/>
              <a:tailEnd type="none" w="med" len="med"/>
            </a:ln>
          </p:spPr>
        </p:sp>
        <p:sp>
          <p:nvSpPr>
            <p:cNvPr id="27670" name="Line 47"/>
            <p:cNvSpPr/>
            <p:nvPr/>
          </p:nvSpPr>
          <p:spPr>
            <a:xfrm>
              <a:off x="1117" y="2583"/>
              <a:ext cx="3252" cy="0"/>
            </a:xfrm>
            <a:prstGeom prst="line">
              <a:avLst/>
            </a:prstGeom>
            <a:ln w="6350" cap="flat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</p:sp>
        <p:grpSp>
          <p:nvGrpSpPr>
            <p:cNvPr id="27671" name="Group 48"/>
            <p:cNvGrpSpPr/>
            <p:nvPr/>
          </p:nvGrpSpPr>
          <p:grpSpPr>
            <a:xfrm>
              <a:off x="1056" y="1188"/>
              <a:ext cx="61" cy="1395"/>
              <a:chOff x="1074" y="1203"/>
              <a:chExt cx="61" cy="1395"/>
            </a:xfrm>
          </p:grpSpPr>
          <p:sp>
            <p:nvSpPr>
              <p:cNvPr id="27680" name="Line 49"/>
              <p:cNvSpPr/>
              <p:nvPr/>
            </p:nvSpPr>
            <p:spPr>
              <a:xfrm>
                <a:off x="1135" y="1203"/>
                <a:ext cx="0" cy="1395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81" name="Line 50"/>
              <p:cNvSpPr/>
              <p:nvPr/>
            </p:nvSpPr>
            <p:spPr>
              <a:xfrm flipH="1">
                <a:off x="1074" y="2598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82" name="Line 51"/>
              <p:cNvSpPr/>
              <p:nvPr/>
            </p:nvSpPr>
            <p:spPr>
              <a:xfrm flipH="1">
                <a:off x="1074" y="2498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83" name="Line 52"/>
              <p:cNvSpPr/>
              <p:nvPr/>
            </p:nvSpPr>
            <p:spPr>
              <a:xfrm flipH="1">
                <a:off x="1074" y="2402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84" name="Line 53"/>
              <p:cNvSpPr/>
              <p:nvPr/>
            </p:nvSpPr>
            <p:spPr>
              <a:xfrm flipH="1">
                <a:off x="1074" y="2302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85" name="Line 54"/>
              <p:cNvSpPr/>
              <p:nvPr/>
            </p:nvSpPr>
            <p:spPr>
              <a:xfrm flipH="1">
                <a:off x="1074" y="2202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86" name="Line 55"/>
              <p:cNvSpPr/>
              <p:nvPr/>
            </p:nvSpPr>
            <p:spPr>
              <a:xfrm flipH="1">
                <a:off x="1074" y="2106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87" name="Line 56"/>
              <p:cNvSpPr/>
              <p:nvPr/>
            </p:nvSpPr>
            <p:spPr>
              <a:xfrm flipH="1">
                <a:off x="1074" y="2006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88" name="Line 57"/>
              <p:cNvSpPr/>
              <p:nvPr/>
            </p:nvSpPr>
            <p:spPr>
              <a:xfrm flipH="1">
                <a:off x="1074" y="1906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89" name="Line 58"/>
              <p:cNvSpPr/>
              <p:nvPr/>
            </p:nvSpPr>
            <p:spPr>
              <a:xfrm flipH="1">
                <a:off x="1074" y="1810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90" name="Line 59"/>
              <p:cNvSpPr/>
              <p:nvPr/>
            </p:nvSpPr>
            <p:spPr>
              <a:xfrm flipH="1">
                <a:off x="1074" y="1710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91" name="Line 60"/>
              <p:cNvSpPr/>
              <p:nvPr/>
            </p:nvSpPr>
            <p:spPr>
              <a:xfrm flipH="1">
                <a:off x="1074" y="1610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92" name="Line 61"/>
              <p:cNvSpPr/>
              <p:nvPr/>
            </p:nvSpPr>
            <p:spPr>
              <a:xfrm flipH="1">
                <a:off x="1074" y="1513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93" name="Line 62"/>
              <p:cNvSpPr/>
              <p:nvPr/>
            </p:nvSpPr>
            <p:spPr>
              <a:xfrm flipH="1">
                <a:off x="1074" y="1414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94" name="Line 63"/>
              <p:cNvSpPr/>
              <p:nvPr/>
            </p:nvSpPr>
            <p:spPr>
              <a:xfrm flipH="1">
                <a:off x="1074" y="1314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7695" name="Line 64"/>
              <p:cNvSpPr/>
              <p:nvPr/>
            </p:nvSpPr>
            <p:spPr>
              <a:xfrm flipH="1">
                <a:off x="1074" y="1217"/>
                <a:ext cx="61" cy="0"/>
              </a:xfrm>
              <a:prstGeom prst="line">
                <a:avLst/>
              </a:prstGeom>
              <a:ln w="63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</p:grpSp>
        <p:sp>
          <p:nvSpPr>
            <p:cNvPr id="27672" name="Rectangle 65"/>
            <p:cNvSpPr/>
            <p:nvPr/>
          </p:nvSpPr>
          <p:spPr>
            <a:xfrm>
              <a:off x="768" y="2501"/>
              <a:ext cx="130" cy="1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>
                <a:buClrTx/>
                <a:buFontTx/>
                <a:buNone/>
              </a:pP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0%</a:t>
              </a:r>
              <a:endPara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3" name="Rectangle 67"/>
            <p:cNvSpPr/>
            <p:nvPr/>
          </p:nvSpPr>
          <p:spPr>
            <a:xfrm>
              <a:off x="768" y="2312"/>
              <a:ext cx="182" cy="1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>
                <a:buClrTx/>
                <a:buFontTx/>
                <a:buNone/>
              </a:pP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20%</a:t>
              </a:r>
              <a:endPara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4" name="Rectangle 68"/>
            <p:cNvSpPr/>
            <p:nvPr/>
          </p:nvSpPr>
          <p:spPr>
            <a:xfrm>
              <a:off x="768" y="2123"/>
              <a:ext cx="182" cy="1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>
                <a:buClrTx/>
                <a:buFontTx/>
                <a:buNone/>
              </a:pP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40%</a:t>
              </a:r>
              <a:endPara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5" name="Rectangle 69"/>
            <p:cNvSpPr/>
            <p:nvPr/>
          </p:nvSpPr>
          <p:spPr>
            <a:xfrm>
              <a:off x="768" y="1920"/>
              <a:ext cx="182" cy="1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>
                <a:buClrTx/>
                <a:buFontTx/>
                <a:buNone/>
              </a:pP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60%</a:t>
              </a:r>
              <a:endPara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6" name="Rectangle 70"/>
            <p:cNvSpPr/>
            <p:nvPr/>
          </p:nvSpPr>
          <p:spPr>
            <a:xfrm>
              <a:off x="768" y="1716"/>
              <a:ext cx="182" cy="1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>
                <a:buClrTx/>
                <a:buFontTx/>
                <a:buNone/>
              </a:pP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80%</a:t>
              </a:r>
              <a:endPara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7" name="Rectangle 71"/>
            <p:cNvSpPr/>
            <p:nvPr/>
          </p:nvSpPr>
          <p:spPr>
            <a:xfrm>
              <a:off x="768" y="1513"/>
              <a:ext cx="234" cy="1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>
                <a:buClrTx/>
                <a:buFontTx/>
                <a:buNone/>
              </a:pP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100%</a:t>
              </a:r>
              <a:endPara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8" name="Rectangle 72"/>
            <p:cNvSpPr/>
            <p:nvPr/>
          </p:nvSpPr>
          <p:spPr>
            <a:xfrm>
              <a:off x="768" y="1324"/>
              <a:ext cx="234" cy="1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>
                <a:buClrTx/>
                <a:buFontTx/>
                <a:buNone/>
              </a:pP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120%</a:t>
              </a:r>
              <a:endPara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79" name="Rectangle 73"/>
            <p:cNvSpPr/>
            <p:nvPr/>
          </p:nvSpPr>
          <p:spPr>
            <a:xfrm>
              <a:off x="768" y="1120"/>
              <a:ext cx="234" cy="1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pPr>
                <a:buClrTx/>
                <a:buFontTx/>
                <a:buNone/>
              </a:pPr>
              <a:r>
                <a:rPr lang="en-US" altLang="zh-CN" sz="11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140%</a:t>
              </a:r>
              <a:endPara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3626" name="Rectangle 74"/>
          <p:cNvSpPr/>
          <p:nvPr/>
        </p:nvSpPr>
        <p:spPr>
          <a:xfrm>
            <a:off x="3425825" y="4214813"/>
            <a:ext cx="558800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>
              <a:buClrTx/>
              <a:buFontTx/>
              <a:buNone/>
            </a:pPr>
            <a:r>
              <a:rPr lang="zh-CN" altLang="en-US" sz="1100" dirty="0">
                <a:latin typeface="Myriad Pro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1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627" name="Rectangle 75"/>
          <p:cNvSpPr/>
          <p:nvPr/>
        </p:nvSpPr>
        <p:spPr>
          <a:xfrm>
            <a:off x="4625975" y="4214813"/>
            <a:ext cx="558800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>
              <a:buClrTx/>
              <a:buFontTx/>
              <a:buNone/>
            </a:pPr>
            <a:r>
              <a:rPr lang="zh-CN" altLang="en-US" sz="1100" dirty="0">
                <a:latin typeface="Myriad Pro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1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628" name="Rectangle 76"/>
          <p:cNvSpPr/>
          <p:nvPr/>
        </p:nvSpPr>
        <p:spPr>
          <a:xfrm>
            <a:off x="5835650" y="4214813"/>
            <a:ext cx="558800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>
              <a:buClrTx/>
              <a:buFontTx/>
              <a:buNone/>
            </a:pPr>
            <a:r>
              <a:rPr lang="zh-CN" altLang="en-US" sz="1100" dirty="0">
                <a:latin typeface="Myriad Pro" pitchFamily="34" charset="0"/>
                <a:ea typeface="微软雅黑" panose="020B0503020204020204" pitchFamily="34" charset="-122"/>
              </a:rPr>
              <a:t>添加文本</a:t>
            </a:r>
            <a:endParaRPr lang="zh-CN" altLang="en-US" sz="1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629" name="Rectangle 77"/>
          <p:cNvSpPr/>
          <p:nvPr/>
        </p:nvSpPr>
        <p:spPr>
          <a:xfrm>
            <a:off x="5797550" y="2212975"/>
            <a:ext cx="287338" cy="1951038"/>
          </a:xfrm>
          <a:prstGeom prst="rect">
            <a:avLst/>
          </a:prstGeom>
          <a:solidFill>
            <a:srgbClr val="33CCFF"/>
          </a:solidFill>
          <a:ln w="9525">
            <a:noFill/>
          </a:ln>
        </p:spPr>
        <p:txBody>
          <a:bodyPr wrap="none" anchor="ctr"/>
          <a:p>
            <a:pPr>
              <a:buClr>
                <a:srgbClr val="C0C0C0"/>
              </a:buClr>
            </a:pPr>
            <a:endParaRPr lang="zh-CN" altLang="zh-CN" dirty="0">
              <a:solidFill>
                <a:srgbClr val="A46BC7"/>
              </a:solidFill>
              <a:latin typeface="Arial" panose="020B0604020202020204" pitchFamily="34" charset="0"/>
            </a:endParaRPr>
          </a:p>
        </p:txBody>
      </p:sp>
      <p:sp>
        <p:nvSpPr>
          <p:cNvPr id="23630" name="Rectangle 78"/>
          <p:cNvSpPr/>
          <p:nvPr/>
        </p:nvSpPr>
        <p:spPr>
          <a:xfrm>
            <a:off x="6083300" y="2573338"/>
            <a:ext cx="287338" cy="1590675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 wrap="none" anchor="ctr"/>
          <a:p>
            <a:pPr>
              <a:buClr>
                <a:srgbClr val="C0C0C0"/>
              </a:buClr>
            </a:pPr>
            <a:endParaRPr lang="zh-CN" altLang="zh-CN" dirty="0">
              <a:solidFill>
                <a:srgbClr val="A46BC7"/>
              </a:solidFill>
              <a:latin typeface="Arial" panose="020B0604020202020204" pitchFamily="34" charset="0"/>
            </a:endParaRPr>
          </a:p>
        </p:txBody>
      </p:sp>
      <p:sp>
        <p:nvSpPr>
          <p:cNvPr id="23631" name="Text Box 79"/>
          <p:cNvSpPr txBox="1"/>
          <p:nvPr/>
        </p:nvSpPr>
        <p:spPr>
          <a:xfrm>
            <a:off x="7321550" y="2752725"/>
            <a:ext cx="7556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>
                <a:srgbClr val="33CCFF"/>
              </a:buClr>
            </a:pPr>
            <a:r>
              <a:rPr lang="zh-CN" altLang="en-US" dirty="0">
                <a:latin typeface="Arial" panose="020B0604020202020204" pitchFamily="34" charset="0"/>
              </a:rPr>
              <a:t>文本一</a:t>
            </a:r>
            <a:endParaRPr lang="zh-CN" altLang="en-US" dirty="0">
              <a:latin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</a:rPr>
              <a:t>文本二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23588" grpId="0" animBg="1"/>
      <p:bldP spid="23589" grpId="0" animBg="1"/>
      <p:bldP spid="23590" grpId="0" animBg="1"/>
      <p:bldP spid="23591" grpId="0" animBg="1"/>
      <p:bldP spid="23592" grpId="0" animBg="1"/>
      <p:bldP spid="23593" grpId="0" animBg="1"/>
      <p:bldP spid="23618" grpId="0"/>
      <p:bldP spid="23626" grpId="0"/>
      <p:bldP spid="23627" grpId="0"/>
      <p:bldP spid="23628" grpId="0"/>
      <p:bldP spid="23629" grpId="0" animBg="1"/>
      <p:bldP spid="23630" grpId="0" animBg="1"/>
      <p:bldP spid="236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8674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28697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98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3618" name="Rectangle 66"/>
          <p:cNvSpPr/>
          <p:nvPr/>
        </p:nvSpPr>
        <p:spPr>
          <a:xfrm>
            <a:off x="2386013" y="4287838"/>
            <a:ext cx="336550" cy="182562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>
              <a:buClrTx/>
              <a:buFontTx/>
              <a:buNone/>
            </a:pPr>
            <a:r>
              <a:rPr lang="en-US" altLang="zh-CN" b="1" dirty="0">
                <a:latin typeface="Myriad Pro" pitchFamily="34" charset="0"/>
                <a:ea typeface="微软雅黑" panose="020B0503020204020204" pitchFamily="34" charset="-122"/>
              </a:rPr>
              <a:t>2010</a:t>
            </a:r>
            <a:endParaRPr lang="en-US" altLang="zh-CN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1412" name="Rectangle 65"/>
          <p:cNvSpPr/>
          <p:nvPr/>
        </p:nvSpPr>
        <p:spPr>
          <a:xfrm>
            <a:off x="1547813" y="4105275"/>
            <a:ext cx="206375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0%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415" name="Rectangle 69"/>
          <p:cNvSpPr/>
          <p:nvPr/>
        </p:nvSpPr>
        <p:spPr>
          <a:xfrm>
            <a:off x="1547813" y="3478213"/>
            <a:ext cx="288925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418" name="Rectangle 72"/>
          <p:cNvSpPr/>
          <p:nvPr/>
        </p:nvSpPr>
        <p:spPr>
          <a:xfrm>
            <a:off x="1547813" y="2224088"/>
            <a:ext cx="288925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628" name="Rectangle 76"/>
          <p:cNvSpPr/>
          <p:nvPr/>
        </p:nvSpPr>
        <p:spPr>
          <a:xfrm>
            <a:off x="6005513" y="4298950"/>
            <a:ext cx="336550" cy="18256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 algn="ctr">
              <a:buClrTx/>
              <a:buFontTx/>
              <a:buNone/>
            </a:pPr>
            <a:r>
              <a:rPr lang="en-US" altLang="zh-CN" b="1" dirty="0">
                <a:latin typeface="Myriad Pro" pitchFamily="34" charset="0"/>
                <a:ea typeface="微软雅黑" panose="020B0503020204020204" pitchFamily="34" charset="-122"/>
              </a:rPr>
              <a:t>2014</a:t>
            </a:r>
            <a:endParaRPr lang="en-US" altLang="zh-CN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631" name="Text Box 79"/>
          <p:cNvSpPr txBox="1"/>
          <p:nvPr/>
        </p:nvSpPr>
        <p:spPr>
          <a:xfrm>
            <a:off x="7321550" y="3062288"/>
            <a:ext cx="755650" cy="6397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>
                <a:srgbClr val="33CCFF"/>
              </a:buClr>
            </a:pPr>
            <a:r>
              <a:rPr lang="zh-CN" altLang="en-US" dirty="0">
                <a:latin typeface="Arial" panose="020B0604020202020204" pitchFamily="34" charset="0"/>
              </a:rPr>
              <a:t>文本一</a:t>
            </a:r>
            <a:endParaRPr lang="zh-CN" altLang="en-US" dirty="0">
              <a:latin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</a:rPr>
              <a:t>文本二</a:t>
            </a:r>
            <a:endParaRPr lang="zh-CN" altLang="en-US" dirty="0">
              <a:latin typeface="Arial" panose="020B0604020202020204" pitchFamily="34" charset="0"/>
            </a:endParaRPr>
          </a:p>
          <a:p>
            <a:pPr>
              <a:buClr>
                <a:srgbClr val="2D4454"/>
              </a:buClr>
            </a:pPr>
            <a:r>
              <a:rPr lang="zh-CN" altLang="en-US" dirty="0">
                <a:latin typeface="Arial" panose="020B0604020202020204" pitchFamily="34" charset="0"/>
              </a:rPr>
              <a:t>文本二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1490" name="Freeform 114"/>
          <p:cNvSpPr/>
          <p:nvPr/>
        </p:nvSpPr>
        <p:spPr>
          <a:xfrm>
            <a:off x="2057400" y="1660525"/>
            <a:ext cx="4581525" cy="255587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1217236263" y="2147483647"/>
              </a:cxn>
              <a:cxn ang="0">
                <a:pos x="2147483647" y="1746469075"/>
              </a:cxn>
              <a:cxn ang="0">
                <a:pos x="2147483647" y="1600300013"/>
              </a:cxn>
              <a:cxn ang="0">
                <a:pos x="2147483647" y="1209675000"/>
              </a:cxn>
              <a:cxn ang="0">
                <a:pos x="2147483647" y="624998750"/>
              </a:cxn>
              <a:cxn ang="0">
                <a:pos x="2147483647" y="0"/>
              </a:cxn>
              <a:cxn ang="0">
                <a:pos x="2147483647" y="2147483647"/>
              </a:cxn>
            </a:cxnLst>
            <a:pathLst>
              <a:path w="2886" h="1610">
                <a:moveTo>
                  <a:pt x="2886" y="1610"/>
                </a:moveTo>
                <a:lnTo>
                  <a:pt x="0" y="1610"/>
                </a:lnTo>
                <a:lnTo>
                  <a:pt x="0" y="906"/>
                </a:lnTo>
                <a:lnTo>
                  <a:pt x="483" y="906"/>
                </a:lnTo>
                <a:lnTo>
                  <a:pt x="962" y="693"/>
                </a:lnTo>
                <a:lnTo>
                  <a:pt x="1445" y="635"/>
                </a:lnTo>
                <a:lnTo>
                  <a:pt x="1924" y="480"/>
                </a:lnTo>
                <a:lnTo>
                  <a:pt x="2407" y="248"/>
                </a:lnTo>
                <a:lnTo>
                  <a:pt x="2886" y="0"/>
                </a:lnTo>
                <a:lnTo>
                  <a:pt x="2886" y="1610"/>
                </a:lnTo>
                <a:close/>
              </a:path>
            </a:pathLst>
          </a:custGeom>
          <a:solidFill>
            <a:srgbClr val="33CC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8682" name="Freeform 115"/>
          <p:cNvSpPr/>
          <p:nvPr/>
        </p:nvSpPr>
        <p:spPr>
          <a:xfrm>
            <a:off x="2057400" y="1660525"/>
            <a:ext cx="4581525" cy="255587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1217236263" y="2147483647"/>
              </a:cxn>
              <a:cxn ang="0">
                <a:pos x="2147483647" y="1746469075"/>
              </a:cxn>
              <a:cxn ang="0">
                <a:pos x="2147483647" y="1600300013"/>
              </a:cxn>
              <a:cxn ang="0">
                <a:pos x="2147483647" y="1209675000"/>
              </a:cxn>
              <a:cxn ang="0">
                <a:pos x="2147483647" y="624998750"/>
              </a:cxn>
              <a:cxn ang="0">
                <a:pos x="2147483647" y="0"/>
              </a:cxn>
              <a:cxn ang="0">
                <a:pos x="2147483647" y="2147483647"/>
              </a:cxn>
            </a:cxnLst>
            <a:pathLst>
              <a:path w="2886" h="1610">
                <a:moveTo>
                  <a:pt x="2886" y="1610"/>
                </a:moveTo>
                <a:lnTo>
                  <a:pt x="0" y="1610"/>
                </a:lnTo>
                <a:lnTo>
                  <a:pt x="0" y="906"/>
                </a:lnTo>
                <a:lnTo>
                  <a:pt x="483" y="906"/>
                </a:lnTo>
                <a:lnTo>
                  <a:pt x="962" y="693"/>
                </a:lnTo>
                <a:lnTo>
                  <a:pt x="1445" y="635"/>
                </a:lnTo>
                <a:lnTo>
                  <a:pt x="1924" y="480"/>
                </a:lnTo>
                <a:lnTo>
                  <a:pt x="2407" y="248"/>
                </a:lnTo>
                <a:lnTo>
                  <a:pt x="2886" y="0"/>
                </a:lnTo>
                <a:lnTo>
                  <a:pt x="2886" y="1610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1492" name="Freeform 116"/>
          <p:cNvSpPr/>
          <p:nvPr/>
        </p:nvSpPr>
        <p:spPr>
          <a:xfrm>
            <a:off x="2057400" y="3014663"/>
            <a:ext cx="4581525" cy="1206500"/>
          </a:xfrm>
          <a:custGeom>
            <a:avLst/>
            <a:gdLst/>
            <a:ahLst/>
            <a:cxnLst>
              <a:cxn ang="0">
                <a:pos x="2147483647" y="1915318750"/>
              </a:cxn>
              <a:cxn ang="0">
                <a:pos x="0" y="1915318750"/>
              </a:cxn>
              <a:cxn ang="0">
                <a:pos x="0" y="350302513"/>
              </a:cxn>
              <a:cxn ang="0">
                <a:pos x="1207155638" y="473789375"/>
              </a:cxn>
              <a:cxn ang="0">
                <a:pos x="2147483647" y="57964388"/>
              </a:cxn>
              <a:cxn ang="0">
                <a:pos x="2147483647" y="342741250"/>
              </a:cxn>
              <a:cxn ang="0">
                <a:pos x="2147483647" y="168851263"/>
              </a:cxn>
              <a:cxn ang="0">
                <a:pos x="2147483647" y="614918125"/>
              </a:cxn>
              <a:cxn ang="0">
                <a:pos x="2147483647" y="0"/>
              </a:cxn>
              <a:cxn ang="0">
                <a:pos x="2147483647" y="1915318750"/>
              </a:cxn>
            </a:cxnLst>
            <a:pathLst>
              <a:path w="2886" h="760">
                <a:moveTo>
                  <a:pt x="2886" y="760"/>
                </a:moveTo>
                <a:lnTo>
                  <a:pt x="0" y="760"/>
                </a:lnTo>
                <a:lnTo>
                  <a:pt x="0" y="139"/>
                </a:lnTo>
                <a:lnTo>
                  <a:pt x="479" y="188"/>
                </a:lnTo>
                <a:lnTo>
                  <a:pt x="958" y="23"/>
                </a:lnTo>
                <a:lnTo>
                  <a:pt x="1437" y="136"/>
                </a:lnTo>
                <a:lnTo>
                  <a:pt x="1916" y="67"/>
                </a:lnTo>
                <a:lnTo>
                  <a:pt x="2403" y="244"/>
                </a:lnTo>
                <a:lnTo>
                  <a:pt x="2886" y="0"/>
                </a:lnTo>
                <a:lnTo>
                  <a:pt x="2886" y="760"/>
                </a:lnTo>
                <a:close/>
              </a:path>
            </a:pathLst>
          </a:custGeom>
          <a:solidFill>
            <a:srgbClr val="FF99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8684" name="Freeform 117"/>
          <p:cNvSpPr/>
          <p:nvPr/>
        </p:nvSpPr>
        <p:spPr>
          <a:xfrm>
            <a:off x="2057400" y="3014663"/>
            <a:ext cx="4581525" cy="1206500"/>
          </a:xfrm>
          <a:custGeom>
            <a:avLst/>
            <a:gdLst/>
            <a:ahLst/>
            <a:cxnLst>
              <a:cxn ang="0">
                <a:pos x="2147483647" y="1915318750"/>
              </a:cxn>
              <a:cxn ang="0">
                <a:pos x="0" y="1915318750"/>
              </a:cxn>
              <a:cxn ang="0">
                <a:pos x="0" y="350302513"/>
              </a:cxn>
              <a:cxn ang="0">
                <a:pos x="1207155638" y="473789375"/>
              </a:cxn>
              <a:cxn ang="0">
                <a:pos x="2147483647" y="57964388"/>
              </a:cxn>
              <a:cxn ang="0">
                <a:pos x="2147483647" y="342741250"/>
              </a:cxn>
              <a:cxn ang="0">
                <a:pos x="2147483647" y="168851263"/>
              </a:cxn>
              <a:cxn ang="0">
                <a:pos x="2147483647" y="614918125"/>
              </a:cxn>
              <a:cxn ang="0">
                <a:pos x="2147483647" y="0"/>
              </a:cxn>
              <a:cxn ang="0">
                <a:pos x="2147483647" y="1915318750"/>
              </a:cxn>
            </a:cxnLst>
            <a:pathLst>
              <a:path w="2886" h="760">
                <a:moveTo>
                  <a:pt x="2886" y="760"/>
                </a:moveTo>
                <a:lnTo>
                  <a:pt x="0" y="760"/>
                </a:lnTo>
                <a:lnTo>
                  <a:pt x="0" y="139"/>
                </a:lnTo>
                <a:lnTo>
                  <a:pt x="479" y="188"/>
                </a:lnTo>
                <a:lnTo>
                  <a:pt x="958" y="23"/>
                </a:lnTo>
                <a:lnTo>
                  <a:pt x="1437" y="136"/>
                </a:lnTo>
                <a:lnTo>
                  <a:pt x="1916" y="67"/>
                </a:lnTo>
                <a:lnTo>
                  <a:pt x="2403" y="244"/>
                </a:lnTo>
                <a:lnTo>
                  <a:pt x="2886" y="0"/>
                </a:lnTo>
                <a:lnTo>
                  <a:pt x="2886" y="760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1494" name="Freeform 118"/>
          <p:cNvSpPr/>
          <p:nvPr/>
        </p:nvSpPr>
        <p:spPr>
          <a:xfrm>
            <a:off x="2057400" y="3546475"/>
            <a:ext cx="4581525" cy="674688"/>
          </a:xfrm>
          <a:custGeom>
            <a:avLst/>
            <a:gdLst/>
            <a:ahLst/>
            <a:cxnLst>
              <a:cxn ang="0">
                <a:pos x="2147483647" y="1071067994"/>
              </a:cxn>
              <a:cxn ang="0">
                <a:pos x="0" y="1071067994"/>
              </a:cxn>
              <a:cxn ang="0">
                <a:pos x="0" y="0"/>
              </a:cxn>
              <a:cxn ang="0">
                <a:pos x="1207155638" y="304939926"/>
              </a:cxn>
              <a:cxn ang="0">
                <a:pos x="2147483647" y="556955738"/>
              </a:cxn>
              <a:cxn ang="0">
                <a:pos x="2147483647" y="284778661"/>
              </a:cxn>
              <a:cxn ang="0">
                <a:pos x="2147483647" y="556955738"/>
              </a:cxn>
              <a:cxn ang="0">
                <a:pos x="2147483647" y="597278268"/>
              </a:cxn>
              <a:cxn ang="0">
                <a:pos x="2147483647" y="297378658"/>
              </a:cxn>
              <a:cxn ang="0">
                <a:pos x="2147483647" y="1071067994"/>
              </a:cxn>
            </a:cxnLst>
            <a:pathLst>
              <a:path w="2886" h="425">
                <a:moveTo>
                  <a:pt x="2886" y="425"/>
                </a:moveTo>
                <a:lnTo>
                  <a:pt x="0" y="425"/>
                </a:lnTo>
                <a:lnTo>
                  <a:pt x="0" y="0"/>
                </a:lnTo>
                <a:lnTo>
                  <a:pt x="479" y="121"/>
                </a:lnTo>
                <a:lnTo>
                  <a:pt x="958" y="221"/>
                </a:lnTo>
                <a:lnTo>
                  <a:pt x="1437" y="113"/>
                </a:lnTo>
                <a:lnTo>
                  <a:pt x="1916" y="221"/>
                </a:lnTo>
                <a:lnTo>
                  <a:pt x="2403" y="237"/>
                </a:lnTo>
                <a:lnTo>
                  <a:pt x="2886" y="118"/>
                </a:lnTo>
                <a:lnTo>
                  <a:pt x="2886" y="425"/>
                </a:lnTo>
                <a:close/>
              </a:path>
            </a:pathLst>
          </a:custGeom>
          <a:solidFill>
            <a:srgbClr val="2D4454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8686" name="Freeform 119"/>
          <p:cNvSpPr/>
          <p:nvPr/>
        </p:nvSpPr>
        <p:spPr>
          <a:xfrm>
            <a:off x="2057400" y="3546475"/>
            <a:ext cx="4581525" cy="674688"/>
          </a:xfrm>
          <a:custGeom>
            <a:avLst/>
            <a:gdLst/>
            <a:ahLst/>
            <a:cxnLst>
              <a:cxn ang="0">
                <a:pos x="2147483647" y="1071067994"/>
              </a:cxn>
              <a:cxn ang="0">
                <a:pos x="0" y="1071067994"/>
              </a:cxn>
              <a:cxn ang="0">
                <a:pos x="0" y="0"/>
              </a:cxn>
              <a:cxn ang="0">
                <a:pos x="1207155638" y="304939926"/>
              </a:cxn>
              <a:cxn ang="0">
                <a:pos x="2147483647" y="556955738"/>
              </a:cxn>
              <a:cxn ang="0">
                <a:pos x="2147483647" y="284778661"/>
              </a:cxn>
              <a:cxn ang="0">
                <a:pos x="2147483647" y="556955738"/>
              </a:cxn>
              <a:cxn ang="0">
                <a:pos x="2147483647" y="597278268"/>
              </a:cxn>
              <a:cxn ang="0">
                <a:pos x="2147483647" y="297378658"/>
              </a:cxn>
              <a:cxn ang="0">
                <a:pos x="2147483647" y="1071067994"/>
              </a:cxn>
            </a:cxnLst>
            <a:pathLst>
              <a:path w="2886" h="425">
                <a:moveTo>
                  <a:pt x="2886" y="425"/>
                </a:moveTo>
                <a:lnTo>
                  <a:pt x="0" y="425"/>
                </a:lnTo>
                <a:lnTo>
                  <a:pt x="0" y="0"/>
                </a:lnTo>
                <a:lnTo>
                  <a:pt x="479" y="121"/>
                </a:lnTo>
                <a:lnTo>
                  <a:pt x="958" y="221"/>
                </a:lnTo>
                <a:lnTo>
                  <a:pt x="1437" y="113"/>
                </a:lnTo>
                <a:lnTo>
                  <a:pt x="1916" y="221"/>
                </a:lnTo>
                <a:lnTo>
                  <a:pt x="2403" y="237"/>
                </a:lnTo>
                <a:lnTo>
                  <a:pt x="2886" y="118"/>
                </a:lnTo>
                <a:lnTo>
                  <a:pt x="2886" y="425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1570" name="Freeform 194"/>
          <p:cNvSpPr/>
          <p:nvPr/>
        </p:nvSpPr>
        <p:spPr>
          <a:xfrm>
            <a:off x="2822575" y="4335463"/>
            <a:ext cx="3068638" cy="104775"/>
          </a:xfrm>
          <a:custGeom>
            <a:avLst/>
            <a:gdLst/>
            <a:ahLst/>
            <a:cxnLst>
              <a:cxn ang="0">
                <a:pos x="0" y="110886875"/>
              </a:cxn>
              <a:cxn ang="0">
                <a:pos x="2147483647" y="110886875"/>
              </a:cxn>
              <a:cxn ang="0">
                <a:pos x="2147483647" y="166330313"/>
              </a:cxn>
              <a:cxn ang="0">
                <a:pos x="2147483647" y="83165950"/>
              </a:cxn>
              <a:cxn ang="0">
                <a:pos x="2147483647" y="0"/>
              </a:cxn>
              <a:cxn ang="0">
                <a:pos x="2147483647" y="55443438"/>
              </a:cxn>
              <a:cxn ang="0">
                <a:pos x="0" y="55443438"/>
              </a:cxn>
              <a:cxn ang="0">
                <a:pos x="0" y="110886875"/>
              </a:cxn>
            </a:cxnLst>
            <a:pathLst>
              <a:path w="1933" h="66">
                <a:moveTo>
                  <a:pt x="0" y="44"/>
                </a:moveTo>
                <a:lnTo>
                  <a:pt x="1848" y="44"/>
                </a:lnTo>
                <a:lnTo>
                  <a:pt x="1848" y="66"/>
                </a:lnTo>
                <a:lnTo>
                  <a:pt x="1933" y="33"/>
                </a:lnTo>
                <a:lnTo>
                  <a:pt x="1848" y="0"/>
                </a:lnTo>
                <a:lnTo>
                  <a:pt x="1848" y="22"/>
                </a:lnTo>
                <a:lnTo>
                  <a:pt x="0" y="22"/>
                </a:lnTo>
                <a:lnTo>
                  <a:pt x="0" y="44"/>
                </a:lnTo>
                <a:close/>
              </a:path>
            </a:pathLst>
          </a:custGeom>
          <a:solidFill>
            <a:srgbClr val="919191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1576" name="Rectangle 72"/>
          <p:cNvSpPr/>
          <p:nvPr/>
        </p:nvSpPr>
        <p:spPr>
          <a:xfrm>
            <a:off x="1547813" y="2852738"/>
            <a:ext cx="288925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577" name="Rectangle 72"/>
          <p:cNvSpPr/>
          <p:nvPr/>
        </p:nvSpPr>
        <p:spPr>
          <a:xfrm>
            <a:off x="1547813" y="1560513"/>
            <a:ext cx="371475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1580" name="Group 204"/>
          <p:cNvGrpSpPr/>
          <p:nvPr/>
        </p:nvGrpSpPr>
        <p:grpSpPr>
          <a:xfrm>
            <a:off x="2051050" y="1490663"/>
            <a:ext cx="5041900" cy="2735262"/>
            <a:chOff x="1292" y="939"/>
            <a:chExt cx="3176" cy="1723"/>
          </a:xfrm>
        </p:grpSpPr>
        <p:sp>
          <p:nvSpPr>
            <p:cNvPr id="28692" name="Freeform 195"/>
            <p:cNvSpPr/>
            <p:nvPr/>
          </p:nvSpPr>
          <p:spPr>
            <a:xfrm>
              <a:off x="1292" y="939"/>
              <a:ext cx="3176" cy="1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23"/>
                </a:cxn>
                <a:cxn ang="0">
                  <a:pos x="3176" y="1723"/>
                </a:cxn>
              </a:cxnLst>
              <a:pathLst>
                <a:path w="3176" h="1723">
                  <a:moveTo>
                    <a:pt x="0" y="0"/>
                  </a:moveTo>
                  <a:lnTo>
                    <a:pt x="0" y="1723"/>
                  </a:lnTo>
                  <a:lnTo>
                    <a:pt x="3176" y="1723"/>
                  </a:lnTo>
                </a:path>
              </a:pathLst>
            </a:custGeom>
            <a:noFill/>
            <a:ln w="9525" cap="flat" cmpd="sng">
              <a:solidFill>
                <a:srgbClr val="333333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93" name="Line 196"/>
            <p:cNvSpPr/>
            <p:nvPr/>
          </p:nvSpPr>
          <p:spPr>
            <a:xfrm>
              <a:off x="1292" y="1452"/>
              <a:ext cx="2994" cy="0"/>
            </a:xfrm>
            <a:prstGeom prst="line">
              <a:avLst/>
            </a:prstGeom>
            <a:ln w="9525" cap="flat" cmpd="sng">
              <a:solidFill>
                <a:srgbClr val="333333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8694" name="Line 197"/>
            <p:cNvSpPr/>
            <p:nvPr/>
          </p:nvSpPr>
          <p:spPr>
            <a:xfrm>
              <a:off x="1292" y="1844"/>
              <a:ext cx="2994" cy="0"/>
            </a:xfrm>
            <a:prstGeom prst="line">
              <a:avLst/>
            </a:prstGeom>
            <a:ln w="9525" cap="flat" cmpd="sng">
              <a:solidFill>
                <a:srgbClr val="333333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8695" name="Line 198"/>
            <p:cNvSpPr/>
            <p:nvPr/>
          </p:nvSpPr>
          <p:spPr>
            <a:xfrm>
              <a:off x="1292" y="2244"/>
              <a:ext cx="2994" cy="0"/>
            </a:xfrm>
            <a:prstGeom prst="line">
              <a:avLst/>
            </a:prstGeom>
            <a:ln w="9525" cap="flat" cmpd="sng">
              <a:solidFill>
                <a:srgbClr val="333333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8696" name="Line 202"/>
            <p:cNvSpPr/>
            <p:nvPr/>
          </p:nvSpPr>
          <p:spPr>
            <a:xfrm>
              <a:off x="1292" y="1046"/>
              <a:ext cx="2994" cy="0"/>
            </a:xfrm>
            <a:prstGeom prst="line">
              <a:avLst/>
            </a:prstGeom>
            <a:ln w="9525" cap="flat" cmpd="sng">
              <a:solidFill>
                <a:srgbClr val="333333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01581" name="Text Box 205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10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8" grpId="0"/>
      <p:bldP spid="101412" grpId="0"/>
      <p:bldP spid="101415" grpId="0"/>
      <p:bldP spid="101418" grpId="0"/>
      <p:bldP spid="23628" grpId="0"/>
      <p:bldP spid="23631" grpId="0"/>
      <p:bldP spid="101576" grpId="0"/>
      <p:bldP spid="101577" grpId="0"/>
      <p:bldP spid="1015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29698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29717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9718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3451" name="Text Box 27"/>
          <p:cNvSpPr txBox="1"/>
          <p:nvPr/>
        </p:nvSpPr>
        <p:spPr>
          <a:xfrm>
            <a:off x="1312863" y="4083050"/>
            <a:ext cx="6516687" cy="712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400" dirty="0">
                <a:solidFill>
                  <a:srgbClr val="33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dirty="0">
              <a:solidFill>
                <a:srgbClr val="33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454" name="Freeform 30"/>
          <p:cNvSpPr/>
          <p:nvPr/>
        </p:nvSpPr>
        <p:spPr>
          <a:xfrm>
            <a:off x="4227513" y="1562100"/>
            <a:ext cx="676275" cy="396875"/>
          </a:xfrm>
          <a:custGeom>
            <a:avLst/>
            <a:gdLst/>
            <a:ahLst/>
            <a:cxnLst>
              <a:cxn ang="0">
                <a:pos x="546874700" y="0"/>
              </a:cxn>
              <a:cxn ang="0">
                <a:pos x="0" y="630039063"/>
              </a:cxn>
              <a:cxn ang="0">
                <a:pos x="1073586563" y="630039063"/>
              </a:cxn>
              <a:cxn ang="0">
                <a:pos x="546874700" y="0"/>
              </a:cxn>
            </a:cxnLst>
            <a:pathLst>
              <a:path w="426" h="250">
                <a:moveTo>
                  <a:pt x="217" y="0"/>
                </a:moveTo>
                <a:lnTo>
                  <a:pt x="0" y="250"/>
                </a:lnTo>
                <a:lnTo>
                  <a:pt x="426" y="250"/>
                </a:lnTo>
                <a:lnTo>
                  <a:pt x="217" y="0"/>
                </a:lnTo>
                <a:close/>
              </a:path>
            </a:pathLst>
          </a:custGeom>
          <a:solidFill>
            <a:srgbClr val="33CC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3455" name="Freeform 31"/>
          <p:cNvSpPr/>
          <p:nvPr/>
        </p:nvSpPr>
        <p:spPr>
          <a:xfrm>
            <a:off x="3722688" y="2159000"/>
            <a:ext cx="1698625" cy="384175"/>
          </a:xfrm>
          <a:custGeom>
            <a:avLst/>
            <a:gdLst/>
            <a:ahLst/>
            <a:cxnLst>
              <a:cxn ang="0">
                <a:pos x="0" y="609877813"/>
              </a:cxn>
              <a:cxn ang="0">
                <a:pos x="2147483647" y="609877813"/>
              </a:cxn>
              <a:cxn ang="0">
                <a:pos x="2147483647" y="0"/>
              </a:cxn>
              <a:cxn ang="0">
                <a:pos x="526713450" y="0"/>
              </a:cxn>
              <a:cxn ang="0">
                <a:pos x="0" y="609877813"/>
              </a:cxn>
            </a:cxnLst>
            <a:pathLst>
              <a:path w="1070" h="242">
                <a:moveTo>
                  <a:pt x="0" y="242"/>
                </a:moveTo>
                <a:lnTo>
                  <a:pt x="1070" y="242"/>
                </a:lnTo>
                <a:lnTo>
                  <a:pt x="861" y="0"/>
                </a:lnTo>
                <a:lnTo>
                  <a:pt x="209" y="0"/>
                </a:lnTo>
                <a:lnTo>
                  <a:pt x="0" y="242"/>
                </a:lnTo>
                <a:close/>
              </a:path>
            </a:pathLst>
          </a:custGeom>
          <a:solidFill>
            <a:srgbClr val="FF99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3456" name="Freeform 32"/>
          <p:cNvSpPr/>
          <p:nvPr/>
        </p:nvSpPr>
        <p:spPr>
          <a:xfrm>
            <a:off x="3205163" y="2743200"/>
            <a:ext cx="2733675" cy="384175"/>
          </a:xfrm>
          <a:custGeom>
            <a:avLst/>
            <a:gdLst/>
            <a:ahLst/>
            <a:cxnLst>
              <a:cxn ang="0">
                <a:pos x="0" y="609877813"/>
              </a:cxn>
              <a:cxn ang="0">
                <a:pos x="2147483647" y="609877813"/>
              </a:cxn>
              <a:cxn ang="0">
                <a:pos x="2147483647" y="0"/>
              </a:cxn>
              <a:cxn ang="0">
                <a:pos x="526713450" y="0"/>
              </a:cxn>
              <a:cxn ang="0">
                <a:pos x="0" y="609877813"/>
              </a:cxn>
            </a:cxnLst>
            <a:pathLst>
              <a:path w="1722" h="242">
                <a:moveTo>
                  <a:pt x="0" y="242"/>
                </a:moveTo>
                <a:lnTo>
                  <a:pt x="1722" y="242"/>
                </a:lnTo>
                <a:lnTo>
                  <a:pt x="1505" y="0"/>
                </a:lnTo>
                <a:lnTo>
                  <a:pt x="209" y="0"/>
                </a:lnTo>
                <a:lnTo>
                  <a:pt x="0" y="242"/>
                </a:lnTo>
                <a:close/>
              </a:path>
            </a:pathLst>
          </a:custGeom>
          <a:solidFill>
            <a:srgbClr val="C0C0C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3457" name="Freeform 33"/>
          <p:cNvSpPr/>
          <p:nvPr/>
        </p:nvSpPr>
        <p:spPr>
          <a:xfrm>
            <a:off x="2686050" y="3327400"/>
            <a:ext cx="3757613" cy="396875"/>
          </a:xfrm>
          <a:custGeom>
            <a:avLst/>
            <a:gdLst/>
            <a:ahLst/>
            <a:cxnLst>
              <a:cxn ang="0">
                <a:pos x="0" y="630039063"/>
              </a:cxn>
              <a:cxn ang="0">
                <a:pos x="2147483647" y="630039063"/>
              </a:cxn>
              <a:cxn ang="0">
                <a:pos x="2147483647" y="0"/>
              </a:cxn>
              <a:cxn ang="0">
                <a:pos x="549394136" y="0"/>
              </a:cxn>
              <a:cxn ang="0">
                <a:pos x="0" y="630039063"/>
              </a:cxn>
            </a:cxnLst>
            <a:pathLst>
              <a:path w="2367" h="250">
                <a:moveTo>
                  <a:pt x="0" y="250"/>
                </a:moveTo>
                <a:lnTo>
                  <a:pt x="2367" y="250"/>
                </a:lnTo>
                <a:lnTo>
                  <a:pt x="2158" y="0"/>
                </a:lnTo>
                <a:lnTo>
                  <a:pt x="218" y="0"/>
                </a:lnTo>
                <a:lnTo>
                  <a:pt x="0" y="250"/>
                </a:lnTo>
                <a:close/>
              </a:path>
            </a:pathLst>
          </a:custGeom>
          <a:solidFill>
            <a:srgbClr val="2D4454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3460" name="Text Box 36"/>
          <p:cNvSpPr txBox="1"/>
          <p:nvPr/>
        </p:nvSpPr>
        <p:spPr>
          <a:xfrm>
            <a:off x="4308475" y="1701800"/>
            <a:ext cx="5127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461" name="Text Box 37"/>
          <p:cNvSpPr txBox="1"/>
          <p:nvPr/>
        </p:nvSpPr>
        <p:spPr>
          <a:xfrm>
            <a:off x="4308475" y="2209800"/>
            <a:ext cx="5127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33%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462" name="Text Box 38"/>
          <p:cNvSpPr txBox="1"/>
          <p:nvPr/>
        </p:nvSpPr>
        <p:spPr>
          <a:xfrm>
            <a:off x="4308475" y="2800350"/>
            <a:ext cx="5127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463" name="Text Box 39"/>
          <p:cNvSpPr txBox="1"/>
          <p:nvPr/>
        </p:nvSpPr>
        <p:spPr>
          <a:xfrm>
            <a:off x="4308475" y="3390900"/>
            <a:ext cx="5127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464" name="Line 40"/>
          <p:cNvSpPr/>
          <p:nvPr/>
        </p:nvSpPr>
        <p:spPr>
          <a:xfrm>
            <a:off x="4787900" y="1851025"/>
            <a:ext cx="2303463" cy="0"/>
          </a:xfrm>
          <a:prstGeom prst="line">
            <a:avLst/>
          </a:prstGeom>
          <a:ln w="12700" cap="flat" cmpd="sng">
            <a:solidFill>
              <a:srgbClr val="33CCFF"/>
            </a:solidFill>
            <a:prstDash val="solid"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03465" name="Rectangle 41"/>
          <p:cNvSpPr/>
          <p:nvPr/>
        </p:nvSpPr>
        <p:spPr>
          <a:xfrm>
            <a:off x="5651500" y="1274763"/>
            <a:ext cx="1431925" cy="5667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466" name="Line 42"/>
          <p:cNvSpPr/>
          <p:nvPr/>
        </p:nvSpPr>
        <p:spPr>
          <a:xfrm>
            <a:off x="5564188" y="3003550"/>
            <a:ext cx="2303462" cy="0"/>
          </a:xfrm>
          <a:prstGeom prst="line">
            <a:avLst/>
          </a:prstGeom>
          <a:ln w="12700" cap="flat" cmpd="sng">
            <a:solidFill>
              <a:srgbClr val="C0C0C0"/>
            </a:solidFill>
            <a:prstDash val="solid"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03467" name="Rectangle 43"/>
          <p:cNvSpPr/>
          <p:nvPr/>
        </p:nvSpPr>
        <p:spPr>
          <a:xfrm>
            <a:off x="6451600" y="2427288"/>
            <a:ext cx="1431925" cy="5667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b="1" dirty="0">
                <a:solidFill>
                  <a:srgbClr val="33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 dirty="0">
              <a:solidFill>
                <a:srgbClr val="33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468" name="Line 44"/>
          <p:cNvSpPr/>
          <p:nvPr/>
        </p:nvSpPr>
        <p:spPr>
          <a:xfrm>
            <a:off x="1042988" y="3579813"/>
            <a:ext cx="1873250" cy="0"/>
          </a:xfrm>
          <a:prstGeom prst="line">
            <a:avLst/>
          </a:prstGeom>
          <a:ln w="12700" cap="flat" cmpd="sng">
            <a:solidFill>
              <a:srgbClr val="2D4454"/>
            </a:solidFill>
            <a:prstDash val="solid"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03469" name="Line 45"/>
          <p:cNvSpPr/>
          <p:nvPr/>
        </p:nvSpPr>
        <p:spPr>
          <a:xfrm>
            <a:off x="1797050" y="2422525"/>
            <a:ext cx="2303463" cy="0"/>
          </a:xfrm>
          <a:prstGeom prst="line">
            <a:avLst/>
          </a:prstGeom>
          <a:ln w="1270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103470" name="Rectangle 46"/>
          <p:cNvSpPr/>
          <p:nvPr/>
        </p:nvSpPr>
        <p:spPr>
          <a:xfrm>
            <a:off x="1763713" y="1851025"/>
            <a:ext cx="1431925" cy="5667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471" name="Rectangle 47"/>
          <p:cNvSpPr/>
          <p:nvPr/>
        </p:nvSpPr>
        <p:spPr>
          <a:xfrm>
            <a:off x="971550" y="3003550"/>
            <a:ext cx="1431925" cy="5667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b="1" dirty="0">
                <a:solidFill>
                  <a:srgbClr val="33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000" b="1" dirty="0">
              <a:solidFill>
                <a:srgbClr val="33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8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8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472" name="Text Box 48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10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10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0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10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1" dur="500"/>
                                        <p:tgtEl>
                                          <p:spTgt spid="1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0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0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1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51" grpId="0"/>
      <p:bldP spid="103460" grpId="0"/>
      <p:bldP spid="103461" grpId="0"/>
      <p:bldP spid="103462" grpId="0"/>
      <p:bldP spid="103463" grpId="0"/>
      <p:bldP spid="103465" grpId="0"/>
      <p:bldP spid="103467" grpId="0"/>
      <p:bldP spid="103470" grpId="0"/>
      <p:bldP spid="103471" grpId="0"/>
      <p:bldP spid="1034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0722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30734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735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6522" name="Freeform 26"/>
          <p:cNvSpPr/>
          <p:nvPr/>
        </p:nvSpPr>
        <p:spPr>
          <a:xfrm>
            <a:off x="4659313" y="1995488"/>
            <a:ext cx="1758950" cy="1839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47483647"/>
              </a:cxn>
              <a:cxn ang="0">
                <a:pos x="2056447500" y="2147483647"/>
              </a:cxn>
              <a:cxn ang="0">
                <a:pos x="2147483647" y="1484370834"/>
              </a:cxn>
              <a:cxn ang="0">
                <a:pos x="2056447500" y="0"/>
              </a:cxn>
              <a:cxn ang="0">
                <a:pos x="0" y="0"/>
              </a:cxn>
            </a:cxnLst>
            <a:pathLst>
              <a:path w="1108" h="1159">
                <a:moveTo>
                  <a:pt x="0" y="0"/>
                </a:moveTo>
                <a:lnTo>
                  <a:pt x="0" y="1159"/>
                </a:lnTo>
                <a:lnTo>
                  <a:pt x="816" y="1159"/>
                </a:lnTo>
                <a:lnTo>
                  <a:pt x="1108" y="589"/>
                </a:lnTo>
                <a:lnTo>
                  <a:pt x="8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D4454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6523" name="Freeform 27"/>
          <p:cNvSpPr>
            <a:spLocks noEditPoints="1"/>
          </p:cNvSpPr>
          <p:nvPr/>
        </p:nvSpPr>
        <p:spPr>
          <a:xfrm>
            <a:off x="5389563" y="2478088"/>
            <a:ext cx="307975" cy="884237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1791582968" y="2147483647"/>
              </a:cxn>
              <a:cxn ang="0">
                <a:pos x="1791582968" y="2147483647"/>
              </a:cxn>
              <a:cxn ang="0">
                <a:pos x="1370037053" y="2147483647"/>
              </a:cxn>
              <a:cxn ang="0">
                <a:pos x="1370037053" y="2147483647"/>
              </a:cxn>
              <a:cxn ang="0">
                <a:pos x="632324004" y="2147483647"/>
              </a:cxn>
              <a:cxn ang="0">
                <a:pos x="632324004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316167135" y="2114323767"/>
              </a:cxn>
              <a:cxn ang="0">
                <a:pos x="948491139" y="1691452845"/>
              </a:cxn>
              <a:cxn ang="0">
                <a:pos x="1580815143" y="1585735114"/>
              </a:cxn>
              <a:cxn ang="0">
                <a:pos x="2147483647" y="1797170575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634296102"/>
              </a:cxn>
              <a:cxn ang="0">
                <a:pos x="2107750103" y="1162874473"/>
              </a:cxn>
              <a:cxn ang="0">
                <a:pos x="1580815143" y="1268592204"/>
              </a:cxn>
              <a:cxn ang="0">
                <a:pos x="1053869918" y="1162874473"/>
              </a:cxn>
              <a:cxn ang="0">
                <a:pos x="948491139" y="634296102"/>
              </a:cxn>
              <a:cxn ang="0">
                <a:pos x="1159258963" y="211435461"/>
              </a:cxn>
              <a:cxn ang="0">
                <a:pos x="1580815143" y="0"/>
              </a:cxn>
              <a:cxn ang="0">
                <a:pos x="2107750103" y="211435461"/>
              </a:cxn>
              <a:cxn ang="0">
                <a:pos x="2147483647" y="634296102"/>
              </a:cxn>
            </a:cxnLst>
            <a:pathLst>
              <a:path w="30" h="86">
                <a:moveTo>
                  <a:pt x="30" y="56"/>
                </a:moveTo>
                <a:cubicBezTo>
                  <a:pt x="24" y="56"/>
                  <a:pt x="24" y="56"/>
                  <a:pt x="24" y="56"/>
                </a:cubicBezTo>
                <a:cubicBezTo>
                  <a:pt x="24" y="86"/>
                  <a:pt x="24" y="86"/>
                  <a:pt x="24" y="86"/>
                </a:cubicBezTo>
                <a:cubicBezTo>
                  <a:pt x="17" y="86"/>
                  <a:pt x="17" y="86"/>
                  <a:pt x="17" y="86"/>
                </a:cubicBezTo>
                <a:cubicBezTo>
                  <a:pt x="17" y="56"/>
                  <a:pt x="17" y="56"/>
                  <a:pt x="17" y="56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86"/>
                  <a:pt x="13" y="86"/>
                  <a:pt x="13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56"/>
                  <a:pt x="6" y="56"/>
                  <a:pt x="6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4"/>
                  <a:pt x="1" y="22"/>
                  <a:pt x="3" y="20"/>
                </a:cubicBezTo>
                <a:cubicBezTo>
                  <a:pt x="5" y="18"/>
                  <a:pt x="7" y="17"/>
                  <a:pt x="9" y="16"/>
                </a:cubicBezTo>
                <a:cubicBezTo>
                  <a:pt x="12" y="15"/>
                  <a:pt x="14" y="15"/>
                  <a:pt x="15" y="15"/>
                </a:cubicBezTo>
                <a:cubicBezTo>
                  <a:pt x="18" y="15"/>
                  <a:pt x="20" y="16"/>
                  <a:pt x="23" y="17"/>
                </a:cubicBezTo>
                <a:cubicBezTo>
                  <a:pt x="26" y="19"/>
                  <a:pt x="28" y="21"/>
                  <a:pt x="29" y="24"/>
                </a:cubicBezTo>
                <a:cubicBezTo>
                  <a:pt x="30" y="25"/>
                  <a:pt x="30" y="26"/>
                  <a:pt x="30" y="26"/>
                </a:cubicBezTo>
                <a:lnTo>
                  <a:pt x="30" y="56"/>
                </a:lnTo>
                <a:close/>
                <a:moveTo>
                  <a:pt x="22" y="6"/>
                </a:moveTo>
                <a:cubicBezTo>
                  <a:pt x="22" y="8"/>
                  <a:pt x="21" y="9"/>
                  <a:pt x="20" y="11"/>
                </a:cubicBezTo>
                <a:cubicBezTo>
                  <a:pt x="18" y="12"/>
                  <a:pt x="17" y="12"/>
                  <a:pt x="15" y="12"/>
                </a:cubicBezTo>
                <a:cubicBezTo>
                  <a:pt x="13" y="12"/>
                  <a:pt x="12" y="12"/>
                  <a:pt x="10" y="11"/>
                </a:cubicBezTo>
                <a:cubicBezTo>
                  <a:pt x="9" y="9"/>
                  <a:pt x="9" y="8"/>
                  <a:pt x="9" y="6"/>
                </a:cubicBezTo>
                <a:cubicBezTo>
                  <a:pt x="9" y="4"/>
                  <a:pt x="9" y="3"/>
                  <a:pt x="11" y="2"/>
                </a:cubicBezTo>
                <a:cubicBezTo>
                  <a:pt x="12" y="0"/>
                  <a:pt x="13" y="0"/>
                  <a:pt x="15" y="0"/>
                </a:cubicBezTo>
                <a:cubicBezTo>
                  <a:pt x="17" y="0"/>
                  <a:pt x="18" y="0"/>
                  <a:pt x="20" y="2"/>
                </a:cubicBezTo>
                <a:cubicBezTo>
                  <a:pt x="21" y="3"/>
                  <a:pt x="22" y="4"/>
                  <a:pt x="22" y="6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6524" name="Freeform 28"/>
          <p:cNvSpPr/>
          <p:nvPr/>
        </p:nvSpPr>
        <p:spPr>
          <a:xfrm>
            <a:off x="2744788" y="1995488"/>
            <a:ext cx="1758950" cy="1839912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735885625" y="2147483647"/>
              </a:cxn>
              <a:cxn ang="0">
                <a:pos x="0" y="1484370834"/>
              </a:cxn>
              <a:cxn ang="0">
                <a:pos x="735885625" y="0"/>
              </a:cxn>
              <a:cxn ang="0">
                <a:pos x="2147483647" y="0"/>
              </a:cxn>
            </a:cxnLst>
            <a:pathLst>
              <a:path w="1108" h="1159">
                <a:moveTo>
                  <a:pt x="1108" y="0"/>
                </a:moveTo>
                <a:lnTo>
                  <a:pt x="1108" y="1159"/>
                </a:lnTo>
                <a:lnTo>
                  <a:pt x="292" y="1159"/>
                </a:lnTo>
                <a:lnTo>
                  <a:pt x="0" y="589"/>
                </a:lnTo>
                <a:lnTo>
                  <a:pt x="292" y="0"/>
                </a:lnTo>
                <a:lnTo>
                  <a:pt x="1108" y="0"/>
                </a:lnTo>
                <a:close/>
              </a:path>
            </a:pathLst>
          </a:custGeom>
          <a:solidFill>
            <a:srgbClr val="33CC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6525" name="Freeform 29"/>
          <p:cNvSpPr>
            <a:spLocks noEditPoints="1"/>
          </p:cNvSpPr>
          <p:nvPr/>
        </p:nvSpPr>
        <p:spPr>
          <a:xfrm>
            <a:off x="3424238" y="2395538"/>
            <a:ext cx="482600" cy="1049337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1476068038" y="2147483647"/>
              </a:cxn>
              <a:cxn ang="0">
                <a:pos x="0" y="2147483647"/>
              </a:cxn>
              <a:cxn ang="0">
                <a:pos x="316298094" y="2147483647"/>
              </a:cxn>
              <a:cxn ang="0">
                <a:pos x="1686933434" y="2147483647"/>
              </a:cxn>
              <a:cxn ang="0">
                <a:pos x="1897809098" y="2147483647"/>
              </a:cxn>
              <a:cxn ang="0">
                <a:pos x="421730791" y="2147483647"/>
              </a:cxn>
              <a:cxn ang="0">
                <a:pos x="1897809098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1693362440"/>
              </a:cxn>
              <a:cxn ang="0">
                <a:pos x="2147483647" y="1375855697"/>
              </a:cxn>
              <a:cxn ang="0">
                <a:pos x="2147483647" y="846681220"/>
              </a:cxn>
              <a:cxn ang="0">
                <a:pos x="2147483647" y="211667733"/>
              </a:cxn>
              <a:cxn ang="0">
                <a:pos x="2147483647" y="0"/>
              </a:cxn>
              <a:cxn ang="0">
                <a:pos x="1792366132" y="211667733"/>
              </a:cxn>
              <a:cxn ang="0">
                <a:pos x="1581500736" y="846681220"/>
              </a:cxn>
              <a:cxn ang="0">
                <a:pos x="1792366132" y="1375855697"/>
              </a:cxn>
              <a:cxn ang="0">
                <a:pos x="2147483647" y="1693362440"/>
              </a:cxn>
            </a:cxnLst>
            <a:pathLst>
              <a:path w="47" h="102">
                <a:moveTo>
                  <a:pt x="44" y="59"/>
                </a:moveTo>
                <a:cubicBezTo>
                  <a:pt x="45" y="59"/>
                  <a:pt x="46" y="58"/>
                  <a:pt x="47" y="58"/>
                </a:cubicBezTo>
                <a:cubicBezTo>
                  <a:pt x="33" y="24"/>
                  <a:pt x="33" y="24"/>
                  <a:pt x="33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0" y="58"/>
                  <a:pt x="0" y="58"/>
                  <a:pt x="0" y="58"/>
                </a:cubicBezTo>
                <a:cubicBezTo>
                  <a:pt x="3" y="59"/>
                  <a:pt x="3" y="59"/>
                  <a:pt x="3" y="59"/>
                </a:cubicBezTo>
                <a:cubicBezTo>
                  <a:pt x="16" y="35"/>
                  <a:pt x="16" y="35"/>
                  <a:pt x="16" y="35"/>
                </a:cubicBezTo>
                <a:cubicBezTo>
                  <a:pt x="18" y="46"/>
                  <a:pt x="18" y="46"/>
                  <a:pt x="18" y="46"/>
                </a:cubicBezTo>
                <a:cubicBezTo>
                  <a:pt x="4" y="69"/>
                  <a:pt x="4" y="69"/>
                  <a:pt x="4" y="69"/>
                </a:cubicBezTo>
                <a:cubicBezTo>
                  <a:pt x="18" y="69"/>
                  <a:pt x="18" y="69"/>
                  <a:pt x="18" y="69"/>
                </a:cubicBezTo>
                <a:cubicBezTo>
                  <a:pt x="22" y="102"/>
                  <a:pt x="22" y="102"/>
                  <a:pt x="22" y="102"/>
                </a:cubicBezTo>
                <a:cubicBezTo>
                  <a:pt x="26" y="102"/>
                  <a:pt x="26" y="102"/>
                  <a:pt x="26" y="102"/>
                </a:cubicBezTo>
                <a:cubicBezTo>
                  <a:pt x="29" y="69"/>
                  <a:pt x="29" y="69"/>
                  <a:pt x="29" y="69"/>
                </a:cubicBezTo>
                <a:cubicBezTo>
                  <a:pt x="42" y="69"/>
                  <a:pt x="42" y="69"/>
                  <a:pt x="42" y="69"/>
                </a:cubicBezTo>
                <a:cubicBezTo>
                  <a:pt x="29" y="46"/>
                  <a:pt x="29" y="46"/>
                  <a:pt x="29" y="46"/>
                </a:cubicBezTo>
                <a:cubicBezTo>
                  <a:pt x="31" y="35"/>
                  <a:pt x="31" y="35"/>
                  <a:pt x="31" y="35"/>
                </a:cubicBezTo>
                <a:lnTo>
                  <a:pt x="44" y="59"/>
                </a:lnTo>
                <a:close/>
                <a:moveTo>
                  <a:pt x="23" y="16"/>
                </a:moveTo>
                <a:cubicBezTo>
                  <a:pt x="25" y="16"/>
                  <a:pt x="27" y="15"/>
                  <a:pt x="28" y="13"/>
                </a:cubicBezTo>
                <a:cubicBezTo>
                  <a:pt x="30" y="12"/>
                  <a:pt x="31" y="10"/>
                  <a:pt x="31" y="8"/>
                </a:cubicBezTo>
                <a:cubicBezTo>
                  <a:pt x="31" y="6"/>
                  <a:pt x="30" y="4"/>
                  <a:pt x="28" y="2"/>
                </a:cubicBezTo>
                <a:cubicBezTo>
                  <a:pt x="27" y="1"/>
                  <a:pt x="25" y="0"/>
                  <a:pt x="23" y="0"/>
                </a:cubicBezTo>
                <a:cubicBezTo>
                  <a:pt x="21" y="0"/>
                  <a:pt x="19" y="1"/>
                  <a:pt x="17" y="2"/>
                </a:cubicBezTo>
                <a:cubicBezTo>
                  <a:pt x="16" y="4"/>
                  <a:pt x="15" y="6"/>
                  <a:pt x="15" y="8"/>
                </a:cubicBezTo>
                <a:cubicBezTo>
                  <a:pt x="15" y="10"/>
                  <a:pt x="16" y="12"/>
                  <a:pt x="17" y="13"/>
                </a:cubicBezTo>
                <a:cubicBezTo>
                  <a:pt x="19" y="15"/>
                  <a:pt x="21" y="16"/>
                  <a:pt x="23" y="16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6526" name="Text Box 30"/>
          <p:cNvSpPr txBox="1"/>
          <p:nvPr/>
        </p:nvSpPr>
        <p:spPr>
          <a:xfrm>
            <a:off x="2860675" y="2787650"/>
            <a:ext cx="5127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527" name="Text Box 31"/>
          <p:cNvSpPr txBox="1"/>
          <p:nvPr/>
        </p:nvSpPr>
        <p:spPr>
          <a:xfrm>
            <a:off x="4784725" y="2787650"/>
            <a:ext cx="512763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528" name="Text Box 32"/>
          <p:cNvSpPr txBox="1"/>
          <p:nvPr/>
        </p:nvSpPr>
        <p:spPr>
          <a:xfrm>
            <a:off x="4065588" y="2787650"/>
            <a:ext cx="300037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529" name="Text Box 33"/>
          <p:cNvSpPr txBox="1"/>
          <p:nvPr/>
        </p:nvSpPr>
        <p:spPr>
          <a:xfrm>
            <a:off x="5905500" y="2787650"/>
            <a:ext cx="250825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530" name="Rectangle 34"/>
          <p:cNvSpPr/>
          <p:nvPr/>
        </p:nvSpPr>
        <p:spPr>
          <a:xfrm>
            <a:off x="6619875" y="1917700"/>
            <a:ext cx="2055813" cy="2020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400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6531" name="Rectangle 35"/>
          <p:cNvSpPr/>
          <p:nvPr/>
        </p:nvSpPr>
        <p:spPr>
          <a:xfrm>
            <a:off x="476250" y="1917700"/>
            <a:ext cx="2055813" cy="2020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400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6532" name="Text Box 36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0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8" dur="150" fill="hold"/>
                                        <p:tgtEl>
                                          <p:spTgt spid="10652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24" dur="150" fill="hold"/>
                                        <p:tgtEl>
                                          <p:spTgt spid="1065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10652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1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0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42" dur="150" fill="hold"/>
                                        <p:tgtEl>
                                          <p:spTgt spid="1065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" presetClass="emph" presetSubtype="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48" dur="150" fill="hold"/>
                                        <p:tgtEl>
                                          <p:spTgt spid="10652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4" dur="150" fill="hold"/>
                                        <p:tgtEl>
                                          <p:spTgt spid="10652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6" grpId="0"/>
      <p:bldP spid="106526" grpId="1"/>
      <p:bldP spid="106527" grpId="0"/>
      <p:bldP spid="106527" grpId="1"/>
      <p:bldP spid="106528" grpId="0"/>
      <p:bldP spid="106528" grpId="1"/>
      <p:bldP spid="106529" grpId="0"/>
      <p:bldP spid="106529" grpId="1"/>
      <p:bldP spid="106530" grpId="0"/>
      <p:bldP spid="106531" grpId="0"/>
      <p:bldP spid="1065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1746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31760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61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8572" name="Oval 28"/>
          <p:cNvSpPr/>
          <p:nvPr/>
        </p:nvSpPr>
        <p:spPr>
          <a:xfrm>
            <a:off x="977900" y="1493838"/>
            <a:ext cx="2816225" cy="2813050"/>
          </a:xfrm>
          <a:prstGeom prst="ellipse">
            <a:avLst/>
          </a:prstGeom>
          <a:solidFill>
            <a:srgbClr val="33CCFF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8573" name="Oval 29"/>
          <p:cNvSpPr/>
          <p:nvPr/>
        </p:nvSpPr>
        <p:spPr>
          <a:xfrm>
            <a:off x="1276350" y="2090738"/>
            <a:ext cx="2219325" cy="2216150"/>
          </a:xfrm>
          <a:prstGeom prst="ellipse">
            <a:avLst/>
          </a:prstGeom>
          <a:solidFill>
            <a:srgbClr val="FF9900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8574" name="Oval 30"/>
          <p:cNvSpPr/>
          <p:nvPr/>
        </p:nvSpPr>
        <p:spPr>
          <a:xfrm>
            <a:off x="1533525" y="2598738"/>
            <a:ext cx="1704975" cy="1708150"/>
          </a:xfrm>
          <a:prstGeom prst="ellipse">
            <a:avLst/>
          </a:prstGeom>
          <a:solidFill>
            <a:srgbClr val="C0C0C0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8575" name="Oval 31"/>
          <p:cNvSpPr/>
          <p:nvPr/>
        </p:nvSpPr>
        <p:spPr>
          <a:xfrm>
            <a:off x="1820863" y="3171825"/>
            <a:ext cx="1130300" cy="1135063"/>
          </a:xfrm>
          <a:prstGeom prst="ellipse">
            <a:avLst/>
          </a:prstGeom>
          <a:solidFill>
            <a:srgbClr val="2D4454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8576" name="Rectangle 32"/>
          <p:cNvSpPr/>
          <p:nvPr/>
        </p:nvSpPr>
        <p:spPr>
          <a:xfrm>
            <a:off x="1962150" y="3681413"/>
            <a:ext cx="838200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8577" name="Rectangle 33"/>
          <p:cNvSpPr/>
          <p:nvPr/>
        </p:nvSpPr>
        <p:spPr>
          <a:xfrm>
            <a:off x="1962150" y="2867025"/>
            <a:ext cx="838200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8578" name="Rectangle 34"/>
          <p:cNvSpPr/>
          <p:nvPr/>
        </p:nvSpPr>
        <p:spPr>
          <a:xfrm>
            <a:off x="1962150" y="2282825"/>
            <a:ext cx="838200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8579" name="Rectangle 35"/>
          <p:cNvSpPr/>
          <p:nvPr/>
        </p:nvSpPr>
        <p:spPr>
          <a:xfrm>
            <a:off x="1962150" y="1738313"/>
            <a:ext cx="838200" cy="1682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p>
            <a:pPr>
              <a:buClrTx/>
              <a:buFontTx/>
              <a:buNone/>
            </a:pPr>
            <a:r>
              <a:rPr lang="zh-CN" altLang="en-US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142" name="Text Box 38"/>
          <p:cNvSpPr txBox="1"/>
          <p:nvPr/>
        </p:nvSpPr>
        <p:spPr>
          <a:xfrm>
            <a:off x="5219700" y="1493838"/>
            <a:ext cx="2540000" cy="1223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b="1" dirty="0">
                <a:solidFill>
                  <a:srgbClr val="33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 dirty="0">
              <a:solidFill>
                <a:srgbClr val="33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8581" name="Freeform 37"/>
          <p:cNvSpPr>
            <a:spLocks noEditPoints="1"/>
          </p:cNvSpPr>
          <p:nvPr/>
        </p:nvSpPr>
        <p:spPr>
          <a:xfrm>
            <a:off x="4932363" y="3168650"/>
            <a:ext cx="290512" cy="331788"/>
          </a:xfrm>
          <a:custGeom>
            <a:avLst/>
            <a:gdLst/>
            <a:ahLst/>
            <a:cxnLst>
              <a:cxn ang="0">
                <a:pos x="987103712" y="104222267"/>
              </a:cxn>
              <a:cxn ang="0">
                <a:pos x="1194911533" y="964043213"/>
              </a:cxn>
              <a:cxn ang="0">
                <a:pos x="1065032282" y="234497550"/>
              </a:cxn>
              <a:cxn ang="0">
                <a:pos x="207812917" y="312661698"/>
              </a:cxn>
              <a:cxn ang="0">
                <a:pos x="77928570" y="312661698"/>
              </a:cxn>
              <a:cxn ang="0">
                <a:pos x="207812917" y="1459091327"/>
              </a:cxn>
              <a:cxn ang="0">
                <a:pos x="207812917" y="1563313594"/>
              </a:cxn>
              <a:cxn ang="0">
                <a:pos x="0" y="312661698"/>
              </a:cxn>
              <a:cxn ang="0">
                <a:pos x="207812917" y="0"/>
              </a:cxn>
              <a:cxn ang="0">
                <a:pos x="857219365" y="1094318495"/>
              </a:cxn>
              <a:cxn ang="0">
                <a:pos x="857219365" y="1667535861"/>
              </a:cxn>
              <a:cxn ang="0">
                <a:pos x="1402724450" y="1693588876"/>
              </a:cxn>
              <a:cxn ang="0">
                <a:pos x="1480653020" y="1146429629"/>
              </a:cxn>
              <a:cxn ang="0">
                <a:pos x="1402724450" y="1068265480"/>
              </a:cxn>
              <a:cxn ang="0">
                <a:pos x="415620738" y="1198540762"/>
              </a:cxn>
              <a:cxn ang="0">
                <a:pos x="779290795" y="1016154347"/>
              </a:cxn>
              <a:cxn ang="0">
                <a:pos x="857219365" y="964043213"/>
              </a:cxn>
              <a:cxn ang="0">
                <a:pos x="779290795" y="1016154347"/>
              </a:cxn>
              <a:cxn ang="0">
                <a:pos x="181835028" y="1172482643"/>
              </a:cxn>
              <a:cxn ang="0">
                <a:pos x="207812917" y="1328816044"/>
              </a:cxn>
              <a:cxn ang="0">
                <a:pos x="363670057" y="1302763030"/>
              </a:cxn>
              <a:cxn ang="0">
                <a:pos x="337692168" y="1146429629"/>
              </a:cxn>
              <a:cxn ang="0">
                <a:pos x="233785709" y="1172482643"/>
              </a:cxn>
              <a:cxn ang="0">
                <a:pos x="337692168" y="1172482643"/>
              </a:cxn>
              <a:cxn ang="0">
                <a:pos x="181835028" y="911932079"/>
              </a:cxn>
              <a:cxn ang="0">
                <a:pos x="207812917" y="1094318495"/>
              </a:cxn>
              <a:cxn ang="0">
                <a:pos x="363670057" y="1068265480"/>
              </a:cxn>
              <a:cxn ang="0">
                <a:pos x="337692168" y="885879064"/>
              </a:cxn>
              <a:cxn ang="0">
                <a:pos x="233785709" y="937990198"/>
              </a:cxn>
              <a:cxn ang="0">
                <a:pos x="337692168" y="937990198"/>
              </a:cxn>
              <a:cxn ang="0">
                <a:pos x="935147935" y="755598678"/>
              </a:cxn>
              <a:cxn ang="0">
                <a:pos x="207812917" y="625323396"/>
              </a:cxn>
              <a:cxn ang="0">
                <a:pos x="181835028" y="807709812"/>
              </a:cxn>
              <a:cxn ang="0">
                <a:pos x="337692168" y="833767931"/>
              </a:cxn>
              <a:cxn ang="0">
                <a:pos x="363670057" y="651381515"/>
              </a:cxn>
              <a:cxn ang="0">
                <a:pos x="207812917" y="625323396"/>
              </a:cxn>
              <a:cxn ang="0">
                <a:pos x="233785709" y="781656797"/>
              </a:cxn>
              <a:cxn ang="0">
                <a:pos x="415620738" y="468995099"/>
              </a:cxn>
              <a:cxn ang="0">
                <a:pos x="935147935" y="468995099"/>
              </a:cxn>
              <a:cxn ang="0">
                <a:pos x="181835028" y="390825846"/>
              </a:cxn>
              <a:cxn ang="0">
                <a:pos x="181835028" y="599270381"/>
              </a:cxn>
              <a:cxn ang="0">
                <a:pos x="363670057" y="599270381"/>
              </a:cxn>
              <a:cxn ang="0">
                <a:pos x="363670057" y="390825846"/>
              </a:cxn>
              <a:cxn ang="0">
                <a:pos x="337692168" y="442936980"/>
              </a:cxn>
              <a:cxn ang="0">
                <a:pos x="337692168" y="547159247"/>
              </a:cxn>
              <a:cxn ang="0">
                <a:pos x="1091005074" y="1641477742"/>
              </a:cxn>
              <a:cxn ang="0">
                <a:pos x="1428702339" y="1198540762"/>
              </a:cxn>
              <a:cxn ang="0">
                <a:pos x="1116982963" y="1485149446"/>
              </a:cxn>
              <a:cxn ang="0">
                <a:pos x="883197254" y="1380927178"/>
              </a:cxn>
            </a:cxnLst>
            <a:pathLst>
              <a:path w="57" h="65">
                <a:moveTo>
                  <a:pt x="8" y="0"/>
                </a:moveTo>
                <a:cubicBezTo>
                  <a:pt x="38" y="0"/>
                  <a:pt x="38" y="0"/>
                  <a:pt x="38" y="0"/>
                </a:cubicBezTo>
                <a:cubicBezTo>
                  <a:pt x="38" y="4"/>
                  <a:pt x="38" y="4"/>
                  <a:pt x="38" y="4"/>
                </a:cubicBezTo>
                <a:cubicBezTo>
                  <a:pt x="40" y="4"/>
                  <a:pt x="42" y="5"/>
                  <a:pt x="43" y="6"/>
                </a:cubicBezTo>
                <a:cubicBezTo>
                  <a:pt x="45" y="8"/>
                  <a:pt x="46" y="10"/>
                  <a:pt x="46" y="12"/>
                </a:cubicBezTo>
                <a:cubicBezTo>
                  <a:pt x="46" y="37"/>
                  <a:pt x="46" y="37"/>
                  <a:pt x="46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1"/>
                  <a:pt x="42" y="10"/>
                  <a:pt x="41" y="9"/>
                </a:cubicBezTo>
                <a:cubicBezTo>
                  <a:pt x="40" y="8"/>
                  <a:pt x="39" y="8"/>
                  <a:pt x="38" y="8"/>
                </a:cubicBezTo>
                <a:cubicBezTo>
                  <a:pt x="38" y="12"/>
                  <a:pt x="38" y="12"/>
                  <a:pt x="38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8"/>
                  <a:pt x="8" y="8"/>
                  <a:pt x="8" y="8"/>
                </a:cubicBezTo>
                <a:cubicBezTo>
                  <a:pt x="6" y="8"/>
                  <a:pt x="5" y="8"/>
                  <a:pt x="5" y="9"/>
                </a:cubicBezTo>
                <a:cubicBezTo>
                  <a:pt x="4" y="10"/>
                  <a:pt x="3" y="11"/>
                  <a:pt x="3" y="12"/>
                </a:cubicBezTo>
                <a:cubicBezTo>
                  <a:pt x="3" y="52"/>
                  <a:pt x="3" y="52"/>
                  <a:pt x="3" y="52"/>
                </a:cubicBezTo>
                <a:cubicBezTo>
                  <a:pt x="3" y="53"/>
                  <a:pt x="4" y="54"/>
                  <a:pt x="5" y="55"/>
                </a:cubicBezTo>
                <a:cubicBezTo>
                  <a:pt x="6" y="56"/>
                  <a:pt x="7" y="56"/>
                  <a:pt x="8" y="56"/>
                </a:cubicBezTo>
                <a:cubicBezTo>
                  <a:pt x="28" y="56"/>
                  <a:pt x="28" y="56"/>
                  <a:pt x="28" y="56"/>
                </a:cubicBezTo>
                <a:cubicBezTo>
                  <a:pt x="28" y="60"/>
                  <a:pt x="28" y="60"/>
                  <a:pt x="28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6" y="60"/>
                  <a:pt x="4" y="59"/>
                  <a:pt x="2" y="58"/>
                </a:cubicBezTo>
                <a:cubicBezTo>
                  <a:pt x="1" y="56"/>
                  <a:pt x="0" y="54"/>
                  <a:pt x="0" y="5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0"/>
                  <a:pt x="1" y="8"/>
                  <a:pt x="2" y="6"/>
                </a:cubicBezTo>
                <a:cubicBezTo>
                  <a:pt x="4" y="5"/>
                  <a:pt x="5" y="4"/>
                  <a:pt x="8" y="4"/>
                </a:cubicBezTo>
                <a:cubicBezTo>
                  <a:pt x="8" y="0"/>
                  <a:pt x="8" y="0"/>
                  <a:pt x="8" y="0"/>
                </a:cubicBezTo>
                <a:close/>
                <a:moveTo>
                  <a:pt x="54" y="41"/>
                </a:moveTo>
                <a:cubicBezTo>
                  <a:pt x="35" y="41"/>
                  <a:pt x="35" y="41"/>
                  <a:pt x="35" y="41"/>
                </a:cubicBezTo>
                <a:cubicBezTo>
                  <a:pt x="34" y="41"/>
                  <a:pt x="34" y="41"/>
                  <a:pt x="33" y="42"/>
                </a:cubicBezTo>
                <a:cubicBezTo>
                  <a:pt x="32" y="42"/>
                  <a:pt x="32" y="43"/>
                  <a:pt x="32" y="44"/>
                </a:cubicBezTo>
                <a:cubicBezTo>
                  <a:pt x="32" y="62"/>
                  <a:pt x="32" y="62"/>
                  <a:pt x="32" y="62"/>
                </a:cubicBezTo>
                <a:cubicBezTo>
                  <a:pt x="32" y="63"/>
                  <a:pt x="32" y="64"/>
                  <a:pt x="33" y="64"/>
                </a:cubicBezTo>
                <a:cubicBezTo>
                  <a:pt x="33" y="64"/>
                  <a:pt x="33" y="64"/>
                  <a:pt x="33" y="64"/>
                </a:cubicBezTo>
                <a:cubicBezTo>
                  <a:pt x="34" y="65"/>
                  <a:pt x="34" y="65"/>
                  <a:pt x="35" y="65"/>
                </a:cubicBezTo>
                <a:cubicBezTo>
                  <a:pt x="54" y="65"/>
                  <a:pt x="54" y="65"/>
                  <a:pt x="54" y="65"/>
                </a:cubicBezTo>
                <a:cubicBezTo>
                  <a:pt x="55" y="65"/>
                  <a:pt x="56" y="65"/>
                  <a:pt x="56" y="64"/>
                </a:cubicBezTo>
                <a:cubicBezTo>
                  <a:pt x="57" y="64"/>
                  <a:pt x="57" y="63"/>
                  <a:pt x="57" y="62"/>
                </a:cubicBezTo>
                <a:cubicBezTo>
                  <a:pt x="57" y="44"/>
                  <a:pt x="57" y="44"/>
                  <a:pt x="57" y="44"/>
                </a:cubicBezTo>
                <a:cubicBezTo>
                  <a:pt x="57" y="43"/>
                  <a:pt x="57" y="42"/>
                  <a:pt x="56" y="42"/>
                </a:cubicBezTo>
                <a:cubicBezTo>
                  <a:pt x="56" y="42"/>
                  <a:pt x="56" y="42"/>
                  <a:pt x="56" y="42"/>
                </a:cubicBezTo>
                <a:cubicBezTo>
                  <a:pt x="56" y="41"/>
                  <a:pt x="55" y="41"/>
                  <a:pt x="54" y="41"/>
                </a:cubicBezTo>
                <a:close/>
                <a:moveTo>
                  <a:pt x="28" y="48"/>
                </a:moveTo>
                <a:cubicBezTo>
                  <a:pt x="28" y="46"/>
                  <a:pt x="28" y="46"/>
                  <a:pt x="28" y="46"/>
                </a:cubicBezTo>
                <a:cubicBezTo>
                  <a:pt x="16" y="46"/>
                  <a:pt x="16" y="46"/>
                  <a:pt x="16" y="46"/>
                </a:cubicBezTo>
                <a:cubicBezTo>
                  <a:pt x="16" y="48"/>
                  <a:pt x="16" y="48"/>
                  <a:pt x="16" y="48"/>
                </a:cubicBezTo>
                <a:cubicBezTo>
                  <a:pt x="28" y="48"/>
                  <a:pt x="28" y="48"/>
                  <a:pt x="28" y="48"/>
                </a:cubicBezTo>
                <a:close/>
                <a:moveTo>
                  <a:pt x="30" y="39"/>
                </a:moveTo>
                <a:cubicBezTo>
                  <a:pt x="30" y="39"/>
                  <a:pt x="30" y="39"/>
                  <a:pt x="30" y="39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38"/>
                  <a:pt x="32" y="37"/>
                  <a:pt x="33" y="37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39"/>
                  <a:pt x="16" y="39"/>
                  <a:pt x="16" y="39"/>
                </a:cubicBezTo>
                <a:cubicBezTo>
                  <a:pt x="30" y="39"/>
                  <a:pt x="30" y="39"/>
                  <a:pt x="30" y="39"/>
                </a:cubicBezTo>
                <a:close/>
                <a:moveTo>
                  <a:pt x="8" y="44"/>
                </a:moveTo>
                <a:cubicBezTo>
                  <a:pt x="7" y="44"/>
                  <a:pt x="7" y="44"/>
                  <a:pt x="7" y="44"/>
                </a:cubicBezTo>
                <a:cubicBezTo>
                  <a:pt x="7" y="45"/>
                  <a:pt x="7" y="45"/>
                  <a:pt x="7" y="45"/>
                </a:cubicBezTo>
                <a:cubicBezTo>
                  <a:pt x="7" y="50"/>
                  <a:pt x="7" y="50"/>
                  <a:pt x="7" y="50"/>
                </a:cubicBezTo>
                <a:cubicBezTo>
                  <a:pt x="7" y="51"/>
                  <a:pt x="7" y="51"/>
                  <a:pt x="7" y="51"/>
                </a:cubicBezTo>
                <a:cubicBezTo>
                  <a:pt x="8" y="51"/>
                  <a:pt x="8" y="51"/>
                  <a:pt x="8" y="51"/>
                </a:cubicBezTo>
                <a:cubicBezTo>
                  <a:pt x="13" y="51"/>
                  <a:pt x="13" y="51"/>
                  <a:pt x="13" y="51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45"/>
                  <a:pt x="14" y="45"/>
                  <a:pt x="14" y="45"/>
                </a:cubicBezTo>
                <a:cubicBezTo>
                  <a:pt x="14" y="44"/>
                  <a:pt x="14" y="44"/>
                  <a:pt x="14" y="44"/>
                </a:cubicBezTo>
                <a:cubicBezTo>
                  <a:pt x="13" y="44"/>
                  <a:pt x="13" y="44"/>
                  <a:pt x="13" y="44"/>
                </a:cubicBezTo>
                <a:cubicBezTo>
                  <a:pt x="8" y="44"/>
                  <a:pt x="8" y="44"/>
                  <a:pt x="8" y="44"/>
                </a:cubicBezTo>
                <a:close/>
                <a:moveTo>
                  <a:pt x="13" y="45"/>
                </a:moveTo>
                <a:cubicBezTo>
                  <a:pt x="9" y="45"/>
                  <a:pt x="9" y="45"/>
                  <a:pt x="9" y="45"/>
                </a:cubicBezTo>
                <a:cubicBezTo>
                  <a:pt x="9" y="49"/>
                  <a:pt x="9" y="49"/>
                  <a:pt x="9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5"/>
                  <a:pt x="13" y="45"/>
                  <a:pt x="13" y="45"/>
                </a:cubicBezTo>
                <a:close/>
                <a:moveTo>
                  <a:pt x="8" y="34"/>
                </a:move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41"/>
                  <a:pt x="7" y="41"/>
                  <a:pt x="7" y="41"/>
                </a:cubicBezTo>
                <a:cubicBezTo>
                  <a:pt x="7" y="42"/>
                  <a:pt x="7" y="42"/>
                  <a:pt x="7" y="42"/>
                </a:cubicBezTo>
                <a:cubicBezTo>
                  <a:pt x="8" y="42"/>
                  <a:pt x="8" y="42"/>
                  <a:pt x="8" y="42"/>
                </a:cubicBezTo>
                <a:cubicBezTo>
                  <a:pt x="13" y="42"/>
                  <a:pt x="13" y="42"/>
                  <a:pt x="13" y="42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35"/>
                  <a:pt x="14" y="35"/>
                  <a:pt x="14" y="35"/>
                </a:cubicBezTo>
                <a:cubicBezTo>
                  <a:pt x="14" y="34"/>
                  <a:pt x="14" y="34"/>
                  <a:pt x="14" y="34"/>
                </a:cubicBezTo>
                <a:cubicBezTo>
                  <a:pt x="13" y="34"/>
                  <a:pt x="13" y="34"/>
                  <a:pt x="13" y="34"/>
                </a:cubicBezTo>
                <a:cubicBezTo>
                  <a:pt x="8" y="34"/>
                  <a:pt x="8" y="34"/>
                  <a:pt x="8" y="34"/>
                </a:cubicBezTo>
                <a:close/>
                <a:moveTo>
                  <a:pt x="13" y="36"/>
                </a:moveTo>
                <a:cubicBezTo>
                  <a:pt x="9" y="36"/>
                  <a:pt x="9" y="36"/>
                  <a:pt x="9" y="36"/>
                </a:cubicBezTo>
                <a:cubicBezTo>
                  <a:pt x="9" y="40"/>
                  <a:pt x="9" y="40"/>
                  <a:pt x="9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3" y="36"/>
                  <a:pt x="13" y="36"/>
                  <a:pt x="13" y="36"/>
                </a:cubicBezTo>
                <a:close/>
                <a:moveTo>
                  <a:pt x="16" y="27"/>
                </a:moveTo>
                <a:cubicBezTo>
                  <a:pt x="16" y="29"/>
                  <a:pt x="16" y="29"/>
                  <a:pt x="16" y="29"/>
                </a:cubicBezTo>
                <a:cubicBezTo>
                  <a:pt x="36" y="29"/>
                  <a:pt x="36" y="29"/>
                  <a:pt x="36" y="29"/>
                </a:cubicBezTo>
                <a:cubicBezTo>
                  <a:pt x="36" y="27"/>
                  <a:pt x="36" y="27"/>
                  <a:pt x="36" y="27"/>
                </a:cubicBezTo>
                <a:cubicBezTo>
                  <a:pt x="16" y="27"/>
                  <a:pt x="16" y="27"/>
                  <a:pt x="16" y="27"/>
                </a:cubicBezTo>
                <a:close/>
                <a:moveTo>
                  <a:pt x="8" y="24"/>
                </a:moveTo>
                <a:cubicBezTo>
                  <a:pt x="7" y="24"/>
                  <a:pt x="7" y="24"/>
                  <a:pt x="7" y="24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2"/>
                  <a:pt x="7" y="32"/>
                  <a:pt x="7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13" y="32"/>
                  <a:pt x="13" y="32"/>
                  <a:pt x="13" y="32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1"/>
                  <a:pt x="14" y="31"/>
                  <a:pt x="14" y="31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8" y="24"/>
                  <a:pt x="8" y="24"/>
                  <a:pt x="8" y="24"/>
                </a:cubicBezTo>
                <a:close/>
                <a:moveTo>
                  <a:pt x="13" y="26"/>
                </a:moveTo>
                <a:cubicBezTo>
                  <a:pt x="9" y="26"/>
                  <a:pt x="9" y="26"/>
                  <a:pt x="9" y="26"/>
                </a:cubicBezTo>
                <a:cubicBezTo>
                  <a:pt x="9" y="30"/>
                  <a:pt x="9" y="30"/>
                  <a:pt x="9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6"/>
                  <a:pt x="13" y="26"/>
                  <a:pt x="13" y="26"/>
                </a:cubicBezTo>
                <a:close/>
                <a:moveTo>
                  <a:pt x="16" y="18"/>
                </a:moveTo>
                <a:cubicBezTo>
                  <a:pt x="16" y="20"/>
                  <a:pt x="16" y="20"/>
                  <a:pt x="16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6" y="18"/>
                  <a:pt x="36" y="18"/>
                  <a:pt x="36" y="18"/>
                </a:cubicBezTo>
                <a:cubicBezTo>
                  <a:pt x="16" y="18"/>
                  <a:pt x="16" y="18"/>
                  <a:pt x="16" y="18"/>
                </a:cubicBezTo>
                <a:close/>
                <a:moveTo>
                  <a:pt x="8" y="15"/>
                </a:moveTo>
                <a:cubicBezTo>
                  <a:pt x="7" y="15"/>
                  <a:pt x="7" y="15"/>
                  <a:pt x="7" y="15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3"/>
                  <a:pt x="7" y="23"/>
                  <a:pt x="7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13" y="23"/>
                  <a:pt x="13" y="23"/>
                  <a:pt x="13" y="23"/>
                </a:cubicBezTo>
                <a:cubicBezTo>
                  <a:pt x="14" y="23"/>
                  <a:pt x="14" y="23"/>
                  <a:pt x="14" y="23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5"/>
                  <a:pt x="14" y="15"/>
                  <a:pt x="14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8" y="15"/>
                  <a:pt x="8" y="15"/>
                  <a:pt x="8" y="15"/>
                </a:cubicBezTo>
                <a:close/>
                <a:moveTo>
                  <a:pt x="13" y="17"/>
                </a:moveTo>
                <a:cubicBezTo>
                  <a:pt x="9" y="17"/>
                  <a:pt x="9" y="17"/>
                  <a:pt x="9" y="17"/>
                </a:cubicBezTo>
                <a:cubicBezTo>
                  <a:pt x="9" y="21"/>
                  <a:pt x="9" y="21"/>
                  <a:pt x="9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3" y="17"/>
                  <a:pt x="13" y="17"/>
                  <a:pt x="13" y="17"/>
                </a:cubicBezTo>
                <a:close/>
                <a:moveTo>
                  <a:pt x="34" y="53"/>
                </a:moveTo>
                <a:cubicBezTo>
                  <a:pt x="42" y="63"/>
                  <a:pt x="42" y="63"/>
                  <a:pt x="42" y="63"/>
                </a:cubicBezTo>
                <a:cubicBezTo>
                  <a:pt x="42" y="64"/>
                  <a:pt x="44" y="64"/>
                  <a:pt x="45" y="64"/>
                </a:cubicBezTo>
                <a:cubicBezTo>
                  <a:pt x="46" y="63"/>
                  <a:pt x="46" y="63"/>
                  <a:pt x="46" y="63"/>
                </a:cubicBezTo>
                <a:cubicBezTo>
                  <a:pt x="55" y="46"/>
                  <a:pt x="55" y="46"/>
                  <a:pt x="55" y="46"/>
                </a:cubicBezTo>
                <a:cubicBezTo>
                  <a:pt x="56" y="45"/>
                  <a:pt x="55" y="43"/>
                  <a:pt x="54" y="43"/>
                </a:cubicBezTo>
                <a:cubicBezTo>
                  <a:pt x="53" y="42"/>
                  <a:pt x="51" y="43"/>
                  <a:pt x="50" y="44"/>
                </a:cubicBezTo>
                <a:cubicBezTo>
                  <a:pt x="43" y="57"/>
                  <a:pt x="43" y="57"/>
                  <a:pt x="43" y="57"/>
                </a:cubicBezTo>
                <a:cubicBezTo>
                  <a:pt x="39" y="50"/>
                  <a:pt x="39" y="50"/>
                  <a:pt x="39" y="50"/>
                </a:cubicBezTo>
                <a:cubicBezTo>
                  <a:pt x="38" y="49"/>
                  <a:pt x="36" y="49"/>
                  <a:pt x="35" y="50"/>
                </a:cubicBezTo>
                <a:cubicBezTo>
                  <a:pt x="34" y="51"/>
                  <a:pt x="34" y="52"/>
                  <a:pt x="34" y="53"/>
                </a:cubicBezTo>
                <a:close/>
              </a:path>
            </a:pathLst>
          </a:custGeom>
          <a:solidFill>
            <a:srgbClr val="5F5F5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8582" name="Freeform 38"/>
          <p:cNvSpPr>
            <a:spLocks noEditPoints="1"/>
          </p:cNvSpPr>
          <p:nvPr/>
        </p:nvSpPr>
        <p:spPr>
          <a:xfrm>
            <a:off x="4964113" y="1493838"/>
            <a:ext cx="242887" cy="339725"/>
          </a:xfrm>
          <a:custGeom>
            <a:avLst/>
            <a:gdLst/>
            <a:ahLst/>
            <a:cxnLst>
              <a:cxn ang="0">
                <a:pos x="932254281" y="1279458275"/>
              </a:cxn>
              <a:cxn ang="0">
                <a:pos x="990520173" y="1337615959"/>
              </a:cxn>
              <a:cxn ang="0">
                <a:pos x="378725603" y="1395773644"/>
              </a:cxn>
              <a:cxn ang="0">
                <a:pos x="291329463" y="1337615959"/>
              </a:cxn>
              <a:cxn ang="0">
                <a:pos x="378725603" y="1221300590"/>
              </a:cxn>
              <a:cxn ang="0">
                <a:pos x="116531785" y="988675244"/>
              </a:cxn>
              <a:cxn ang="0">
                <a:pos x="203927925" y="174473054"/>
              </a:cxn>
              <a:cxn ang="0">
                <a:pos x="1107051959" y="174473054"/>
              </a:cxn>
              <a:cxn ang="0">
                <a:pos x="1194448099" y="988675244"/>
              </a:cxn>
              <a:cxn ang="0">
                <a:pos x="932254281" y="1221300590"/>
              </a:cxn>
              <a:cxn ang="0">
                <a:pos x="670055066" y="1831953581"/>
              </a:cxn>
              <a:cxn ang="0">
                <a:pos x="378725603" y="1715638212"/>
              </a:cxn>
              <a:cxn ang="0">
                <a:pos x="291329463" y="1657480528"/>
              </a:cxn>
              <a:cxn ang="0">
                <a:pos x="932254281" y="1570246697"/>
              </a:cxn>
              <a:cxn ang="0">
                <a:pos x="990520173" y="1657480528"/>
              </a:cxn>
              <a:cxn ang="0">
                <a:pos x="786586851" y="1715638212"/>
              </a:cxn>
              <a:cxn ang="0">
                <a:pos x="436991495" y="697886822"/>
              </a:cxn>
              <a:cxn ang="0">
                <a:pos x="611789173" y="1046832929"/>
              </a:cxn>
              <a:cxn ang="0">
                <a:pos x="728320958" y="610652991"/>
              </a:cxn>
              <a:cxn ang="0">
                <a:pos x="524393033" y="261706884"/>
              </a:cxn>
              <a:cxn ang="0">
                <a:pos x="932254281" y="1424855182"/>
              </a:cxn>
              <a:cxn ang="0">
                <a:pos x="990520173" y="1483007474"/>
              </a:cxn>
              <a:cxn ang="0">
                <a:pos x="378725603" y="1570246697"/>
              </a:cxn>
              <a:cxn ang="0">
                <a:pos x="291329463" y="1483007474"/>
              </a:cxn>
              <a:cxn ang="0">
                <a:pos x="815722496" y="1250382129"/>
              </a:cxn>
              <a:cxn ang="0">
                <a:pos x="815722496" y="1134066760"/>
              </a:cxn>
              <a:cxn ang="0">
                <a:pos x="1077916314" y="930517560"/>
              </a:cxn>
              <a:cxn ang="0">
                <a:pos x="1165317851" y="639729137"/>
              </a:cxn>
              <a:cxn ang="0">
                <a:pos x="640924818" y="116315369"/>
              </a:cxn>
              <a:cxn ang="0">
                <a:pos x="145662033" y="639729137"/>
              </a:cxn>
              <a:cxn ang="0">
                <a:pos x="233063570" y="930517560"/>
              </a:cxn>
              <a:cxn ang="0">
                <a:pos x="495257388" y="1134066760"/>
              </a:cxn>
              <a:cxn ang="0">
                <a:pos x="495257388" y="1250382129"/>
              </a:cxn>
            </a:cxnLst>
            <a:pathLst>
              <a:path w="45" h="63">
                <a:moveTo>
                  <a:pt x="32" y="42"/>
                </a:moveTo>
                <a:cubicBezTo>
                  <a:pt x="32" y="44"/>
                  <a:pt x="32" y="44"/>
                  <a:pt x="32" y="44"/>
                </a:cubicBezTo>
                <a:cubicBezTo>
                  <a:pt x="34" y="44"/>
                  <a:pt x="34" y="45"/>
                  <a:pt x="34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4" y="47"/>
                  <a:pt x="33" y="48"/>
                  <a:pt x="32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2" y="48"/>
                  <a:pt x="10" y="47"/>
                  <a:pt x="10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10" y="45"/>
                  <a:pt x="11" y="44"/>
                  <a:pt x="13" y="44"/>
                </a:cubicBezTo>
                <a:cubicBezTo>
                  <a:pt x="13" y="42"/>
                  <a:pt x="13" y="42"/>
                  <a:pt x="13" y="42"/>
                </a:cubicBezTo>
                <a:cubicBezTo>
                  <a:pt x="9" y="40"/>
                  <a:pt x="6" y="38"/>
                  <a:pt x="4" y="34"/>
                </a:cubicBezTo>
                <a:cubicBezTo>
                  <a:pt x="4" y="34"/>
                  <a:pt x="4" y="34"/>
                  <a:pt x="4" y="34"/>
                </a:cubicBezTo>
                <a:cubicBezTo>
                  <a:pt x="2" y="31"/>
                  <a:pt x="0" y="27"/>
                  <a:pt x="0" y="22"/>
                </a:cubicBezTo>
                <a:cubicBezTo>
                  <a:pt x="0" y="16"/>
                  <a:pt x="3" y="10"/>
                  <a:pt x="7" y="6"/>
                </a:cubicBezTo>
                <a:cubicBezTo>
                  <a:pt x="11" y="2"/>
                  <a:pt x="16" y="0"/>
                  <a:pt x="22" y="0"/>
                </a:cubicBezTo>
                <a:cubicBezTo>
                  <a:pt x="29" y="0"/>
                  <a:pt x="34" y="2"/>
                  <a:pt x="38" y="6"/>
                </a:cubicBezTo>
                <a:cubicBezTo>
                  <a:pt x="42" y="10"/>
                  <a:pt x="45" y="16"/>
                  <a:pt x="45" y="22"/>
                </a:cubicBezTo>
                <a:cubicBezTo>
                  <a:pt x="45" y="27"/>
                  <a:pt x="43" y="31"/>
                  <a:pt x="41" y="34"/>
                </a:cubicBezTo>
                <a:cubicBezTo>
                  <a:pt x="41" y="34"/>
                  <a:pt x="41" y="34"/>
                  <a:pt x="41" y="34"/>
                </a:cubicBezTo>
                <a:cubicBezTo>
                  <a:pt x="39" y="38"/>
                  <a:pt x="36" y="40"/>
                  <a:pt x="32" y="42"/>
                </a:cubicBezTo>
                <a:close/>
                <a:moveTo>
                  <a:pt x="27" y="59"/>
                </a:moveTo>
                <a:cubicBezTo>
                  <a:pt x="27" y="61"/>
                  <a:pt x="25" y="63"/>
                  <a:pt x="23" y="63"/>
                </a:cubicBezTo>
                <a:cubicBezTo>
                  <a:pt x="20" y="63"/>
                  <a:pt x="18" y="61"/>
                  <a:pt x="18" y="59"/>
                </a:cubicBezTo>
                <a:cubicBezTo>
                  <a:pt x="13" y="59"/>
                  <a:pt x="13" y="59"/>
                  <a:pt x="13" y="59"/>
                </a:cubicBezTo>
                <a:cubicBezTo>
                  <a:pt x="12" y="59"/>
                  <a:pt x="10" y="58"/>
                  <a:pt x="10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56"/>
                  <a:pt x="12" y="54"/>
                  <a:pt x="13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3" y="54"/>
                  <a:pt x="34" y="56"/>
                  <a:pt x="34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27" y="59"/>
                  <a:pt x="27" y="59"/>
                  <a:pt x="27" y="59"/>
                </a:cubicBezTo>
                <a:close/>
                <a:moveTo>
                  <a:pt x="18" y="9"/>
                </a:moveTo>
                <a:cubicBezTo>
                  <a:pt x="15" y="24"/>
                  <a:pt x="15" y="24"/>
                  <a:pt x="15" y="24"/>
                </a:cubicBezTo>
                <a:cubicBezTo>
                  <a:pt x="25" y="25"/>
                  <a:pt x="25" y="25"/>
                  <a:pt x="25" y="25"/>
                </a:cubicBezTo>
                <a:cubicBezTo>
                  <a:pt x="21" y="36"/>
                  <a:pt x="21" y="36"/>
                  <a:pt x="21" y="36"/>
                </a:cubicBezTo>
                <a:cubicBezTo>
                  <a:pt x="32" y="23"/>
                  <a:pt x="32" y="23"/>
                  <a:pt x="32" y="23"/>
                </a:cubicBezTo>
                <a:cubicBezTo>
                  <a:pt x="25" y="21"/>
                  <a:pt x="25" y="21"/>
                  <a:pt x="25" y="21"/>
                </a:cubicBezTo>
                <a:cubicBezTo>
                  <a:pt x="29" y="12"/>
                  <a:pt x="29" y="12"/>
                  <a:pt x="29" y="12"/>
                </a:cubicBezTo>
                <a:cubicBezTo>
                  <a:pt x="18" y="9"/>
                  <a:pt x="18" y="9"/>
                  <a:pt x="18" y="9"/>
                </a:cubicBezTo>
                <a:close/>
                <a:moveTo>
                  <a:pt x="13" y="49"/>
                </a:moveTo>
                <a:cubicBezTo>
                  <a:pt x="32" y="49"/>
                  <a:pt x="32" y="49"/>
                  <a:pt x="32" y="49"/>
                </a:cubicBezTo>
                <a:cubicBezTo>
                  <a:pt x="33" y="49"/>
                  <a:pt x="34" y="50"/>
                  <a:pt x="34" y="51"/>
                </a:cubicBezTo>
                <a:cubicBezTo>
                  <a:pt x="34" y="51"/>
                  <a:pt x="34" y="51"/>
                  <a:pt x="34" y="51"/>
                </a:cubicBezTo>
                <a:cubicBezTo>
                  <a:pt x="34" y="53"/>
                  <a:pt x="33" y="54"/>
                  <a:pt x="32" y="54"/>
                </a:cubicBezTo>
                <a:cubicBezTo>
                  <a:pt x="13" y="54"/>
                  <a:pt x="13" y="54"/>
                  <a:pt x="13" y="54"/>
                </a:cubicBezTo>
                <a:cubicBezTo>
                  <a:pt x="12" y="54"/>
                  <a:pt x="10" y="53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0"/>
                  <a:pt x="12" y="49"/>
                  <a:pt x="13" y="49"/>
                </a:cubicBezTo>
                <a:close/>
                <a:moveTo>
                  <a:pt x="28" y="43"/>
                </a:moveTo>
                <a:cubicBezTo>
                  <a:pt x="28" y="40"/>
                  <a:pt x="28" y="40"/>
                  <a:pt x="28" y="40"/>
                </a:cubicBezTo>
                <a:cubicBezTo>
                  <a:pt x="28" y="39"/>
                  <a:pt x="28" y="39"/>
                  <a:pt x="28" y="39"/>
                </a:cubicBezTo>
                <a:cubicBezTo>
                  <a:pt x="29" y="38"/>
                  <a:pt x="29" y="38"/>
                  <a:pt x="29" y="38"/>
                </a:cubicBezTo>
                <a:cubicBezTo>
                  <a:pt x="33" y="37"/>
                  <a:pt x="35" y="35"/>
                  <a:pt x="37" y="32"/>
                </a:cubicBezTo>
                <a:cubicBezTo>
                  <a:pt x="37" y="32"/>
                  <a:pt x="37" y="32"/>
                  <a:pt x="37" y="32"/>
                </a:cubicBezTo>
                <a:cubicBezTo>
                  <a:pt x="39" y="29"/>
                  <a:pt x="40" y="26"/>
                  <a:pt x="40" y="22"/>
                </a:cubicBezTo>
                <a:cubicBezTo>
                  <a:pt x="40" y="17"/>
                  <a:pt x="38" y="13"/>
                  <a:pt x="35" y="9"/>
                </a:cubicBezTo>
                <a:cubicBezTo>
                  <a:pt x="32" y="6"/>
                  <a:pt x="27" y="4"/>
                  <a:pt x="22" y="4"/>
                </a:cubicBezTo>
                <a:cubicBezTo>
                  <a:pt x="18" y="4"/>
                  <a:pt x="13" y="6"/>
                  <a:pt x="10" y="9"/>
                </a:cubicBezTo>
                <a:cubicBezTo>
                  <a:pt x="7" y="13"/>
                  <a:pt x="5" y="17"/>
                  <a:pt x="5" y="22"/>
                </a:cubicBezTo>
                <a:cubicBezTo>
                  <a:pt x="5" y="26"/>
                  <a:pt x="6" y="29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10" y="35"/>
                  <a:pt x="12" y="37"/>
                  <a:pt x="16" y="38"/>
                </a:cubicBezTo>
                <a:cubicBezTo>
                  <a:pt x="17" y="39"/>
                  <a:pt x="17" y="39"/>
                  <a:pt x="17" y="39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3"/>
                  <a:pt x="17" y="43"/>
                  <a:pt x="17" y="43"/>
                </a:cubicBezTo>
                <a:lnTo>
                  <a:pt x="28" y="43"/>
                </a:lnTo>
                <a:close/>
              </a:path>
            </a:pathLst>
          </a:custGeom>
          <a:solidFill>
            <a:srgbClr val="5F5F5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" name="Text Box 38"/>
          <p:cNvSpPr txBox="1"/>
          <p:nvPr/>
        </p:nvSpPr>
        <p:spPr>
          <a:xfrm>
            <a:off x="5219700" y="3149600"/>
            <a:ext cx="2540000" cy="1223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b="1" dirty="0">
                <a:solidFill>
                  <a:srgbClr val="33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 dirty="0">
              <a:solidFill>
                <a:srgbClr val="33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 单击添加文本</a:t>
            </a:r>
            <a:endParaRPr lang="zh-CN" altLang="en-US" sz="10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8584" name="Text Box 40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PART/04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2" grpId="0" animBg="1"/>
      <p:bldP spid="108573" grpId="0" animBg="1"/>
      <p:bldP spid="108574" grpId="0" animBg="1"/>
      <p:bldP spid="108575" grpId="0" animBg="1"/>
      <p:bldP spid="108576" grpId="0"/>
      <p:bldP spid="108577" grpId="0"/>
      <p:bldP spid="108578" grpId="0"/>
      <p:bldP spid="108579" grpId="0"/>
      <p:bldP spid="47142" grpId="0"/>
      <p:bldP spid="2" grpId="0"/>
      <p:bldP spid="10858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C6DA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0594" name="Line 2"/>
          <p:cNvSpPr/>
          <p:nvPr/>
        </p:nvSpPr>
        <p:spPr>
          <a:xfrm flipV="1">
            <a:off x="-5005387" y="4486275"/>
            <a:ext cx="14149387" cy="22225"/>
          </a:xfrm>
          <a:prstGeom prst="line">
            <a:avLst/>
          </a:prstGeom>
          <a:ln w="25400" cap="flat" cmpd="sng">
            <a:solidFill>
              <a:srgbClr val="EDE8C7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  <p:grpSp>
        <p:nvGrpSpPr>
          <p:cNvPr id="110595" name="Group 3"/>
          <p:cNvGrpSpPr/>
          <p:nvPr/>
        </p:nvGrpSpPr>
        <p:grpSpPr>
          <a:xfrm>
            <a:off x="7104063" y="3817938"/>
            <a:ext cx="1201737" cy="74612"/>
            <a:chOff x="4477" y="2290"/>
            <a:chExt cx="757" cy="47"/>
          </a:xfrm>
        </p:grpSpPr>
        <p:sp>
          <p:nvSpPr>
            <p:cNvPr id="32953" name="Rectangle 4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rgbClr val="92E2EC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954" name="Rectangle 5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rgbClr val="92E2EC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0598" name="Group 6"/>
          <p:cNvGrpSpPr/>
          <p:nvPr/>
        </p:nvGrpSpPr>
        <p:grpSpPr>
          <a:xfrm>
            <a:off x="5705475" y="3444875"/>
            <a:ext cx="1201738" cy="74613"/>
            <a:chOff x="3596" y="2055"/>
            <a:chExt cx="757" cy="47"/>
          </a:xfrm>
        </p:grpSpPr>
        <p:sp>
          <p:nvSpPr>
            <p:cNvPr id="32951" name="Rectangle 7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952" name="Rectangle 8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0601" name="Group 9"/>
          <p:cNvGrpSpPr/>
          <p:nvPr/>
        </p:nvGrpSpPr>
        <p:grpSpPr>
          <a:xfrm>
            <a:off x="7753350" y="3259138"/>
            <a:ext cx="1204913" cy="74612"/>
            <a:chOff x="4886" y="1938"/>
            <a:chExt cx="759" cy="47"/>
          </a:xfrm>
        </p:grpSpPr>
        <p:sp>
          <p:nvSpPr>
            <p:cNvPr id="32949" name="Rectangle 10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950" name="Rectangle 11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0604" name="Group 12"/>
          <p:cNvGrpSpPr/>
          <p:nvPr/>
        </p:nvGrpSpPr>
        <p:grpSpPr>
          <a:xfrm>
            <a:off x="7551738" y="2944813"/>
            <a:ext cx="1201737" cy="71437"/>
            <a:chOff x="4759" y="1740"/>
            <a:chExt cx="757" cy="45"/>
          </a:xfrm>
        </p:grpSpPr>
        <p:sp>
          <p:nvSpPr>
            <p:cNvPr id="32947" name="Rectangle 13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948" name="Rectangle 14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10607" name="Oval 15"/>
          <p:cNvSpPr/>
          <p:nvPr/>
        </p:nvSpPr>
        <p:spPr>
          <a:xfrm>
            <a:off x="4687888" y="2784475"/>
            <a:ext cx="885825" cy="884238"/>
          </a:xfrm>
          <a:prstGeom prst="ellipse">
            <a:avLst/>
          </a:prstGeom>
          <a:solidFill>
            <a:srgbClr val="92E2EC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110608" name="Group 16"/>
          <p:cNvGrpSpPr/>
          <p:nvPr/>
        </p:nvGrpSpPr>
        <p:grpSpPr>
          <a:xfrm>
            <a:off x="4854575" y="2900363"/>
            <a:ext cx="615950" cy="560387"/>
            <a:chOff x="3060" y="1712"/>
            <a:chExt cx="388" cy="353"/>
          </a:xfrm>
        </p:grpSpPr>
        <p:sp>
          <p:nvSpPr>
            <p:cNvPr id="32940" name="Freeform 17"/>
            <p:cNvSpPr/>
            <p:nvPr/>
          </p:nvSpPr>
          <p:spPr>
            <a:xfrm>
              <a:off x="3163" y="1712"/>
              <a:ext cx="155" cy="139"/>
            </a:xfrm>
            <a:custGeom>
              <a:avLst/>
              <a:gdLst/>
              <a:ahLst/>
              <a:cxnLst>
                <a:cxn ang="0">
                  <a:pos x="197" y="226"/>
                </a:cxn>
                <a:cxn ang="0">
                  <a:pos x="73" y="242"/>
                </a:cxn>
                <a:cxn ang="0">
                  <a:pos x="9" y="63"/>
                </a:cxn>
                <a:cxn ang="0">
                  <a:pos x="57" y="33"/>
                </a:cxn>
                <a:cxn ang="0">
                  <a:pos x="42" y="78"/>
                </a:cxn>
                <a:cxn ang="0">
                  <a:pos x="91" y="24"/>
                </a:cxn>
                <a:cxn ang="0">
                  <a:pos x="204" y="9"/>
                </a:cxn>
                <a:cxn ang="0">
                  <a:pos x="261" y="82"/>
                </a:cxn>
                <a:cxn ang="0">
                  <a:pos x="197" y="226"/>
                </a:cxn>
              </a:cxnLst>
              <a:pathLst>
                <a:path w="89" h="80">
                  <a:moveTo>
                    <a:pt x="65" y="75"/>
                  </a:moveTo>
                  <a:cubicBezTo>
                    <a:pt x="51" y="79"/>
                    <a:pt x="38" y="74"/>
                    <a:pt x="24" y="80"/>
                  </a:cubicBezTo>
                  <a:cubicBezTo>
                    <a:pt x="24" y="61"/>
                    <a:pt x="12" y="41"/>
                    <a:pt x="3" y="21"/>
                  </a:cubicBezTo>
                  <a:cubicBezTo>
                    <a:pt x="0" y="20"/>
                    <a:pt x="7" y="11"/>
                    <a:pt x="19" y="11"/>
                  </a:cubicBezTo>
                  <a:cubicBezTo>
                    <a:pt x="20" y="12"/>
                    <a:pt x="14" y="26"/>
                    <a:pt x="14" y="26"/>
                  </a:cubicBezTo>
                  <a:cubicBezTo>
                    <a:pt x="14" y="26"/>
                    <a:pt x="29" y="8"/>
                    <a:pt x="30" y="8"/>
                  </a:cubicBezTo>
                  <a:cubicBezTo>
                    <a:pt x="44" y="0"/>
                    <a:pt x="53" y="0"/>
                    <a:pt x="67" y="3"/>
                  </a:cubicBezTo>
                  <a:cubicBezTo>
                    <a:pt x="80" y="6"/>
                    <a:pt x="89" y="18"/>
                    <a:pt x="86" y="27"/>
                  </a:cubicBezTo>
                  <a:cubicBezTo>
                    <a:pt x="77" y="40"/>
                    <a:pt x="65" y="61"/>
                    <a:pt x="65" y="75"/>
                  </a:cubicBezTo>
                  <a:close/>
                </a:path>
              </a:pathLst>
            </a:custGeom>
            <a:solidFill>
              <a:srgbClr val="474E5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41" name="Freeform 18"/>
            <p:cNvSpPr/>
            <p:nvPr/>
          </p:nvSpPr>
          <p:spPr>
            <a:xfrm>
              <a:off x="3063" y="1894"/>
              <a:ext cx="385" cy="171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143" y="298"/>
                </a:cxn>
                <a:cxn ang="0">
                  <a:pos x="486" y="298"/>
                </a:cxn>
                <a:cxn ang="0">
                  <a:pos x="605" y="0"/>
                </a:cxn>
                <a:cxn ang="0">
                  <a:pos x="179" y="150"/>
                </a:cxn>
                <a:cxn ang="0">
                  <a:pos x="0" y="126"/>
                </a:cxn>
              </a:cxnLst>
              <a:pathLst>
                <a:path w="221" h="98">
                  <a:moveTo>
                    <a:pt x="0" y="41"/>
                  </a:moveTo>
                  <a:cubicBezTo>
                    <a:pt x="3" y="69"/>
                    <a:pt x="21" y="98"/>
                    <a:pt x="47" y="98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99" y="98"/>
                    <a:pt x="221" y="32"/>
                    <a:pt x="199" y="0"/>
                  </a:cubicBezTo>
                  <a:cubicBezTo>
                    <a:pt x="160" y="30"/>
                    <a:pt x="112" y="49"/>
                    <a:pt x="59" y="49"/>
                  </a:cubicBezTo>
                  <a:cubicBezTo>
                    <a:pt x="39" y="49"/>
                    <a:pt x="19" y="46"/>
                    <a:pt x="0" y="41"/>
                  </a:cubicBezTo>
                  <a:close/>
                </a:path>
              </a:pathLst>
            </a:custGeom>
            <a:solidFill>
              <a:srgbClr val="474E5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42" name="Freeform 19"/>
            <p:cNvSpPr/>
            <p:nvPr/>
          </p:nvSpPr>
          <p:spPr>
            <a:xfrm>
              <a:off x="3060" y="1793"/>
              <a:ext cx="348" cy="185"/>
            </a:xfrm>
            <a:custGeom>
              <a:avLst/>
              <a:gdLst/>
              <a:ahLst/>
              <a:cxnLst>
                <a:cxn ang="0">
                  <a:pos x="318" y="0"/>
                </a:cxn>
                <a:cxn ang="0">
                  <a:pos x="37" y="171"/>
                </a:cxn>
                <a:cxn ang="0">
                  <a:pos x="5" y="295"/>
                </a:cxn>
                <a:cxn ang="0">
                  <a:pos x="184" y="323"/>
                </a:cxn>
                <a:cxn ang="0">
                  <a:pos x="606" y="173"/>
                </a:cxn>
                <a:cxn ang="0">
                  <a:pos x="602" y="171"/>
                </a:cxn>
                <a:cxn ang="0">
                  <a:pos x="318" y="0"/>
                </a:cxn>
              </a:cxnLst>
              <a:pathLst>
                <a:path w="200" h="106">
                  <a:moveTo>
                    <a:pt x="105" y="0"/>
                  </a:moveTo>
                  <a:cubicBezTo>
                    <a:pt x="68" y="0"/>
                    <a:pt x="34" y="29"/>
                    <a:pt x="12" y="56"/>
                  </a:cubicBezTo>
                  <a:cubicBezTo>
                    <a:pt x="3" y="66"/>
                    <a:pt x="0" y="82"/>
                    <a:pt x="2" y="97"/>
                  </a:cubicBezTo>
                  <a:cubicBezTo>
                    <a:pt x="21" y="103"/>
                    <a:pt x="41" y="106"/>
                    <a:pt x="61" y="106"/>
                  </a:cubicBezTo>
                  <a:cubicBezTo>
                    <a:pt x="114" y="106"/>
                    <a:pt x="162" y="87"/>
                    <a:pt x="200" y="57"/>
                  </a:cubicBezTo>
                  <a:cubicBezTo>
                    <a:pt x="200" y="57"/>
                    <a:pt x="199" y="56"/>
                    <a:pt x="199" y="56"/>
                  </a:cubicBezTo>
                  <a:cubicBezTo>
                    <a:pt x="177" y="29"/>
                    <a:pt x="143" y="0"/>
                    <a:pt x="105" y="0"/>
                  </a:cubicBezTo>
                  <a:close/>
                </a:path>
              </a:pathLst>
            </a:custGeom>
            <a:solidFill>
              <a:srgbClr val="636C8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43" name="Freeform 20"/>
            <p:cNvSpPr/>
            <p:nvPr/>
          </p:nvSpPr>
          <p:spPr>
            <a:xfrm>
              <a:off x="3063" y="1894"/>
              <a:ext cx="347" cy="86"/>
            </a:xfrm>
            <a:custGeom>
              <a:avLst/>
              <a:gdLst/>
              <a:ahLst/>
              <a:cxnLst>
                <a:cxn ang="0">
                  <a:pos x="180" y="147"/>
                </a:cxn>
                <a:cxn ang="0">
                  <a:pos x="0" y="123"/>
                </a:cxn>
                <a:cxn ang="0">
                  <a:pos x="0" y="126"/>
                </a:cxn>
                <a:cxn ang="0">
                  <a:pos x="180" y="151"/>
                </a:cxn>
                <a:cxn ang="0">
                  <a:pos x="605" y="0"/>
                </a:cxn>
                <a:cxn ang="0">
                  <a:pos x="602" y="0"/>
                </a:cxn>
                <a:cxn ang="0">
                  <a:pos x="180" y="147"/>
                </a:cxn>
              </a:cxnLst>
              <a:pathLst>
                <a:path w="199" h="49">
                  <a:moveTo>
                    <a:pt x="59" y="48"/>
                  </a:moveTo>
                  <a:cubicBezTo>
                    <a:pt x="39" y="48"/>
                    <a:pt x="19" y="45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9" y="46"/>
                    <a:pt x="39" y="49"/>
                    <a:pt x="59" y="49"/>
                  </a:cubicBezTo>
                  <a:cubicBezTo>
                    <a:pt x="112" y="49"/>
                    <a:pt x="160" y="30"/>
                    <a:pt x="199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60" y="30"/>
                    <a:pt x="112" y="48"/>
                    <a:pt x="59" y="48"/>
                  </a:cubicBezTo>
                  <a:close/>
                </a:path>
              </a:pathLst>
            </a:custGeom>
            <a:solidFill>
              <a:srgbClr val="474E5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44" name="Freeform 21"/>
            <p:cNvSpPr/>
            <p:nvPr/>
          </p:nvSpPr>
          <p:spPr>
            <a:xfrm>
              <a:off x="3063" y="1893"/>
              <a:ext cx="345" cy="85"/>
            </a:xfrm>
            <a:custGeom>
              <a:avLst/>
              <a:gdLst/>
              <a:ahLst/>
              <a:cxnLst>
                <a:cxn ang="0">
                  <a:pos x="601" y="3"/>
                </a:cxn>
                <a:cxn ang="0">
                  <a:pos x="601" y="0"/>
                </a:cxn>
                <a:cxn ang="0">
                  <a:pos x="179" y="147"/>
                </a:cxn>
                <a:cxn ang="0">
                  <a:pos x="0" y="120"/>
                </a:cxn>
                <a:cxn ang="0">
                  <a:pos x="0" y="123"/>
                </a:cxn>
                <a:cxn ang="0">
                  <a:pos x="179" y="147"/>
                </a:cxn>
                <a:cxn ang="0">
                  <a:pos x="601" y="3"/>
                </a:cxn>
              </a:cxnLst>
              <a:pathLst>
                <a:path w="198" h="49">
                  <a:moveTo>
                    <a:pt x="198" y="1"/>
                  </a:moveTo>
                  <a:cubicBezTo>
                    <a:pt x="198" y="0"/>
                    <a:pt x="198" y="0"/>
                    <a:pt x="198" y="0"/>
                  </a:cubicBezTo>
                  <a:cubicBezTo>
                    <a:pt x="160" y="30"/>
                    <a:pt x="112" y="49"/>
                    <a:pt x="59" y="49"/>
                  </a:cubicBezTo>
                  <a:cubicBezTo>
                    <a:pt x="39" y="49"/>
                    <a:pt x="19" y="46"/>
                    <a:pt x="0" y="4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9" y="46"/>
                    <a:pt x="39" y="49"/>
                    <a:pt x="59" y="49"/>
                  </a:cubicBezTo>
                  <a:cubicBezTo>
                    <a:pt x="112" y="49"/>
                    <a:pt x="160" y="31"/>
                    <a:pt x="198" y="1"/>
                  </a:cubicBezTo>
                  <a:close/>
                </a:path>
              </a:pathLst>
            </a:custGeom>
            <a:solidFill>
              <a:srgbClr val="474E5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45" name="Freeform 22"/>
            <p:cNvSpPr/>
            <p:nvPr/>
          </p:nvSpPr>
          <p:spPr>
            <a:xfrm>
              <a:off x="3213" y="1868"/>
              <a:ext cx="61" cy="120"/>
            </a:xfrm>
            <a:custGeom>
              <a:avLst/>
              <a:gdLst/>
              <a:ahLst/>
              <a:cxnLst>
                <a:cxn ang="0">
                  <a:pos x="45" y="184"/>
                </a:cxn>
                <a:cxn ang="0">
                  <a:pos x="45" y="184"/>
                </a:cxn>
                <a:cxn ang="0">
                  <a:pos x="30" y="184"/>
                </a:cxn>
                <a:cxn ang="0">
                  <a:pos x="21" y="181"/>
                </a:cxn>
                <a:cxn ang="0">
                  <a:pos x="12" y="181"/>
                </a:cxn>
                <a:cxn ang="0">
                  <a:pos x="0" y="176"/>
                </a:cxn>
                <a:cxn ang="0">
                  <a:pos x="3" y="163"/>
                </a:cxn>
                <a:cxn ang="0">
                  <a:pos x="5" y="151"/>
                </a:cxn>
                <a:cxn ang="0">
                  <a:pos x="24" y="155"/>
                </a:cxn>
                <a:cxn ang="0">
                  <a:pos x="42" y="157"/>
                </a:cxn>
                <a:cxn ang="0">
                  <a:pos x="64" y="151"/>
                </a:cxn>
                <a:cxn ang="0">
                  <a:pos x="70" y="136"/>
                </a:cxn>
                <a:cxn ang="0">
                  <a:pos x="66" y="130"/>
                </a:cxn>
                <a:cxn ang="0">
                  <a:pos x="64" y="123"/>
                </a:cxn>
                <a:cxn ang="0">
                  <a:pos x="54" y="118"/>
                </a:cxn>
                <a:cxn ang="0">
                  <a:pos x="49" y="115"/>
                </a:cxn>
                <a:cxn ang="0">
                  <a:pos x="37" y="111"/>
                </a:cxn>
                <a:cxn ang="0">
                  <a:pos x="24" y="106"/>
                </a:cxn>
                <a:cxn ang="0">
                  <a:pos x="12" y="97"/>
                </a:cxn>
                <a:cxn ang="0">
                  <a:pos x="5" y="85"/>
                </a:cxn>
                <a:cxn ang="0">
                  <a:pos x="3" y="70"/>
                </a:cxn>
                <a:cxn ang="0">
                  <a:pos x="16" y="40"/>
                </a:cxn>
                <a:cxn ang="0">
                  <a:pos x="45" y="24"/>
                </a:cxn>
                <a:cxn ang="0">
                  <a:pos x="45" y="3"/>
                </a:cxn>
                <a:cxn ang="0">
                  <a:pos x="54" y="0"/>
                </a:cxn>
                <a:cxn ang="0">
                  <a:pos x="66" y="3"/>
                </a:cxn>
                <a:cxn ang="0">
                  <a:pos x="66" y="24"/>
                </a:cxn>
                <a:cxn ang="0">
                  <a:pos x="82" y="28"/>
                </a:cxn>
                <a:cxn ang="0">
                  <a:pos x="101" y="33"/>
                </a:cxn>
                <a:cxn ang="0">
                  <a:pos x="91" y="57"/>
                </a:cxn>
                <a:cxn ang="0">
                  <a:pos x="85" y="54"/>
                </a:cxn>
                <a:cxn ang="0">
                  <a:pos x="78" y="52"/>
                </a:cxn>
                <a:cxn ang="0">
                  <a:pos x="70" y="52"/>
                </a:cxn>
                <a:cxn ang="0">
                  <a:pos x="58" y="52"/>
                </a:cxn>
                <a:cxn ang="0">
                  <a:pos x="52" y="52"/>
                </a:cxn>
                <a:cxn ang="0">
                  <a:pos x="45" y="54"/>
                </a:cxn>
                <a:cxn ang="0">
                  <a:pos x="40" y="57"/>
                </a:cxn>
                <a:cxn ang="0">
                  <a:pos x="37" y="66"/>
                </a:cxn>
                <a:cxn ang="0">
                  <a:pos x="40" y="73"/>
                </a:cxn>
                <a:cxn ang="0">
                  <a:pos x="42" y="78"/>
                </a:cxn>
                <a:cxn ang="0">
                  <a:pos x="49" y="82"/>
                </a:cxn>
                <a:cxn ang="0">
                  <a:pos x="54" y="85"/>
                </a:cxn>
                <a:cxn ang="0">
                  <a:pos x="70" y="90"/>
                </a:cxn>
                <a:cxn ang="0">
                  <a:pos x="85" y="97"/>
                </a:cxn>
                <a:cxn ang="0">
                  <a:pos x="94" y="106"/>
                </a:cxn>
                <a:cxn ang="0">
                  <a:pos x="103" y="118"/>
                </a:cxn>
                <a:cxn ang="0">
                  <a:pos x="106" y="136"/>
                </a:cxn>
                <a:cxn ang="0">
                  <a:pos x="94" y="167"/>
                </a:cxn>
                <a:cxn ang="0">
                  <a:pos x="66" y="181"/>
                </a:cxn>
                <a:cxn ang="0">
                  <a:pos x="66" y="209"/>
                </a:cxn>
                <a:cxn ang="0">
                  <a:pos x="54" y="209"/>
                </a:cxn>
                <a:cxn ang="0">
                  <a:pos x="45" y="209"/>
                </a:cxn>
                <a:cxn ang="0">
                  <a:pos x="45" y="184"/>
                </a:cxn>
              </a:cxnLst>
              <a:pathLst>
                <a:path w="35" h="69">
                  <a:moveTo>
                    <a:pt x="15" y="61"/>
                  </a:moveTo>
                  <a:cubicBezTo>
                    <a:pt x="15" y="61"/>
                    <a:pt x="15" y="61"/>
                    <a:pt x="15" y="61"/>
                  </a:cubicBezTo>
                  <a:cubicBezTo>
                    <a:pt x="13" y="61"/>
                    <a:pt x="12" y="61"/>
                    <a:pt x="10" y="61"/>
                  </a:cubicBezTo>
                  <a:cubicBezTo>
                    <a:pt x="9" y="61"/>
                    <a:pt x="8" y="61"/>
                    <a:pt x="7" y="60"/>
                  </a:cubicBezTo>
                  <a:cubicBezTo>
                    <a:pt x="6" y="60"/>
                    <a:pt x="5" y="60"/>
                    <a:pt x="4" y="60"/>
                  </a:cubicBezTo>
                  <a:cubicBezTo>
                    <a:pt x="2" y="59"/>
                    <a:pt x="1" y="59"/>
                    <a:pt x="0" y="58"/>
                  </a:cubicBezTo>
                  <a:cubicBezTo>
                    <a:pt x="0" y="57"/>
                    <a:pt x="0" y="56"/>
                    <a:pt x="1" y="54"/>
                  </a:cubicBezTo>
                  <a:cubicBezTo>
                    <a:pt x="1" y="53"/>
                    <a:pt x="2" y="51"/>
                    <a:pt x="2" y="50"/>
                  </a:cubicBezTo>
                  <a:cubicBezTo>
                    <a:pt x="4" y="51"/>
                    <a:pt x="6" y="51"/>
                    <a:pt x="8" y="51"/>
                  </a:cubicBezTo>
                  <a:cubicBezTo>
                    <a:pt x="10" y="52"/>
                    <a:pt x="12" y="52"/>
                    <a:pt x="14" y="52"/>
                  </a:cubicBezTo>
                  <a:cubicBezTo>
                    <a:pt x="17" y="52"/>
                    <a:pt x="19" y="51"/>
                    <a:pt x="21" y="50"/>
                  </a:cubicBezTo>
                  <a:cubicBezTo>
                    <a:pt x="22" y="49"/>
                    <a:pt x="23" y="48"/>
                    <a:pt x="23" y="45"/>
                  </a:cubicBezTo>
                  <a:cubicBezTo>
                    <a:pt x="23" y="44"/>
                    <a:pt x="23" y="43"/>
                    <a:pt x="22" y="43"/>
                  </a:cubicBezTo>
                  <a:cubicBezTo>
                    <a:pt x="22" y="42"/>
                    <a:pt x="21" y="41"/>
                    <a:pt x="21" y="41"/>
                  </a:cubicBezTo>
                  <a:cubicBezTo>
                    <a:pt x="20" y="40"/>
                    <a:pt x="19" y="40"/>
                    <a:pt x="18" y="39"/>
                  </a:cubicBezTo>
                  <a:cubicBezTo>
                    <a:pt x="17" y="39"/>
                    <a:pt x="17" y="39"/>
                    <a:pt x="16" y="38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0" y="36"/>
                    <a:pt x="9" y="35"/>
                    <a:pt x="8" y="35"/>
                  </a:cubicBezTo>
                  <a:cubicBezTo>
                    <a:pt x="6" y="34"/>
                    <a:pt x="5" y="33"/>
                    <a:pt x="4" y="32"/>
                  </a:cubicBezTo>
                  <a:cubicBezTo>
                    <a:pt x="3" y="31"/>
                    <a:pt x="3" y="30"/>
                    <a:pt x="2" y="28"/>
                  </a:cubicBezTo>
                  <a:cubicBezTo>
                    <a:pt x="2" y="27"/>
                    <a:pt x="1" y="25"/>
                    <a:pt x="1" y="23"/>
                  </a:cubicBezTo>
                  <a:cubicBezTo>
                    <a:pt x="1" y="19"/>
                    <a:pt x="3" y="15"/>
                    <a:pt x="5" y="13"/>
                  </a:cubicBezTo>
                  <a:cubicBezTo>
                    <a:pt x="8" y="10"/>
                    <a:pt x="11" y="9"/>
                    <a:pt x="15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0"/>
                    <a:pt x="17" y="0"/>
                    <a:pt x="18" y="0"/>
                  </a:cubicBezTo>
                  <a:cubicBezTo>
                    <a:pt x="19" y="0"/>
                    <a:pt x="20" y="0"/>
                    <a:pt x="22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8"/>
                    <a:pt x="25" y="9"/>
                    <a:pt x="27" y="9"/>
                  </a:cubicBezTo>
                  <a:cubicBezTo>
                    <a:pt x="29" y="9"/>
                    <a:pt x="31" y="10"/>
                    <a:pt x="33" y="11"/>
                  </a:cubicBezTo>
                  <a:cubicBezTo>
                    <a:pt x="32" y="13"/>
                    <a:pt x="32" y="16"/>
                    <a:pt x="30" y="19"/>
                  </a:cubicBezTo>
                  <a:cubicBezTo>
                    <a:pt x="30" y="19"/>
                    <a:pt x="29" y="18"/>
                    <a:pt x="28" y="18"/>
                  </a:cubicBezTo>
                  <a:cubicBezTo>
                    <a:pt x="27" y="18"/>
                    <a:pt x="27" y="17"/>
                    <a:pt x="26" y="17"/>
                  </a:cubicBezTo>
                  <a:cubicBezTo>
                    <a:pt x="25" y="17"/>
                    <a:pt x="24" y="17"/>
                    <a:pt x="23" y="17"/>
                  </a:cubicBezTo>
                  <a:cubicBezTo>
                    <a:pt x="22" y="17"/>
                    <a:pt x="21" y="17"/>
                    <a:pt x="19" y="17"/>
                  </a:cubicBezTo>
                  <a:cubicBezTo>
                    <a:pt x="19" y="17"/>
                    <a:pt x="18" y="17"/>
                    <a:pt x="17" y="17"/>
                  </a:cubicBezTo>
                  <a:cubicBezTo>
                    <a:pt x="16" y="17"/>
                    <a:pt x="15" y="17"/>
                    <a:pt x="15" y="18"/>
                  </a:cubicBezTo>
                  <a:cubicBezTo>
                    <a:pt x="14" y="18"/>
                    <a:pt x="13" y="18"/>
                    <a:pt x="13" y="19"/>
                  </a:cubicBezTo>
                  <a:cubicBezTo>
                    <a:pt x="13" y="20"/>
                    <a:pt x="12" y="21"/>
                    <a:pt x="12" y="22"/>
                  </a:cubicBezTo>
                  <a:cubicBezTo>
                    <a:pt x="12" y="23"/>
                    <a:pt x="12" y="24"/>
                    <a:pt x="13" y="24"/>
                  </a:cubicBezTo>
                  <a:cubicBezTo>
                    <a:pt x="13" y="25"/>
                    <a:pt x="14" y="26"/>
                    <a:pt x="14" y="26"/>
                  </a:cubicBezTo>
                  <a:cubicBezTo>
                    <a:pt x="15" y="26"/>
                    <a:pt x="15" y="27"/>
                    <a:pt x="16" y="27"/>
                  </a:cubicBezTo>
                  <a:cubicBezTo>
                    <a:pt x="17" y="28"/>
                    <a:pt x="18" y="28"/>
                    <a:pt x="18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1"/>
                    <a:pt x="26" y="31"/>
                    <a:pt x="28" y="32"/>
                  </a:cubicBezTo>
                  <a:cubicBezTo>
                    <a:pt x="29" y="33"/>
                    <a:pt x="30" y="34"/>
                    <a:pt x="31" y="35"/>
                  </a:cubicBezTo>
                  <a:cubicBezTo>
                    <a:pt x="32" y="36"/>
                    <a:pt x="33" y="37"/>
                    <a:pt x="34" y="39"/>
                  </a:cubicBezTo>
                  <a:cubicBezTo>
                    <a:pt x="34" y="41"/>
                    <a:pt x="35" y="42"/>
                    <a:pt x="35" y="45"/>
                  </a:cubicBezTo>
                  <a:cubicBezTo>
                    <a:pt x="35" y="49"/>
                    <a:pt x="34" y="52"/>
                    <a:pt x="31" y="55"/>
                  </a:cubicBezTo>
                  <a:cubicBezTo>
                    <a:pt x="29" y="58"/>
                    <a:pt x="26" y="59"/>
                    <a:pt x="22" y="60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1" y="69"/>
                    <a:pt x="19" y="69"/>
                    <a:pt x="18" y="69"/>
                  </a:cubicBezTo>
                  <a:cubicBezTo>
                    <a:pt x="17" y="69"/>
                    <a:pt x="16" y="69"/>
                    <a:pt x="15" y="69"/>
                  </a:cubicBezTo>
                  <a:lnTo>
                    <a:pt x="15" y="61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46" name="Freeform 23"/>
            <p:cNvSpPr/>
            <p:nvPr/>
          </p:nvSpPr>
          <p:spPr>
            <a:xfrm>
              <a:off x="3187" y="1778"/>
              <a:ext cx="106" cy="24"/>
            </a:xfrm>
            <a:custGeom>
              <a:avLst/>
              <a:gdLst/>
              <a:ahLst/>
              <a:cxnLst>
                <a:cxn ang="0">
                  <a:pos x="12" y="41"/>
                </a:cxn>
                <a:cxn ang="0">
                  <a:pos x="3" y="36"/>
                </a:cxn>
                <a:cxn ang="0">
                  <a:pos x="9" y="24"/>
                </a:cxn>
                <a:cxn ang="0">
                  <a:pos x="176" y="21"/>
                </a:cxn>
                <a:cxn ang="0">
                  <a:pos x="184" y="33"/>
                </a:cxn>
                <a:cxn ang="0">
                  <a:pos x="172" y="38"/>
                </a:cxn>
                <a:cxn ang="0">
                  <a:pos x="16" y="41"/>
                </a:cxn>
                <a:cxn ang="0">
                  <a:pos x="12" y="41"/>
                </a:cxn>
              </a:cxnLst>
              <a:pathLst>
                <a:path w="61" h="14">
                  <a:moveTo>
                    <a:pt x="4" y="14"/>
                  </a:moveTo>
                  <a:cubicBezTo>
                    <a:pt x="2" y="14"/>
                    <a:pt x="1" y="13"/>
                    <a:pt x="1" y="12"/>
                  </a:cubicBezTo>
                  <a:cubicBezTo>
                    <a:pt x="0" y="11"/>
                    <a:pt x="1" y="9"/>
                    <a:pt x="3" y="8"/>
                  </a:cubicBezTo>
                  <a:cubicBezTo>
                    <a:pt x="4" y="8"/>
                    <a:pt x="27" y="0"/>
                    <a:pt x="58" y="7"/>
                  </a:cubicBezTo>
                  <a:cubicBezTo>
                    <a:pt x="60" y="7"/>
                    <a:pt x="61" y="9"/>
                    <a:pt x="61" y="11"/>
                  </a:cubicBezTo>
                  <a:cubicBezTo>
                    <a:pt x="60" y="12"/>
                    <a:pt x="59" y="13"/>
                    <a:pt x="57" y="13"/>
                  </a:cubicBezTo>
                  <a:cubicBezTo>
                    <a:pt x="28" y="6"/>
                    <a:pt x="5" y="14"/>
                    <a:pt x="5" y="14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0616" name="Group 24"/>
          <p:cNvGrpSpPr/>
          <p:nvPr/>
        </p:nvGrpSpPr>
        <p:grpSpPr>
          <a:xfrm>
            <a:off x="5241925" y="1860550"/>
            <a:ext cx="3902075" cy="261938"/>
            <a:chOff x="3304" y="1057"/>
            <a:chExt cx="2458" cy="165"/>
          </a:xfrm>
        </p:grpSpPr>
        <p:sp>
          <p:nvSpPr>
            <p:cNvPr id="32937" name="Rectangle 25"/>
            <p:cNvSpPr/>
            <p:nvPr/>
          </p:nvSpPr>
          <p:spPr>
            <a:xfrm>
              <a:off x="5586" y="1175"/>
              <a:ext cx="176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938" name="Rectangle 26"/>
            <p:cNvSpPr/>
            <p:nvPr/>
          </p:nvSpPr>
          <p:spPr>
            <a:xfrm>
              <a:off x="5005" y="1175"/>
              <a:ext cx="524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939" name="Freeform 27"/>
            <p:cNvSpPr/>
            <p:nvPr/>
          </p:nvSpPr>
          <p:spPr>
            <a:xfrm>
              <a:off x="3304" y="1057"/>
              <a:ext cx="365" cy="47"/>
            </a:xfrm>
            <a:custGeom>
              <a:avLst/>
              <a:gdLst/>
              <a:ahLst/>
              <a:cxnLst>
                <a:cxn ang="0">
                  <a:pos x="634" y="0"/>
                </a:cxn>
                <a:cxn ang="0">
                  <a:pos x="0" y="0"/>
                </a:cxn>
                <a:cxn ang="0">
                  <a:pos x="0" y="82"/>
                </a:cxn>
                <a:cxn ang="0">
                  <a:pos x="610" y="82"/>
                </a:cxn>
                <a:cxn ang="0">
                  <a:pos x="634" y="0"/>
                </a:cxn>
              </a:cxnLst>
              <a:pathLst>
                <a:path w="210" h="27">
                  <a:moveTo>
                    <a:pt x="2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4" y="18"/>
                    <a:pt x="207" y="9"/>
                    <a:pt x="210" y="0"/>
                  </a:cubicBezTo>
                </a:path>
              </a:pathLst>
            </a:custGeom>
            <a:solidFill>
              <a:srgbClr val="92E2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0620" name="Group 28"/>
          <p:cNvGrpSpPr/>
          <p:nvPr/>
        </p:nvGrpSpPr>
        <p:grpSpPr>
          <a:xfrm>
            <a:off x="5783263" y="1419225"/>
            <a:ext cx="1320800" cy="1320800"/>
            <a:chOff x="3645" y="779"/>
            <a:chExt cx="832" cy="832"/>
          </a:xfrm>
        </p:grpSpPr>
        <p:sp>
          <p:nvSpPr>
            <p:cNvPr id="32844" name="Oval 29"/>
            <p:cNvSpPr/>
            <p:nvPr/>
          </p:nvSpPr>
          <p:spPr>
            <a:xfrm>
              <a:off x="3645" y="779"/>
              <a:ext cx="832" cy="832"/>
            </a:xfrm>
            <a:prstGeom prst="ellipse">
              <a:avLst/>
            </a:prstGeom>
            <a:solidFill>
              <a:srgbClr val="2FA2D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845" name="Oval 30"/>
            <p:cNvSpPr/>
            <p:nvPr/>
          </p:nvSpPr>
          <p:spPr>
            <a:xfrm>
              <a:off x="3645" y="779"/>
              <a:ext cx="832" cy="832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846" name="Freeform 31"/>
            <p:cNvSpPr/>
            <p:nvPr/>
          </p:nvSpPr>
          <p:spPr>
            <a:xfrm>
              <a:off x="4146" y="1047"/>
              <a:ext cx="6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8" y="3"/>
                </a:cxn>
                <a:cxn ang="0">
                  <a:pos x="8" y="8"/>
                </a:cxn>
                <a:cxn ang="0">
                  <a:pos x="12" y="8"/>
                </a:cxn>
                <a:cxn ang="0">
                  <a:pos x="12" y="3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0"/>
                </a:cxn>
              </a:cxnLst>
              <a:pathLst>
                <a:path w="3" h="3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47" name="Freeform 32"/>
            <p:cNvSpPr/>
            <p:nvPr/>
          </p:nvSpPr>
          <p:spPr>
            <a:xfrm>
              <a:off x="4152" y="1029"/>
              <a:ext cx="13" cy="5"/>
            </a:xfrm>
            <a:custGeom>
              <a:avLst/>
              <a:gdLst/>
              <a:ahLst/>
              <a:cxnLst>
                <a:cxn ang="0">
                  <a:pos x="11" y="8"/>
                </a:cxn>
                <a:cxn ang="0">
                  <a:pos x="13" y="8"/>
                </a:cxn>
                <a:cxn ang="0">
                  <a:pos x="18" y="8"/>
                </a:cxn>
                <a:cxn ang="0">
                  <a:pos x="21" y="8"/>
                </a:cxn>
                <a:cxn ang="0">
                  <a:pos x="21" y="5"/>
                </a:cxn>
                <a:cxn ang="0">
                  <a:pos x="18" y="5"/>
                </a:cxn>
                <a:cxn ang="0">
                  <a:pos x="18" y="0"/>
                </a:cxn>
                <a:cxn ang="0">
                  <a:pos x="13" y="0"/>
                </a:cxn>
                <a:cxn ang="0">
                  <a:pos x="13" y="5"/>
                </a:cxn>
                <a:cxn ang="0">
                  <a:pos x="11" y="5"/>
                </a:cxn>
                <a:cxn ang="0">
                  <a:pos x="5" y="5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11" y="8"/>
                </a:cxn>
              </a:cxnLst>
              <a:pathLst>
                <a:path w="8" h="3">
                  <a:moveTo>
                    <a:pt x="4" y="3"/>
                  </a:move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ubicBezTo>
                    <a:pt x="7" y="1"/>
                    <a:pt x="7" y="1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48" name="Freeform 33"/>
            <p:cNvSpPr/>
            <p:nvPr/>
          </p:nvSpPr>
          <p:spPr>
            <a:xfrm>
              <a:off x="4179" y="991"/>
              <a:ext cx="20" cy="1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12"/>
                </a:cxn>
                <a:cxn ang="0">
                  <a:pos x="7" y="19"/>
                </a:cxn>
                <a:cxn ang="0">
                  <a:pos x="9" y="19"/>
                </a:cxn>
                <a:cxn ang="0">
                  <a:pos x="9" y="25"/>
                </a:cxn>
                <a:cxn ang="0">
                  <a:pos x="16" y="25"/>
                </a:cxn>
                <a:cxn ang="0">
                  <a:pos x="20" y="25"/>
                </a:cxn>
                <a:cxn ang="0">
                  <a:pos x="20" y="19"/>
                </a:cxn>
                <a:cxn ang="0">
                  <a:pos x="16" y="19"/>
                </a:cxn>
                <a:cxn ang="0">
                  <a:pos x="16" y="12"/>
                </a:cxn>
                <a:cxn ang="0">
                  <a:pos x="16" y="9"/>
                </a:cxn>
                <a:cxn ang="0">
                  <a:pos x="20" y="9"/>
                </a:cxn>
                <a:cxn ang="0">
                  <a:pos x="27" y="9"/>
                </a:cxn>
                <a:cxn ang="0">
                  <a:pos x="27" y="12"/>
                </a:cxn>
                <a:cxn ang="0">
                  <a:pos x="33" y="12"/>
                </a:cxn>
                <a:cxn ang="0">
                  <a:pos x="36" y="12"/>
                </a:cxn>
                <a:cxn ang="0">
                  <a:pos x="36" y="9"/>
                </a:cxn>
                <a:cxn ang="0">
                  <a:pos x="36" y="4"/>
                </a:cxn>
                <a:cxn ang="0">
                  <a:pos x="33" y="4"/>
                </a:cxn>
                <a:cxn ang="0">
                  <a:pos x="27" y="4"/>
                </a:cxn>
                <a:cxn ang="0">
                  <a:pos x="20" y="4"/>
                </a:cxn>
                <a:cxn ang="0">
                  <a:pos x="16" y="4"/>
                </a:cxn>
                <a:cxn ang="0">
                  <a:pos x="9" y="4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7" y="9"/>
                </a:cxn>
              </a:cxnLst>
              <a:pathLst>
                <a:path w="11" h="8">
                  <a:moveTo>
                    <a:pt x="2" y="3"/>
                  </a:move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5" y="6"/>
                    <a:pt x="5" y="5"/>
                    <a:pt x="5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8" y="4"/>
                    <a:pt x="9" y="4"/>
                    <a:pt x="10" y="4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0" y="1"/>
                    <a:pt x="10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7" y="1"/>
                    <a:pt x="7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49" name="Freeform 34"/>
            <p:cNvSpPr/>
            <p:nvPr/>
          </p:nvSpPr>
          <p:spPr>
            <a:xfrm>
              <a:off x="4174" y="1111"/>
              <a:ext cx="52" cy="28"/>
            </a:xfrm>
            <a:custGeom>
              <a:avLst/>
              <a:gdLst/>
              <a:ahLst/>
              <a:cxnLst>
                <a:cxn ang="0">
                  <a:pos x="5" y="49"/>
                </a:cxn>
                <a:cxn ang="0">
                  <a:pos x="9" y="49"/>
                </a:cxn>
                <a:cxn ang="0">
                  <a:pos x="16" y="49"/>
                </a:cxn>
                <a:cxn ang="0">
                  <a:pos x="17" y="49"/>
                </a:cxn>
                <a:cxn ang="0">
                  <a:pos x="17" y="46"/>
                </a:cxn>
                <a:cxn ang="0">
                  <a:pos x="24" y="46"/>
                </a:cxn>
                <a:cxn ang="0">
                  <a:pos x="28" y="46"/>
                </a:cxn>
                <a:cxn ang="0">
                  <a:pos x="33" y="46"/>
                </a:cxn>
                <a:cxn ang="0">
                  <a:pos x="33" y="40"/>
                </a:cxn>
                <a:cxn ang="0">
                  <a:pos x="40" y="40"/>
                </a:cxn>
                <a:cxn ang="0">
                  <a:pos x="42" y="40"/>
                </a:cxn>
                <a:cxn ang="0">
                  <a:pos x="49" y="40"/>
                </a:cxn>
                <a:cxn ang="0">
                  <a:pos x="50" y="40"/>
                </a:cxn>
                <a:cxn ang="0">
                  <a:pos x="57" y="40"/>
                </a:cxn>
                <a:cxn ang="0">
                  <a:pos x="57" y="46"/>
                </a:cxn>
                <a:cxn ang="0">
                  <a:pos x="61" y="46"/>
                </a:cxn>
                <a:cxn ang="0">
                  <a:pos x="66" y="46"/>
                </a:cxn>
                <a:cxn ang="0">
                  <a:pos x="69" y="46"/>
                </a:cxn>
                <a:cxn ang="0">
                  <a:pos x="75" y="46"/>
                </a:cxn>
                <a:cxn ang="0">
                  <a:pos x="81" y="46"/>
                </a:cxn>
                <a:cxn ang="0">
                  <a:pos x="85" y="46"/>
                </a:cxn>
                <a:cxn ang="0">
                  <a:pos x="90" y="46"/>
                </a:cxn>
                <a:cxn ang="0">
                  <a:pos x="90" y="40"/>
                </a:cxn>
                <a:cxn ang="0">
                  <a:pos x="85" y="40"/>
                </a:cxn>
                <a:cxn ang="0">
                  <a:pos x="85" y="33"/>
                </a:cxn>
                <a:cxn ang="0">
                  <a:pos x="85" y="32"/>
                </a:cxn>
                <a:cxn ang="0">
                  <a:pos x="81" y="32"/>
                </a:cxn>
                <a:cxn ang="0">
                  <a:pos x="75" y="32"/>
                </a:cxn>
                <a:cxn ang="0">
                  <a:pos x="75" y="25"/>
                </a:cxn>
                <a:cxn ang="0">
                  <a:pos x="69" y="25"/>
                </a:cxn>
                <a:cxn ang="0">
                  <a:pos x="66" y="25"/>
                </a:cxn>
                <a:cxn ang="0">
                  <a:pos x="66" y="19"/>
                </a:cxn>
                <a:cxn ang="0">
                  <a:pos x="61" y="19"/>
                </a:cxn>
                <a:cxn ang="0">
                  <a:pos x="57" y="19"/>
                </a:cxn>
                <a:cxn ang="0">
                  <a:pos x="57" y="16"/>
                </a:cxn>
                <a:cxn ang="0">
                  <a:pos x="50" y="16"/>
                </a:cxn>
                <a:cxn ang="0">
                  <a:pos x="49" y="16"/>
                </a:cxn>
                <a:cxn ang="0">
                  <a:pos x="42" y="16"/>
                </a:cxn>
                <a:cxn ang="0">
                  <a:pos x="42" y="19"/>
                </a:cxn>
                <a:cxn ang="0">
                  <a:pos x="40" y="19"/>
                </a:cxn>
                <a:cxn ang="0">
                  <a:pos x="33" y="19"/>
                </a:cxn>
                <a:cxn ang="0">
                  <a:pos x="28" y="19"/>
                </a:cxn>
                <a:cxn ang="0">
                  <a:pos x="28" y="16"/>
                </a:cxn>
                <a:cxn ang="0">
                  <a:pos x="28" y="9"/>
                </a:cxn>
                <a:cxn ang="0">
                  <a:pos x="24" y="9"/>
                </a:cxn>
                <a:cxn ang="0">
                  <a:pos x="24" y="7"/>
                </a:cxn>
                <a:cxn ang="0">
                  <a:pos x="24" y="0"/>
                </a:cxn>
                <a:cxn ang="0">
                  <a:pos x="17" y="0"/>
                </a:cxn>
                <a:cxn ang="0">
                  <a:pos x="16" y="0"/>
                </a:cxn>
                <a:cxn ang="0">
                  <a:pos x="16" y="7"/>
                </a:cxn>
                <a:cxn ang="0">
                  <a:pos x="16" y="9"/>
                </a:cxn>
                <a:cxn ang="0">
                  <a:pos x="9" y="9"/>
                </a:cxn>
                <a:cxn ang="0">
                  <a:pos x="9" y="16"/>
                </a:cxn>
                <a:cxn ang="0">
                  <a:pos x="9" y="19"/>
                </a:cxn>
                <a:cxn ang="0">
                  <a:pos x="5" y="19"/>
                </a:cxn>
                <a:cxn ang="0">
                  <a:pos x="5" y="25"/>
                </a:cxn>
                <a:cxn ang="0">
                  <a:pos x="5" y="32"/>
                </a:cxn>
                <a:cxn ang="0">
                  <a:pos x="5" y="33"/>
                </a:cxn>
                <a:cxn ang="0">
                  <a:pos x="0" y="33"/>
                </a:cxn>
                <a:cxn ang="0">
                  <a:pos x="0" y="40"/>
                </a:cxn>
                <a:cxn ang="0">
                  <a:pos x="0" y="46"/>
                </a:cxn>
                <a:cxn ang="0">
                  <a:pos x="5" y="46"/>
                </a:cxn>
                <a:cxn ang="0">
                  <a:pos x="5" y="49"/>
                </a:cxn>
              </a:cxnLst>
              <a:pathLst>
                <a:path w="30" h="16">
                  <a:moveTo>
                    <a:pt x="2" y="16"/>
                  </a:moveTo>
                  <a:cubicBezTo>
                    <a:pt x="2" y="16"/>
                    <a:pt x="3" y="16"/>
                    <a:pt x="3" y="16"/>
                  </a:cubicBezTo>
                  <a:cubicBezTo>
                    <a:pt x="4" y="16"/>
                    <a:pt x="4" y="16"/>
                    <a:pt x="5" y="16"/>
                  </a:cubicBezTo>
                  <a:cubicBezTo>
                    <a:pt x="5" y="16"/>
                    <a:pt x="6" y="16"/>
                    <a:pt x="6" y="16"/>
                  </a:cubicBezTo>
                  <a:cubicBezTo>
                    <a:pt x="6" y="16"/>
                    <a:pt x="6" y="15"/>
                    <a:pt x="6" y="15"/>
                  </a:cubicBezTo>
                  <a:cubicBezTo>
                    <a:pt x="7" y="15"/>
                    <a:pt x="7" y="15"/>
                    <a:pt x="8" y="15"/>
                  </a:cubicBezTo>
                  <a:cubicBezTo>
                    <a:pt x="8" y="15"/>
                    <a:pt x="9" y="15"/>
                    <a:pt x="9" y="15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4"/>
                    <a:pt x="11" y="13"/>
                    <a:pt x="11" y="13"/>
                  </a:cubicBezTo>
                  <a:cubicBezTo>
                    <a:pt x="11" y="13"/>
                    <a:pt x="12" y="13"/>
                    <a:pt x="13" y="13"/>
                  </a:cubicBezTo>
                  <a:cubicBezTo>
                    <a:pt x="13" y="13"/>
                    <a:pt x="14" y="13"/>
                    <a:pt x="14" y="13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6" y="13"/>
                    <a:pt x="17" y="13"/>
                    <a:pt x="17" y="13"/>
                  </a:cubicBezTo>
                  <a:cubicBezTo>
                    <a:pt x="18" y="13"/>
                    <a:pt x="18" y="13"/>
                    <a:pt x="19" y="13"/>
                  </a:cubicBezTo>
                  <a:cubicBezTo>
                    <a:pt x="19" y="13"/>
                    <a:pt x="19" y="14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5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5" y="15"/>
                    <a:pt x="25" y="15"/>
                  </a:cubicBezTo>
                  <a:cubicBezTo>
                    <a:pt x="26" y="15"/>
                    <a:pt x="26" y="15"/>
                    <a:pt x="27" y="15"/>
                  </a:cubicBezTo>
                  <a:cubicBezTo>
                    <a:pt x="27" y="15"/>
                    <a:pt x="28" y="15"/>
                    <a:pt x="28" y="15"/>
                  </a:cubicBezTo>
                  <a:cubicBezTo>
                    <a:pt x="29" y="15"/>
                    <a:pt x="29" y="15"/>
                    <a:pt x="30" y="15"/>
                  </a:cubicBezTo>
                  <a:cubicBezTo>
                    <a:pt x="30" y="14"/>
                    <a:pt x="30" y="13"/>
                    <a:pt x="30" y="13"/>
                  </a:cubicBezTo>
                  <a:cubicBezTo>
                    <a:pt x="29" y="13"/>
                    <a:pt x="29" y="13"/>
                    <a:pt x="28" y="13"/>
                  </a:cubicBezTo>
                  <a:cubicBezTo>
                    <a:pt x="28" y="12"/>
                    <a:pt x="28" y="12"/>
                    <a:pt x="28" y="11"/>
                  </a:cubicBezTo>
                  <a:cubicBezTo>
                    <a:pt x="28" y="11"/>
                    <a:pt x="28" y="10"/>
                    <a:pt x="28" y="10"/>
                  </a:cubicBezTo>
                  <a:cubicBezTo>
                    <a:pt x="28" y="10"/>
                    <a:pt x="27" y="10"/>
                    <a:pt x="27" y="10"/>
                  </a:cubicBezTo>
                  <a:cubicBezTo>
                    <a:pt x="26" y="10"/>
                    <a:pt x="26" y="10"/>
                    <a:pt x="25" y="10"/>
                  </a:cubicBezTo>
                  <a:cubicBezTo>
                    <a:pt x="25" y="9"/>
                    <a:pt x="25" y="8"/>
                    <a:pt x="25" y="8"/>
                  </a:cubicBezTo>
                  <a:cubicBezTo>
                    <a:pt x="25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7"/>
                    <a:pt x="22" y="7"/>
                    <a:pt x="22" y="6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6"/>
                    <a:pt x="19" y="5"/>
                    <a:pt x="19" y="5"/>
                  </a:cubicBezTo>
                  <a:cubicBezTo>
                    <a:pt x="18" y="5"/>
                    <a:pt x="18" y="5"/>
                    <a:pt x="17" y="5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4"/>
                    <a:pt x="9" y="4"/>
                    <a:pt x="9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0"/>
                    <a:pt x="2" y="11"/>
                    <a:pt x="2" y="11"/>
                  </a:cubicBezTo>
                  <a:cubicBezTo>
                    <a:pt x="1" y="11"/>
                    <a:pt x="1" y="11"/>
                    <a:pt x="0" y="11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50" name="Freeform 35"/>
            <p:cNvSpPr>
              <a:spLocks noEditPoints="1"/>
            </p:cNvSpPr>
            <p:nvPr/>
          </p:nvSpPr>
          <p:spPr>
            <a:xfrm>
              <a:off x="4049" y="1120"/>
              <a:ext cx="158" cy="73"/>
            </a:xfrm>
            <a:custGeom>
              <a:avLst/>
              <a:gdLst/>
              <a:ahLst/>
              <a:cxnLst>
                <a:cxn ang="0">
                  <a:pos x="269" y="78"/>
                </a:cxn>
                <a:cxn ang="0">
                  <a:pos x="266" y="90"/>
                </a:cxn>
                <a:cxn ang="0">
                  <a:pos x="257" y="82"/>
                </a:cxn>
                <a:cxn ang="0">
                  <a:pos x="245" y="73"/>
                </a:cxn>
                <a:cxn ang="0">
                  <a:pos x="226" y="82"/>
                </a:cxn>
                <a:cxn ang="0">
                  <a:pos x="208" y="90"/>
                </a:cxn>
                <a:cxn ang="0">
                  <a:pos x="200" y="82"/>
                </a:cxn>
                <a:cxn ang="0">
                  <a:pos x="217" y="73"/>
                </a:cxn>
                <a:cxn ang="0">
                  <a:pos x="208" y="52"/>
                </a:cxn>
                <a:cxn ang="0">
                  <a:pos x="193" y="49"/>
                </a:cxn>
                <a:cxn ang="0">
                  <a:pos x="200" y="64"/>
                </a:cxn>
                <a:cxn ang="0">
                  <a:pos x="184" y="78"/>
                </a:cxn>
                <a:cxn ang="0">
                  <a:pos x="175" y="57"/>
                </a:cxn>
                <a:cxn ang="0">
                  <a:pos x="160" y="42"/>
                </a:cxn>
                <a:cxn ang="0">
                  <a:pos x="151" y="24"/>
                </a:cxn>
                <a:cxn ang="0">
                  <a:pos x="132" y="16"/>
                </a:cxn>
                <a:cxn ang="0">
                  <a:pos x="118" y="0"/>
                </a:cxn>
                <a:cxn ang="0">
                  <a:pos x="123" y="16"/>
                </a:cxn>
                <a:cxn ang="0">
                  <a:pos x="135" y="30"/>
                </a:cxn>
                <a:cxn ang="0">
                  <a:pos x="156" y="40"/>
                </a:cxn>
                <a:cxn ang="0">
                  <a:pos x="151" y="52"/>
                </a:cxn>
                <a:cxn ang="0">
                  <a:pos x="135" y="66"/>
                </a:cxn>
                <a:cxn ang="0">
                  <a:pos x="123" y="73"/>
                </a:cxn>
                <a:cxn ang="0">
                  <a:pos x="123" y="64"/>
                </a:cxn>
                <a:cxn ang="0">
                  <a:pos x="135" y="49"/>
                </a:cxn>
                <a:cxn ang="0">
                  <a:pos x="118" y="40"/>
                </a:cxn>
                <a:cxn ang="0">
                  <a:pos x="102" y="24"/>
                </a:cxn>
                <a:cxn ang="0">
                  <a:pos x="85" y="16"/>
                </a:cxn>
                <a:cxn ang="0">
                  <a:pos x="66" y="24"/>
                </a:cxn>
                <a:cxn ang="0">
                  <a:pos x="57" y="33"/>
                </a:cxn>
                <a:cxn ang="0">
                  <a:pos x="40" y="42"/>
                </a:cxn>
                <a:cxn ang="0">
                  <a:pos x="40" y="64"/>
                </a:cxn>
                <a:cxn ang="0">
                  <a:pos x="24" y="78"/>
                </a:cxn>
                <a:cxn ang="0">
                  <a:pos x="0" y="82"/>
                </a:cxn>
                <a:cxn ang="0">
                  <a:pos x="24" y="87"/>
                </a:cxn>
                <a:cxn ang="0">
                  <a:pos x="42" y="78"/>
                </a:cxn>
                <a:cxn ang="0">
                  <a:pos x="66" y="73"/>
                </a:cxn>
                <a:cxn ang="0">
                  <a:pos x="94" y="73"/>
                </a:cxn>
                <a:cxn ang="0">
                  <a:pos x="102" y="82"/>
                </a:cxn>
                <a:cxn ang="0">
                  <a:pos x="115" y="103"/>
                </a:cxn>
                <a:cxn ang="0">
                  <a:pos x="135" y="106"/>
                </a:cxn>
                <a:cxn ang="0">
                  <a:pos x="151" y="122"/>
                </a:cxn>
                <a:cxn ang="0">
                  <a:pos x="168" y="122"/>
                </a:cxn>
                <a:cxn ang="0">
                  <a:pos x="177" y="106"/>
                </a:cxn>
                <a:cxn ang="0">
                  <a:pos x="201" y="111"/>
                </a:cxn>
                <a:cxn ang="0">
                  <a:pos x="226" y="118"/>
                </a:cxn>
                <a:cxn ang="0">
                  <a:pos x="250" y="111"/>
                </a:cxn>
                <a:cxn ang="0">
                  <a:pos x="269" y="111"/>
                </a:cxn>
                <a:cxn ang="0">
                  <a:pos x="274" y="87"/>
                </a:cxn>
                <a:cxn ang="0">
                  <a:pos x="49" y="52"/>
                </a:cxn>
                <a:cxn ang="0">
                  <a:pos x="99" y="42"/>
                </a:cxn>
                <a:cxn ang="0">
                  <a:pos x="85" y="57"/>
                </a:cxn>
                <a:cxn ang="0">
                  <a:pos x="90" y="33"/>
                </a:cxn>
                <a:cxn ang="0">
                  <a:pos x="94" y="40"/>
                </a:cxn>
              </a:cxnLst>
              <a:pathLst>
                <a:path w="91" h="42">
                  <a:moveTo>
                    <a:pt x="91" y="29"/>
                  </a:moveTo>
                  <a:cubicBezTo>
                    <a:pt x="91" y="28"/>
                    <a:pt x="91" y="28"/>
                    <a:pt x="91" y="27"/>
                  </a:cubicBezTo>
                  <a:cubicBezTo>
                    <a:pt x="91" y="27"/>
                    <a:pt x="91" y="26"/>
                    <a:pt x="91" y="26"/>
                  </a:cubicBezTo>
                  <a:cubicBezTo>
                    <a:pt x="91" y="25"/>
                    <a:pt x="91" y="25"/>
                    <a:pt x="91" y="24"/>
                  </a:cubicBezTo>
                  <a:cubicBezTo>
                    <a:pt x="90" y="24"/>
                    <a:pt x="90" y="24"/>
                    <a:pt x="89" y="24"/>
                  </a:cubicBezTo>
                  <a:cubicBezTo>
                    <a:pt x="89" y="25"/>
                    <a:pt x="89" y="25"/>
                    <a:pt x="89" y="26"/>
                  </a:cubicBezTo>
                  <a:cubicBezTo>
                    <a:pt x="89" y="26"/>
                    <a:pt x="88" y="26"/>
                    <a:pt x="88" y="26"/>
                  </a:cubicBezTo>
                  <a:cubicBezTo>
                    <a:pt x="88" y="26"/>
                    <a:pt x="88" y="27"/>
                    <a:pt x="88" y="27"/>
                  </a:cubicBezTo>
                  <a:cubicBezTo>
                    <a:pt x="88" y="27"/>
                    <a:pt x="89" y="27"/>
                    <a:pt x="89" y="27"/>
                  </a:cubicBezTo>
                  <a:cubicBezTo>
                    <a:pt x="89" y="28"/>
                    <a:pt x="89" y="28"/>
                    <a:pt x="89" y="29"/>
                  </a:cubicBezTo>
                  <a:cubicBezTo>
                    <a:pt x="89" y="29"/>
                    <a:pt x="88" y="29"/>
                    <a:pt x="88" y="29"/>
                  </a:cubicBezTo>
                  <a:cubicBezTo>
                    <a:pt x="88" y="29"/>
                    <a:pt x="88" y="30"/>
                    <a:pt x="88" y="30"/>
                  </a:cubicBezTo>
                  <a:cubicBezTo>
                    <a:pt x="87" y="30"/>
                    <a:pt x="87" y="30"/>
                    <a:pt x="86" y="30"/>
                  </a:cubicBezTo>
                  <a:cubicBezTo>
                    <a:pt x="86" y="30"/>
                    <a:pt x="85" y="30"/>
                    <a:pt x="85" y="30"/>
                  </a:cubicBezTo>
                  <a:cubicBezTo>
                    <a:pt x="84" y="30"/>
                    <a:pt x="83" y="30"/>
                    <a:pt x="83" y="30"/>
                  </a:cubicBezTo>
                  <a:cubicBezTo>
                    <a:pt x="83" y="30"/>
                    <a:pt x="83" y="29"/>
                    <a:pt x="83" y="29"/>
                  </a:cubicBezTo>
                  <a:cubicBezTo>
                    <a:pt x="83" y="28"/>
                    <a:pt x="83" y="28"/>
                    <a:pt x="83" y="27"/>
                  </a:cubicBezTo>
                  <a:cubicBezTo>
                    <a:pt x="83" y="27"/>
                    <a:pt x="84" y="27"/>
                    <a:pt x="85" y="27"/>
                  </a:cubicBezTo>
                  <a:cubicBezTo>
                    <a:pt x="85" y="27"/>
                    <a:pt x="86" y="27"/>
                    <a:pt x="86" y="27"/>
                  </a:cubicBezTo>
                  <a:cubicBezTo>
                    <a:pt x="86" y="27"/>
                    <a:pt x="86" y="26"/>
                    <a:pt x="86" y="26"/>
                  </a:cubicBezTo>
                  <a:cubicBezTo>
                    <a:pt x="86" y="26"/>
                    <a:pt x="85" y="26"/>
                    <a:pt x="85" y="26"/>
                  </a:cubicBezTo>
                  <a:cubicBezTo>
                    <a:pt x="84" y="26"/>
                    <a:pt x="83" y="26"/>
                    <a:pt x="83" y="26"/>
                  </a:cubicBezTo>
                  <a:cubicBezTo>
                    <a:pt x="82" y="26"/>
                    <a:pt x="82" y="26"/>
                    <a:pt x="81" y="26"/>
                  </a:cubicBezTo>
                  <a:cubicBezTo>
                    <a:pt x="81" y="25"/>
                    <a:pt x="81" y="25"/>
                    <a:pt x="81" y="24"/>
                  </a:cubicBezTo>
                  <a:cubicBezTo>
                    <a:pt x="81" y="24"/>
                    <a:pt x="80" y="24"/>
                    <a:pt x="80" y="24"/>
                  </a:cubicBezTo>
                  <a:cubicBezTo>
                    <a:pt x="80" y="25"/>
                    <a:pt x="80" y="25"/>
                    <a:pt x="80" y="26"/>
                  </a:cubicBezTo>
                  <a:cubicBezTo>
                    <a:pt x="79" y="26"/>
                    <a:pt x="79" y="26"/>
                    <a:pt x="78" y="26"/>
                  </a:cubicBezTo>
                  <a:cubicBezTo>
                    <a:pt x="78" y="26"/>
                    <a:pt x="77" y="26"/>
                    <a:pt x="77" y="26"/>
                  </a:cubicBezTo>
                  <a:cubicBezTo>
                    <a:pt x="76" y="26"/>
                    <a:pt x="76" y="26"/>
                    <a:pt x="75" y="26"/>
                  </a:cubicBezTo>
                  <a:cubicBezTo>
                    <a:pt x="75" y="26"/>
                    <a:pt x="75" y="27"/>
                    <a:pt x="75" y="27"/>
                  </a:cubicBezTo>
                  <a:cubicBezTo>
                    <a:pt x="75" y="27"/>
                    <a:pt x="74" y="27"/>
                    <a:pt x="74" y="27"/>
                  </a:cubicBezTo>
                  <a:cubicBezTo>
                    <a:pt x="73" y="27"/>
                    <a:pt x="73" y="27"/>
                    <a:pt x="72" y="27"/>
                  </a:cubicBezTo>
                  <a:cubicBezTo>
                    <a:pt x="72" y="28"/>
                    <a:pt x="72" y="28"/>
                    <a:pt x="72" y="29"/>
                  </a:cubicBezTo>
                  <a:cubicBezTo>
                    <a:pt x="72" y="29"/>
                    <a:pt x="71" y="29"/>
                    <a:pt x="71" y="29"/>
                  </a:cubicBezTo>
                  <a:cubicBezTo>
                    <a:pt x="71" y="29"/>
                    <a:pt x="71" y="30"/>
                    <a:pt x="71" y="30"/>
                  </a:cubicBezTo>
                  <a:cubicBezTo>
                    <a:pt x="70" y="30"/>
                    <a:pt x="69" y="30"/>
                    <a:pt x="69" y="30"/>
                  </a:cubicBezTo>
                  <a:cubicBezTo>
                    <a:pt x="68" y="30"/>
                    <a:pt x="68" y="30"/>
                    <a:pt x="67" y="30"/>
                  </a:cubicBezTo>
                  <a:cubicBezTo>
                    <a:pt x="67" y="30"/>
                    <a:pt x="66" y="30"/>
                    <a:pt x="66" y="30"/>
                  </a:cubicBezTo>
                  <a:cubicBezTo>
                    <a:pt x="65" y="30"/>
                    <a:pt x="65" y="30"/>
                    <a:pt x="64" y="30"/>
                  </a:cubicBezTo>
                  <a:cubicBezTo>
                    <a:pt x="64" y="30"/>
                    <a:pt x="64" y="29"/>
                    <a:pt x="64" y="29"/>
                  </a:cubicBezTo>
                  <a:cubicBezTo>
                    <a:pt x="64" y="28"/>
                    <a:pt x="64" y="28"/>
                    <a:pt x="64" y="27"/>
                  </a:cubicBezTo>
                  <a:cubicBezTo>
                    <a:pt x="65" y="27"/>
                    <a:pt x="65" y="27"/>
                    <a:pt x="66" y="27"/>
                  </a:cubicBezTo>
                  <a:cubicBezTo>
                    <a:pt x="66" y="27"/>
                    <a:pt x="67" y="27"/>
                    <a:pt x="67" y="27"/>
                  </a:cubicBezTo>
                  <a:cubicBezTo>
                    <a:pt x="68" y="27"/>
                    <a:pt x="68" y="27"/>
                    <a:pt x="69" y="27"/>
                  </a:cubicBezTo>
                  <a:cubicBezTo>
                    <a:pt x="69" y="27"/>
                    <a:pt x="70" y="27"/>
                    <a:pt x="71" y="27"/>
                  </a:cubicBezTo>
                  <a:cubicBezTo>
                    <a:pt x="71" y="27"/>
                    <a:pt x="72" y="27"/>
                    <a:pt x="72" y="27"/>
                  </a:cubicBezTo>
                  <a:cubicBezTo>
                    <a:pt x="72" y="27"/>
                    <a:pt x="72" y="26"/>
                    <a:pt x="72" y="26"/>
                  </a:cubicBezTo>
                  <a:cubicBezTo>
                    <a:pt x="72" y="25"/>
                    <a:pt x="72" y="25"/>
                    <a:pt x="72" y="24"/>
                  </a:cubicBezTo>
                  <a:cubicBezTo>
                    <a:pt x="72" y="24"/>
                    <a:pt x="71" y="24"/>
                    <a:pt x="71" y="24"/>
                  </a:cubicBezTo>
                  <a:cubicBezTo>
                    <a:pt x="71" y="23"/>
                    <a:pt x="71" y="23"/>
                    <a:pt x="71" y="22"/>
                  </a:cubicBezTo>
                  <a:cubicBezTo>
                    <a:pt x="71" y="22"/>
                    <a:pt x="71" y="21"/>
                    <a:pt x="71" y="21"/>
                  </a:cubicBezTo>
                  <a:cubicBezTo>
                    <a:pt x="70" y="21"/>
                    <a:pt x="69" y="21"/>
                    <a:pt x="69" y="21"/>
                  </a:cubicBezTo>
                  <a:cubicBezTo>
                    <a:pt x="69" y="20"/>
                    <a:pt x="69" y="20"/>
                    <a:pt x="69" y="19"/>
                  </a:cubicBezTo>
                  <a:cubicBezTo>
                    <a:pt x="69" y="19"/>
                    <a:pt x="69" y="18"/>
                    <a:pt x="69" y="17"/>
                  </a:cubicBezTo>
                  <a:cubicBezTo>
                    <a:pt x="68" y="17"/>
                    <a:pt x="68" y="17"/>
                    <a:pt x="67" y="17"/>
                  </a:cubicBezTo>
                  <a:cubicBezTo>
                    <a:pt x="67" y="17"/>
                    <a:pt x="67" y="16"/>
                    <a:pt x="67" y="16"/>
                  </a:cubicBezTo>
                  <a:cubicBezTo>
                    <a:pt x="67" y="15"/>
                    <a:pt x="67" y="15"/>
                    <a:pt x="67" y="14"/>
                  </a:cubicBezTo>
                  <a:cubicBezTo>
                    <a:pt x="67" y="14"/>
                    <a:pt x="66" y="14"/>
                    <a:pt x="66" y="14"/>
                  </a:cubicBezTo>
                  <a:cubicBezTo>
                    <a:pt x="65" y="14"/>
                    <a:pt x="65" y="14"/>
                    <a:pt x="64" y="14"/>
                  </a:cubicBezTo>
                  <a:cubicBezTo>
                    <a:pt x="64" y="15"/>
                    <a:pt x="64" y="15"/>
                    <a:pt x="64" y="16"/>
                  </a:cubicBezTo>
                  <a:cubicBezTo>
                    <a:pt x="64" y="16"/>
                    <a:pt x="63" y="16"/>
                    <a:pt x="63" y="16"/>
                  </a:cubicBezTo>
                  <a:cubicBezTo>
                    <a:pt x="63" y="16"/>
                    <a:pt x="63" y="17"/>
                    <a:pt x="63" y="17"/>
                  </a:cubicBezTo>
                  <a:cubicBezTo>
                    <a:pt x="63" y="17"/>
                    <a:pt x="64" y="17"/>
                    <a:pt x="64" y="17"/>
                  </a:cubicBezTo>
                  <a:cubicBezTo>
                    <a:pt x="64" y="18"/>
                    <a:pt x="64" y="19"/>
                    <a:pt x="64" y="19"/>
                  </a:cubicBezTo>
                  <a:cubicBezTo>
                    <a:pt x="65" y="19"/>
                    <a:pt x="65" y="19"/>
                    <a:pt x="66" y="19"/>
                  </a:cubicBezTo>
                  <a:cubicBezTo>
                    <a:pt x="66" y="20"/>
                    <a:pt x="66" y="20"/>
                    <a:pt x="66" y="21"/>
                  </a:cubicBezTo>
                  <a:cubicBezTo>
                    <a:pt x="65" y="21"/>
                    <a:pt x="65" y="21"/>
                    <a:pt x="64" y="21"/>
                  </a:cubicBezTo>
                  <a:cubicBezTo>
                    <a:pt x="64" y="21"/>
                    <a:pt x="64" y="22"/>
                    <a:pt x="64" y="22"/>
                  </a:cubicBezTo>
                  <a:cubicBezTo>
                    <a:pt x="64" y="22"/>
                    <a:pt x="63" y="22"/>
                    <a:pt x="63" y="22"/>
                  </a:cubicBezTo>
                  <a:cubicBezTo>
                    <a:pt x="63" y="23"/>
                    <a:pt x="63" y="23"/>
                    <a:pt x="63" y="24"/>
                  </a:cubicBezTo>
                  <a:cubicBezTo>
                    <a:pt x="63" y="25"/>
                    <a:pt x="63" y="25"/>
                    <a:pt x="63" y="26"/>
                  </a:cubicBezTo>
                  <a:cubicBezTo>
                    <a:pt x="62" y="26"/>
                    <a:pt x="62" y="26"/>
                    <a:pt x="61" y="26"/>
                  </a:cubicBezTo>
                  <a:cubicBezTo>
                    <a:pt x="61" y="26"/>
                    <a:pt x="60" y="26"/>
                    <a:pt x="59" y="26"/>
                  </a:cubicBezTo>
                  <a:cubicBezTo>
                    <a:pt x="59" y="25"/>
                    <a:pt x="59" y="25"/>
                    <a:pt x="59" y="24"/>
                  </a:cubicBezTo>
                  <a:cubicBezTo>
                    <a:pt x="59" y="24"/>
                    <a:pt x="58" y="24"/>
                    <a:pt x="58" y="24"/>
                  </a:cubicBezTo>
                  <a:cubicBezTo>
                    <a:pt x="58" y="23"/>
                    <a:pt x="58" y="23"/>
                    <a:pt x="58" y="22"/>
                  </a:cubicBezTo>
                  <a:cubicBezTo>
                    <a:pt x="58" y="22"/>
                    <a:pt x="58" y="21"/>
                    <a:pt x="58" y="21"/>
                  </a:cubicBezTo>
                  <a:cubicBezTo>
                    <a:pt x="58" y="20"/>
                    <a:pt x="58" y="20"/>
                    <a:pt x="58" y="19"/>
                  </a:cubicBezTo>
                  <a:cubicBezTo>
                    <a:pt x="57" y="19"/>
                    <a:pt x="57" y="19"/>
                    <a:pt x="56" y="19"/>
                  </a:cubicBezTo>
                  <a:cubicBezTo>
                    <a:pt x="56" y="19"/>
                    <a:pt x="56" y="18"/>
                    <a:pt x="56" y="17"/>
                  </a:cubicBezTo>
                  <a:cubicBezTo>
                    <a:pt x="56" y="17"/>
                    <a:pt x="55" y="17"/>
                    <a:pt x="55" y="17"/>
                  </a:cubicBezTo>
                  <a:cubicBezTo>
                    <a:pt x="55" y="17"/>
                    <a:pt x="55" y="16"/>
                    <a:pt x="55" y="16"/>
                  </a:cubicBezTo>
                  <a:cubicBezTo>
                    <a:pt x="55" y="15"/>
                    <a:pt x="55" y="15"/>
                    <a:pt x="55" y="14"/>
                  </a:cubicBezTo>
                  <a:cubicBezTo>
                    <a:pt x="54" y="14"/>
                    <a:pt x="54" y="14"/>
                    <a:pt x="53" y="14"/>
                  </a:cubicBezTo>
                  <a:cubicBezTo>
                    <a:pt x="53" y="14"/>
                    <a:pt x="53" y="13"/>
                    <a:pt x="53" y="13"/>
                  </a:cubicBezTo>
                  <a:cubicBezTo>
                    <a:pt x="53" y="12"/>
                    <a:pt x="53" y="12"/>
                    <a:pt x="53" y="11"/>
                  </a:cubicBezTo>
                  <a:cubicBezTo>
                    <a:pt x="53" y="11"/>
                    <a:pt x="53" y="10"/>
                    <a:pt x="53" y="10"/>
                  </a:cubicBezTo>
                  <a:cubicBezTo>
                    <a:pt x="53" y="10"/>
                    <a:pt x="52" y="10"/>
                    <a:pt x="52" y="10"/>
                  </a:cubicBezTo>
                  <a:cubicBezTo>
                    <a:pt x="51" y="10"/>
                    <a:pt x="51" y="10"/>
                    <a:pt x="50" y="10"/>
                  </a:cubicBezTo>
                  <a:cubicBezTo>
                    <a:pt x="50" y="9"/>
                    <a:pt x="50" y="8"/>
                    <a:pt x="50" y="8"/>
                  </a:cubicBezTo>
                  <a:cubicBezTo>
                    <a:pt x="50" y="8"/>
                    <a:pt x="49" y="8"/>
                    <a:pt x="49" y="8"/>
                  </a:cubicBezTo>
                  <a:cubicBezTo>
                    <a:pt x="48" y="8"/>
                    <a:pt x="48" y="8"/>
                    <a:pt x="47" y="8"/>
                  </a:cubicBezTo>
                  <a:cubicBezTo>
                    <a:pt x="46" y="8"/>
                    <a:pt x="46" y="8"/>
                    <a:pt x="45" y="8"/>
                  </a:cubicBezTo>
                  <a:cubicBezTo>
                    <a:pt x="45" y="7"/>
                    <a:pt x="45" y="7"/>
                    <a:pt x="45" y="6"/>
                  </a:cubicBezTo>
                  <a:cubicBezTo>
                    <a:pt x="45" y="6"/>
                    <a:pt x="44" y="6"/>
                    <a:pt x="44" y="6"/>
                  </a:cubicBezTo>
                  <a:cubicBezTo>
                    <a:pt x="44" y="6"/>
                    <a:pt x="44" y="5"/>
                    <a:pt x="44" y="5"/>
                  </a:cubicBezTo>
                  <a:cubicBezTo>
                    <a:pt x="43" y="5"/>
                    <a:pt x="43" y="5"/>
                    <a:pt x="42" y="5"/>
                  </a:cubicBezTo>
                  <a:cubicBezTo>
                    <a:pt x="42" y="4"/>
                    <a:pt x="42" y="3"/>
                    <a:pt x="42" y="3"/>
                  </a:cubicBezTo>
                  <a:cubicBezTo>
                    <a:pt x="42" y="3"/>
                    <a:pt x="41" y="3"/>
                    <a:pt x="41" y="3"/>
                  </a:cubicBezTo>
                  <a:cubicBezTo>
                    <a:pt x="41" y="2"/>
                    <a:pt x="41" y="2"/>
                    <a:pt x="41" y="1"/>
                  </a:cubicBezTo>
                  <a:cubicBezTo>
                    <a:pt x="40" y="1"/>
                    <a:pt x="40" y="1"/>
                    <a:pt x="39" y="1"/>
                  </a:cubicBezTo>
                  <a:cubicBezTo>
                    <a:pt x="39" y="1"/>
                    <a:pt x="39" y="0"/>
                    <a:pt x="39" y="0"/>
                  </a:cubicBezTo>
                  <a:cubicBezTo>
                    <a:pt x="39" y="0"/>
                    <a:pt x="38" y="0"/>
                    <a:pt x="38" y="0"/>
                  </a:cubicBezTo>
                  <a:cubicBezTo>
                    <a:pt x="38" y="0"/>
                    <a:pt x="38" y="1"/>
                    <a:pt x="38" y="1"/>
                  </a:cubicBezTo>
                  <a:cubicBezTo>
                    <a:pt x="38" y="2"/>
                    <a:pt x="38" y="2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3"/>
                    <a:pt x="39" y="4"/>
                    <a:pt x="39" y="5"/>
                  </a:cubicBezTo>
                  <a:cubicBezTo>
                    <a:pt x="40" y="5"/>
                    <a:pt x="40" y="5"/>
                    <a:pt x="41" y="5"/>
                  </a:cubicBezTo>
                  <a:cubicBezTo>
                    <a:pt x="41" y="5"/>
                    <a:pt x="41" y="6"/>
                    <a:pt x="41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2" y="7"/>
                    <a:pt x="42" y="7"/>
                    <a:pt x="42" y="8"/>
                  </a:cubicBezTo>
                  <a:cubicBezTo>
                    <a:pt x="42" y="8"/>
                    <a:pt x="42" y="9"/>
                    <a:pt x="42" y="10"/>
                  </a:cubicBezTo>
                  <a:cubicBezTo>
                    <a:pt x="43" y="10"/>
                    <a:pt x="43" y="10"/>
                    <a:pt x="44" y="10"/>
                  </a:cubicBezTo>
                  <a:cubicBezTo>
                    <a:pt x="44" y="10"/>
                    <a:pt x="45" y="10"/>
                    <a:pt x="45" y="10"/>
                  </a:cubicBezTo>
                  <a:cubicBezTo>
                    <a:pt x="46" y="10"/>
                    <a:pt x="46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8" y="11"/>
                    <a:pt x="48" y="11"/>
                    <a:pt x="49" y="11"/>
                  </a:cubicBezTo>
                  <a:cubicBezTo>
                    <a:pt x="49" y="12"/>
                    <a:pt x="49" y="12"/>
                    <a:pt x="49" y="13"/>
                  </a:cubicBezTo>
                  <a:cubicBezTo>
                    <a:pt x="49" y="13"/>
                    <a:pt x="50" y="13"/>
                    <a:pt x="50" y="13"/>
                  </a:cubicBezTo>
                  <a:cubicBezTo>
                    <a:pt x="51" y="13"/>
                    <a:pt x="51" y="13"/>
                    <a:pt x="52" y="13"/>
                  </a:cubicBezTo>
                  <a:cubicBezTo>
                    <a:pt x="52" y="13"/>
                    <a:pt x="52" y="14"/>
                    <a:pt x="52" y="14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1" y="16"/>
                    <a:pt x="51" y="16"/>
                    <a:pt x="50" y="16"/>
                  </a:cubicBezTo>
                  <a:cubicBezTo>
                    <a:pt x="50" y="16"/>
                    <a:pt x="49" y="16"/>
                    <a:pt x="49" y="16"/>
                  </a:cubicBezTo>
                  <a:cubicBezTo>
                    <a:pt x="49" y="16"/>
                    <a:pt x="49" y="17"/>
                    <a:pt x="49" y="17"/>
                  </a:cubicBezTo>
                  <a:cubicBezTo>
                    <a:pt x="49" y="17"/>
                    <a:pt x="50" y="17"/>
                    <a:pt x="50" y="17"/>
                  </a:cubicBezTo>
                  <a:cubicBezTo>
                    <a:pt x="50" y="18"/>
                    <a:pt x="50" y="19"/>
                    <a:pt x="50" y="19"/>
                  </a:cubicBezTo>
                  <a:cubicBezTo>
                    <a:pt x="50" y="19"/>
                    <a:pt x="49" y="19"/>
                    <a:pt x="49" y="19"/>
                  </a:cubicBezTo>
                  <a:cubicBezTo>
                    <a:pt x="49" y="20"/>
                    <a:pt x="49" y="20"/>
                    <a:pt x="49" y="21"/>
                  </a:cubicBezTo>
                  <a:cubicBezTo>
                    <a:pt x="49" y="21"/>
                    <a:pt x="49" y="22"/>
                    <a:pt x="49" y="22"/>
                  </a:cubicBezTo>
                  <a:cubicBezTo>
                    <a:pt x="48" y="22"/>
                    <a:pt x="48" y="22"/>
                    <a:pt x="47" y="22"/>
                  </a:cubicBezTo>
                  <a:cubicBezTo>
                    <a:pt x="46" y="22"/>
                    <a:pt x="46" y="22"/>
                    <a:pt x="45" y="22"/>
                  </a:cubicBezTo>
                  <a:cubicBezTo>
                    <a:pt x="45" y="23"/>
                    <a:pt x="45" y="23"/>
                    <a:pt x="45" y="24"/>
                  </a:cubicBezTo>
                  <a:cubicBezTo>
                    <a:pt x="45" y="25"/>
                    <a:pt x="45" y="25"/>
                    <a:pt x="45" y="26"/>
                  </a:cubicBezTo>
                  <a:cubicBezTo>
                    <a:pt x="45" y="26"/>
                    <a:pt x="44" y="26"/>
                    <a:pt x="44" y="26"/>
                  </a:cubicBezTo>
                  <a:cubicBezTo>
                    <a:pt x="43" y="26"/>
                    <a:pt x="43" y="26"/>
                    <a:pt x="42" y="26"/>
                  </a:cubicBezTo>
                  <a:cubicBezTo>
                    <a:pt x="42" y="25"/>
                    <a:pt x="42" y="25"/>
                    <a:pt x="42" y="24"/>
                  </a:cubicBezTo>
                  <a:cubicBezTo>
                    <a:pt x="42" y="24"/>
                    <a:pt x="41" y="24"/>
                    <a:pt x="41" y="24"/>
                  </a:cubicBezTo>
                  <a:cubicBezTo>
                    <a:pt x="40" y="24"/>
                    <a:pt x="40" y="24"/>
                    <a:pt x="39" y="24"/>
                  </a:cubicBezTo>
                  <a:cubicBezTo>
                    <a:pt x="39" y="23"/>
                    <a:pt x="39" y="23"/>
                    <a:pt x="39" y="22"/>
                  </a:cubicBezTo>
                  <a:cubicBezTo>
                    <a:pt x="39" y="22"/>
                    <a:pt x="38" y="22"/>
                    <a:pt x="38" y="22"/>
                  </a:cubicBezTo>
                  <a:cubicBezTo>
                    <a:pt x="38" y="22"/>
                    <a:pt x="38" y="21"/>
                    <a:pt x="38" y="21"/>
                  </a:cubicBezTo>
                  <a:cubicBezTo>
                    <a:pt x="38" y="21"/>
                    <a:pt x="39" y="21"/>
                    <a:pt x="39" y="21"/>
                  </a:cubicBezTo>
                  <a:cubicBezTo>
                    <a:pt x="40" y="21"/>
                    <a:pt x="40" y="21"/>
                    <a:pt x="41" y="21"/>
                  </a:cubicBezTo>
                  <a:cubicBezTo>
                    <a:pt x="41" y="21"/>
                    <a:pt x="42" y="21"/>
                    <a:pt x="42" y="21"/>
                  </a:cubicBezTo>
                  <a:cubicBezTo>
                    <a:pt x="43" y="21"/>
                    <a:pt x="43" y="21"/>
                    <a:pt x="44" y="21"/>
                  </a:cubicBezTo>
                  <a:cubicBezTo>
                    <a:pt x="44" y="20"/>
                    <a:pt x="44" y="20"/>
                    <a:pt x="44" y="19"/>
                  </a:cubicBezTo>
                  <a:cubicBezTo>
                    <a:pt x="44" y="19"/>
                    <a:pt x="45" y="19"/>
                    <a:pt x="45" y="19"/>
                  </a:cubicBezTo>
                  <a:cubicBezTo>
                    <a:pt x="45" y="19"/>
                    <a:pt x="45" y="18"/>
                    <a:pt x="45" y="17"/>
                  </a:cubicBezTo>
                  <a:cubicBezTo>
                    <a:pt x="45" y="17"/>
                    <a:pt x="45" y="16"/>
                    <a:pt x="45" y="16"/>
                  </a:cubicBezTo>
                  <a:cubicBezTo>
                    <a:pt x="45" y="16"/>
                    <a:pt x="44" y="16"/>
                    <a:pt x="44" y="16"/>
                  </a:cubicBezTo>
                  <a:cubicBezTo>
                    <a:pt x="44" y="15"/>
                    <a:pt x="44" y="15"/>
                    <a:pt x="44" y="14"/>
                  </a:cubicBezTo>
                  <a:cubicBezTo>
                    <a:pt x="43" y="14"/>
                    <a:pt x="43" y="14"/>
                    <a:pt x="42" y="14"/>
                  </a:cubicBezTo>
                  <a:cubicBezTo>
                    <a:pt x="42" y="14"/>
                    <a:pt x="41" y="14"/>
                    <a:pt x="41" y="14"/>
                  </a:cubicBezTo>
                  <a:cubicBezTo>
                    <a:pt x="41" y="14"/>
                    <a:pt x="41" y="13"/>
                    <a:pt x="41" y="13"/>
                  </a:cubicBezTo>
                  <a:cubicBezTo>
                    <a:pt x="40" y="13"/>
                    <a:pt x="40" y="13"/>
                    <a:pt x="39" y="13"/>
                  </a:cubicBezTo>
                  <a:cubicBezTo>
                    <a:pt x="39" y="13"/>
                    <a:pt x="38" y="13"/>
                    <a:pt x="38" y="13"/>
                  </a:cubicBezTo>
                  <a:cubicBezTo>
                    <a:pt x="38" y="12"/>
                    <a:pt x="38" y="12"/>
                    <a:pt x="38" y="11"/>
                  </a:cubicBezTo>
                  <a:cubicBezTo>
                    <a:pt x="37" y="11"/>
                    <a:pt x="37" y="11"/>
                    <a:pt x="36" y="11"/>
                  </a:cubicBezTo>
                  <a:cubicBezTo>
                    <a:pt x="36" y="11"/>
                    <a:pt x="36" y="10"/>
                    <a:pt x="36" y="10"/>
                  </a:cubicBezTo>
                  <a:cubicBezTo>
                    <a:pt x="35" y="10"/>
                    <a:pt x="35" y="10"/>
                    <a:pt x="34" y="10"/>
                  </a:cubicBezTo>
                  <a:cubicBezTo>
                    <a:pt x="34" y="9"/>
                    <a:pt x="34" y="8"/>
                    <a:pt x="34" y="8"/>
                  </a:cubicBezTo>
                  <a:cubicBezTo>
                    <a:pt x="34" y="8"/>
                    <a:pt x="33" y="8"/>
                    <a:pt x="33" y="8"/>
                  </a:cubicBezTo>
                  <a:cubicBezTo>
                    <a:pt x="33" y="7"/>
                    <a:pt x="33" y="7"/>
                    <a:pt x="33" y="6"/>
                  </a:cubicBezTo>
                  <a:cubicBezTo>
                    <a:pt x="32" y="6"/>
                    <a:pt x="32" y="6"/>
                    <a:pt x="31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9" y="5"/>
                    <a:pt x="29" y="5"/>
                    <a:pt x="28" y="5"/>
                  </a:cubicBezTo>
                  <a:cubicBezTo>
                    <a:pt x="28" y="5"/>
                    <a:pt x="28" y="6"/>
                    <a:pt x="28" y="6"/>
                  </a:cubicBezTo>
                  <a:cubicBezTo>
                    <a:pt x="28" y="6"/>
                    <a:pt x="27" y="6"/>
                    <a:pt x="27" y="6"/>
                  </a:cubicBezTo>
                  <a:cubicBezTo>
                    <a:pt x="27" y="7"/>
                    <a:pt x="27" y="7"/>
                    <a:pt x="27" y="8"/>
                  </a:cubicBezTo>
                  <a:cubicBezTo>
                    <a:pt x="26" y="8"/>
                    <a:pt x="26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7"/>
                    <a:pt x="22" y="7"/>
                    <a:pt x="22" y="6"/>
                  </a:cubicBezTo>
                  <a:cubicBezTo>
                    <a:pt x="21" y="6"/>
                    <a:pt x="21" y="6"/>
                    <a:pt x="20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9" y="8"/>
                    <a:pt x="19" y="9"/>
                    <a:pt x="19" y="10"/>
                  </a:cubicBezTo>
                  <a:cubicBezTo>
                    <a:pt x="19" y="10"/>
                    <a:pt x="19" y="11"/>
                    <a:pt x="19" y="11"/>
                  </a:cubicBezTo>
                  <a:cubicBezTo>
                    <a:pt x="19" y="12"/>
                    <a:pt x="19" y="12"/>
                    <a:pt x="19" y="13"/>
                  </a:cubicBezTo>
                  <a:cubicBezTo>
                    <a:pt x="18" y="13"/>
                    <a:pt x="18" y="13"/>
                    <a:pt x="17" y="13"/>
                  </a:cubicBezTo>
                  <a:cubicBezTo>
                    <a:pt x="17" y="13"/>
                    <a:pt x="16" y="13"/>
                    <a:pt x="16" y="13"/>
                  </a:cubicBezTo>
                  <a:cubicBezTo>
                    <a:pt x="16" y="13"/>
                    <a:pt x="16" y="14"/>
                    <a:pt x="16" y="14"/>
                  </a:cubicBezTo>
                  <a:cubicBezTo>
                    <a:pt x="15" y="14"/>
                    <a:pt x="15" y="14"/>
                    <a:pt x="14" y="14"/>
                  </a:cubicBezTo>
                  <a:cubicBezTo>
                    <a:pt x="14" y="14"/>
                    <a:pt x="13" y="14"/>
                    <a:pt x="13" y="14"/>
                  </a:cubicBezTo>
                  <a:cubicBezTo>
                    <a:pt x="13" y="15"/>
                    <a:pt x="13" y="15"/>
                    <a:pt x="13" y="16"/>
                  </a:cubicBezTo>
                  <a:cubicBezTo>
                    <a:pt x="12" y="16"/>
                    <a:pt x="12" y="16"/>
                    <a:pt x="11" y="16"/>
                  </a:cubicBezTo>
                  <a:cubicBezTo>
                    <a:pt x="11" y="16"/>
                    <a:pt x="11" y="17"/>
                    <a:pt x="11" y="17"/>
                  </a:cubicBezTo>
                  <a:cubicBezTo>
                    <a:pt x="11" y="18"/>
                    <a:pt x="11" y="19"/>
                    <a:pt x="11" y="19"/>
                  </a:cubicBezTo>
                  <a:cubicBezTo>
                    <a:pt x="12" y="19"/>
                    <a:pt x="12" y="19"/>
                    <a:pt x="13" y="19"/>
                  </a:cubicBezTo>
                  <a:cubicBezTo>
                    <a:pt x="13" y="20"/>
                    <a:pt x="13" y="20"/>
                    <a:pt x="13" y="21"/>
                  </a:cubicBezTo>
                  <a:cubicBezTo>
                    <a:pt x="12" y="21"/>
                    <a:pt x="12" y="21"/>
                    <a:pt x="11" y="21"/>
                  </a:cubicBezTo>
                  <a:cubicBezTo>
                    <a:pt x="11" y="21"/>
                    <a:pt x="11" y="22"/>
                    <a:pt x="11" y="22"/>
                  </a:cubicBezTo>
                  <a:cubicBezTo>
                    <a:pt x="11" y="22"/>
                    <a:pt x="10" y="22"/>
                    <a:pt x="10" y="22"/>
                  </a:cubicBezTo>
                  <a:cubicBezTo>
                    <a:pt x="10" y="23"/>
                    <a:pt x="10" y="23"/>
                    <a:pt x="10" y="24"/>
                  </a:cubicBezTo>
                  <a:cubicBezTo>
                    <a:pt x="9" y="24"/>
                    <a:pt x="8" y="24"/>
                    <a:pt x="8" y="24"/>
                  </a:cubicBezTo>
                  <a:cubicBezTo>
                    <a:pt x="8" y="25"/>
                    <a:pt x="8" y="25"/>
                    <a:pt x="8" y="26"/>
                  </a:cubicBezTo>
                  <a:cubicBezTo>
                    <a:pt x="7" y="26"/>
                    <a:pt x="7" y="26"/>
                    <a:pt x="6" y="26"/>
                  </a:cubicBezTo>
                  <a:cubicBezTo>
                    <a:pt x="6" y="26"/>
                    <a:pt x="5" y="26"/>
                    <a:pt x="5" y="26"/>
                  </a:cubicBezTo>
                  <a:cubicBezTo>
                    <a:pt x="5" y="26"/>
                    <a:pt x="5" y="27"/>
                    <a:pt x="5" y="27"/>
                  </a:cubicBezTo>
                  <a:cubicBezTo>
                    <a:pt x="4" y="27"/>
                    <a:pt x="4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8"/>
                    <a:pt x="0" y="29"/>
                  </a:cubicBezTo>
                  <a:cubicBezTo>
                    <a:pt x="1" y="29"/>
                    <a:pt x="1" y="29"/>
                    <a:pt x="2" y="29"/>
                  </a:cubicBezTo>
                  <a:cubicBezTo>
                    <a:pt x="2" y="29"/>
                    <a:pt x="3" y="29"/>
                    <a:pt x="3" y="29"/>
                  </a:cubicBezTo>
                  <a:cubicBezTo>
                    <a:pt x="4" y="29"/>
                    <a:pt x="4" y="29"/>
                    <a:pt x="5" y="29"/>
                  </a:cubicBezTo>
                  <a:cubicBezTo>
                    <a:pt x="5" y="29"/>
                    <a:pt x="6" y="29"/>
                    <a:pt x="6" y="29"/>
                  </a:cubicBezTo>
                  <a:cubicBezTo>
                    <a:pt x="7" y="29"/>
                    <a:pt x="7" y="29"/>
                    <a:pt x="8" y="29"/>
                  </a:cubicBezTo>
                  <a:cubicBezTo>
                    <a:pt x="8" y="28"/>
                    <a:pt x="8" y="28"/>
                    <a:pt x="8" y="27"/>
                  </a:cubicBezTo>
                  <a:cubicBezTo>
                    <a:pt x="8" y="27"/>
                    <a:pt x="9" y="27"/>
                    <a:pt x="10" y="27"/>
                  </a:cubicBezTo>
                  <a:cubicBezTo>
                    <a:pt x="10" y="27"/>
                    <a:pt x="11" y="27"/>
                    <a:pt x="11" y="27"/>
                  </a:cubicBezTo>
                  <a:cubicBezTo>
                    <a:pt x="11" y="27"/>
                    <a:pt x="11" y="26"/>
                    <a:pt x="11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4" y="26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7" y="26"/>
                    <a:pt x="17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19" y="25"/>
                    <a:pt x="19" y="25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1" y="24"/>
                    <a:pt x="21" y="24"/>
                    <a:pt x="22" y="24"/>
                  </a:cubicBezTo>
                  <a:cubicBezTo>
                    <a:pt x="22" y="24"/>
                    <a:pt x="23" y="24"/>
                    <a:pt x="24" y="24"/>
                  </a:cubicBezTo>
                  <a:cubicBezTo>
                    <a:pt x="24" y="24"/>
                    <a:pt x="25" y="24"/>
                    <a:pt x="25" y="24"/>
                  </a:cubicBezTo>
                  <a:cubicBezTo>
                    <a:pt x="26" y="24"/>
                    <a:pt x="26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4"/>
                    <a:pt x="30" y="24"/>
                  </a:cubicBezTo>
                  <a:cubicBezTo>
                    <a:pt x="30" y="24"/>
                    <a:pt x="31" y="24"/>
                    <a:pt x="31" y="24"/>
                  </a:cubicBezTo>
                  <a:cubicBezTo>
                    <a:pt x="32" y="24"/>
                    <a:pt x="32" y="24"/>
                    <a:pt x="33" y="24"/>
                  </a:cubicBezTo>
                  <a:cubicBezTo>
                    <a:pt x="33" y="24"/>
                    <a:pt x="34" y="24"/>
                    <a:pt x="34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36" y="25"/>
                    <a:pt x="36" y="25"/>
                    <a:pt x="36" y="26"/>
                  </a:cubicBezTo>
                  <a:cubicBezTo>
                    <a:pt x="35" y="26"/>
                    <a:pt x="35" y="26"/>
                    <a:pt x="34" y="26"/>
                  </a:cubicBezTo>
                  <a:cubicBezTo>
                    <a:pt x="34" y="26"/>
                    <a:pt x="34" y="27"/>
                    <a:pt x="34" y="27"/>
                  </a:cubicBezTo>
                  <a:cubicBezTo>
                    <a:pt x="35" y="27"/>
                    <a:pt x="35" y="27"/>
                    <a:pt x="36" y="27"/>
                  </a:cubicBezTo>
                  <a:cubicBezTo>
                    <a:pt x="36" y="28"/>
                    <a:pt x="36" y="28"/>
                    <a:pt x="36" y="29"/>
                  </a:cubicBezTo>
                  <a:cubicBezTo>
                    <a:pt x="36" y="29"/>
                    <a:pt x="36" y="30"/>
                    <a:pt x="36" y="30"/>
                  </a:cubicBezTo>
                  <a:cubicBezTo>
                    <a:pt x="36" y="31"/>
                    <a:pt x="36" y="31"/>
                    <a:pt x="36" y="32"/>
                  </a:cubicBezTo>
                  <a:cubicBezTo>
                    <a:pt x="36" y="33"/>
                    <a:pt x="36" y="33"/>
                    <a:pt x="36" y="34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38" y="34"/>
                    <a:pt x="38" y="35"/>
                    <a:pt x="38" y="35"/>
                  </a:cubicBezTo>
                  <a:cubicBezTo>
                    <a:pt x="38" y="35"/>
                    <a:pt x="39" y="35"/>
                    <a:pt x="39" y="35"/>
                  </a:cubicBezTo>
                  <a:cubicBezTo>
                    <a:pt x="40" y="35"/>
                    <a:pt x="40" y="35"/>
                    <a:pt x="41" y="35"/>
                  </a:cubicBezTo>
                  <a:cubicBezTo>
                    <a:pt x="41" y="35"/>
                    <a:pt x="42" y="35"/>
                    <a:pt x="42" y="35"/>
                  </a:cubicBezTo>
                  <a:cubicBezTo>
                    <a:pt x="43" y="35"/>
                    <a:pt x="43" y="35"/>
                    <a:pt x="44" y="35"/>
                  </a:cubicBezTo>
                  <a:cubicBezTo>
                    <a:pt x="44" y="35"/>
                    <a:pt x="45" y="35"/>
                    <a:pt x="45" y="35"/>
                  </a:cubicBezTo>
                  <a:cubicBezTo>
                    <a:pt x="45" y="36"/>
                    <a:pt x="45" y="36"/>
                    <a:pt x="45" y="37"/>
                  </a:cubicBezTo>
                  <a:cubicBezTo>
                    <a:pt x="46" y="37"/>
                    <a:pt x="46" y="37"/>
                    <a:pt x="47" y="37"/>
                  </a:cubicBezTo>
                  <a:cubicBezTo>
                    <a:pt x="47" y="37"/>
                    <a:pt x="47" y="38"/>
                    <a:pt x="47" y="39"/>
                  </a:cubicBezTo>
                  <a:cubicBezTo>
                    <a:pt x="47" y="39"/>
                    <a:pt x="47" y="40"/>
                    <a:pt x="47" y="40"/>
                  </a:cubicBezTo>
                  <a:cubicBezTo>
                    <a:pt x="48" y="40"/>
                    <a:pt x="48" y="40"/>
                    <a:pt x="49" y="40"/>
                  </a:cubicBezTo>
                  <a:cubicBezTo>
                    <a:pt x="49" y="40"/>
                    <a:pt x="50" y="40"/>
                    <a:pt x="50" y="40"/>
                  </a:cubicBezTo>
                  <a:cubicBezTo>
                    <a:pt x="51" y="40"/>
                    <a:pt x="51" y="40"/>
                    <a:pt x="52" y="40"/>
                  </a:cubicBezTo>
                  <a:cubicBezTo>
                    <a:pt x="52" y="40"/>
                    <a:pt x="53" y="40"/>
                    <a:pt x="53" y="40"/>
                  </a:cubicBezTo>
                  <a:cubicBezTo>
                    <a:pt x="53" y="41"/>
                    <a:pt x="53" y="41"/>
                    <a:pt x="53" y="42"/>
                  </a:cubicBezTo>
                  <a:cubicBezTo>
                    <a:pt x="54" y="42"/>
                    <a:pt x="54" y="42"/>
                    <a:pt x="55" y="42"/>
                  </a:cubicBezTo>
                  <a:cubicBezTo>
                    <a:pt x="55" y="41"/>
                    <a:pt x="55" y="41"/>
                    <a:pt x="55" y="40"/>
                  </a:cubicBezTo>
                  <a:cubicBezTo>
                    <a:pt x="55" y="40"/>
                    <a:pt x="56" y="40"/>
                    <a:pt x="56" y="40"/>
                  </a:cubicBezTo>
                  <a:cubicBezTo>
                    <a:pt x="56" y="40"/>
                    <a:pt x="56" y="39"/>
                    <a:pt x="56" y="39"/>
                  </a:cubicBezTo>
                  <a:cubicBezTo>
                    <a:pt x="56" y="38"/>
                    <a:pt x="56" y="37"/>
                    <a:pt x="56" y="37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5"/>
                    <a:pt x="57" y="35"/>
                    <a:pt x="58" y="35"/>
                  </a:cubicBezTo>
                  <a:cubicBezTo>
                    <a:pt x="58" y="35"/>
                    <a:pt x="59" y="35"/>
                    <a:pt x="59" y="35"/>
                  </a:cubicBezTo>
                  <a:cubicBezTo>
                    <a:pt x="60" y="35"/>
                    <a:pt x="61" y="35"/>
                    <a:pt x="61" y="35"/>
                  </a:cubicBezTo>
                  <a:cubicBezTo>
                    <a:pt x="62" y="35"/>
                    <a:pt x="62" y="35"/>
                    <a:pt x="63" y="35"/>
                  </a:cubicBezTo>
                  <a:cubicBezTo>
                    <a:pt x="63" y="35"/>
                    <a:pt x="64" y="35"/>
                    <a:pt x="64" y="35"/>
                  </a:cubicBezTo>
                  <a:cubicBezTo>
                    <a:pt x="64" y="36"/>
                    <a:pt x="64" y="36"/>
                    <a:pt x="64" y="37"/>
                  </a:cubicBezTo>
                  <a:cubicBezTo>
                    <a:pt x="65" y="37"/>
                    <a:pt x="65" y="37"/>
                    <a:pt x="66" y="37"/>
                  </a:cubicBezTo>
                  <a:cubicBezTo>
                    <a:pt x="66" y="37"/>
                    <a:pt x="67" y="37"/>
                    <a:pt x="67" y="37"/>
                  </a:cubicBezTo>
                  <a:cubicBezTo>
                    <a:pt x="68" y="37"/>
                    <a:pt x="68" y="37"/>
                    <a:pt x="69" y="37"/>
                  </a:cubicBezTo>
                  <a:cubicBezTo>
                    <a:pt x="69" y="37"/>
                    <a:pt x="69" y="38"/>
                    <a:pt x="69" y="39"/>
                  </a:cubicBezTo>
                  <a:cubicBezTo>
                    <a:pt x="69" y="39"/>
                    <a:pt x="70" y="39"/>
                    <a:pt x="71" y="39"/>
                  </a:cubicBezTo>
                  <a:cubicBezTo>
                    <a:pt x="71" y="39"/>
                    <a:pt x="72" y="39"/>
                    <a:pt x="72" y="39"/>
                  </a:cubicBezTo>
                  <a:cubicBezTo>
                    <a:pt x="73" y="39"/>
                    <a:pt x="73" y="39"/>
                    <a:pt x="74" y="39"/>
                  </a:cubicBezTo>
                  <a:cubicBezTo>
                    <a:pt x="74" y="39"/>
                    <a:pt x="75" y="39"/>
                    <a:pt x="75" y="39"/>
                  </a:cubicBezTo>
                  <a:cubicBezTo>
                    <a:pt x="76" y="39"/>
                    <a:pt x="76" y="39"/>
                    <a:pt x="77" y="39"/>
                  </a:cubicBezTo>
                  <a:cubicBezTo>
                    <a:pt x="77" y="39"/>
                    <a:pt x="78" y="39"/>
                    <a:pt x="78" y="39"/>
                  </a:cubicBezTo>
                  <a:cubicBezTo>
                    <a:pt x="79" y="39"/>
                    <a:pt x="79" y="39"/>
                    <a:pt x="80" y="39"/>
                  </a:cubicBezTo>
                  <a:cubicBezTo>
                    <a:pt x="80" y="38"/>
                    <a:pt x="80" y="37"/>
                    <a:pt x="80" y="37"/>
                  </a:cubicBezTo>
                  <a:cubicBezTo>
                    <a:pt x="80" y="37"/>
                    <a:pt x="81" y="37"/>
                    <a:pt x="81" y="37"/>
                  </a:cubicBezTo>
                  <a:cubicBezTo>
                    <a:pt x="82" y="37"/>
                    <a:pt x="82" y="37"/>
                    <a:pt x="83" y="37"/>
                  </a:cubicBezTo>
                  <a:cubicBezTo>
                    <a:pt x="83" y="37"/>
                    <a:pt x="83" y="38"/>
                    <a:pt x="83" y="39"/>
                  </a:cubicBezTo>
                  <a:cubicBezTo>
                    <a:pt x="83" y="39"/>
                    <a:pt x="84" y="39"/>
                    <a:pt x="85" y="39"/>
                  </a:cubicBezTo>
                  <a:cubicBezTo>
                    <a:pt x="85" y="39"/>
                    <a:pt x="86" y="39"/>
                    <a:pt x="86" y="39"/>
                  </a:cubicBezTo>
                  <a:cubicBezTo>
                    <a:pt x="87" y="39"/>
                    <a:pt x="87" y="39"/>
                    <a:pt x="88" y="39"/>
                  </a:cubicBezTo>
                  <a:cubicBezTo>
                    <a:pt x="88" y="38"/>
                    <a:pt x="88" y="37"/>
                    <a:pt x="88" y="37"/>
                  </a:cubicBezTo>
                  <a:cubicBezTo>
                    <a:pt x="88" y="37"/>
                    <a:pt x="89" y="37"/>
                    <a:pt x="89" y="37"/>
                  </a:cubicBezTo>
                  <a:cubicBezTo>
                    <a:pt x="89" y="36"/>
                    <a:pt x="89" y="36"/>
                    <a:pt x="89" y="35"/>
                  </a:cubicBezTo>
                  <a:cubicBezTo>
                    <a:pt x="89" y="35"/>
                    <a:pt x="89" y="34"/>
                    <a:pt x="89" y="34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1"/>
                    <a:pt x="89" y="31"/>
                    <a:pt x="89" y="30"/>
                  </a:cubicBezTo>
                  <a:cubicBezTo>
                    <a:pt x="90" y="30"/>
                    <a:pt x="90" y="30"/>
                    <a:pt x="91" y="30"/>
                  </a:cubicBezTo>
                  <a:cubicBezTo>
                    <a:pt x="91" y="30"/>
                    <a:pt x="91" y="29"/>
                    <a:pt x="91" y="29"/>
                  </a:cubicBezTo>
                  <a:close/>
                  <a:moveTo>
                    <a:pt x="20" y="17"/>
                  </a:moveTo>
                  <a:cubicBezTo>
                    <a:pt x="20" y="17"/>
                    <a:pt x="19" y="17"/>
                    <a:pt x="19" y="17"/>
                  </a:cubicBezTo>
                  <a:cubicBezTo>
                    <a:pt x="19" y="18"/>
                    <a:pt x="19" y="19"/>
                    <a:pt x="19" y="19"/>
                  </a:cubicBezTo>
                  <a:cubicBezTo>
                    <a:pt x="18" y="19"/>
                    <a:pt x="18" y="19"/>
                    <a:pt x="17" y="19"/>
                  </a:cubicBezTo>
                  <a:cubicBezTo>
                    <a:pt x="17" y="19"/>
                    <a:pt x="17" y="18"/>
                    <a:pt x="17" y="17"/>
                  </a:cubicBezTo>
                  <a:cubicBezTo>
                    <a:pt x="17" y="17"/>
                    <a:pt x="16" y="17"/>
                    <a:pt x="16" y="17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6" y="16"/>
                    <a:pt x="17" y="16"/>
                    <a:pt x="17" y="16"/>
                  </a:cubicBezTo>
                  <a:cubicBezTo>
                    <a:pt x="18" y="16"/>
                    <a:pt x="18" y="16"/>
                    <a:pt x="19" y="16"/>
                  </a:cubicBezTo>
                  <a:cubicBezTo>
                    <a:pt x="19" y="16"/>
                    <a:pt x="20" y="16"/>
                    <a:pt x="20" y="16"/>
                  </a:cubicBezTo>
                  <a:cubicBezTo>
                    <a:pt x="20" y="16"/>
                    <a:pt x="20" y="17"/>
                    <a:pt x="20" y="17"/>
                  </a:cubicBezTo>
                  <a:close/>
                  <a:moveTo>
                    <a:pt x="33" y="14"/>
                  </a:moveTo>
                  <a:cubicBezTo>
                    <a:pt x="33" y="15"/>
                    <a:pt x="33" y="15"/>
                    <a:pt x="33" y="16"/>
                  </a:cubicBezTo>
                  <a:cubicBezTo>
                    <a:pt x="33" y="16"/>
                    <a:pt x="33" y="17"/>
                    <a:pt x="33" y="17"/>
                  </a:cubicBezTo>
                  <a:cubicBezTo>
                    <a:pt x="33" y="18"/>
                    <a:pt x="33" y="19"/>
                    <a:pt x="33" y="19"/>
                  </a:cubicBezTo>
                  <a:cubicBezTo>
                    <a:pt x="32" y="19"/>
                    <a:pt x="32" y="19"/>
                    <a:pt x="31" y="19"/>
                  </a:cubicBezTo>
                  <a:cubicBezTo>
                    <a:pt x="31" y="19"/>
                    <a:pt x="30" y="19"/>
                    <a:pt x="30" y="19"/>
                  </a:cubicBezTo>
                  <a:cubicBezTo>
                    <a:pt x="29" y="19"/>
                    <a:pt x="29" y="19"/>
                    <a:pt x="28" y="19"/>
                  </a:cubicBezTo>
                  <a:cubicBezTo>
                    <a:pt x="28" y="19"/>
                    <a:pt x="28" y="18"/>
                    <a:pt x="28" y="17"/>
                  </a:cubicBezTo>
                  <a:cubicBezTo>
                    <a:pt x="28" y="17"/>
                    <a:pt x="28" y="16"/>
                    <a:pt x="28" y="16"/>
                  </a:cubicBezTo>
                  <a:cubicBezTo>
                    <a:pt x="28" y="15"/>
                    <a:pt x="28" y="15"/>
                    <a:pt x="28" y="14"/>
                  </a:cubicBezTo>
                  <a:cubicBezTo>
                    <a:pt x="29" y="14"/>
                    <a:pt x="29" y="14"/>
                    <a:pt x="30" y="14"/>
                  </a:cubicBezTo>
                  <a:cubicBezTo>
                    <a:pt x="30" y="14"/>
                    <a:pt x="30" y="13"/>
                    <a:pt x="30" y="13"/>
                  </a:cubicBezTo>
                  <a:cubicBezTo>
                    <a:pt x="30" y="12"/>
                    <a:pt x="30" y="12"/>
                    <a:pt x="30" y="11"/>
                  </a:cubicBezTo>
                  <a:cubicBezTo>
                    <a:pt x="30" y="11"/>
                    <a:pt x="30" y="10"/>
                    <a:pt x="30" y="10"/>
                  </a:cubicBezTo>
                  <a:cubicBezTo>
                    <a:pt x="30" y="9"/>
                    <a:pt x="30" y="8"/>
                    <a:pt x="30" y="8"/>
                  </a:cubicBezTo>
                  <a:cubicBezTo>
                    <a:pt x="30" y="8"/>
                    <a:pt x="31" y="8"/>
                    <a:pt x="31" y="8"/>
                  </a:cubicBezTo>
                  <a:cubicBezTo>
                    <a:pt x="31" y="8"/>
                    <a:pt x="31" y="9"/>
                    <a:pt x="31" y="10"/>
                  </a:cubicBezTo>
                  <a:cubicBezTo>
                    <a:pt x="31" y="10"/>
                    <a:pt x="31" y="11"/>
                    <a:pt x="31" y="11"/>
                  </a:cubicBezTo>
                  <a:cubicBezTo>
                    <a:pt x="31" y="12"/>
                    <a:pt x="31" y="12"/>
                    <a:pt x="31" y="13"/>
                  </a:cubicBezTo>
                  <a:cubicBezTo>
                    <a:pt x="32" y="13"/>
                    <a:pt x="32" y="13"/>
                    <a:pt x="33" y="13"/>
                  </a:cubicBezTo>
                  <a:cubicBezTo>
                    <a:pt x="33" y="13"/>
                    <a:pt x="33" y="14"/>
                    <a:pt x="33" y="1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51" name="Freeform 36"/>
            <p:cNvSpPr/>
            <p:nvPr/>
          </p:nvSpPr>
          <p:spPr>
            <a:xfrm>
              <a:off x="4199" y="1108"/>
              <a:ext cx="8" cy="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5" y="12"/>
                </a:cxn>
                <a:cxn ang="0">
                  <a:pos x="8" y="12"/>
                </a:cxn>
                <a:cxn ang="0">
                  <a:pos x="13" y="12"/>
                </a:cxn>
                <a:cxn ang="0">
                  <a:pos x="13" y="7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5" y="7"/>
                </a:cxn>
                <a:cxn ang="0">
                  <a:pos x="0" y="7"/>
                </a:cxn>
                <a:cxn ang="0">
                  <a:pos x="0" y="12"/>
                </a:cxn>
              </a:cxnLst>
              <a:pathLst>
                <a:path w="5" h="4">
                  <a:moveTo>
                    <a:pt x="0" y="4"/>
                  </a:move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52" name="Freeform 37"/>
            <p:cNvSpPr/>
            <p:nvPr/>
          </p:nvSpPr>
          <p:spPr>
            <a:xfrm>
              <a:off x="4207" y="1207"/>
              <a:ext cx="39" cy="61"/>
            </a:xfrm>
            <a:custGeom>
              <a:avLst/>
              <a:gdLst/>
              <a:ahLst/>
              <a:cxnLst>
                <a:cxn ang="0">
                  <a:pos x="69" y="91"/>
                </a:cxn>
                <a:cxn ang="0">
                  <a:pos x="69" y="82"/>
                </a:cxn>
                <a:cxn ang="0">
                  <a:pos x="62" y="78"/>
                </a:cxn>
                <a:cxn ang="0">
                  <a:pos x="60" y="73"/>
                </a:cxn>
                <a:cxn ang="0">
                  <a:pos x="53" y="66"/>
                </a:cxn>
                <a:cxn ang="0">
                  <a:pos x="48" y="64"/>
                </a:cxn>
                <a:cxn ang="0">
                  <a:pos x="44" y="58"/>
                </a:cxn>
                <a:cxn ang="0">
                  <a:pos x="37" y="54"/>
                </a:cxn>
                <a:cxn ang="0">
                  <a:pos x="37" y="42"/>
                </a:cxn>
                <a:cxn ang="0">
                  <a:pos x="35" y="40"/>
                </a:cxn>
                <a:cxn ang="0">
                  <a:pos x="28" y="33"/>
                </a:cxn>
                <a:cxn ang="0">
                  <a:pos x="25" y="28"/>
                </a:cxn>
                <a:cxn ang="0">
                  <a:pos x="20" y="24"/>
                </a:cxn>
                <a:cxn ang="0">
                  <a:pos x="20" y="16"/>
                </a:cxn>
                <a:cxn ang="0">
                  <a:pos x="12" y="9"/>
                </a:cxn>
                <a:cxn ang="0">
                  <a:pos x="9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9"/>
                </a:cxn>
                <a:cxn ang="0">
                  <a:pos x="4" y="17"/>
                </a:cxn>
                <a:cxn ang="0">
                  <a:pos x="9" y="24"/>
                </a:cxn>
                <a:cxn ang="0">
                  <a:pos x="12" y="28"/>
                </a:cxn>
                <a:cxn ang="0">
                  <a:pos x="20" y="33"/>
                </a:cxn>
                <a:cxn ang="0">
                  <a:pos x="25" y="40"/>
                </a:cxn>
                <a:cxn ang="0">
                  <a:pos x="25" y="49"/>
                </a:cxn>
                <a:cxn ang="0">
                  <a:pos x="28" y="54"/>
                </a:cxn>
                <a:cxn ang="0">
                  <a:pos x="28" y="64"/>
                </a:cxn>
                <a:cxn ang="0">
                  <a:pos x="35" y="66"/>
                </a:cxn>
                <a:cxn ang="0">
                  <a:pos x="37" y="73"/>
                </a:cxn>
                <a:cxn ang="0">
                  <a:pos x="37" y="82"/>
                </a:cxn>
                <a:cxn ang="0">
                  <a:pos x="44" y="89"/>
                </a:cxn>
                <a:cxn ang="0">
                  <a:pos x="48" y="91"/>
                </a:cxn>
                <a:cxn ang="0">
                  <a:pos x="53" y="98"/>
                </a:cxn>
                <a:cxn ang="0">
                  <a:pos x="60" y="103"/>
                </a:cxn>
                <a:cxn ang="0">
                  <a:pos x="62" y="106"/>
                </a:cxn>
                <a:cxn ang="0">
                  <a:pos x="69" y="103"/>
                </a:cxn>
              </a:cxnLst>
              <a:pathLst>
                <a:path w="22" h="35">
                  <a:moveTo>
                    <a:pt x="22" y="32"/>
                  </a:moveTo>
                  <a:cubicBezTo>
                    <a:pt x="22" y="32"/>
                    <a:pt x="22" y="31"/>
                    <a:pt x="22" y="30"/>
                  </a:cubicBezTo>
                  <a:cubicBezTo>
                    <a:pt x="22" y="30"/>
                    <a:pt x="22" y="29"/>
                    <a:pt x="22" y="29"/>
                  </a:cubicBezTo>
                  <a:cubicBezTo>
                    <a:pt x="22" y="28"/>
                    <a:pt x="22" y="28"/>
                    <a:pt x="22" y="27"/>
                  </a:cubicBezTo>
                  <a:cubicBezTo>
                    <a:pt x="21" y="27"/>
                    <a:pt x="21" y="27"/>
                    <a:pt x="20" y="27"/>
                  </a:cubicBezTo>
                  <a:cubicBezTo>
                    <a:pt x="20" y="27"/>
                    <a:pt x="20" y="26"/>
                    <a:pt x="20" y="26"/>
                  </a:cubicBezTo>
                  <a:cubicBezTo>
                    <a:pt x="20" y="26"/>
                    <a:pt x="19" y="26"/>
                    <a:pt x="19" y="26"/>
                  </a:cubicBezTo>
                  <a:cubicBezTo>
                    <a:pt x="19" y="25"/>
                    <a:pt x="19" y="24"/>
                    <a:pt x="19" y="24"/>
                  </a:cubicBezTo>
                  <a:cubicBezTo>
                    <a:pt x="19" y="23"/>
                    <a:pt x="19" y="23"/>
                    <a:pt x="19" y="22"/>
                  </a:cubicBezTo>
                  <a:cubicBezTo>
                    <a:pt x="18" y="22"/>
                    <a:pt x="18" y="22"/>
                    <a:pt x="17" y="22"/>
                  </a:cubicBezTo>
                  <a:cubicBezTo>
                    <a:pt x="17" y="22"/>
                    <a:pt x="17" y="21"/>
                    <a:pt x="17" y="21"/>
                  </a:cubicBezTo>
                  <a:cubicBezTo>
                    <a:pt x="17" y="21"/>
                    <a:pt x="16" y="21"/>
                    <a:pt x="15" y="21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4" y="19"/>
                    <a:pt x="14" y="19"/>
                  </a:cubicBezTo>
                  <a:cubicBezTo>
                    <a:pt x="14" y="19"/>
                    <a:pt x="14" y="18"/>
                    <a:pt x="14" y="18"/>
                  </a:cubicBezTo>
                  <a:cubicBezTo>
                    <a:pt x="13" y="18"/>
                    <a:pt x="13" y="18"/>
                    <a:pt x="12" y="18"/>
                  </a:cubicBezTo>
                  <a:cubicBezTo>
                    <a:pt x="12" y="17"/>
                    <a:pt x="12" y="16"/>
                    <a:pt x="12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1" y="14"/>
                    <a:pt x="11" y="14"/>
                  </a:cubicBezTo>
                  <a:cubicBezTo>
                    <a:pt x="11" y="14"/>
                    <a:pt x="11" y="13"/>
                    <a:pt x="11" y="13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ubicBezTo>
                    <a:pt x="9" y="10"/>
                    <a:pt x="9" y="10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7" y="8"/>
                    <a:pt x="7" y="8"/>
                    <a:pt x="6" y="8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6"/>
                    <a:pt x="6" y="5"/>
                    <a:pt x="6" y="5"/>
                  </a:cubicBezTo>
                  <a:cubicBezTo>
                    <a:pt x="6" y="5"/>
                    <a:pt x="5" y="5"/>
                    <a:pt x="4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7" y="13"/>
                    <a:pt x="7" y="13"/>
                    <a:pt x="8" y="13"/>
                  </a:cubicBezTo>
                  <a:cubicBezTo>
                    <a:pt x="8" y="13"/>
                    <a:pt x="8" y="14"/>
                    <a:pt x="8" y="14"/>
                  </a:cubicBezTo>
                  <a:cubicBezTo>
                    <a:pt x="8" y="15"/>
                    <a:pt x="8" y="15"/>
                    <a:pt x="8" y="16"/>
                  </a:cubicBezTo>
                  <a:cubicBezTo>
                    <a:pt x="8" y="16"/>
                    <a:pt x="8" y="17"/>
                    <a:pt x="8" y="18"/>
                  </a:cubicBezTo>
                  <a:cubicBezTo>
                    <a:pt x="8" y="18"/>
                    <a:pt x="9" y="18"/>
                    <a:pt x="9" y="18"/>
                  </a:cubicBezTo>
                  <a:cubicBezTo>
                    <a:pt x="9" y="18"/>
                    <a:pt x="9" y="19"/>
                    <a:pt x="9" y="19"/>
                  </a:cubicBezTo>
                  <a:cubicBezTo>
                    <a:pt x="9" y="20"/>
                    <a:pt x="9" y="20"/>
                    <a:pt x="9" y="21"/>
                  </a:cubicBezTo>
                  <a:cubicBezTo>
                    <a:pt x="9" y="21"/>
                    <a:pt x="9" y="22"/>
                    <a:pt x="9" y="22"/>
                  </a:cubicBezTo>
                  <a:cubicBezTo>
                    <a:pt x="10" y="22"/>
                    <a:pt x="10" y="22"/>
                    <a:pt x="11" y="22"/>
                  </a:cubicBezTo>
                  <a:cubicBezTo>
                    <a:pt x="11" y="23"/>
                    <a:pt x="11" y="23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12" y="24"/>
                    <a:pt x="12" y="25"/>
                    <a:pt x="12" y="26"/>
                  </a:cubicBezTo>
                  <a:cubicBezTo>
                    <a:pt x="12" y="26"/>
                    <a:pt x="12" y="27"/>
                    <a:pt x="12" y="27"/>
                  </a:cubicBezTo>
                  <a:cubicBezTo>
                    <a:pt x="13" y="27"/>
                    <a:pt x="13" y="27"/>
                    <a:pt x="14" y="27"/>
                  </a:cubicBezTo>
                  <a:cubicBezTo>
                    <a:pt x="14" y="28"/>
                    <a:pt x="14" y="28"/>
                    <a:pt x="14" y="29"/>
                  </a:cubicBezTo>
                  <a:cubicBezTo>
                    <a:pt x="14" y="29"/>
                    <a:pt x="14" y="30"/>
                    <a:pt x="14" y="30"/>
                  </a:cubicBezTo>
                  <a:cubicBezTo>
                    <a:pt x="14" y="30"/>
                    <a:pt x="15" y="30"/>
                    <a:pt x="15" y="30"/>
                  </a:cubicBezTo>
                  <a:cubicBezTo>
                    <a:pt x="16" y="30"/>
                    <a:pt x="17" y="30"/>
                    <a:pt x="17" y="30"/>
                  </a:cubicBezTo>
                  <a:cubicBezTo>
                    <a:pt x="17" y="31"/>
                    <a:pt x="17" y="32"/>
                    <a:pt x="17" y="32"/>
                  </a:cubicBezTo>
                  <a:cubicBezTo>
                    <a:pt x="18" y="32"/>
                    <a:pt x="18" y="32"/>
                    <a:pt x="19" y="32"/>
                  </a:cubicBezTo>
                  <a:cubicBezTo>
                    <a:pt x="19" y="33"/>
                    <a:pt x="19" y="33"/>
                    <a:pt x="19" y="34"/>
                  </a:cubicBezTo>
                  <a:cubicBezTo>
                    <a:pt x="19" y="34"/>
                    <a:pt x="20" y="34"/>
                    <a:pt x="20" y="34"/>
                  </a:cubicBezTo>
                  <a:cubicBezTo>
                    <a:pt x="20" y="34"/>
                    <a:pt x="20" y="35"/>
                    <a:pt x="20" y="35"/>
                  </a:cubicBezTo>
                  <a:cubicBezTo>
                    <a:pt x="21" y="35"/>
                    <a:pt x="21" y="35"/>
                    <a:pt x="22" y="35"/>
                  </a:cubicBezTo>
                  <a:cubicBezTo>
                    <a:pt x="22" y="35"/>
                    <a:pt x="22" y="34"/>
                    <a:pt x="22" y="34"/>
                  </a:cubicBezTo>
                  <a:cubicBezTo>
                    <a:pt x="22" y="33"/>
                    <a:pt x="22" y="33"/>
                    <a:pt x="22" y="3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53" name="Freeform 38"/>
            <p:cNvSpPr/>
            <p:nvPr/>
          </p:nvSpPr>
          <p:spPr>
            <a:xfrm>
              <a:off x="4117" y="998"/>
              <a:ext cx="33" cy="73"/>
            </a:xfrm>
            <a:custGeom>
              <a:avLst/>
              <a:gdLst/>
              <a:ahLst/>
              <a:cxnLst>
                <a:cxn ang="0">
                  <a:pos x="9" y="123"/>
                </a:cxn>
                <a:cxn ang="0">
                  <a:pos x="16" y="118"/>
                </a:cxn>
                <a:cxn ang="0">
                  <a:pos x="24" y="118"/>
                </a:cxn>
                <a:cxn ang="0">
                  <a:pos x="40" y="118"/>
                </a:cxn>
                <a:cxn ang="0">
                  <a:pos x="42" y="115"/>
                </a:cxn>
                <a:cxn ang="0">
                  <a:pos x="40" y="110"/>
                </a:cxn>
                <a:cxn ang="0">
                  <a:pos x="40" y="99"/>
                </a:cxn>
                <a:cxn ang="0">
                  <a:pos x="42" y="94"/>
                </a:cxn>
                <a:cxn ang="0">
                  <a:pos x="42" y="85"/>
                </a:cxn>
                <a:cxn ang="0">
                  <a:pos x="49" y="78"/>
                </a:cxn>
                <a:cxn ang="0">
                  <a:pos x="52" y="75"/>
                </a:cxn>
                <a:cxn ang="0">
                  <a:pos x="57" y="70"/>
                </a:cxn>
                <a:cxn ang="0">
                  <a:pos x="52" y="64"/>
                </a:cxn>
                <a:cxn ang="0">
                  <a:pos x="42" y="64"/>
                </a:cxn>
                <a:cxn ang="0">
                  <a:pos x="40" y="61"/>
                </a:cxn>
                <a:cxn ang="0">
                  <a:pos x="40" y="52"/>
                </a:cxn>
                <a:cxn ang="0">
                  <a:pos x="40" y="40"/>
                </a:cxn>
                <a:cxn ang="0">
                  <a:pos x="40" y="30"/>
                </a:cxn>
                <a:cxn ang="0">
                  <a:pos x="42" y="24"/>
                </a:cxn>
                <a:cxn ang="0">
                  <a:pos x="49" y="21"/>
                </a:cxn>
                <a:cxn ang="0">
                  <a:pos x="52" y="16"/>
                </a:cxn>
                <a:cxn ang="0">
                  <a:pos x="52" y="5"/>
                </a:cxn>
                <a:cxn ang="0">
                  <a:pos x="49" y="0"/>
                </a:cxn>
                <a:cxn ang="0">
                  <a:pos x="42" y="5"/>
                </a:cxn>
                <a:cxn ang="0">
                  <a:pos x="40" y="12"/>
                </a:cxn>
                <a:cxn ang="0">
                  <a:pos x="40" y="21"/>
                </a:cxn>
                <a:cxn ang="0">
                  <a:pos x="33" y="24"/>
                </a:cxn>
                <a:cxn ang="0">
                  <a:pos x="30" y="30"/>
                </a:cxn>
                <a:cxn ang="0">
                  <a:pos x="24" y="37"/>
                </a:cxn>
                <a:cxn ang="0">
                  <a:pos x="17" y="40"/>
                </a:cxn>
                <a:cxn ang="0">
                  <a:pos x="17" y="52"/>
                </a:cxn>
                <a:cxn ang="0">
                  <a:pos x="24" y="54"/>
                </a:cxn>
                <a:cxn ang="0">
                  <a:pos x="30" y="61"/>
                </a:cxn>
                <a:cxn ang="0">
                  <a:pos x="33" y="64"/>
                </a:cxn>
                <a:cxn ang="0">
                  <a:pos x="30" y="70"/>
                </a:cxn>
                <a:cxn ang="0">
                  <a:pos x="24" y="75"/>
                </a:cxn>
                <a:cxn ang="0">
                  <a:pos x="17" y="78"/>
                </a:cxn>
                <a:cxn ang="0">
                  <a:pos x="17" y="87"/>
                </a:cxn>
                <a:cxn ang="0">
                  <a:pos x="24" y="94"/>
                </a:cxn>
                <a:cxn ang="0">
                  <a:pos x="30" y="87"/>
                </a:cxn>
                <a:cxn ang="0">
                  <a:pos x="33" y="85"/>
                </a:cxn>
                <a:cxn ang="0">
                  <a:pos x="33" y="94"/>
                </a:cxn>
                <a:cxn ang="0">
                  <a:pos x="30" y="99"/>
                </a:cxn>
                <a:cxn ang="0">
                  <a:pos x="17" y="99"/>
                </a:cxn>
                <a:cxn ang="0">
                  <a:pos x="16" y="103"/>
                </a:cxn>
                <a:cxn ang="0">
                  <a:pos x="9" y="110"/>
                </a:cxn>
                <a:cxn ang="0">
                  <a:pos x="5" y="115"/>
                </a:cxn>
                <a:cxn ang="0">
                  <a:pos x="0" y="118"/>
                </a:cxn>
                <a:cxn ang="0">
                  <a:pos x="0" y="127"/>
                </a:cxn>
                <a:cxn ang="0">
                  <a:pos x="5" y="123"/>
                </a:cxn>
              </a:cxnLst>
              <a:pathLst>
                <a:path w="19" h="42">
                  <a:moveTo>
                    <a:pt x="2" y="41"/>
                  </a:moveTo>
                  <a:cubicBezTo>
                    <a:pt x="2" y="41"/>
                    <a:pt x="3" y="41"/>
                    <a:pt x="3" y="41"/>
                  </a:cubicBezTo>
                  <a:cubicBezTo>
                    <a:pt x="4" y="41"/>
                    <a:pt x="4" y="41"/>
                    <a:pt x="5" y="41"/>
                  </a:cubicBezTo>
                  <a:cubicBezTo>
                    <a:pt x="5" y="40"/>
                    <a:pt x="5" y="40"/>
                    <a:pt x="5" y="39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39"/>
                    <a:pt x="7" y="39"/>
                    <a:pt x="8" y="39"/>
                  </a:cubicBezTo>
                  <a:cubicBezTo>
                    <a:pt x="9" y="39"/>
                    <a:pt x="9" y="39"/>
                    <a:pt x="10" y="39"/>
                  </a:cubicBezTo>
                  <a:cubicBezTo>
                    <a:pt x="11" y="39"/>
                    <a:pt x="12" y="39"/>
                    <a:pt x="13" y="39"/>
                  </a:cubicBezTo>
                  <a:cubicBezTo>
                    <a:pt x="13" y="39"/>
                    <a:pt x="13" y="38"/>
                    <a:pt x="13" y="38"/>
                  </a:cubicBezTo>
                  <a:cubicBezTo>
                    <a:pt x="13" y="38"/>
                    <a:pt x="14" y="38"/>
                    <a:pt x="14" y="38"/>
                  </a:cubicBezTo>
                  <a:cubicBezTo>
                    <a:pt x="14" y="37"/>
                    <a:pt x="14" y="36"/>
                    <a:pt x="14" y="36"/>
                  </a:cubicBezTo>
                  <a:cubicBezTo>
                    <a:pt x="14" y="36"/>
                    <a:pt x="13" y="36"/>
                    <a:pt x="13" y="36"/>
                  </a:cubicBezTo>
                  <a:cubicBezTo>
                    <a:pt x="13" y="35"/>
                    <a:pt x="13" y="35"/>
                    <a:pt x="13" y="34"/>
                  </a:cubicBezTo>
                  <a:cubicBezTo>
                    <a:pt x="13" y="34"/>
                    <a:pt x="13" y="33"/>
                    <a:pt x="13" y="33"/>
                  </a:cubicBezTo>
                  <a:cubicBezTo>
                    <a:pt x="13" y="32"/>
                    <a:pt x="13" y="32"/>
                    <a:pt x="13" y="31"/>
                  </a:cubicBezTo>
                  <a:cubicBezTo>
                    <a:pt x="13" y="31"/>
                    <a:pt x="14" y="31"/>
                    <a:pt x="14" y="31"/>
                  </a:cubicBezTo>
                  <a:cubicBezTo>
                    <a:pt x="14" y="31"/>
                    <a:pt x="14" y="30"/>
                    <a:pt x="14" y="29"/>
                  </a:cubicBezTo>
                  <a:cubicBezTo>
                    <a:pt x="14" y="29"/>
                    <a:pt x="14" y="28"/>
                    <a:pt x="14" y="28"/>
                  </a:cubicBezTo>
                  <a:cubicBezTo>
                    <a:pt x="14" y="27"/>
                    <a:pt x="14" y="27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4"/>
                    <a:pt x="17" y="23"/>
                    <a:pt x="17" y="23"/>
                  </a:cubicBezTo>
                  <a:cubicBezTo>
                    <a:pt x="18" y="23"/>
                    <a:pt x="18" y="23"/>
                    <a:pt x="19" y="23"/>
                  </a:cubicBezTo>
                  <a:cubicBezTo>
                    <a:pt x="19" y="22"/>
                    <a:pt x="19" y="22"/>
                    <a:pt x="19" y="21"/>
                  </a:cubicBezTo>
                  <a:cubicBezTo>
                    <a:pt x="18" y="21"/>
                    <a:pt x="18" y="21"/>
                    <a:pt x="17" y="21"/>
                  </a:cubicBezTo>
                  <a:cubicBezTo>
                    <a:pt x="17" y="21"/>
                    <a:pt x="16" y="21"/>
                    <a:pt x="16" y="21"/>
                  </a:cubicBezTo>
                  <a:cubicBezTo>
                    <a:pt x="15" y="21"/>
                    <a:pt x="15" y="21"/>
                    <a:pt x="14" y="21"/>
                  </a:cubicBezTo>
                  <a:cubicBezTo>
                    <a:pt x="14" y="21"/>
                    <a:pt x="14" y="20"/>
                    <a:pt x="14" y="20"/>
                  </a:cubicBezTo>
                  <a:cubicBezTo>
                    <a:pt x="14" y="20"/>
                    <a:pt x="13" y="20"/>
                    <a:pt x="13" y="20"/>
                  </a:cubicBezTo>
                  <a:cubicBezTo>
                    <a:pt x="13" y="19"/>
                    <a:pt x="13" y="19"/>
                    <a:pt x="13" y="18"/>
                  </a:cubicBezTo>
                  <a:cubicBezTo>
                    <a:pt x="13" y="18"/>
                    <a:pt x="13" y="17"/>
                    <a:pt x="13" y="17"/>
                  </a:cubicBezTo>
                  <a:cubicBezTo>
                    <a:pt x="13" y="16"/>
                    <a:pt x="13" y="15"/>
                    <a:pt x="13" y="15"/>
                  </a:cubicBezTo>
                  <a:cubicBezTo>
                    <a:pt x="13" y="14"/>
                    <a:pt x="13" y="14"/>
                    <a:pt x="13" y="13"/>
                  </a:cubicBezTo>
                  <a:cubicBezTo>
                    <a:pt x="13" y="13"/>
                    <a:pt x="13" y="12"/>
                    <a:pt x="13" y="12"/>
                  </a:cubicBezTo>
                  <a:cubicBezTo>
                    <a:pt x="13" y="11"/>
                    <a:pt x="13" y="11"/>
                    <a:pt x="13" y="10"/>
                  </a:cubicBezTo>
                  <a:cubicBezTo>
                    <a:pt x="13" y="10"/>
                    <a:pt x="13" y="9"/>
                    <a:pt x="13" y="8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4" y="8"/>
                    <a:pt x="14" y="7"/>
                    <a:pt x="14" y="7"/>
                  </a:cubicBezTo>
                  <a:cubicBezTo>
                    <a:pt x="15" y="7"/>
                    <a:pt x="15" y="7"/>
                    <a:pt x="16" y="7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2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3" y="6"/>
                    <a:pt x="13" y="6"/>
                    <a:pt x="13" y="7"/>
                  </a:cubicBezTo>
                  <a:cubicBezTo>
                    <a:pt x="12" y="7"/>
                    <a:pt x="12" y="7"/>
                    <a:pt x="11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8" y="11"/>
                    <a:pt x="8" y="11"/>
                    <a:pt x="8" y="12"/>
                  </a:cubicBezTo>
                  <a:cubicBezTo>
                    <a:pt x="7" y="12"/>
                    <a:pt x="7" y="12"/>
                    <a:pt x="6" y="12"/>
                  </a:cubicBezTo>
                  <a:cubicBezTo>
                    <a:pt x="6" y="12"/>
                    <a:pt x="6" y="13"/>
                    <a:pt x="6" y="13"/>
                  </a:cubicBezTo>
                  <a:cubicBezTo>
                    <a:pt x="6" y="14"/>
                    <a:pt x="6" y="14"/>
                    <a:pt x="6" y="15"/>
                  </a:cubicBezTo>
                  <a:cubicBezTo>
                    <a:pt x="6" y="15"/>
                    <a:pt x="6" y="16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7" y="18"/>
                    <a:pt x="7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1" y="20"/>
                    <a:pt x="11" y="20"/>
                  </a:cubicBezTo>
                  <a:cubicBezTo>
                    <a:pt x="11" y="20"/>
                    <a:pt x="11" y="21"/>
                    <a:pt x="11" y="21"/>
                  </a:cubicBezTo>
                  <a:cubicBezTo>
                    <a:pt x="11" y="22"/>
                    <a:pt x="11" y="22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4"/>
                    <a:pt x="10" y="25"/>
                  </a:cubicBezTo>
                  <a:cubicBezTo>
                    <a:pt x="9" y="25"/>
                    <a:pt x="9" y="25"/>
                    <a:pt x="8" y="25"/>
                  </a:cubicBezTo>
                  <a:cubicBezTo>
                    <a:pt x="8" y="25"/>
                    <a:pt x="8" y="26"/>
                    <a:pt x="8" y="26"/>
                  </a:cubicBezTo>
                  <a:cubicBezTo>
                    <a:pt x="7" y="26"/>
                    <a:pt x="7" y="26"/>
                    <a:pt x="6" y="26"/>
                  </a:cubicBezTo>
                  <a:cubicBezTo>
                    <a:pt x="6" y="27"/>
                    <a:pt x="6" y="27"/>
                    <a:pt x="6" y="28"/>
                  </a:cubicBezTo>
                  <a:cubicBezTo>
                    <a:pt x="6" y="28"/>
                    <a:pt x="6" y="29"/>
                    <a:pt x="6" y="29"/>
                  </a:cubicBezTo>
                  <a:cubicBezTo>
                    <a:pt x="6" y="30"/>
                    <a:pt x="6" y="31"/>
                    <a:pt x="6" y="31"/>
                  </a:cubicBezTo>
                  <a:cubicBezTo>
                    <a:pt x="7" y="31"/>
                    <a:pt x="7" y="31"/>
                    <a:pt x="8" y="31"/>
                  </a:cubicBezTo>
                  <a:cubicBezTo>
                    <a:pt x="8" y="31"/>
                    <a:pt x="8" y="30"/>
                    <a:pt x="8" y="29"/>
                  </a:cubicBezTo>
                  <a:cubicBezTo>
                    <a:pt x="9" y="29"/>
                    <a:pt x="9" y="29"/>
                    <a:pt x="10" y="29"/>
                  </a:cubicBezTo>
                  <a:cubicBezTo>
                    <a:pt x="10" y="29"/>
                    <a:pt x="10" y="28"/>
                    <a:pt x="10" y="28"/>
                  </a:cubicBezTo>
                  <a:cubicBezTo>
                    <a:pt x="10" y="28"/>
                    <a:pt x="11" y="28"/>
                    <a:pt x="11" y="28"/>
                  </a:cubicBezTo>
                  <a:cubicBezTo>
                    <a:pt x="11" y="28"/>
                    <a:pt x="11" y="29"/>
                    <a:pt x="11" y="29"/>
                  </a:cubicBezTo>
                  <a:cubicBezTo>
                    <a:pt x="11" y="30"/>
                    <a:pt x="11" y="31"/>
                    <a:pt x="11" y="31"/>
                  </a:cubicBezTo>
                  <a:cubicBezTo>
                    <a:pt x="11" y="32"/>
                    <a:pt x="11" y="32"/>
                    <a:pt x="11" y="33"/>
                  </a:cubicBezTo>
                  <a:cubicBezTo>
                    <a:pt x="11" y="33"/>
                    <a:pt x="10" y="33"/>
                    <a:pt x="10" y="33"/>
                  </a:cubicBezTo>
                  <a:cubicBezTo>
                    <a:pt x="9" y="33"/>
                    <a:pt x="9" y="33"/>
                    <a:pt x="8" y="33"/>
                  </a:cubicBezTo>
                  <a:cubicBezTo>
                    <a:pt x="7" y="33"/>
                    <a:pt x="7" y="33"/>
                    <a:pt x="6" y="33"/>
                  </a:cubicBezTo>
                  <a:cubicBezTo>
                    <a:pt x="6" y="33"/>
                    <a:pt x="6" y="34"/>
                    <a:pt x="6" y="34"/>
                  </a:cubicBezTo>
                  <a:cubicBezTo>
                    <a:pt x="6" y="34"/>
                    <a:pt x="5" y="34"/>
                    <a:pt x="5" y="34"/>
                  </a:cubicBezTo>
                  <a:cubicBezTo>
                    <a:pt x="5" y="35"/>
                    <a:pt x="5" y="35"/>
                    <a:pt x="5" y="36"/>
                  </a:cubicBezTo>
                  <a:cubicBezTo>
                    <a:pt x="4" y="36"/>
                    <a:pt x="4" y="36"/>
                    <a:pt x="3" y="36"/>
                  </a:cubicBezTo>
                  <a:cubicBezTo>
                    <a:pt x="3" y="36"/>
                    <a:pt x="2" y="36"/>
                    <a:pt x="2" y="36"/>
                  </a:cubicBezTo>
                  <a:cubicBezTo>
                    <a:pt x="2" y="36"/>
                    <a:pt x="2" y="37"/>
                    <a:pt x="2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1" y="39"/>
                    <a:pt x="1" y="39"/>
                    <a:pt x="0" y="39"/>
                  </a:cubicBezTo>
                  <a:cubicBezTo>
                    <a:pt x="0" y="40"/>
                    <a:pt x="0" y="40"/>
                    <a:pt x="0" y="41"/>
                  </a:cubicBezTo>
                  <a:cubicBezTo>
                    <a:pt x="0" y="41"/>
                    <a:pt x="0" y="42"/>
                    <a:pt x="0" y="42"/>
                  </a:cubicBezTo>
                  <a:cubicBezTo>
                    <a:pt x="1" y="42"/>
                    <a:pt x="1" y="42"/>
                    <a:pt x="2" y="42"/>
                  </a:cubicBezTo>
                  <a:cubicBezTo>
                    <a:pt x="2" y="42"/>
                    <a:pt x="2" y="41"/>
                    <a:pt x="2" y="4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54" name="Freeform 39"/>
            <p:cNvSpPr/>
            <p:nvPr/>
          </p:nvSpPr>
          <p:spPr>
            <a:xfrm>
              <a:off x="4265" y="1193"/>
              <a:ext cx="29" cy="24"/>
            </a:xfrm>
            <a:custGeom>
              <a:avLst/>
              <a:gdLst/>
              <a:ahLst/>
              <a:cxnLst>
                <a:cxn ang="0">
                  <a:pos x="41" y="24"/>
                </a:cxn>
                <a:cxn ang="0">
                  <a:pos x="34" y="24"/>
                </a:cxn>
                <a:cxn ang="0">
                  <a:pos x="32" y="24"/>
                </a:cxn>
                <a:cxn ang="0">
                  <a:pos x="32" y="17"/>
                </a:cxn>
                <a:cxn ang="0">
                  <a:pos x="26" y="17"/>
                </a:cxn>
                <a:cxn ang="0">
                  <a:pos x="24" y="17"/>
                </a:cxn>
                <a:cxn ang="0">
                  <a:pos x="17" y="17"/>
                </a:cxn>
                <a:cxn ang="0">
                  <a:pos x="17" y="12"/>
                </a:cxn>
                <a:cxn ang="0">
                  <a:pos x="12" y="12"/>
                </a:cxn>
                <a:cxn ang="0">
                  <a:pos x="12" y="9"/>
                </a:cxn>
                <a:cxn ang="0">
                  <a:pos x="12" y="3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3" y="12"/>
                </a:cxn>
                <a:cxn ang="0">
                  <a:pos x="3" y="17"/>
                </a:cxn>
                <a:cxn ang="0">
                  <a:pos x="9" y="17"/>
                </a:cxn>
                <a:cxn ang="0">
                  <a:pos x="9" y="24"/>
                </a:cxn>
                <a:cxn ang="0">
                  <a:pos x="12" y="24"/>
                </a:cxn>
                <a:cxn ang="0">
                  <a:pos x="12" y="26"/>
                </a:cxn>
                <a:cxn ang="0">
                  <a:pos x="17" y="26"/>
                </a:cxn>
                <a:cxn ang="0">
                  <a:pos x="24" y="26"/>
                </a:cxn>
                <a:cxn ang="0">
                  <a:pos x="26" y="26"/>
                </a:cxn>
                <a:cxn ang="0">
                  <a:pos x="26" y="33"/>
                </a:cxn>
                <a:cxn ang="0">
                  <a:pos x="26" y="38"/>
                </a:cxn>
                <a:cxn ang="0">
                  <a:pos x="26" y="41"/>
                </a:cxn>
                <a:cxn ang="0">
                  <a:pos x="32" y="41"/>
                </a:cxn>
                <a:cxn ang="0">
                  <a:pos x="34" y="41"/>
                </a:cxn>
                <a:cxn ang="0">
                  <a:pos x="41" y="41"/>
                </a:cxn>
                <a:cxn ang="0">
                  <a:pos x="41" y="38"/>
                </a:cxn>
                <a:cxn ang="0">
                  <a:pos x="41" y="33"/>
                </a:cxn>
                <a:cxn ang="0">
                  <a:pos x="44" y="33"/>
                </a:cxn>
                <a:cxn ang="0">
                  <a:pos x="44" y="26"/>
                </a:cxn>
                <a:cxn ang="0">
                  <a:pos x="49" y="26"/>
                </a:cxn>
                <a:cxn ang="0">
                  <a:pos x="49" y="24"/>
                </a:cxn>
                <a:cxn ang="0">
                  <a:pos x="44" y="24"/>
                </a:cxn>
                <a:cxn ang="0">
                  <a:pos x="41" y="24"/>
                </a:cxn>
              </a:cxnLst>
              <a:pathLst>
                <a:path w="17" h="14">
                  <a:moveTo>
                    <a:pt x="14" y="8"/>
                  </a:moveTo>
                  <a:cubicBezTo>
                    <a:pt x="13" y="8"/>
                    <a:pt x="13" y="8"/>
                    <a:pt x="12" y="8"/>
                  </a:cubicBezTo>
                  <a:cubicBezTo>
                    <a:pt x="12" y="8"/>
                    <a:pt x="11" y="8"/>
                    <a:pt x="11" y="8"/>
                  </a:cubicBezTo>
                  <a:cubicBezTo>
                    <a:pt x="11" y="7"/>
                    <a:pt x="11" y="7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8" y="6"/>
                    <a:pt x="8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7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4"/>
                    <a:pt x="12" y="14"/>
                    <a:pt x="12" y="14"/>
                  </a:cubicBezTo>
                  <a:cubicBezTo>
                    <a:pt x="13" y="14"/>
                    <a:pt x="13" y="14"/>
                    <a:pt x="14" y="14"/>
                  </a:cubicBezTo>
                  <a:cubicBezTo>
                    <a:pt x="14" y="14"/>
                    <a:pt x="14" y="13"/>
                    <a:pt x="14" y="13"/>
                  </a:cubicBezTo>
                  <a:cubicBezTo>
                    <a:pt x="14" y="12"/>
                    <a:pt x="14" y="12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9"/>
                  </a:cubicBezTo>
                  <a:cubicBezTo>
                    <a:pt x="16" y="9"/>
                    <a:pt x="16" y="9"/>
                    <a:pt x="17" y="9"/>
                  </a:cubicBezTo>
                  <a:cubicBezTo>
                    <a:pt x="17" y="9"/>
                    <a:pt x="17" y="8"/>
                    <a:pt x="17" y="8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55" name="Freeform 40"/>
            <p:cNvSpPr/>
            <p:nvPr/>
          </p:nvSpPr>
          <p:spPr>
            <a:xfrm>
              <a:off x="4111" y="1066"/>
              <a:ext cx="4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56" name="Freeform 41"/>
            <p:cNvSpPr/>
            <p:nvPr/>
          </p:nvSpPr>
          <p:spPr>
            <a:xfrm>
              <a:off x="4103" y="1043"/>
              <a:ext cx="3" cy="5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5" y="5"/>
                </a:cxn>
              </a:cxnLst>
              <a:pathLst>
                <a:path w="2" h="3">
                  <a:moveTo>
                    <a:pt x="2" y="2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57" name="Freeform 42"/>
            <p:cNvSpPr/>
            <p:nvPr/>
          </p:nvSpPr>
          <p:spPr>
            <a:xfrm>
              <a:off x="4106" y="1048"/>
              <a:ext cx="5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"/>
                </a:cxn>
                <a:cxn ang="0">
                  <a:pos x="3" y="17"/>
                </a:cxn>
                <a:cxn ang="0">
                  <a:pos x="3" y="24"/>
                </a:cxn>
                <a:cxn ang="0">
                  <a:pos x="8" y="24"/>
                </a:cxn>
                <a:cxn ang="0">
                  <a:pos x="8" y="17"/>
                </a:cxn>
                <a:cxn ang="0">
                  <a:pos x="8" y="13"/>
                </a:cxn>
                <a:cxn ang="0">
                  <a:pos x="3" y="13"/>
                </a:cxn>
                <a:cxn ang="0">
                  <a:pos x="3" y="7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</a:cxnLst>
              <a:pathLst>
                <a:path w="3" h="7">
                  <a:moveTo>
                    <a:pt x="0" y="4"/>
                  </a:move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2" y="7"/>
                    <a:pt x="2" y="7"/>
                    <a:pt x="3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58" name="Freeform 43"/>
            <p:cNvSpPr/>
            <p:nvPr/>
          </p:nvSpPr>
          <p:spPr>
            <a:xfrm>
              <a:off x="3782" y="1395"/>
              <a:ext cx="2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" y="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59" name="Freeform 44"/>
            <p:cNvSpPr/>
            <p:nvPr/>
          </p:nvSpPr>
          <p:spPr>
            <a:xfrm>
              <a:off x="3739" y="937"/>
              <a:ext cx="21" cy="10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9" y="8"/>
                </a:cxn>
                <a:cxn ang="0">
                  <a:pos x="12" y="8"/>
                </a:cxn>
                <a:cxn ang="0">
                  <a:pos x="12" y="13"/>
                </a:cxn>
                <a:cxn ang="0">
                  <a:pos x="19" y="13"/>
                </a:cxn>
                <a:cxn ang="0">
                  <a:pos x="21" y="13"/>
                </a:cxn>
                <a:cxn ang="0">
                  <a:pos x="21" y="17"/>
                </a:cxn>
                <a:cxn ang="0">
                  <a:pos x="28" y="17"/>
                </a:cxn>
                <a:cxn ang="0">
                  <a:pos x="33" y="17"/>
                </a:cxn>
                <a:cxn ang="0">
                  <a:pos x="33" y="13"/>
                </a:cxn>
                <a:cxn ang="0">
                  <a:pos x="37" y="13"/>
                </a:cxn>
                <a:cxn ang="0">
                  <a:pos x="37" y="8"/>
                </a:cxn>
                <a:cxn ang="0">
                  <a:pos x="33" y="8"/>
                </a:cxn>
                <a:cxn ang="0">
                  <a:pos x="33" y="3"/>
                </a:cxn>
                <a:cxn ang="0">
                  <a:pos x="28" y="3"/>
                </a:cxn>
                <a:cxn ang="0">
                  <a:pos x="21" y="3"/>
                </a:cxn>
                <a:cxn ang="0">
                  <a:pos x="19" y="3"/>
                </a:cxn>
                <a:cxn ang="0">
                  <a:pos x="12" y="3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8"/>
                </a:cxn>
              </a:cxnLst>
              <a:pathLst>
                <a:path w="12" h="6">
                  <a:moveTo>
                    <a:pt x="1" y="3"/>
                  </a:move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6"/>
                    <a:pt x="7" y="6"/>
                  </a:cubicBezTo>
                  <a:cubicBezTo>
                    <a:pt x="8" y="6"/>
                    <a:pt x="9" y="6"/>
                    <a:pt x="9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1" y="5"/>
                    <a:pt x="12" y="5"/>
                    <a:pt x="12" y="5"/>
                  </a:cubicBezTo>
                  <a:cubicBezTo>
                    <a:pt x="12" y="4"/>
                    <a:pt x="12" y="4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1" y="3"/>
                    <a:pt x="11" y="2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60" name="Freeform 45"/>
            <p:cNvSpPr/>
            <p:nvPr/>
          </p:nvSpPr>
          <p:spPr>
            <a:xfrm>
              <a:off x="3765" y="939"/>
              <a:ext cx="9" cy="12"/>
            </a:xfrm>
            <a:custGeom>
              <a:avLst/>
              <a:gdLst/>
              <a:ahLst/>
              <a:cxnLst>
                <a:cxn ang="0">
                  <a:pos x="7" y="15"/>
                </a:cxn>
                <a:cxn ang="0">
                  <a:pos x="13" y="15"/>
                </a:cxn>
                <a:cxn ang="0">
                  <a:pos x="16" y="15"/>
                </a:cxn>
                <a:cxn ang="0">
                  <a:pos x="16" y="12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3" y="0"/>
                </a:cxn>
                <a:cxn ang="0">
                  <a:pos x="13" y="5"/>
                </a:cxn>
                <a:cxn ang="0">
                  <a:pos x="13" y="12"/>
                </a:cxn>
                <a:cxn ang="0">
                  <a:pos x="7" y="12"/>
                </a:cxn>
                <a:cxn ang="0">
                  <a:pos x="0" y="12"/>
                </a:cxn>
                <a:cxn ang="0">
                  <a:pos x="0" y="15"/>
                </a:cxn>
                <a:cxn ang="0">
                  <a:pos x="0" y="21"/>
                </a:cxn>
                <a:cxn ang="0">
                  <a:pos x="7" y="21"/>
                </a:cxn>
                <a:cxn ang="0">
                  <a:pos x="7" y="15"/>
                </a:cxn>
              </a:cxnLst>
              <a:pathLst>
                <a:path w="5" h="7">
                  <a:moveTo>
                    <a:pt x="2" y="5"/>
                  </a:moveTo>
                  <a:cubicBezTo>
                    <a:pt x="2" y="5"/>
                    <a:pt x="3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6"/>
                    <a:pt x="2" y="6"/>
                    <a:pt x="2" y="5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61" name="Freeform 46"/>
            <p:cNvSpPr/>
            <p:nvPr/>
          </p:nvSpPr>
          <p:spPr>
            <a:xfrm>
              <a:off x="3828" y="860"/>
              <a:ext cx="14" cy="13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7" y="17"/>
                </a:cxn>
                <a:cxn ang="0">
                  <a:pos x="7" y="24"/>
                </a:cxn>
                <a:cxn ang="0">
                  <a:pos x="9" y="24"/>
                </a:cxn>
                <a:cxn ang="0">
                  <a:pos x="16" y="24"/>
                </a:cxn>
                <a:cxn ang="0">
                  <a:pos x="16" y="17"/>
                </a:cxn>
                <a:cxn ang="0">
                  <a:pos x="9" y="17"/>
                </a:cxn>
                <a:cxn ang="0">
                  <a:pos x="9" y="13"/>
                </a:cxn>
                <a:cxn ang="0">
                  <a:pos x="9" y="7"/>
                </a:cxn>
                <a:cxn ang="0">
                  <a:pos x="16" y="7"/>
                </a:cxn>
                <a:cxn ang="0">
                  <a:pos x="21" y="7"/>
                </a:cxn>
                <a:cxn ang="0">
                  <a:pos x="25" y="7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7" y="13"/>
                </a:cxn>
              </a:cxnLst>
              <a:pathLst>
                <a:path w="8" h="7">
                  <a:moveTo>
                    <a:pt x="2" y="4"/>
                  </a:moveTo>
                  <a:cubicBezTo>
                    <a:pt x="2" y="4"/>
                    <a:pt x="2" y="5"/>
                    <a:pt x="2" y="5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5"/>
                    <a:pt x="4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3"/>
                    <a:pt x="2" y="3"/>
                    <a:pt x="2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62" name="Freeform 47"/>
            <p:cNvSpPr/>
            <p:nvPr/>
          </p:nvSpPr>
          <p:spPr>
            <a:xfrm>
              <a:off x="4045" y="1069"/>
              <a:ext cx="9" cy="14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7" y="16"/>
                </a:cxn>
                <a:cxn ang="0">
                  <a:pos x="7" y="9"/>
                </a:cxn>
                <a:cxn ang="0">
                  <a:pos x="13" y="9"/>
                </a:cxn>
                <a:cxn ang="0">
                  <a:pos x="16" y="9"/>
                </a:cxn>
                <a:cxn ang="0">
                  <a:pos x="16" y="4"/>
                </a:cxn>
                <a:cxn ang="0">
                  <a:pos x="13" y="4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0" y="1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7" y="25"/>
                </a:cxn>
                <a:cxn ang="0">
                  <a:pos x="7" y="19"/>
                </a:cxn>
              </a:cxnLst>
              <a:pathLst>
                <a:path w="5" h="8">
                  <a:moveTo>
                    <a:pt x="2" y="6"/>
                  </a:moveTo>
                  <a:cubicBezTo>
                    <a:pt x="2" y="6"/>
                    <a:pt x="2" y="5"/>
                    <a:pt x="2" y="5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63" name="Freeform 48"/>
            <p:cNvSpPr/>
            <p:nvPr/>
          </p:nvSpPr>
          <p:spPr>
            <a:xfrm>
              <a:off x="3751" y="909"/>
              <a:ext cx="26" cy="2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25"/>
                </a:cxn>
                <a:cxn ang="0">
                  <a:pos x="5" y="25"/>
                </a:cxn>
                <a:cxn ang="0">
                  <a:pos x="5" y="32"/>
                </a:cxn>
                <a:cxn ang="0">
                  <a:pos x="12" y="32"/>
                </a:cxn>
                <a:cxn ang="0">
                  <a:pos x="12" y="33"/>
                </a:cxn>
                <a:cxn ang="0">
                  <a:pos x="12" y="40"/>
                </a:cxn>
                <a:cxn ang="0">
                  <a:pos x="12" y="44"/>
                </a:cxn>
                <a:cxn ang="0">
                  <a:pos x="5" y="44"/>
                </a:cxn>
                <a:cxn ang="0">
                  <a:pos x="0" y="44"/>
                </a:cxn>
                <a:cxn ang="0">
                  <a:pos x="0" y="49"/>
                </a:cxn>
                <a:cxn ang="0">
                  <a:pos x="5" y="49"/>
                </a:cxn>
                <a:cxn ang="0">
                  <a:pos x="12" y="49"/>
                </a:cxn>
                <a:cxn ang="0">
                  <a:pos x="16" y="49"/>
                </a:cxn>
                <a:cxn ang="0">
                  <a:pos x="21" y="49"/>
                </a:cxn>
                <a:cxn ang="0">
                  <a:pos x="21" y="44"/>
                </a:cxn>
                <a:cxn ang="0">
                  <a:pos x="24" y="44"/>
                </a:cxn>
                <a:cxn ang="0">
                  <a:pos x="29" y="44"/>
                </a:cxn>
                <a:cxn ang="0">
                  <a:pos x="29" y="49"/>
                </a:cxn>
                <a:cxn ang="0">
                  <a:pos x="36" y="49"/>
                </a:cxn>
                <a:cxn ang="0">
                  <a:pos x="36" y="44"/>
                </a:cxn>
                <a:cxn ang="0">
                  <a:pos x="36" y="40"/>
                </a:cxn>
                <a:cxn ang="0">
                  <a:pos x="36" y="33"/>
                </a:cxn>
                <a:cxn ang="0">
                  <a:pos x="36" y="32"/>
                </a:cxn>
                <a:cxn ang="0">
                  <a:pos x="40" y="32"/>
                </a:cxn>
                <a:cxn ang="0">
                  <a:pos x="40" y="25"/>
                </a:cxn>
                <a:cxn ang="0">
                  <a:pos x="45" y="25"/>
                </a:cxn>
                <a:cxn ang="0">
                  <a:pos x="45" y="19"/>
                </a:cxn>
                <a:cxn ang="0">
                  <a:pos x="40" y="19"/>
                </a:cxn>
                <a:cxn ang="0">
                  <a:pos x="36" y="19"/>
                </a:cxn>
                <a:cxn ang="0">
                  <a:pos x="36" y="25"/>
                </a:cxn>
                <a:cxn ang="0">
                  <a:pos x="29" y="25"/>
                </a:cxn>
                <a:cxn ang="0">
                  <a:pos x="24" y="25"/>
                </a:cxn>
                <a:cxn ang="0">
                  <a:pos x="24" y="19"/>
                </a:cxn>
                <a:cxn ang="0">
                  <a:pos x="24" y="16"/>
                </a:cxn>
                <a:cxn ang="0">
                  <a:pos x="24" y="9"/>
                </a:cxn>
                <a:cxn ang="0">
                  <a:pos x="21" y="9"/>
                </a:cxn>
                <a:cxn ang="0">
                  <a:pos x="21" y="4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9"/>
                </a:cxn>
              </a:cxnLst>
              <a:pathLst>
                <a:path w="15" h="16">
                  <a:moveTo>
                    <a:pt x="0" y="6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4" y="12"/>
                    <a:pt x="4" y="12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3" y="14"/>
                    <a:pt x="3" y="14"/>
                    <a:pt x="2" y="14"/>
                  </a:cubicBezTo>
                  <a:cubicBezTo>
                    <a:pt x="2" y="14"/>
                    <a:pt x="1" y="14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1" y="16"/>
                    <a:pt x="2" y="16"/>
                    <a:pt x="2" y="16"/>
                  </a:cubicBezTo>
                  <a:cubicBezTo>
                    <a:pt x="3" y="16"/>
                    <a:pt x="3" y="16"/>
                    <a:pt x="4" y="16"/>
                  </a:cubicBezTo>
                  <a:cubicBezTo>
                    <a:pt x="4" y="16"/>
                    <a:pt x="5" y="16"/>
                    <a:pt x="5" y="16"/>
                  </a:cubicBezTo>
                  <a:cubicBezTo>
                    <a:pt x="6" y="16"/>
                    <a:pt x="6" y="16"/>
                    <a:pt x="7" y="16"/>
                  </a:cubicBezTo>
                  <a:cubicBezTo>
                    <a:pt x="7" y="15"/>
                    <a:pt x="7" y="15"/>
                    <a:pt x="7" y="14"/>
                  </a:cubicBezTo>
                  <a:cubicBezTo>
                    <a:pt x="7" y="14"/>
                    <a:pt x="8" y="14"/>
                    <a:pt x="8" y="14"/>
                  </a:cubicBezTo>
                  <a:cubicBezTo>
                    <a:pt x="9" y="14"/>
                    <a:pt x="9" y="14"/>
                    <a:pt x="10" y="14"/>
                  </a:cubicBezTo>
                  <a:cubicBezTo>
                    <a:pt x="10" y="15"/>
                    <a:pt x="10" y="15"/>
                    <a:pt x="10" y="16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2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0"/>
                    <a:pt x="13" y="10"/>
                    <a:pt x="13" y="10"/>
                  </a:cubicBezTo>
                  <a:cubicBezTo>
                    <a:pt x="13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7"/>
                    <a:pt x="15" y="7"/>
                    <a:pt x="15" y="6"/>
                  </a:cubicBezTo>
                  <a:cubicBezTo>
                    <a:pt x="14" y="6"/>
                    <a:pt x="14" y="6"/>
                    <a:pt x="13" y="6"/>
                  </a:cubicBezTo>
                  <a:cubicBezTo>
                    <a:pt x="13" y="6"/>
                    <a:pt x="12" y="6"/>
                    <a:pt x="12" y="6"/>
                  </a:cubicBezTo>
                  <a:cubicBezTo>
                    <a:pt x="12" y="7"/>
                    <a:pt x="12" y="7"/>
                    <a:pt x="12" y="8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9" y="8"/>
                    <a:pt x="9" y="8"/>
                    <a:pt x="8" y="8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8" y="6"/>
                    <a:pt x="8" y="5"/>
                    <a:pt x="8" y="5"/>
                  </a:cubicBezTo>
                  <a:cubicBezTo>
                    <a:pt x="8" y="4"/>
                    <a:pt x="8" y="4"/>
                    <a:pt x="8" y="3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1"/>
                    <a:pt x="2" y="3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64" name="Freeform 49"/>
            <p:cNvSpPr/>
            <p:nvPr/>
          </p:nvSpPr>
          <p:spPr>
            <a:xfrm>
              <a:off x="3737" y="934"/>
              <a:ext cx="2" cy="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65" name="Freeform 50"/>
            <p:cNvSpPr/>
            <p:nvPr/>
          </p:nvSpPr>
          <p:spPr>
            <a:xfrm>
              <a:off x="3842" y="864"/>
              <a:ext cx="5" cy="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5" y="5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</a:cxnLst>
              <a:pathLst>
                <a:path w="3" h="3">
                  <a:moveTo>
                    <a:pt x="0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66" name="Freeform 51"/>
            <p:cNvSpPr/>
            <p:nvPr/>
          </p:nvSpPr>
          <p:spPr>
            <a:xfrm>
              <a:off x="4280" y="960"/>
              <a:ext cx="4" cy="1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8" y="1"/>
                </a:cxn>
              </a:cxnLst>
              <a:pathLst>
                <a:path w="2" h="1">
                  <a:moveTo>
                    <a:pt x="2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67" name="Freeform 52"/>
            <p:cNvSpPr>
              <a:spLocks noEditPoints="1"/>
            </p:cNvSpPr>
            <p:nvPr/>
          </p:nvSpPr>
          <p:spPr>
            <a:xfrm>
              <a:off x="3648" y="1243"/>
              <a:ext cx="136" cy="260"/>
            </a:xfrm>
            <a:custGeom>
              <a:avLst/>
              <a:gdLst/>
              <a:ahLst/>
              <a:cxnLst>
                <a:cxn ang="0">
                  <a:pos x="237" y="441"/>
                </a:cxn>
                <a:cxn ang="0">
                  <a:pos x="237" y="426"/>
                </a:cxn>
                <a:cxn ang="0">
                  <a:pos x="234" y="417"/>
                </a:cxn>
                <a:cxn ang="0">
                  <a:pos x="234" y="401"/>
                </a:cxn>
                <a:cxn ang="0">
                  <a:pos x="234" y="387"/>
                </a:cxn>
                <a:cxn ang="0">
                  <a:pos x="234" y="372"/>
                </a:cxn>
                <a:cxn ang="0">
                  <a:pos x="234" y="368"/>
                </a:cxn>
                <a:cxn ang="0">
                  <a:pos x="234" y="352"/>
                </a:cxn>
                <a:cxn ang="0">
                  <a:pos x="228" y="344"/>
                </a:cxn>
                <a:cxn ang="0">
                  <a:pos x="234" y="332"/>
                </a:cxn>
                <a:cxn ang="0">
                  <a:pos x="228" y="323"/>
                </a:cxn>
                <a:cxn ang="0">
                  <a:pos x="228" y="307"/>
                </a:cxn>
                <a:cxn ang="0">
                  <a:pos x="220" y="304"/>
                </a:cxn>
                <a:cxn ang="0">
                  <a:pos x="216" y="293"/>
                </a:cxn>
                <a:cxn ang="0">
                  <a:pos x="204" y="290"/>
                </a:cxn>
                <a:cxn ang="0">
                  <a:pos x="192" y="290"/>
                </a:cxn>
                <a:cxn ang="0">
                  <a:pos x="185" y="281"/>
                </a:cxn>
                <a:cxn ang="0">
                  <a:pos x="180" y="270"/>
                </a:cxn>
                <a:cxn ang="0">
                  <a:pos x="176" y="258"/>
                </a:cxn>
                <a:cxn ang="0">
                  <a:pos x="171" y="250"/>
                </a:cxn>
                <a:cxn ang="0">
                  <a:pos x="167" y="241"/>
                </a:cxn>
                <a:cxn ang="0">
                  <a:pos x="160" y="232"/>
                </a:cxn>
                <a:cxn ang="0">
                  <a:pos x="159" y="220"/>
                </a:cxn>
                <a:cxn ang="0">
                  <a:pos x="152" y="209"/>
                </a:cxn>
                <a:cxn ang="0">
                  <a:pos x="143" y="204"/>
                </a:cxn>
                <a:cxn ang="0">
                  <a:pos x="136" y="195"/>
                </a:cxn>
                <a:cxn ang="0">
                  <a:pos x="143" y="185"/>
                </a:cxn>
                <a:cxn ang="0">
                  <a:pos x="143" y="171"/>
                </a:cxn>
                <a:cxn ang="0">
                  <a:pos x="143" y="155"/>
                </a:cxn>
                <a:cxn ang="0">
                  <a:pos x="148" y="147"/>
                </a:cxn>
                <a:cxn ang="0">
                  <a:pos x="159" y="140"/>
                </a:cxn>
                <a:cxn ang="0">
                  <a:pos x="160" y="131"/>
                </a:cxn>
                <a:cxn ang="0">
                  <a:pos x="167" y="122"/>
                </a:cxn>
                <a:cxn ang="0">
                  <a:pos x="167" y="106"/>
                </a:cxn>
                <a:cxn ang="0">
                  <a:pos x="167" y="91"/>
                </a:cxn>
                <a:cxn ang="0">
                  <a:pos x="160" y="82"/>
                </a:cxn>
                <a:cxn ang="0">
                  <a:pos x="152" y="89"/>
                </a:cxn>
                <a:cxn ang="0">
                  <a:pos x="148" y="98"/>
                </a:cxn>
                <a:cxn ang="0">
                  <a:pos x="136" y="91"/>
                </a:cxn>
                <a:cxn ang="0">
                  <a:pos x="127" y="89"/>
                </a:cxn>
                <a:cxn ang="0">
                  <a:pos x="119" y="82"/>
                </a:cxn>
                <a:cxn ang="0">
                  <a:pos x="115" y="73"/>
                </a:cxn>
                <a:cxn ang="0">
                  <a:pos x="110" y="65"/>
                </a:cxn>
                <a:cxn ang="0">
                  <a:pos x="103" y="52"/>
                </a:cxn>
                <a:cxn ang="0">
                  <a:pos x="94" y="49"/>
                </a:cxn>
                <a:cxn ang="0">
                  <a:pos x="85" y="42"/>
                </a:cxn>
                <a:cxn ang="0">
                  <a:pos x="77" y="40"/>
                </a:cxn>
                <a:cxn ang="0">
                  <a:pos x="66" y="33"/>
                </a:cxn>
                <a:cxn ang="0">
                  <a:pos x="61" y="24"/>
                </a:cxn>
                <a:cxn ang="0">
                  <a:pos x="52" y="17"/>
                </a:cxn>
                <a:cxn ang="0">
                  <a:pos x="49" y="17"/>
                </a:cxn>
                <a:cxn ang="0">
                  <a:pos x="33" y="17"/>
                </a:cxn>
                <a:cxn ang="0">
                  <a:pos x="24" y="16"/>
                </a:cxn>
                <a:cxn ang="0">
                  <a:pos x="16" y="9"/>
                </a:cxn>
                <a:cxn ang="0">
                  <a:pos x="5" y="3"/>
                </a:cxn>
                <a:cxn ang="0">
                  <a:pos x="0" y="0"/>
                </a:cxn>
                <a:cxn ang="0">
                  <a:pos x="237" y="450"/>
                </a:cxn>
                <a:cxn ang="0">
                  <a:pos x="66" y="168"/>
                </a:cxn>
                <a:cxn ang="0">
                  <a:pos x="61" y="155"/>
                </a:cxn>
                <a:cxn ang="0">
                  <a:pos x="73" y="161"/>
                </a:cxn>
              </a:cxnLst>
              <a:pathLst>
                <a:path w="78" h="149">
                  <a:moveTo>
                    <a:pt x="78" y="148"/>
                  </a:moveTo>
                  <a:cubicBezTo>
                    <a:pt x="78" y="148"/>
                    <a:pt x="78" y="147"/>
                    <a:pt x="78" y="147"/>
                  </a:cubicBezTo>
                  <a:cubicBezTo>
                    <a:pt x="78" y="146"/>
                    <a:pt x="78" y="145"/>
                    <a:pt x="78" y="145"/>
                  </a:cubicBezTo>
                  <a:cubicBezTo>
                    <a:pt x="78" y="144"/>
                    <a:pt x="78" y="144"/>
                    <a:pt x="78" y="143"/>
                  </a:cubicBezTo>
                  <a:cubicBezTo>
                    <a:pt x="78" y="143"/>
                    <a:pt x="78" y="142"/>
                    <a:pt x="78" y="142"/>
                  </a:cubicBezTo>
                  <a:cubicBezTo>
                    <a:pt x="78" y="141"/>
                    <a:pt x="78" y="141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8"/>
                    <a:pt x="77" y="138"/>
                    <a:pt x="77" y="138"/>
                  </a:cubicBezTo>
                  <a:cubicBezTo>
                    <a:pt x="77" y="138"/>
                    <a:pt x="77" y="137"/>
                    <a:pt x="77" y="137"/>
                  </a:cubicBezTo>
                  <a:cubicBezTo>
                    <a:pt x="77" y="136"/>
                    <a:pt x="77" y="136"/>
                    <a:pt x="77" y="135"/>
                  </a:cubicBezTo>
                  <a:cubicBezTo>
                    <a:pt x="77" y="135"/>
                    <a:pt x="77" y="134"/>
                    <a:pt x="77" y="134"/>
                  </a:cubicBezTo>
                  <a:cubicBezTo>
                    <a:pt x="77" y="133"/>
                    <a:pt x="77" y="133"/>
                    <a:pt x="77" y="132"/>
                  </a:cubicBezTo>
                  <a:cubicBezTo>
                    <a:pt x="77" y="131"/>
                    <a:pt x="77" y="131"/>
                    <a:pt x="77" y="130"/>
                  </a:cubicBezTo>
                  <a:cubicBezTo>
                    <a:pt x="77" y="130"/>
                    <a:pt x="77" y="129"/>
                    <a:pt x="77" y="129"/>
                  </a:cubicBezTo>
                  <a:cubicBezTo>
                    <a:pt x="77" y="128"/>
                    <a:pt x="77" y="128"/>
                    <a:pt x="77" y="127"/>
                  </a:cubicBezTo>
                  <a:cubicBezTo>
                    <a:pt x="77" y="127"/>
                    <a:pt x="77" y="126"/>
                    <a:pt x="77" y="125"/>
                  </a:cubicBezTo>
                  <a:cubicBezTo>
                    <a:pt x="77" y="125"/>
                    <a:pt x="77" y="124"/>
                    <a:pt x="77" y="124"/>
                  </a:cubicBezTo>
                  <a:cubicBezTo>
                    <a:pt x="77" y="123"/>
                    <a:pt x="77" y="123"/>
                    <a:pt x="77" y="122"/>
                  </a:cubicBezTo>
                  <a:cubicBezTo>
                    <a:pt x="76" y="122"/>
                    <a:pt x="76" y="122"/>
                    <a:pt x="75" y="122"/>
                  </a:cubicBezTo>
                  <a:cubicBezTo>
                    <a:pt x="75" y="122"/>
                    <a:pt x="75" y="121"/>
                    <a:pt x="75" y="121"/>
                  </a:cubicBezTo>
                  <a:cubicBezTo>
                    <a:pt x="76" y="121"/>
                    <a:pt x="76" y="121"/>
                    <a:pt x="77" y="121"/>
                  </a:cubicBezTo>
                  <a:cubicBezTo>
                    <a:pt x="77" y="120"/>
                    <a:pt x="77" y="120"/>
                    <a:pt x="77" y="119"/>
                  </a:cubicBezTo>
                  <a:cubicBezTo>
                    <a:pt x="77" y="119"/>
                    <a:pt x="77" y="118"/>
                    <a:pt x="77" y="118"/>
                  </a:cubicBezTo>
                  <a:cubicBezTo>
                    <a:pt x="77" y="117"/>
                    <a:pt x="77" y="116"/>
                    <a:pt x="77" y="116"/>
                  </a:cubicBezTo>
                  <a:cubicBezTo>
                    <a:pt x="76" y="116"/>
                    <a:pt x="76" y="116"/>
                    <a:pt x="75" y="116"/>
                  </a:cubicBezTo>
                  <a:cubicBezTo>
                    <a:pt x="75" y="115"/>
                    <a:pt x="75" y="115"/>
                    <a:pt x="75" y="114"/>
                  </a:cubicBezTo>
                  <a:cubicBezTo>
                    <a:pt x="75" y="114"/>
                    <a:pt x="75" y="113"/>
                    <a:pt x="75" y="113"/>
                  </a:cubicBezTo>
                  <a:cubicBezTo>
                    <a:pt x="76" y="113"/>
                    <a:pt x="76" y="113"/>
                    <a:pt x="77" y="113"/>
                  </a:cubicBezTo>
                  <a:cubicBezTo>
                    <a:pt x="77" y="112"/>
                    <a:pt x="77" y="112"/>
                    <a:pt x="77" y="111"/>
                  </a:cubicBezTo>
                  <a:cubicBezTo>
                    <a:pt x="77" y="110"/>
                    <a:pt x="77" y="110"/>
                    <a:pt x="77" y="109"/>
                  </a:cubicBezTo>
                  <a:cubicBezTo>
                    <a:pt x="76" y="109"/>
                    <a:pt x="76" y="109"/>
                    <a:pt x="75" y="109"/>
                  </a:cubicBezTo>
                  <a:cubicBezTo>
                    <a:pt x="75" y="109"/>
                    <a:pt x="75" y="108"/>
                    <a:pt x="75" y="108"/>
                  </a:cubicBezTo>
                  <a:cubicBezTo>
                    <a:pt x="75" y="107"/>
                    <a:pt x="75" y="107"/>
                    <a:pt x="75" y="106"/>
                  </a:cubicBezTo>
                  <a:cubicBezTo>
                    <a:pt x="75" y="106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3"/>
                  </a:cubicBezTo>
                  <a:cubicBezTo>
                    <a:pt x="75" y="102"/>
                    <a:pt x="75" y="102"/>
                    <a:pt x="75" y="101"/>
                  </a:cubicBezTo>
                  <a:cubicBezTo>
                    <a:pt x="75" y="101"/>
                    <a:pt x="74" y="101"/>
                    <a:pt x="74" y="101"/>
                  </a:cubicBezTo>
                  <a:cubicBezTo>
                    <a:pt x="74" y="101"/>
                    <a:pt x="74" y="100"/>
                    <a:pt x="74" y="100"/>
                  </a:cubicBezTo>
                  <a:cubicBezTo>
                    <a:pt x="73" y="100"/>
                    <a:pt x="73" y="100"/>
                    <a:pt x="72" y="100"/>
                  </a:cubicBezTo>
                  <a:cubicBezTo>
                    <a:pt x="72" y="99"/>
                    <a:pt x="72" y="99"/>
                    <a:pt x="72" y="98"/>
                  </a:cubicBezTo>
                  <a:cubicBezTo>
                    <a:pt x="72" y="98"/>
                    <a:pt x="71" y="98"/>
                    <a:pt x="71" y="98"/>
                  </a:cubicBezTo>
                  <a:cubicBezTo>
                    <a:pt x="71" y="98"/>
                    <a:pt x="71" y="97"/>
                    <a:pt x="71" y="96"/>
                  </a:cubicBezTo>
                  <a:cubicBezTo>
                    <a:pt x="70" y="96"/>
                    <a:pt x="69" y="96"/>
                    <a:pt x="69" y="96"/>
                  </a:cubicBezTo>
                  <a:cubicBezTo>
                    <a:pt x="68" y="96"/>
                    <a:pt x="68" y="96"/>
                    <a:pt x="67" y="96"/>
                  </a:cubicBezTo>
                  <a:cubicBezTo>
                    <a:pt x="67" y="96"/>
                    <a:pt x="67" y="95"/>
                    <a:pt x="67" y="95"/>
                  </a:cubicBezTo>
                  <a:cubicBezTo>
                    <a:pt x="67" y="95"/>
                    <a:pt x="66" y="95"/>
                    <a:pt x="66" y="95"/>
                  </a:cubicBezTo>
                  <a:cubicBezTo>
                    <a:pt x="65" y="95"/>
                    <a:pt x="65" y="95"/>
                    <a:pt x="64" y="95"/>
                  </a:cubicBezTo>
                  <a:cubicBezTo>
                    <a:pt x="64" y="95"/>
                    <a:pt x="63" y="95"/>
                    <a:pt x="63" y="95"/>
                  </a:cubicBezTo>
                  <a:cubicBezTo>
                    <a:pt x="63" y="94"/>
                    <a:pt x="63" y="94"/>
                    <a:pt x="63" y="93"/>
                  </a:cubicBezTo>
                  <a:cubicBezTo>
                    <a:pt x="62" y="93"/>
                    <a:pt x="62" y="93"/>
                    <a:pt x="61" y="93"/>
                  </a:cubicBezTo>
                  <a:cubicBezTo>
                    <a:pt x="61" y="93"/>
                    <a:pt x="61" y="92"/>
                    <a:pt x="61" y="92"/>
                  </a:cubicBezTo>
                  <a:cubicBezTo>
                    <a:pt x="61" y="91"/>
                    <a:pt x="61" y="91"/>
                    <a:pt x="61" y="90"/>
                  </a:cubicBezTo>
                  <a:cubicBezTo>
                    <a:pt x="61" y="90"/>
                    <a:pt x="60" y="90"/>
                    <a:pt x="59" y="90"/>
                  </a:cubicBezTo>
                  <a:cubicBezTo>
                    <a:pt x="59" y="90"/>
                    <a:pt x="59" y="89"/>
                    <a:pt x="59" y="89"/>
                  </a:cubicBezTo>
                  <a:cubicBezTo>
                    <a:pt x="59" y="89"/>
                    <a:pt x="58" y="89"/>
                    <a:pt x="58" y="89"/>
                  </a:cubicBezTo>
                  <a:cubicBezTo>
                    <a:pt x="58" y="88"/>
                    <a:pt x="58" y="87"/>
                    <a:pt x="58" y="87"/>
                  </a:cubicBezTo>
                  <a:cubicBezTo>
                    <a:pt x="58" y="86"/>
                    <a:pt x="58" y="86"/>
                    <a:pt x="58" y="85"/>
                  </a:cubicBezTo>
                  <a:cubicBezTo>
                    <a:pt x="58" y="85"/>
                    <a:pt x="58" y="84"/>
                    <a:pt x="58" y="84"/>
                  </a:cubicBezTo>
                  <a:cubicBezTo>
                    <a:pt x="57" y="84"/>
                    <a:pt x="57" y="84"/>
                    <a:pt x="56" y="84"/>
                  </a:cubicBezTo>
                  <a:cubicBezTo>
                    <a:pt x="56" y="83"/>
                    <a:pt x="56" y="82"/>
                    <a:pt x="56" y="82"/>
                  </a:cubicBezTo>
                  <a:cubicBezTo>
                    <a:pt x="56" y="82"/>
                    <a:pt x="55" y="82"/>
                    <a:pt x="55" y="82"/>
                  </a:cubicBezTo>
                  <a:cubicBezTo>
                    <a:pt x="55" y="81"/>
                    <a:pt x="55" y="81"/>
                    <a:pt x="55" y="80"/>
                  </a:cubicBezTo>
                  <a:cubicBezTo>
                    <a:pt x="55" y="80"/>
                    <a:pt x="55" y="79"/>
                    <a:pt x="55" y="79"/>
                  </a:cubicBezTo>
                  <a:cubicBezTo>
                    <a:pt x="54" y="79"/>
                    <a:pt x="54" y="79"/>
                    <a:pt x="53" y="79"/>
                  </a:cubicBezTo>
                  <a:cubicBezTo>
                    <a:pt x="53" y="78"/>
                    <a:pt x="53" y="78"/>
                    <a:pt x="53" y="77"/>
                  </a:cubicBezTo>
                  <a:cubicBezTo>
                    <a:pt x="53" y="77"/>
                    <a:pt x="53" y="76"/>
                    <a:pt x="53" y="76"/>
                  </a:cubicBezTo>
                  <a:cubicBezTo>
                    <a:pt x="53" y="76"/>
                    <a:pt x="52" y="76"/>
                    <a:pt x="52" y="76"/>
                  </a:cubicBezTo>
                  <a:cubicBezTo>
                    <a:pt x="52" y="75"/>
                    <a:pt x="52" y="75"/>
                    <a:pt x="52" y="74"/>
                  </a:cubicBezTo>
                  <a:cubicBezTo>
                    <a:pt x="52" y="73"/>
                    <a:pt x="52" y="73"/>
                    <a:pt x="52" y="72"/>
                  </a:cubicBezTo>
                  <a:cubicBezTo>
                    <a:pt x="51" y="72"/>
                    <a:pt x="51" y="72"/>
                    <a:pt x="50" y="72"/>
                  </a:cubicBezTo>
                  <a:cubicBezTo>
                    <a:pt x="50" y="72"/>
                    <a:pt x="50" y="71"/>
                    <a:pt x="50" y="71"/>
                  </a:cubicBezTo>
                  <a:cubicBezTo>
                    <a:pt x="50" y="70"/>
                    <a:pt x="50" y="70"/>
                    <a:pt x="50" y="69"/>
                  </a:cubicBezTo>
                  <a:cubicBezTo>
                    <a:pt x="50" y="69"/>
                    <a:pt x="49" y="69"/>
                    <a:pt x="49" y="69"/>
                  </a:cubicBezTo>
                  <a:cubicBezTo>
                    <a:pt x="48" y="69"/>
                    <a:pt x="48" y="69"/>
                    <a:pt x="47" y="69"/>
                  </a:cubicBezTo>
                  <a:cubicBezTo>
                    <a:pt x="47" y="69"/>
                    <a:pt x="47" y="68"/>
                    <a:pt x="47" y="67"/>
                  </a:cubicBezTo>
                  <a:cubicBezTo>
                    <a:pt x="47" y="67"/>
                    <a:pt x="47" y="66"/>
                    <a:pt x="47" y="66"/>
                  </a:cubicBezTo>
                  <a:cubicBezTo>
                    <a:pt x="46" y="66"/>
                    <a:pt x="46" y="66"/>
                    <a:pt x="45" y="66"/>
                  </a:cubicBezTo>
                  <a:cubicBezTo>
                    <a:pt x="45" y="65"/>
                    <a:pt x="45" y="65"/>
                    <a:pt x="45" y="64"/>
                  </a:cubicBezTo>
                  <a:cubicBezTo>
                    <a:pt x="45" y="64"/>
                    <a:pt x="45" y="63"/>
                    <a:pt x="45" y="63"/>
                  </a:cubicBezTo>
                  <a:cubicBezTo>
                    <a:pt x="45" y="62"/>
                    <a:pt x="45" y="62"/>
                    <a:pt x="45" y="61"/>
                  </a:cubicBezTo>
                  <a:cubicBezTo>
                    <a:pt x="46" y="61"/>
                    <a:pt x="46" y="61"/>
                    <a:pt x="47" y="61"/>
                  </a:cubicBezTo>
                  <a:cubicBezTo>
                    <a:pt x="47" y="60"/>
                    <a:pt x="47" y="60"/>
                    <a:pt x="47" y="59"/>
                  </a:cubicBezTo>
                  <a:cubicBezTo>
                    <a:pt x="47" y="59"/>
                    <a:pt x="47" y="58"/>
                    <a:pt x="47" y="58"/>
                  </a:cubicBezTo>
                  <a:cubicBezTo>
                    <a:pt x="47" y="57"/>
                    <a:pt x="47" y="57"/>
                    <a:pt x="47" y="56"/>
                  </a:cubicBezTo>
                  <a:cubicBezTo>
                    <a:pt x="47" y="56"/>
                    <a:pt x="47" y="55"/>
                    <a:pt x="47" y="55"/>
                  </a:cubicBezTo>
                  <a:cubicBezTo>
                    <a:pt x="47" y="54"/>
                    <a:pt x="47" y="53"/>
                    <a:pt x="47" y="53"/>
                  </a:cubicBezTo>
                  <a:cubicBezTo>
                    <a:pt x="47" y="52"/>
                    <a:pt x="47" y="52"/>
                    <a:pt x="47" y="51"/>
                  </a:cubicBezTo>
                  <a:cubicBezTo>
                    <a:pt x="47" y="51"/>
                    <a:pt x="47" y="50"/>
                    <a:pt x="47" y="50"/>
                  </a:cubicBezTo>
                  <a:cubicBezTo>
                    <a:pt x="48" y="50"/>
                    <a:pt x="48" y="50"/>
                    <a:pt x="49" y="50"/>
                  </a:cubicBezTo>
                  <a:cubicBezTo>
                    <a:pt x="49" y="49"/>
                    <a:pt x="49" y="49"/>
                    <a:pt x="49" y="48"/>
                  </a:cubicBezTo>
                  <a:cubicBezTo>
                    <a:pt x="49" y="48"/>
                    <a:pt x="50" y="48"/>
                    <a:pt x="50" y="48"/>
                  </a:cubicBezTo>
                  <a:cubicBezTo>
                    <a:pt x="50" y="48"/>
                    <a:pt x="50" y="47"/>
                    <a:pt x="50" y="46"/>
                  </a:cubicBezTo>
                  <a:cubicBezTo>
                    <a:pt x="51" y="46"/>
                    <a:pt x="51" y="46"/>
                    <a:pt x="52" y="46"/>
                  </a:cubicBezTo>
                  <a:cubicBezTo>
                    <a:pt x="52" y="46"/>
                    <a:pt x="52" y="45"/>
                    <a:pt x="52" y="45"/>
                  </a:cubicBezTo>
                  <a:cubicBezTo>
                    <a:pt x="52" y="45"/>
                    <a:pt x="53" y="45"/>
                    <a:pt x="53" y="45"/>
                  </a:cubicBezTo>
                  <a:cubicBezTo>
                    <a:pt x="53" y="44"/>
                    <a:pt x="53" y="44"/>
                    <a:pt x="53" y="43"/>
                  </a:cubicBezTo>
                  <a:cubicBezTo>
                    <a:pt x="54" y="43"/>
                    <a:pt x="54" y="43"/>
                    <a:pt x="55" y="43"/>
                  </a:cubicBezTo>
                  <a:cubicBezTo>
                    <a:pt x="55" y="43"/>
                    <a:pt x="55" y="42"/>
                    <a:pt x="55" y="42"/>
                  </a:cubicBezTo>
                  <a:cubicBezTo>
                    <a:pt x="55" y="41"/>
                    <a:pt x="55" y="41"/>
                    <a:pt x="55" y="40"/>
                  </a:cubicBezTo>
                  <a:cubicBezTo>
                    <a:pt x="55" y="40"/>
                    <a:pt x="55" y="39"/>
                    <a:pt x="55" y="38"/>
                  </a:cubicBezTo>
                  <a:cubicBezTo>
                    <a:pt x="55" y="38"/>
                    <a:pt x="55" y="37"/>
                    <a:pt x="55" y="37"/>
                  </a:cubicBezTo>
                  <a:cubicBezTo>
                    <a:pt x="55" y="36"/>
                    <a:pt x="55" y="36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3"/>
                    <a:pt x="55" y="32"/>
                    <a:pt x="55" y="32"/>
                  </a:cubicBezTo>
                  <a:cubicBezTo>
                    <a:pt x="55" y="31"/>
                    <a:pt x="55" y="31"/>
                    <a:pt x="55" y="30"/>
                  </a:cubicBezTo>
                  <a:cubicBezTo>
                    <a:pt x="55" y="30"/>
                    <a:pt x="55" y="29"/>
                    <a:pt x="55" y="29"/>
                  </a:cubicBezTo>
                  <a:cubicBezTo>
                    <a:pt x="54" y="29"/>
                    <a:pt x="54" y="29"/>
                    <a:pt x="53" y="29"/>
                  </a:cubicBezTo>
                  <a:cubicBezTo>
                    <a:pt x="53" y="28"/>
                    <a:pt x="53" y="28"/>
                    <a:pt x="53" y="27"/>
                  </a:cubicBezTo>
                  <a:cubicBezTo>
                    <a:pt x="53" y="27"/>
                    <a:pt x="52" y="27"/>
                    <a:pt x="52" y="27"/>
                  </a:cubicBezTo>
                  <a:cubicBezTo>
                    <a:pt x="51" y="27"/>
                    <a:pt x="51" y="27"/>
                    <a:pt x="50" y="27"/>
                  </a:cubicBezTo>
                  <a:cubicBezTo>
                    <a:pt x="50" y="28"/>
                    <a:pt x="50" y="28"/>
                    <a:pt x="50" y="29"/>
                  </a:cubicBezTo>
                  <a:cubicBezTo>
                    <a:pt x="50" y="29"/>
                    <a:pt x="50" y="30"/>
                    <a:pt x="50" y="30"/>
                  </a:cubicBezTo>
                  <a:cubicBezTo>
                    <a:pt x="50" y="30"/>
                    <a:pt x="49" y="30"/>
                    <a:pt x="49" y="30"/>
                  </a:cubicBezTo>
                  <a:cubicBezTo>
                    <a:pt x="49" y="31"/>
                    <a:pt x="49" y="31"/>
                    <a:pt x="49" y="32"/>
                  </a:cubicBezTo>
                  <a:cubicBezTo>
                    <a:pt x="48" y="32"/>
                    <a:pt x="48" y="32"/>
                    <a:pt x="47" y="32"/>
                  </a:cubicBezTo>
                  <a:cubicBezTo>
                    <a:pt x="47" y="31"/>
                    <a:pt x="47" y="31"/>
                    <a:pt x="47" y="30"/>
                  </a:cubicBezTo>
                  <a:cubicBezTo>
                    <a:pt x="46" y="30"/>
                    <a:pt x="46" y="30"/>
                    <a:pt x="45" y="30"/>
                  </a:cubicBezTo>
                  <a:cubicBezTo>
                    <a:pt x="45" y="30"/>
                    <a:pt x="45" y="29"/>
                    <a:pt x="45" y="29"/>
                  </a:cubicBezTo>
                  <a:cubicBezTo>
                    <a:pt x="45" y="29"/>
                    <a:pt x="44" y="29"/>
                    <a:pt x="44" y="29"/>
                  </a:cubicBezTo>
                  <a:cubicBezTo>
                    <a:pt x="43" y="29"/>
                    <a:pt x="43" y="29"/>
                    <a:pt x="42" y="29"/>
                  </a:cubicBezTo>
                  <a:cubicBezTo>
                    <a:pt x="42" y="29"/>
                    <a:pt x="41" y="29"/>
                    <a:pt x="41" y="29"/>
                  </a:cubicBezTo>
                  <a:cubicBezTo>
                    <a:pt x="41" y="28"/>
                    <a:pt x="41" y="28"/>
                    <a:pt x="41" y="27"/>
                  </a:cubicBezTo>
                  <a:cubicBezTo>
                    <a:pt x="40" y="27"/>
                    <a:pt x="40" y="27"/>
                    <a:pt x="39" y="27"/>
                  </a:cubicBezTo>
                  <a:cubicBezTo>
                    <a:pt x="39" y="27"/>
                    <a:pt x="39" y="26"/>
                    <a:pt x="39" y="26"/>
                  </a:cubicBezTo>
                  <a:cubicBezTo>
                    <a:pt x="39" y="26"/>
                    <a:pt x="38" y="26"/>
                    <a:pt x="38" y="26"/>
                  </a:cubicBezTo>
                  <a:cubicBezTo>
                    <a:pt x="38" y="25"/>
                    <a:pt x="38" y="24"/>
                    <a:pt x="38" y="24"/>
                  </a:cubicBezTo>
                  <a:cubicBezTo>
                    <a:pt x="37" y="24"/>
                    <a:pt x="37" y="24"/>
                    <a:pt x="36" y="24"/>
                  </a:cubicBezTo>
                  <a:cubicBezTo>
                    <a:pt x="36" y="23"/>
                    <a:pt x="36" y="23"/>
                    <a:pt x="36" y="22"/>
                  </a:cubicBezTo>
                  <a:cubicBezTo>
                    <a:pt x="36" y="22"/>
                    <a:pt x="36" y="21"/>
                    <a:pt x="36" y="21"/>
                  </a:cubicBezTo>
                  <a:cubicBezTo>
                    <a:pt x="36" y="20"/>
                    <a:pt x="36" y="20"/>
                    <a:pt x="36" y="19"/>
                  </a:cubicBezTo>
                  <a:cubicBezTo>
                    <a:pt x="35" y="19"/>
                    <a:pt x="35" y="19"/>
                    <a:pt x="34" y="19"/>
                  </a:cubicBezTo>
                  <a:cubicBezTo>
                    <a:pt x="34" y="19"/>
                    <a:pt x="34" y="18"/>
                    <a:pt x="34" y="17"/>
                  </a:cubicBezTo>
                  <a:cubicBezTo>
                    <a:pt x="34" y="17"/>
                    <a:pt x="33" y="17"/>
                    <a:pt x="33" y="17"/>
                  </a:cubicBezTo>
                  <a:cubicBezTo>
                    <a:pt x="33" y="17"/>
                    <a:pt x="33" y="16"/>
                    <a:pt x="33" y="16"/>
                  </a:cubicBezTo>
                  <a:cubicBezTo>
                    <a:pt x="32" y="16"/>
                    <a:pt x="32" y="16"/>
                    <a:pt x="31" y="16"/>
                  </a:cubicBezTo>
                  <a:cubicBezTo>
                    <a:pt x="31" y="15"/>
                    <a:pt x="31" y="15"/>
                    <a:pt x="31" y="14"/>
                  </a:cubicBezTo>
                  <a:cubicBezTo>
                    <a:pt x="31" y="14"/>
                    <a:pt x="30" y="14"/>
                    <a:pt x="30" y="14"/>
                  </a:cubicBezTo>
                  <a:cubicBezTo>
                    <a:pt x="29" y="14"/>
                    <a:pt x="29" y="14"/>
                    <a:pt x="28" y="14"/>
                  </a:cubicBezTo>
                  <a:cubicBezTo>
                    <a:pt x="28" y="14"/>
                    <a:pt x="28" y="13"/>
                    <a:pt x="28" y="13"/>
                  </a:cubicBezTo>
                  <a:cubicBezTo>
                    <a:pt x="28" y="13"/>
                    <a:pt x="27" y="13"/>
                    <a:pt x="27" y="13"/>
                  </a:cubicBezTo>
                  <a:cubicBezTo>
                    <a:pt x="26" y="13"/>
                    <a:pt x="26" y="13"/>
                    <a:pt x="25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3" y="13"/>
                    <a:pt x="22" y="13"/>
                    <a:pt x="22" y="13"/>
                  </a:cubicBezTo>
                  <a:cubicBezTo>
                    <a:pt x="22" y="12"/>
                    <a:pt x="22" y="12"/>
                    <a:pt x="22" y="11"/>
                  </a:cubicBezTo>
                  <a:cubicBezTo>
                    <a:pt x="22" y="11"/>
                    <a:pt x="22" y="10"/>
                    <a:pt x="22" y="9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0" y="8"/>
                    <a:pt x="19" y="8"/>
                    <a:pt x="19" y="8"/>
                  </a:cubicBezTo>
                  <a:cubicBezTo>
                    <a:pt x="19" y="7"/>
                    <a:pt x="19" y="7"/>
                    <a:pt x="19" y="6"/>
                  </a:cubicBezTo>
                  <a:cubicBezTo>
                    <a:pt x="18" y="6"/>
                    <a:pt x="18" y="6"/>
                    <a:pt x="17" y="6"/>
                  </a:cubicBezTo>
                  <a:cubicBezTo>
                    <a:pt x="17" y="6"/>
                    <a:pt x="17" y="5"/>
                    <a:pt x="17" y="5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6" y="6"/>
                    <a:pt x="16" y="6"/>
                  </a:cubicBezTo>
                  <a:cubicBezTo>
                    <a:pt x="15" y="6"/>
                    <a:pt x="15" y="6"/>
                    <a:pt x="14" y="6"/>
                  </a:cubicBezTo>
                  <a:cubicBezTo>
                    <a:pt x="14" y="6"/>
                    <a:pt x="13" y="6"/>
                    <a:pt x="12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7" y="5"/>
                    <a:pt x="7" y="5"/>
                    <a:pt x="6" y="5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59"/>
                    <a:pt x="35" y="111"/>
                    <a:pt x="77" y="149"/>
                  </a:cubicBezTo>
                  <a:cubicBezTo>
                    <a:pt x="77" y="148"/>
                    <a:pt x="77" y="148"/>
                    <a:pt x="77" y="148"/>
                  </a:cubicBezTo>
                  <a:cubicBezTo>
                    <a:pt x="77" y="148"/>
                    <a:pt x="78" y="148"/>
                    <a:pt x="78" y="148"/>
                  </a:cubicBezTo>
                  <a:close/>
                  <a:moveTo>
                    <a:pt x="24" y="53"/>
                  </a:moveTo>
                  <a:cubicBezTo>
                    <a:pt x="24" y="53"/>
                    <a:pt x="24" y="54"/>
                    <a:pt x="24" y="55"/>
                  </a:cubicBezTo>
                  <a:cubicBezTo>
                    <a:pt x="23" y="55"/>
                    <a:pt x="22" y="55"/>
                    <a:pt x="22" y="55"/>
                  </a:cubicBezTo>
                  <a:cubicBezTo>
                    <a:pt x="22" y="54"/>
                    <a:pt x="22" y="53"/>
                    <a:pt x="22" y="53"/>
                  </a:cubicBezTo>
                  <a:cubicBezTo>
                    <a:pt x="21" y="53"/>
                    <a:pt x="21" y="53"/>
                    <a:pt x="20" y="53"/>
                  </a:cubicBezTo>
                  <a:cubicBezTo>
                    <a:pt x="20" y="52"/>
                    <a:pt x="20" y="52"/>
                    <a:pt x="20" y="51"/>
                  </a:cubicBezTo>
                  <a:cubicBezTo>
                    <a:pt x="21" y="51"/>
                    <a:pt x="21" y="51"/>
                    <a:pt x="22" y="51"/>
                  </a:cubicBezTo>
                  <a:cubicBezTo>
                    <a:pt x="22" y="51"/>
                    <a:pt x="23" y="51"/>
                    <a:pt x="24" y="51"/>
                  </a:cubicBezTo>
                  <a:cubicBezTo>
                    <a:pt x="24" y="52"/>
                    <a:pt x="24" y="52"/>
                    <a:pt x="24" y="5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68" name="Freeform 53"/>
            <p:cNvSpPr/>
            <p:nvPr/>
          </p:nvSpPr>
          <p:spPr>
            <a:xfrm>
              <a:off x="3812" y="918"/>
              <a:ext cx="2" cy="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0"/>
                </a:cxn>
              </a:cxnLst>
              <a:pathLst>
                <a:path w="1" h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69" name="Freeform 54"/>
            <p:cNvSpPr/>
            <p:nvPr/>
          </p:nvSpPr>
          <p:spPr>
            <a:xfrm>
              <a:off x="4246" y="1268"/>
              <a:ext cx="1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70" name="Freeform 55"/>
            <p:cNvSpPr/>
            <p:nvPr/>
          </p:nvSpPr>
          <p:spPr>
            <a:xfrm>
              <a:off x="3821" y="852"/>
              <a:ext cx="7" cy="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9" y="12"/>
                </a:cxn>
                <a:cxn ang="0">
                  <a:pos x="12" y="12"/>
                </a:cxn>
                <a:cxn ang="0">
                  <a:pos x="12" y="7"/>
                </a:cxn>
                <a:cxn ang="0">
                  <a:pos x="9" y="7"/>
                </a:cxn>
                <a:cxn ang="0">
                  <a:pos x="9" y="4"/>
                </a:cxn>
                <a:cxn ang="0">
                  <a:pos x="9" y="0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4" y="12"/>
                </a:cxn>
              </a:cxnLst>
              <a:pathLst>
                <a:path w="4" h="4">
                  <a:moveTo>
                    <a:pt x="1" y="4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71" name="Freeform 56"/>
            <p:cNvSpPr/>
            <p:nvPr/>
          </p:nvSpPr>
          <p:spPr>
            <a:xfrm>
              <a:off x="3990" y="965"/>
              <a:ext cx="5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" y="5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3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72" name="Freeform 57"/>
            <p:cNvSpPr/>
            <p:nvPr/>
          </p:nvSpPr>
          <p:spPr>
            <a:xfrm>
              <a:off x="3995" y="946"/>
              <a:ext cx="5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8" y="8"/>
                </a:cxn>
                <a:cxn ang="0">
                  <a:pos x="8" y="3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0" y="13"/>
                </a:cxn>
                <a:cxn ang="0">
                  <a:pos x="3" y="13"/>
                </a:cxn>
                <a:cxn ang="0">
                  <a:pos x="3" y="8"/>
                </a:cxn>
              </a:cxnLst>
              <a:pathLst>
                <a:path w="3" h="5">
                  <a:moveTo>
                    <a:pt x="1" y="3"/>
                  </a:moveTo>
                  <a:cubicBezTo>
                    <a:pt x="2" y="3"/>
                    <a:pt x="2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73" name="Freeform 58"/>
            <p:cNvSpPr/>
            <p:nvPr/>
          </p:nvSpPr>
          <p:spPr>
            <a:xfrm>
              <a:off x="4000" y="878"/>
              <a:ext cx="2" cy="5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5"/>
                </a:cxn>
              </a:cxnLst>
              <a:pathLst>
                <a:path w="1" h="3">
                  <a:moveTo>
                    <a:pt x="1" y="2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74" name="Freeform 59"/>
            <p:cNvSpPr/>
            <p:nvPr/>
          </p:nvSpPr>
          <p:spPr>
            <a:xfrm>
              <a:off x="3793" y="873"/>
              <a:ext cx="9" cy="5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9" y="8"/>
                </a:cxn>
                <a:cxn ang="0">
                  <a:pos x="9" y="5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3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8"/>
                </a:cxn>
              </a:cxnLst>
              <a:pathLst>
                <a:path w="5" h="3">
                  <a:moveTo>
                    <a:pt x="2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75" name="Freeform 60"/>
            <p:cNvSpPr/>
            <p:nvPr/>
          </p:nvSpPr>
          <p:spPr>
            <a:xfrm>
              <a:off x="3789" y="970"/>
              <a:ext cx="4" cy="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8" y="0"/>
                </a:cxn>
              </a:cxnLst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76" name="Freeform 61"/>
            <p:cNvSpPr/>
            <p:nvPr/>
          </p:nvSpPr>
          <p:spPr>
            <a:xfrm>
              <a:off x="3796" y="970"/>
              <a:ext cx="2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" y="7"/>
                </a:cxn>
                <a:cxn ang="0">
                  <a:pos x="4" y="0"/>
                </a:cxn>
              </a:cxnLst>
              <a:pathLst>
                <a:path w="1" h="4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77" name="Freeform 62"/>
            <p:cNvSpPr/>
            <p:nvPr/>
          </p:nvSpPr>
          <p:spPr>
            <a:xfrm>
              <a:off x="3946" y="869"/>
              <a:ext cx="5" cy="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3" y="12"/>
                </a:cxn>
                <a:cxn ang="0">
                  <a:pos x="3" y="7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2"/>
                </a:cxn>
              </a:cxnLst>
              <a:pathLst>
                <a:path w="3" h="4">
                  <a:moveTo>
                    <a:pt x="0" y="4"/>
                  </a:move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78" name="Freeform 63"/>
            <p:cNvSpPr/>
            <p:nvPr/>
          </p:nvSpPr>
          <p:spPr>
            <a:xfrm>
              <a:off x="3822" y="873"/>
              <a:ext cx="4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</a:cxnLst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79" name="Freeform 64"/>
            <p:cNvSpPr/>
            <p:nvPr/>
          </p:nvSpPr>
          <p:spPr>
            <a:xfrm>
              <a:off x="3802" y="866"/>
              <a:ext cx="20" cy="21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3" y="19"/>
                </a:cxn>
                <a:cxn ang="0">
                  <a:pos x="8" y="19"/>
                </a:cxn>
                <a:cxn ang="0">
                  <a:pos x="8" y="21"/>
                </a:cxn>
                <a:cxn ang="0">
                  <a:pos x="3" y="21"/>
                </a:cxn>
                <a:cxn ang="0">
                  <a:pos x="0" y="21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3" y="32"/>
                </a:cxn>
                <a:cxn ang="0">
                  <a:pos x="8" y="32"/>
                </a:cxn>
                <a:cxn ang="0">
                  <a:pos x="8" y="37"/>
                </a:cxn>
                <a:cxn ang="0">
                  <a:pos x="12" y="37"/>
                </a:cxn>
                <a:cxn ang="0">
                  <a:pos x="17" y="37"/>
                </a:cxn>
                <a:cxn ang="0">
                  <a:pos x="17" y="32"/>
                </a:cxn>
                <a:cxn ang="0">
                  <a:pos x="20" y="32"/>
                </a:cxn>
                <a:cxn ang="0">
                  <a:pos x="25" y="32"/>
                </a:cxn>
                <a:cxn ang="0">
                  <a:pos x="25" y="28"/>
                </a:cxn>
                <a:cxn ang="0">
                  <a:pos x="30" y="28"/>
                </a:cxn>
                <a:cxn ang="0">
                  <a:pos x="30" y="21"/>
                </a:cxn>
                <a:cxn ang="0">
                  <a:pos x="33" y="21"/>
                </a:cxn>
                <a:cxn ang="0">
                  <a:pos x="33" y="19"/>
                </a:cxn>
                <a:cxn ang="0">
                  <a:pos x="30" y="19"/>
                </a:cxn>
                <a:cxn ang="0">
                  <a:pos x="25" y="19"/>
                </a:cxn>
                <a:cxn ang="0">
                  <a:pos x="20" y="19"/>
                </a:cxn>
                <a:cxn ang="0">
                  <a:pos x="20" y="12"/>
                </a:cxn>
                <a:cxn ang="0">
                  <a:pos x="17" y="12"/>
                </a:cxn>
                <a:cxn ang="0">
                  <a:pos x="12" y="12"/>
                </a:cxn>
                <a:cxn ang="0">
                  <a:pos x="12" y="7"/>
                </a:cxn>
                <a:cxn ang="0">
                  <a:pos x="8" y="7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12"/>
                </a:cxn>
              </a:cxnLst>
              <a:pathLst>
                <a:path w="12" h="12">
                  <a:moveTo>
                    <a:pt x="1" y="4"/>
                  </a:moveTo>
                  <a:cubicBezTo>
                    <a:pt x="1" y="4"/>
                    <a:pt x="1" y="5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2"/>
                    <a:pt x="4" y="12"/>
                    <a:pt x="4" y="12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ubicBezTo>
                    <a:pt x="10" y="9"/>
                    <a:pt x="10" y="9"/>
                    <a:pt x="11" y="9"/>
                  </a:cubicBezTo>
                  <a:cubicBezTo>
                    <a:pt x="11" y="8"/>
                    <a:pt x="11" y="8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2" y="7"/>
                    <a:pt x="12" y="6"/>
                    <a:pt x="12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8" y="6"/>
                    <a:pt x="8" y="6"/>
                    <a:pt x="7" y="6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80" name="Freeform 65"/>
            <p:cNvSpPr/>
            <p:nvPr/>
          </p:nvSpPr>
          <p:spPr>
            <a:xfrm>
              <a:off x="3904" y="951"/>
              <a:ext cx="4" cy="5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8" y="5"/>
                </a:cxn>
              </a:cxnLst>
              <a:pathLst>
                <a:path w="2" h="3">
                  <a:moveTo>
                    <a:pt x="2" y="2"/>
                  </a:move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81" name="Freeform 66"/>
            <p:cNvSpPr/>
            <p:nvPr/>
          </p:nvSpPr>
          <p:spPr>
            <a:xfrm>
              <a:off x="3986" y="878"/>
              <a:ext cx="4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</a:cxnLst>
              <a:pathLst>
                <a:path w="2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82" name="Freeform 67"/>
            <p:cNvSpPr/>
            <p:nvPr/>
          </p:nvSpPr>
          <p:spPr>
            <a:xfrm>
              <a:off x="4010" y="923"/>
              <a:ext cx="6" cy="5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8" y="8"/>
                </a:cxn>
                <a:cxn ang="0">
                  <a:pos x="12" y="8"/>
                </a:cxn>
                <a:cxn ang="0">
                  <a:pos x="12" y="5"/>
                </a:cxn>
                <a:cxn ang="0">
                  <a:pos x="8" y="5"/>
                </a:cxn>
              </a:cxnLst>
              <a:pathLst>
                <a:path w="3" h="3">
                  <a:moveTo>
                    <a:pt x="2" y="2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83" name="Freeform 68"/>
            <p:cNvSpPr/>
            <p:nvPr/>
          </p:nvSpPr>
          <p:spPr>
            <a:xfrm>
              <a:off x="3784" y="892"/>
              <a:ext cx="4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84" name="Freeform 69"/>
            <p:cNvSpPr/>
            <p:nvPr/>
          </p:nvSpPr>
          <p:spPr>
            <a:xfrm>
              <a:off x="4294" y="1203"/>
              <a:ext cx="2" cy="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</a:cxnLst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85" name="Freeform 70"/>
            <p:cNvSpPr/>
            <p:nvPr/>
          </p:nvSpPr>
          <p:spPr>
            <a:xfrm>
              <a:off x="4294" y="942"/>
              <a:ext cx="2" cy="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</a:cxnLst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86" name="Freeform 71"/>
            <p:cNvSpPr/>
            <p:nvPr/>
          </p:nvSpPr>
          <p:spPr>
            <a:xfrm>
              <a:off x="3763" y="880"/>
              <a:ext cx="39" cy="40"/>
            </a:xfrm>
            <a:custGeom>
              <a:avLst/>
              <a:gdLst/>
              <a:ahLst/>
              <a:cxnLst>
                <a:cxn ang="0">
                  <a:pos x="9" y="45"/>
                </a:cxn>
                <a:cxn ang="0">
                  <a:pos x="9" y="37"/>
                </a:cxn>
                <a:cxn ang="0">
                  <a:pos x="20" y="37"/>
                </a:cxn>
                <a:cxn ang="0">
                  <a:pos x="28" y="37"/>
                </a:cxn>
                <a:cxn ang="0">
                  <a:pos x="35" y="42"/>
                </a:cxn>
                <a:cxn ang="0">
                  <a:pos x="28" y="45"/>
                </a:cxn>
                <a:cxn ang="0">
                  <a:pos x="25" y="52"/>
                </a:cxn>
                <a:cxn ang="0">
                  <a:pos x="25" y="61"/>
                </a:cxn>
                <a:cxn ang="0">
                  <a:pos x="25" y="70"/>
                </a:cxn>
                <a:cxn ang="0">
                  <a:pos x="35" y="70"/>
                </a:cxn>
                <a:cxn ang="0">
                  <a:pos x="35" y="61"/>
                </a:cxn>
                <a:cxn ang="0">
                  <a:pos x="35" y="52"/>
                </a:cxn>
                <a:cxn ang="0">
                  <a:pos x="37" y="45"/>
                </a:cxn>
                <a:cxn ang="0">
                  <a:pos x="44" y="42"/>
                </a:cxn>
                <a:cxn ang="0">
                  <a:pos x="53" y="42"/>
                </a:cxn>
                <a:cxn ang="0">
                  <a:pos x="60" y="45"/>
                </a:cxn>
                <a:cxn ang="0">
                  <a:pos x="69" y="45"/>
                </a:cxn>
                <a:cxn ang="0">
                  <a:pos x="62" y="42"/>
                </a:cxn>
                <a:cxn ang="0">
                  <a:pos x="62" y="30"/>
                </a:cxn>
                <a:cxn ang="0">
                  <a:pos x="62" y="21"/>
                </a:cxn>
                <a:cxn ang="0">
                  <a:pos x="60" y="16"/>
                </a:cxn>
                <a:cxn ang="0">
                  <a:pos x="53" y="12"/>
                </a:cxn>
                <a:cxn ang="0">
                  <a:pos x="48" y="5"/>
                </a:cxn>
                <a:cxn ang="0">
                  <a:pos x="48" y="0"/>
                </a:cxn>
                <a:cxn ang="0">
                  <a:pos x="44" y="5"/>
                </a:cxn>
                <a:cxn ang="0">
                  <a:pos x="44" y="16"/>
                </a:cxn>
                <a:cxn ang="0">
                  <a:pos x="48" y="21"/>
                </a:cxn>
                <a:cxn ang="0">
                  <a:pos x="53" y="28"/>
                </a:cxn>
                <a:cxn ang="0">
                  <a:pos x="60" y="30"/>
                </a:cxn>
                <a:cxn ang="0">
                  <a:pos x="53" y="37"/>
                </a:cxn>
                <a:cxn ang="0">
                  <a:pos x="44" y="37"/>
                </a:cxn>
                <a:cxn ang="0">
                  <a:pos x="37" y="30"/>
                </a:cxn>
                <a:cxn ang="0">
                  <a:pos x="35" y="28"/>
                </a:cxn>
                <a:cxn ang="0">
                  <a:pos x="28" y="30"/>
                </a:cxn>
                <a:cxn ang="0">
                  <a:pos x="25" y="28"/>
                </a:cxn>
                <a:cxn ang="0">
                  <a:pos x="0" y="45"/>
                </a:cxn>
                <a:cxn ang="0">
                  <a:pos x="4" y="45"/>
                </a:cxn>
              </a:cxnLst>
              <a:pathLst>
                <a:path w="22" h="23">
                  <a:moveTo>
                    <a:pt x="1" y="15"/>
                  </a:moveTo>
                  <a:cubicBezTo>
                    <a:pt x="2" y="15"/>
                    <a:pt x="2" y="15"/>
                    <a:pt x="3" y="15"/>
                  </a:cubicBezTo>
                  <a:cubicBezTo>
                    <a:pt x="3" y="15"/>
                    <a:pt x="3" y="14"/>
                    <a:pt x="3" y="14"/>
                  </a:cubicBezTo>
                  <a:cubicBezTo>
                    <a:pt x="3" y="13"/>
                    <a:pt x="3" y="13"/>
                    <a:pt x="3" y="12"/>
                  </a:cubicBezTo>
                  <a:cubicBezTo>
                    <a:pt x="3" y="12"/>
                    <a:pt x="4" y="12"/>
                    <a:pt x="5" y="12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7" y="12"/>
                    <a:pt x="7" y="12"/>
                    <a:pt x="8" y="12"/>
                  </a:cubicBezTo>
                  <a:cubicBezTo>
                    <a:pt x="8" y="12"/>
                    <a:pt x="9" y="12"/>
                    <a:pt x="9" y="12"/>
                  </a:cubicBezTo>
                  <a:cubicBezTo>
                    <a:pt x="9" y="13"/>
                    <a:pt x="9" y="13"/>
                    <a:pt x="9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4"/>
                    <a:pt x="11" y="15"/>
                    <a:pt x="11" y="15"/>
                  </a:cubicBezTo>
                  <a:cubicBezTo>
                    <a:pt x="10" y="15"/>
                    <a:pt x="10" y="15"/>
                    <a:pt x="9" y="15"/>
                  </a:cubicBezTo>
                  <a:cubicBezTo>
                    <a:pt x="9" y="16"/>
                    <a:pt x="9" y="16"/>
                    <a:pt x="9" y="17"/>
                  </a:cubicBezTo>
                  <a:cubicBezTo>
                    <a:pt x="9" y="17"/>
                    <a:pt x="8" y="17"/>
                    <a:pt x="8" y="17"/>
                  </a:cubicBezTo>
                  <a:cubicBezTo>
                    <a:pt x="8" y="17"/>
                    <a:pt x="8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8" y="21"/>
                    <a:pt x="8" y="21"/>
                    <a:pt x="8" y="22"/>
                  </a:cubicBezTo>
                  <a:cubicBezTo>
                    <a:pt x="8" y="22"/>
                    <a:pt x="8" y="23"/>
                    <a:pt x="8" y="23"/>
                  </a:cubicBezTo>
                  <a:cubicBezTo>
                    <a:pt x="8" y="23"/>
                    <a:pt x="9" y="23"/>
                    <a:pt x="9" y="23"/>
                  </a:cubicBezTo>
                  <a:cubicBezTo>
                    <a:pt x="10" y="23"/>
                    <a:pt x="10" y="23"/>
                    <a:pt x="11" y="23"/>
                  </a:cubicBezTo>
                  <a:cubicBezTo>
                    <a:pt x="11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0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cubicBezTo>
                    <a:pt x="11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5"/>
                  </a:cubicBezTo>
                  <a:cubicBezTo>
                    <a:pt x="12" y="15"/>
                    <a:pt x="12" y="14"/>
                    <a:pt x="12" y="14"/>
                  </a:cubicBezTo>
                  <a:cubicBezTo>
                    <a:pt x="13" y="14"/>
                    <a:pt x="13" y="14"/>
                    <a:pt x="14" y="14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6" y="14"/>
                    <a:pt x="16" y="14"/>
                    <a:pt x="17" y="14"/>
                  </a:cubicBezTo>
                  <a:cubicBezTo>
                    <a:pt x="17" y="14"/>
                    <a:pt x="17" y="15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5"/>
                    <a:pt x="22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1" y="14"/>
                    <a:pt x="21" y="14"/>
                    <a:pt x="20" y="14"/>
                  </a:cubicBezTo>
                  <a:cubicBezTo>
                    <a:pt x="20" y="13"/>
                    <a:pt x="20" y="13"/>
                    <a:pt x="20" y="12"/>
                  </a:cubicBezTo>
                  <a:cubicBezTo>
                    <a:pt x="20" y="11"/>
                    <a:pt x="20" y="11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8"/>
                    <a:pt x="20" y="8"/>
                    <a:pt x="20" y="7"/>
                  </a:cubicBezTo>
                  <a:cubicBezTo>
                    <a:pt x="20" y="7"/>
                    <a:pt x="20" y="6"/>
                    <a:pt x="20" y="5"/>
                  </a:cubicBezTo>
                  <a:cubicBezTo>
                    <a:pt x="20" y="5"/>
                    <a:pt x="19" y="5"/>
                    <a:pt x="19" y="5"/>
                  </a:cubicBezTo>
                  <a:cubicBezTo>
                    <a:pt x="18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6" y="2"/>
                    <a:pt x="16" y="2"/>
                    <a:pt x="15" y="2"/>
                  </a:cubicBezTo>
                  <a:cubicBezTo>
                    <a:pt x="15" y="2"/>
                    <a:pt x="15" y="1"/>
                    <a:pt x="15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1"/>
                    <a:pt x="14" y="1"/>
                    <a:pt x="14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3"/>
                    <a:pt x="14" y="3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4" y="7"/>
                    <a:pt x="15" y="7"/>
                    <a:pt x="15" y="7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7" y="8"/>
                    <a:pt x="17" y="8"/>
                    <a:pt x="17" y="9"/>
                  </a:cubicBezTo>
                  <a:cubicBezTo>
                    <a:pt x="17" y="9"/>
                    <a:pt x="18" y="9"/>
                    <a:pt x="19" y="9"/>
                  </a:cubicBezTo>
                  <a:cubicBezTo>
                    <a:pt x="19" y="9"/>
                    <a:pt x="19" y="10"/>
                    <a:pt x="19" y="10"/>
                  </a:cubicBezTo>
                  <a:cubicBezTo>
                    <a:pt x="19" y="11"/>
                    <a:pt x="19" y="11"/>
                    <a:pt x="19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3" y="12"/>
                    <a:pt x="13" y="12"/>
                    <a:pt x="12" y="12"/>
                  </a:cubicBezTo>
                  <a:cubicBezTo>
                    <a:pt x="12" y="11"/>
                    <a:pt x="12" y="11"/>
                    <a:pt x="12" y="10"/>
                  </a:cubicBezTo>
                  <a:cubicBezTo>
                    <a:pt x="12" y="10"/>
                    <a:pt x="12" y="9"/>
                    <a:pt x="12" y="9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8"/>
                    <a:pt x="8" y="8"/>
                    <a:pt x="8" y="7"/>
                  </a:cubicBezTo>
                  <a:cubicBezTo>
                    <a:pt x="5" y="10"/>
                    <a:pt x="2" y="12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87" name="Freeform 72"/>
            <p:cNvSpPr/>
            <p:nvPr/>
          </p:nvSpPr>
          <p:spPr>
            <a:xfrm>
              <a:off x="4299" y="956"/>
              <a:ext cx="6" cy="18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9"/>
                </a:cxn>
                <a:cxn ang="0">
                  <a:pos x="8" y="16"/>
                </a:cxn>
                <a:cxn ang="0">
                  <a:pos x="0" y="16"/>
                </a:cxn>
                <a:cxn ang="0">
                  <a:pos x="0" y="23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8" y="32"/>
                </a:cxn>
                <a:cxn ang="0">
                  <a:pos x="8" y="25"/>
                </a:cxn>
                <a:cxn ang="0">
                  <a:pos x="8" y="23"/>
                </a:cxn>
                <a:cxn ang="0">
                  <a:pos x="12" y="23"/>
                </a:cxn>
                <a:cxn ang="0">
                  <a:pos x="12" y="16"/>
                </a:cxn>
                <a:cxn ang="0">
                  <a:pos x="12" y="9"/>
                </a:cxn>
                <a:cxn ang="0">
                  <a:pos x="12" y="7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7"/>
                </a:cxn>
              </a:cxnLst>
              <a:pathLst>
                <a:path w="3" h="10">
                  <a:moveTo>
                    <a:pt x="2" y="2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1" y="10"/>
                    <a:pt x="1" y="10"/>
                    <a:pt x="2" y="10"/>
                  </a:cubicBezTo>
                  <a:cubicBezTo>
                    <a:pt x="2" y="9"/>
                    <a:pt x="2" y="9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88" name="Freeform 73"/>
            <p:cNvSpPr/>
            <p:nvPr/>
          </p:nvSpPr>
          <p:spPr>
            <a:xfrm>
              <a:off x="4380" y="1235"/>
              <a:ext cx="1" cy="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89" name="Freeform 74"/>
            <p:cNvSpPr/>
            <p:nvPr/>
          </p:nvSpPr>
          <p:spPr>
            <a:xfrm>
              <a:off x="4009" y="939"/>
              <a:ext cx="1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0" y="0"/>
                </a:cxn>
              </a:cxnLst>
              <a:pathLst>
                <a:path w="1"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90" name="Freeform 75"/>
            <p:cNvSpPr/>
            <p:nvPr/>
          </p:nvSpPr>
          <p:spPr>
            <a:xfrm>
              <a:off x="4313" y="927"/>
              <a:ext cx="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4" y="1"/>
                </a:cxn>
                <a:cxn ang="0">
                  <a:pos x="12" y="1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0"/>
                </a:cxn>
              </a:cxnLst>
              <a:pathLst>
                <a:path w="3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91" name="Freeform 76"/>
            <p:cNvSpPr/>
            <p:nvPr/>
          </p:nvSpPr>
          <p:spPr>
            <a:xfrm>
              <a:off x="4310" y="923"/>
              <a:ext cx="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5" y="0"/>
                </a:cxn>
                <a:cxn ang="0">
                  <a:pos x="0" y="0"/>
                </a:cxn>
              </a:cxnLst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92" name="Freeform 77"/>
            <p:cNvSpPr>
              <a:spLocks noEditPoints="1"/>
            </p:cNvSpPr>
            <p:nvPr/>
          </p:nvSpPr>
          <p:spPr>
            <a:xfrm>
              <a:off x="3645" y="846"/>
              <a:ext cx="282" cy="692"/>
            </a:xfrm>
            <a:custGeom>
              <a:avLst/>
              <a:gdLst/>
              <a:ahLst/>
              <a:cxnLst>
                <a:cxn ang="0">
                  <a:pos x="352" y="1149"/>
                </a:cxn>
                <a:cxn ang="0">
                  <a:pos x="392" y="1084"/>
                </a:cxn>
                <a:cxn ang="0">
                  <a:pos x="437" y="1030"/>
                </a:cxn>
                <a:cxn ang="0">
                  <a:pos x="461" y="941"/>
                </a:cxn>
                <a:cxn ang="0">
                  <a:pos x="470" y="884"/>
                </a:cxn>
                <a:cxn ang="0">
                  <a:pos x="392" y="854"/>
                </a:cxn>
                <a:cxn ang="0">
                  <a:pos x="332" y="798"/>
                </a:cxn>
                <a:cxn ang="0">
                  <a:pos x="275" y="756"/>
                </a:cxn>
                <a:cxn ang="0">
                  <a:pos x="209" y="751"/>
                </a:cxn>
                <a:cxn ang="0">
                  <a:pos x="143" y="772"/>
                </a:cxn>
                <a:cxn ang="0">
                  <a:pos x="99" y="711"/>
                </a:cxn>
                <a:cxn ang="0">
                  <a:pos x="91" y="678"/>
                </a:cxn>
                <a:cxn ang="0">
                  <a:pos x="49" y="638"/>
                </a:cxn>
                <a:cxn ang="0">
                  <a:pos x="106" y="596"/>
                </a:cxn>
                <a:cxn ang="0">
                  <a:pos x="164" y="629"/>
                </a:cxn>
                <a:cxn ang="0">
                  <a:pos x="191" y="565"/>
                </a:cxn>
                <a:cxn ang="0">
                  <a:pos x="242" y="507"/>
                </a:cxn>
                <a:cxn ang="0">
                  <a:pos x="306" y="467"/>
                </a:cxn>
                <a:cxn ang="0">
                  <a:pos x="343" y="453"/>
                </a:cxn>
                <a:cxn ang="0">
                  <a:pos x="343" y="429"/>
                </a:cxn>
                <a:cxn ang="0">
                  <a:pos x="357" y="438"/>
                </a:cxn>
                <a:cxn ang="0">
                  <a:pos x="385" y="422"/>
                </a:cxn>
                <a:cxn ang="0">
                  <a:pos x="369" y="343"/>
                </a:cxn>
                <a:cxn ang="0">
                  <a:pos x="327" y="303"/>
                </a:cxn>
                <a:cxn ang="0">
                  <a:pos x="285" y="277"/>
                </a:cxn>
                <a:cxn ang="0">
                  <a:pos x="263" y="343"/>
                </a:cxn>
                <a:cxn ang="0">
                  <a:pos x="233" y="359"/>
                </a:cxn>
                <a:cxn ang="0">
                  <a:pos x="181" y="302"/>
                </a:cxn>
                <a:cxn ang="0">
                  <a:pos x="225" y="241"/>
                </a:cxn>
                <a:cxn ang="0">
                  <a:pos x="249" y="253"/>
                </a:cxn>
                <a:cxn ang="0">
                  <a:pos x="263" y="221"/>
                </a:cxn>
                <a:cxn ang="0">
                  <a:pos x="306" y="183"/>
                </a:cxn>
                <a:cxn ang="0">
                  <a:pos x="327" y="213"/>
                </a:cxn>
                <a:cxn ang="0">
                  <a:pos x="294" y="253"/>
                </a:cxn>
                <a:cxn ang="0">
                  <a:pos x="357" y="279"/>
                </a:cxn>
                <a:cxn ang="0">
                  <a:pos x="381" y="253"/>
                </a:cxn>
                <a:cxn ang="0">
                  <a:pos x="381" y="188"/>
                </a:cxn>
                <a:cxn ang="0">
                  <a:pos x="327" y="127"/>
                </a:cxn>
                <a:cxn ang="0">
                  <a:pos x="263" y="134"/>
                </a:cxn>
                <a:cxn ang="0">
                  <a:pos x="263" y="176"/>
                </a:cxn>
                <a:cxn ang="0">
                  <a:pos x="266" y="119"/>
                </a:cxn>
                <a:cxn ang="0">
                  <a:pos x="339" y="110"/>
                </a:cxn>
                <a:cxn ang="0">
                  <a:pos x="294" y="78"/>
                </a:cxn>
                <a:cxn ang="0">
                  <a:pos x="367" y="70"/>
                </a:cxn>
                <a:cxn ang="0">
                  <a:pos x="433" y="37"/>
                </a:cxn>
                <a:cxn ang="0">
                  <a:pos x="393" y="0"/>
                </a:cxn>
                <a:cxn ang="0">
                  <a:pos x="315" y="21"/>
                </a:cxn>
                <a:cxn ang="0">
                  <a:pos x="299" y="64"/>
                </a:cxn>
                <a:cxn ang="0">
                  <a:pos x="263" y="54"/>
                </a:cxn>
                <a:cxn ang="0">
                  <a:pos x="249" y="101"/>
                </a:cxn>
                <a:cxn ang="0">
                  <a:pos x="205" y="159"/>
                </a:cxn>
                <a:cxn ang="0">
                  <a:pos x="12" y="692"/>
                </a:cxn>
                <a:cxn ang="0">
                  <a:pos x="73" y="732"/>
                </a:cxn>
                <a:cxn ang="0">
                  <a:pos x="134" y="781"/>
                </a:cxn>
                <a:cxn ang="0">
                  <a:pos x="172" y="823"/>
                </a:cxn>
                <a:cxn ang="0">
                  <a:pos x="148" y="903"/>
                </a:cxn>
                <a:cxn ang="0">
                  <a:pos x="191" y="973"/>
                </a:cxn>
                <a:cxn ang="0">
                  <a:pos x="240" y="1035"/>
                </a:cxn>
                <a:cxn ang="0">
                  <a:pos x="242" y="1124"/>
                </a:cxn>
                <a:cxn ang="0">
                  <a:pos x="348" y="37"/>
                </a:cxn>
                <a:cxn ang="0">
                  <a:pos x="216" y="173"/>
                </a:cxn>
                <a:cxn ang="0">
                  <a:pos x="200" y="167"/>
                </a:cxn>
              </a:cxnLst>
              <a:pathLst>
                <a:path w="162" h="397">
                  <a:moveTo>
                    <a:pt x="102" y="395"/>
                  </a:moveTo>
                  <a:cubicBezTo>
                    <a:pt x="102" y="395"/>
                    <a:pt x="102" y="394"/>
                    <a:pt x="102" y="394"/>
                  </a:cubicBezTo>
                  <a:cubicBezTo>
                    <a:pt x="102" y="393"/>
                    <a:pt x="102" y="393"/>
                    <a:pt x="102" y="392"/>
                  </a:cubicBezTo>
                  <a:cubicBezTo>
                    <a:pt x="103" y="392"/>
                    <a:pt x="103" y="392"/>
                    <a:pt x="104" y="392"/>
                  </a:cubicBezTo>
                  <a:cubicBezTo>
                    <a:pt x="104" y="393"/>
                    <a:pt x="104" y="393"/>
                    <a:pt x="104" y="394"/>
                  </a:cubicBezTo>
                  <a:cubicBezTo>
                    <a:pt x="104" y="394"/>
                    <a:pt x="105" y="394"/>
                    <a:pt x="105" y="394"/>
                  </a:cubicBezTo>
                  <a:cubicBezTo>
                    <a:pt x="105" y="393"/>
                    <a:pt x="105" y="393"/>
                    <a:pt x="105" y="392"/>
                  </a:cubicBezTo>
                  <a:cubicBezTo>
                    <a:pt x="106" y="392"/>
                    <a:pt x="106" y="392"/>
                    <a:pt x="107" y="392"/>
                  </a:cubicBezTo>
                  <a:cubicBezTo>
                    <a:pt x="107" y="392"/>
                    <a:pt x="107" y="391"/>
                    <a:pt x="107" y="391"/>
                  </a:cubicBezTo>
                  <a:cubicBezTo>
                    <a:pt x="107" y="390"/>
                    <a:pt x="107" y="390"/>
                    <a:pt x="107" y="389"/>
                  </a:cubicBezTo>
                  <a:cubicBezTo>
                    <a:pt x="107" y="388"/>
                    <a:pt x="107" y="388"/>
                    <a:pt x="107" y="387"/>
                  </a:cubicBezTo>
                  <a:cubicBezTo>
                    <a:pt x="107" y="387"/>
                    <a:pt x="107" y="386"/>
                    <a:pt x="107" y="386"/>
                  </a:cubicBezTo>
                  <a:cubicBezTo>
                    <a:pt x="107" y="386"/>
                    <a:pt x="108" y="386"/>
                    <a:pt x="108" y="386"/>
                  </a:cubicBezTo>
                  <a:cubicBezTo>
                    <a:pt x="109" y="386"/>
                    <a:pt x="110" y="386"/>
                    <a:pt x="110" y="386"/>
                  </a:cubicBezTo>
                  <a:cubicBezTo>
                    <a:pt x="111" y="386"/>
                    <a:pt x="111" y="386"/>
                    <a:pt x="112" y="386"/>
                  </a:cubicBezTo>
                  <a:cubicBezTo>
                    <a:pt x="112" y="385"/>
                    <a:pt x="112" y="385"/>
                    <a:pt x="112" y="384"/>
                  </a:cubicBezTo>
                  <a:cubicBezTo>
                    <a:pt x="112" y="384"/>
                    <a:pt x="113" y="384"/>
                    <a:pt x="113" y="384"/>
                  </a:cubicBezTo>
                  <a:cubicBezTo>
                    <a:pt x="114" y="384"/>
                    <a:pt x="114" y="384"/>
                    <a:pt x="115" y="384"/>
                  </a:cubicBezTo>
                  <a:cubicBezTo>
                    <a:pt x="115" y="384"/>
                    <a:pt x="115" y="383"/>
                    <a:pt x="115" y="382"/>
                  </a:cubicBezTo>
                  <a:cubicBezTo>
                    <a:pt x="115" y="382"/>
                    <a:pt x="116" y="382"/>
                    <a:pt x="116" y="382"/>
                  </a:cubicBezTo>
                  <a:cubicBezTo>
                    <a:pt x="116" y="382"/>
                    <a:pt x="116" y="381"/>
                    <a:pt x="116" y="381"/>
                  </a:cubicBezTo>
                  <a:cubicBezTo>
                    <a:pt x="116" y="380"/>
                    <a:pt x="116" y="380"/>
                    <a:pt x="116" y="379"/>
                  </a:cubicBezTo>
                  <a:cubicBezTo>
                    <a:pt x="116" y="379"/>
                    <a:pt x="116" y="378"/>
                    <a:pt x="116" y="378"/>
                  </a:cubicBezTo>
                  <a:cubicBezTo>
                    <a:pt x="116" y="377"/>
                    <a:pt x="116" y="377"/>
                    <a:pt x="116" y="376"/>
                  </a:cubicBezTo>
                  <a:cubicBezTo>
                    <a:pt x="116" y="376"/>
                    <a:pt x="115" y="376"/>
                    <a:pt x="115" y="376"/>
                  </a:cubicBezTo>
                  <a:cubicBezTo>
                    <a:pt x="115" y="376"/>
                    <a:pt x="115" y="375"/>
                    <a:pt x="115" y="375"/>
                  </a:cubicBezTo>
                  <a:cubicBezTo>
                    <a:pt x="115" y="374"/>
                    <a:pt x="115" y="373"/>
                    <a:pt x="115" y="373"/>
                  </a:cubicBezTo>
                  <a:cubicBezTo>
                    <a:pt x="115" y="373"/>
                    <a:pt x="116" y="373"/>
                    <a:pt x="116" y="373"/>
                  </a:cubicBezTo>
                  <a:cubicBezTo>
                    <a:pt x="117" y="373"/>
                    <a:pt x="117" y="373"/>
                    <a:pt x="118" y="373"/>
                  </a:cubicBezTo>
                  <a:cubicBezTo>
                    <a:pt x="118" y="373"/>
                    <a:pt x="119" y="373"/>
                    <a:pt x="119" y="373"/>
                  </a:cubicBezTo>
                  <a:cubicBezTo>
                    <a:pt x="120" y="373"/>
                    <a:pt x="120" y="373"/>
                    <a:pt x="121" y="373"/>
                  </a:cubicBezTo>
                  <a:cubicBezTo>
                    <a:pt x="121" y="372"/>
                    <a:pt x="121" y="372"/>
                    <a:pt x="121" y="371"/>
                  </a:cubicBezTo>
                  <a:cubicBezTo>
                    <a:pt x="121" y="371"/>
                    <a:pt x="122" y="371"/>
                    <a:pt x="122" y="371"/>
                  </a:cubicBezTo>
                  <a:cubicBezTo>
                    <a:pt x="122" y="371"/>
                    <a:pt x="122" y="370"/>
                    <a:pt x="122" y="370"/>
                  </a:cubicBezTo>
                  <a:cubicBezTo>
                    <a:pt x="123" y="370"/>
                    <a:pt x="124" y="370"/>
                    <a:pt x="124" y="370"/>
                  </a:cubicBezTo>
                  <a:cubicBezTo>
                    <a:pt x="124" y="369"/>
                    <a:pt x="124" y="369"/>
                    <a:pt x="124" y="368"/>
                  </a:cubicBezTo>
                  <a:cubicBezTo>
                    <a:pt x="124" y="367"/>
                    <a:pt x="124" y="367"/>
                    <a:pt x="124" y="366"/>
                  </a:cubicBezTo>
                  <a:cubicBezTo>
                    <a:pt x="125" y="366"/>
                    <a:pt x="125" y="366"/>
                    <a:pt x="126" y="366"/>
                  </a:cubicBezTo>
                  <a:cubicBezTo>
                    <a:pt x="126" y="366"/>
                    <a:pt x="126" y="365"/>
                    <a:pt x="126" y="365"/>
                  </a:cubicBezTo>
                  <a:cubicBezTo>
                    <a:pt x="126" y="364"/>
                    <a:pt x="126" y="364"/>
                    <a:pt x="126" y="363"/>
                  </a:cubicBezTo>
                  <a:cubicBezTo>
                    <a:pt x="126" y="363"/>
                    <a:pt x="127" y="363"/>
                    <a:pt x="127" y="363"/>
                  </a:cubicBezTo>
                  <a:cubicBezTo>
                    <a:pt x="127" y="363"/>
                    <a:pt x="127" y="362"/>
                    <a:pt x="127" y="362"/>
                  </a:cubicBezTo>
                  <a:cubicBezTo>
                    <a:pt x="127" y="361"/>
                    <a:pt x="127" y="361"/>
                    <a:pt x="127" y="360"/>
                  </a:cubicBezTo>
                  <a:cubicBezTo>
                    <a:pt x="128" y="360"/>
                    <a:pt x="128" y="360"/>
                    <a:pt x="129" y="360"/>
                  </a:cubicBezTo>
                  <a:cubicBezTo>
                    <a:pt x="129" y="359"/>
                    <a:pt x="129" y="359"/>
                    <a:pt x="129" y="358"/>
                  </a:cubicBezTo>
                  <a:cubicBezTo>
                    <a:pt x="129" y="358"/>
                    <a:pt x="129" y="357"/>
                    <a:pt x="129" y="357"/>
                  </a:cubicBezTo>
                  <a:cubicBezTo>
                    <a:pt x="129" y="357"/>
                    <a:pt x="130" y="357"/>
                    <a:pt x="130" y="357"/>
                  </a:cubicBezTo>
                  <a:cubicBezTo>
                    <a:pt x="130" y="356"/>
                    <a:pt x="130" y="356"/>
                    <a:pt x="130" y="355"/>
                  </a:cubicBezTo>
                  <a:cubicBezTo>
                    <a:pt x="130" y="355"/>
                    <a:pt x="130" y="354"/>
                    <a:pt x="130" y="353"/>
                  </a:cubicBezTo>
                  <a:cubicBezTo>
                    <a:pt x="131" y="353"/>
                    <a:pt x="131" y="353"/>
                    <a:pt x="132" y="353"/>
                  </a:cubicBezTo>
                  <a:cubicBezTo>
                    <a:pt x="132" y="353"/>
                    <a:pt x="132" y="352"/>
                    <a:pt x="132" y="352"/>
                  </a:cubicBezTo>
                  <a:cubicBezTo>
                    <a:pt x="132" y="351"/>
                    <a:pt x="132" y="351"/>
                    <a:pt x="132" y="350"/>
                  </a:cubicBezTo>
                  <a:cubicBezTo>
                    <a:pt x="132" y="350"/>
                    <a:pt x="132" y="349"/>
                    <a:pt x="132" y="349"/>
                  </a:cubicBezTo>
                  <a:cubicBezTo>
                    <a:pt x="131" y="349"/>
                    <a:pt x="131" y="349"/>
                    <a:pt x="130" y="349"/>
                  </a:cubicBezTo>
                  <a:cubicBezTo>
                    <a:pt x="130" y="348"/>
                    <a:pt x="130" y="348"/>
                    <a:pt x="130" y="347"/>
                  </a:cubicBezTo>
                  <a:cubicBezTo>
                    <a:pt x="130" y="347"/>
                    <a:pt x="130" y="346"/>
                    <a:pt x="130" y="346"/>
                  </a:cubicBezTo>
                  <a:cubicBezTo>
                    <a:pt x="131" y="346"/>
                    <a:pt x="131" y="346"/>
                    <a:pt x="132" y="346"/>
                  </a:cubicBezTo>
                  <a:cubicBezTo>
                    <a:pt x="132" y="346"/>
                    <a:pt x="133" y="346"/>
                    <a:pt x="134" y="346"/>
                  </a:cubicBezTo>
                  <a:cubicBezTo>
                    <a:pt x="134" y="345"/>
                    <a:pt x="134" y="344"/>
                    <a:pt x="134" y="344"/>
                  </a:cubicBezTo>
                  <a:cubicBezTo>
                    <a:pt x="134" y="344"/>
                    <a:pt x="135" y="344"/>
                    <a:pt x="135" y="344"/>
                  </a:cubicBezTo>
                  <a:cubicBezTo>
                    <a:pt x="135" y="343"/>
                    <a:pt x="135" y="343"/>
                    <a:pt x="135" y="342"/>
                  </a:cubicBezTo>
                  <a:cubicBezTo>
                    <a:pt x="136" y="342"/>
                    <a:pt x="136" y="342"/>
                    <a:pt x="137" y="342"/>
                  </a:cubicBezTo>
                  <a:cubicBezTo>
                    <a:pt x="137" y="342"/>
                    <a:pt x="137" y="341"/>
                    <a:pt x="137" y="341"/>
                  </a:cubicBezTo>
                  <a:cubicBezTo>
                    <a:pt x="137" y="341"/>
                    <a:pt x="138" y="341"/>
                    <a:pt x="138" y="341"/>
                  </a:cubicBezTo>
                  <a:cubicBezTo>
                    <a:pt x="139" y="341"/>
                    <a:pt x="139" y="341"/>
                    <a:pt x="140" y="341"/>
                  </a:cubicBezTo>
                  <a:cubicBezTo>
                    <a:pt x="140" y="340"/>
                    <a:pt x="140" y="340"/>
                    <a:pt x="140" y="339"/>
                  </a:cubicBezTo>
                  <a:cubicBezTo>
                    <a:pt x="140" y="339"/>
                    <a:pt x="141" y="339"/>
                    <a:pt x="141" y="339"/>
                  </a:cubicBezTo>
                  <a:cubicBezTo>
                    <a:pt x="142" y="339"/>
                    <a:pt x="142" y="339"/>
                    <a:pt x="143" y="339"/>
                  </a:cubicBezTo>
                  <a:cubicBezTo>
                    <a:pt x="143" y="339"/>
                    <a:pt x="144" y="339"/>
                    <a:pt x="144" y="339"/>
                  </a:cubicBezTo>
                  <a:cubicBezTo>
                    <a:pt x="145" y="339"/>
                    <a:pt x="145" y="339"/>
                    <a:pt x="146" y="339"/>
                  </a:cubicBezTo>
                  <a:cubicBezTo>
                    <a:pt x="146" y="338"/>
                    <a:pt x="146" y="338"/>
                    <a:pt x="146" y="337"/>
                  </a:cubicBezTo>
                  <a:cubicBezTo>
                    <a:pt x="146" y="337"/>
                    <a:pt x="147" y="337"/>
                    <a:pt x="148" y="337"/>
                  </a:cubicBezTo>
                  <a:cubicBezTo>
                    <a:pt x="148" y="337"/>
                    <a:pt x="148" y="336"/>
                    <a:pt x="148" y="336"/>
                  </a:cubicBezTo>
                  <a:cubicBezTo>
                    <a:pt x="148" y="335"/>
                    <a:pt x="148" y="335"/>
                    <a:pt x="148" y="334"/>
                  </a:cubicBezTo>
                  <a:cubicBezTo>
                    <a:pt x="148" y="334"/>
                    <a:pt x="148" y="333"/>
                    <a:pt x="148" y="333"/>
                  </a:cubicBezTo>
                  <a:cubicBezTo>
                    <a:pt x="148" y="333"/>
                    <a:pt x="149" y="333"/>
                    <a:pt x="149" y="333"/>
                  </a:cubicBezTo>
                  <a:cubicBezTo>
                    <a:pt x="149" y="332"/>
                    <a:pt x="149" y="332"/>
                    <a:pt x="149" y="331"/>
                  </a:cubicBezTo>
                  <a:cubicBezTo>
                    <a:pt x="149" y="330"/>
                    <a:pt x="149" y="330"/>
                    <a:pt x="149" y="329"/>
                  </a:cubicBezTo>
                  <a:cubicBezTo>
                    <a:pt x="150" y="329"/>
                    <a:pt x="150" y="329"/>
                    <a:pt x="151" y="329"/>
                  </a:cubicBezTo>
                  <a:cubicBezTo>
                    <a:pt x="151" y="329"/>
                    <a:pt x="151" y="328"/>
                    <a:pt x="151" y="328"/>
                  </a:cubicBezTo>
                  <a:cubicBezTo>
                    <a:pt x="151" y="327"/>
                    <a:pt x="151" y="327"/>
                    <a:pt x="151" y="326"/>
                  </a:cubicBezTo>
                  <a:cubicBezTo>
                    <a:pt x="151" y="326"/>
                    <a:pt x="151" y="325"/>
                    <a:pt x="151" y="324"/>
                  </a:cubicBezTo>
                  <a:cubicBezTo>
                    <a:pt x="151" y="324"/>
                    <a:pt x="151" y="323"/>
                    <a:pt x="151" y="323"/>
                  </a:cubicBezTo>
                  <a:cubicBezTo>
                    <a:pt x="151" y="322"/>
                    <a:pt x="151" y="322"/>
                    <a:pt x="151" y="321"/>
                  </a:cubicBezTo>
                  <a:cubicBezTo>
                    <a:pt x="151" y="321"/>
                    <a:pt x="151" y="320"/>
                    <a:pt x="151" y="320"/>
                  </a:cubicBezTo>
                  <a:cubicBezTo>
                    <a:pt x="151" y="319"/>
                    <a:pt x="151" y="319"/>
                    <a:pt x="151" y="318"/>
                  </a:cubicBezTo>
                  <a:cubicBezTo>
                    <a:pt x="151" y="318"/>
                    <a:pt x="151" y="317"/>
                    <a:pt x="151" y="317"/>
                  </a:cubicBezTo>
                  <a:cubicBezTo>
                    <a:pt x="151" y="316"/>
                    <a:pt x="151" y="315"/>
                    <a:pt x="151" y="315"/>
                  </a:cubicBezTo>
                  <a:cubicBezTo>
                    <a:pt x="151" y="314"/>
                    <a:pt x="151" y="314"/>
                    <a:pt x="151" y="313"/>
                  </a:cubicBezTo>
                  <a:cubicBezTo>
                    <a:pt x="151" y="313"/>
                    <a:pt x="151" y="312"/>
                    <a:pt x="151" y="312"/>
                  </a:cubicBezTo>
                  <a:cubicBezTo>
                    <a:pt x="151" y="312"/>
                    <a:pt x="152" y="312"/>
                    <a:pt x="152" y="312"/>
                  </a:cubicBezTo>
                  <a:cubicBezTo>
                    <a:pt x="152" y="311"/>
                    <a:pt x="152" y="310"/>
                    <a:pt x="152" y="310"/>
                  </a:cubicBezTo>
                  <a:cubicBezTo>
                    <a:pt x="153" y="310"/>
                    <a:pt x="153" y="310"/>
                    <a:pt x="154" y="310"/>
                  </a:cubicBezTo>
                  <a:cubicBezTo>
                    <a:pt x="154" y="309"/>
                    <a:pt x="154" y="309"/>
                    <a:pt x="154" y="308"/>
                  </a:cubicBezTo>
                  <a:cubicBezTo>
                    <a:pt x="154" y="308"/>
                    <a:pt x="155" y="308"/>
                    <a:pt x="155" y="308"/>
                  </a:cubicBezTo>
                  <a:cubicBezTo>
                    <a:pt x="155" y="308"/>
                    <a:pt x="155" y="307"/>
                    <a:pt x="155" y="307"/>
                  </a:cubicBezTo>
                  <a:cubicBezTo>
                    <a:pt x="156" y="307"/>
                    <a:pt x="156" y="307"/>
                    <a:pt x="157" y="307"/>
                  </a:cubicBezTo>
                  <a:cubicBezTo>
                    <a:pt x="157" y="306"/>
                    <a:pt x="157" y="306"/>
                    <a:pt x="157" y="305"/>
                  </a:cubicBezTo>
                  <a:cubicBezTo>
                    <a:pt x="158" y="305"/>
                    <a:pt x="158" y="305"/>
                    <a:pt x="159" y="305"/>
                  </a:cubicBezTo>
                  <a:cubicBezTo>
                    <a:pt x="159" y="305"/>
                    <a:pt x="159" y="304"/>
                    <a:pt x="159" y="304"/>
                  </a:cubicBezTo>
                  <a:cubicBezTo>
                    <a:pt x="159" y="304"/>
                    <a:pt x="160" y="304"/>
                    <a:pt x="160" y="304"/>
                  </a:cubicBezTo>
                  <a:cubicBezTo>
                    <a:pt x="160" y="303"/>
                    <a:pt x="160" y="303"/>
                    <a:pt x="160" y="302"/>
                  </a:cubicBezTo>
                  <a:cubicBezTo>
                    <a:pt x="160" y="301"/>
                    <a:pt x="160" y="301"/>
                    <a:pt x="160" y="300"/>
                  </a:cubicBezTo>
                  <a:cubicBezTo>
                    <a:pt x="160" y="300"/>
                    <a:pt x="160" y="299"/>
                    <a:pt x="160" y="299"/>
                  </a:cubicBezTo>
                  <a:cubicBezTo>
                    <a:pt x="161" y="299"/>
                    <a:pt x="161" y="299"/>
                    <a:pt x="162" y="299"/>
                  </a:cubicBezTo>
                  <a:cubicBezTo>
                    <a:pt x="162" y="298"/>
                    <a:pt x="162" y="298"/>
                    <a:pt x="162" y="297"/>
                  </a:cubicBezTo>
                  <a:cubicBezTo>
                    <a:pt x="161" y="297"/>
                    <a:pt x="161" y="297"/>
                    <a:pt x="160" y="297"/>
                  </a:cubicBezTo>
                  <a:cubicBezTo>
                    <a:pt x="160" y="297"/>
                    <a:pt x="160" y="296"/>
                    <a:pt x="160" y="295"/>
                  </a:cubicBezTo>
                  <a:cubicBezTo>
                    <a:pt x="160" y="295"/>
                    <a:pt x="160" y="294"/>
                    <a:pt x="160" y="294"/>
                  </a:cubicBezTo>
                  <a:cubicBezTo>
                    <a:pt x="160" y="293"/>
                    <a:pt x="160" y="293"/>
                    <a:pt x="160" y="292"/>
                  </a:cubicBezTo>
                  <a:cubicBezTo>
                    <a:pt x="160" y="292"/>
                    <a:pt x="160" y="291"/>
                    <a:pt x="160" y="291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8" y="291"/>
                    <a:pt x="158" y="291"/>
                    <a:pt x="157" y="291"/>
                  </a:cubicBezTo>
                  <a:cubicBezTo>
                    <a:pt x="156" y="291"/>
                    <a:pt x="156" y="291"/>
                    <a:pt x="155" y="291"/>
                  </a:cubicBezTo>
                  <a:cubicBezTo>
                    <a:pt x="155" y="291"/>
                    <a:pt x="154" y="291"/>
                    <a:pt x="154" y="291"/>
                  </a:cubicBezTo>
                  <a:cubicBezTo>
                    <a:pt x="154" y="290"/>
                    <a:pt x="154" y="290"/>
                    <a:pt x="154" y="289"/>
                  </a:cubicBezTo>
                  <a:cubicBezTo>
                    <a:pt x="153" y="289"/>
                    <a:pt x="153" y="289"/>
                    <a:pt x="152" y="289"/>
                  </a:cubicBezTo>
                  <a:cubicBezTo>
                    <a:pt x="152" y="288"/>
                    <a:pt x="152" y="288"/>
                    <a:pt x="152" y="287"/>
                  </a:cubicBezTo>
                  <a:cubicBezTo>
                    <a:pt x="152" y="287"/>
                    <a:pt x="151" y="287"/>
                    <a:pt x="151" y="287"/>
                  </a:cubicBezTo>
                  <a:cubicBezTo>
                    <a:pt x="150" y="287"/>
                    <a:pt x="150" y="287"/>
                    <a:pt x="149" y="287"/>
                  </a:cubicBezTo>
                  <a:cubicBezTo>
                    <a:pt x="149" y="287"/>
                    <a:pt x="149" y="286"/>
                    <a:pt x="149" y="286"/>
                  </a:cubicBezTo>
                  <a:cubicBezTo>
                    <a:pt x="149" y="286"/>
                    <a:pt x="148" y="286"/>
                    <a:pt x="148" y="286"/>
                  </a:cubicBezTo>
                  <a:cubicBezTo>
                    <a:pt x="147" y="286"/>
                    <a:pt x="146" y="286"/>
                    <a:pt x="146" y="286"/>
                  </a:cubicBezTo>
                  <a:cubicBezTo>
                    <a:pt x="145" y="286"/>
                    <a:pt x="145" y="286"/>
                    <a:pt x="144" y="286"/>
                  </a:cubicBezTo>
                  <a:cubicBezTo>
                    <a:pt x="144" y="286"/>
                    <a:pt x="143" y="286"/>
                    <a:pt x="143" y="286"/>
                  </a:cubicBezTo>
                  <a:cubicBezTo>
                    <a:pt x="142" y="286"/>
                    <a:pt x="142" y="286"/>
                    <a:pt x="141" y="286"/>
                  </a:cubicBezTo>
                  <a:cubicBezTo>
                    <a:pt x="141" y="285"/>
                    <a:pt x="141" y="285"/>
                    <a:pt x="141" y="284"/>
                  </a:cubicBezTo>
                  <a:cubicBezTo>
                    <a:pt x="141" y="284"/>
                    <a:pt x="140" y="284"/>
                    <a:pt x="140" y="284"/>
                  </a:cubicBezTo>
                  <a:cubicBezTo>
                    <a:pt x="139" y="284"/>
                    <a:pt x="139" y="284"/>
                    <a:pt x="138" y="284"/>
                  </a:cubicBezTo>
                  <a:cubicBezTo>
                    <a:pt x="138" y="284"/>
                    <a:pt x="137" y="284"/>
                    <a:pt x="137" y="284"/>
                  </a:cubicBezTo>
                  <a:cubicBezTo>
                    <a:pt x="137" y="284"/>
                    <a:pt x="137" y="283"/>
                    <a:pt x="137" y="283"/>
                  </a:cubicBezTo>
                  <a:cubicBezTo>
                    <a:pt x="136" y="283"/>
                    <a:pt x="136" y="283"/>
                    <a:pt x="135" y="283"/>
                  </a:cubicBezTo>
                  <a:cubicBezTo>
                    <a:pt x="135" y="283"/>
                    <a:pt x="134" y="283"/>
                    <a:pt x="134" y="283"/>
                  </a:cubicBezTo>
                  <a:cubicBezTo>
                    <a:pt x="134" y="282"/>
                    <a:pt x="134" y="281"/>
                    <a:pt x="134" y="281"/>
                  </a:cubicBezTo>
                  <a:cubicBezTo>
                    <a:pt x="133" y="281"/>
                    <a:pt x="132" y="281"/>
                    <a:pt x="132" y="281"/>
                  </a:cubicBezTo>
                  <a:cubicBezTo>
                    <a:pt x="131" y="281"/>
                    <a:pt x="131" y="281"/>
                    <a:pt x="130" y="281"/>
                  </a:cubicBezTo>
                  <a:cubicBezTo>
                    <a:pt x="130" y="281"/>
                    <a:pt x="129" y="281"/>
                    <a:pt x="129" y="281"/>
                  </a:cubicBezTo>
                  <a:cubicBezTo>
                    <a:pt x="129" y="280"/>
                    <a:pt x="129" y="280"/>
                    <a:pt x="129" y="279"/>
                  </a:cubicBezTo>
                  <a:cubicBezTo>
                    <a:pt x="128" y="279"/>
                    <a:pt x="128" y="279"/>
                    <a:pt x="127" y="279"/>
                  </a:cubicBezTo>
                  <a:cubicBezTo>
                    <a:pt x="127" y="279"/>
                    <a:pt x="127" y="278"/>
                    <a:pt x="127" y="278"/>
                  </a:cubicBezTo>
                  <a:cubicBezTo>
                    <a:pt x="127" y="278"/>
                    <a:pt x="126" y="278"/>
                    <a:pt x="126" y="278"/>
                  </a:cubicBezTo>
                  <a:cubicBezTo>
                    <a:pt x="125" y="278"/>
                    <a:pt x="125" y="278"/>
                    <a:pt x="124" y="278"/>
                  </a:cubicBezTo>
                  <a:cubicBezTo>
                    <a:pt x="124" y="277"/>
                    <a:pt x="124" y="277"/>
                    <a:pt x="124" y="276"/>
                  </a:cubicBezTo>
                  <a:cubicBezTo>
                    <a:pt x="124" y="276"/>
                    <a:pt x="124" y="275"/>
                    <a:pt x="124" y="274"/>
                  </a:cubicBezTo>
                  <a:cubicBezTo>
                    <a:pt x="124" y="274"/>
                    <a:pt x="124" y="273"/>
                    <a:pt x="124" y="273"/>
                  </a:cubicBezTo>
                  <a:cubicBezTo>
                    <a:pt x="124" y="273"/>
                    <a:pt x="123" y="273"/>
                    <a:pt x="122" y="273"/>
                  </a:cubicBezTo>
                  <a:cubicBezTo>
                    <a:pt x="122" y="272"/>
                    <a:pt x="122" y="272"/>
                    <a:pt x="122" y="271"/>
                  </a:cubicBezTo>
                  <a:cubicBezTo>
                    <a:pt x="122" y="271"/>
                    <a:pt x="122" y="270"/>
                    <a:pt x="122" y="270"/>
                  </a:cubicBezTo>
                  <a:cubicBezTo>
                    <a:pt x="122" y="270"/>
                    <a:pt x="121" y="270"/>
                    <a:pt x="121" y="270"/>
                  </a:cubicBezTo>
                  <a:cubicBezTo>
                    <a:pt x="121" y="269"/>
                    <a:pt x="121" y="269"/>
                    <a:pt x="121" y="268"/>
                  </a:cubicBezTo>
                  <a:cubicBezTo>
                    <a:pt x="121" y="268"/>
                    <a:pt x="121" y="267"/>
                    <a:pt x="121" y="266"/>
                  </a:cubicBezTo>
                  <a:cubicBezTo>
                    <a:pt x="120" y="266"/>
                    <a:pt x="120" y="266"/>
                    <a:pt x="119" y="266"/>
                  </a:cubicBezTo>
                  <a:cubicBezTo>
                    <a:pt x="119" y="266"/>
                    <a:pt x="119" y="265"/>
                    <a:pt x="119" y="265"/>
                  </a:cubicBezTo>
                  <a:cubicBezTo>
                    <a:pt x="119" y="265"/>
                    <a:pt x="118" y="265"/>
                    <a:pt x="118" y="265"/>
                  </a:cubicBezTo>
                  <a:cubicBezTo>
                    <a:pt x="117" y="265"/>
                    <a:pt x="117" y="265"/>
                    <a:pt x="116" y="265"/>
                  </a:cubicBezTo>
                  <a:cubicBezTo>
                    <a:pt x="116" y="264"/>
                    <a:pt x="116" y="264"/>
                    <a:pt x="116" y="263"/>
                  </a:cubicBezTo>
                  <a:cubicBezTo>
                    <a:pt x="116" y="263"/>
                    <a:pt x="115" y="263"/>
                    <a:pt x="115" y="263"/>
                  </a:cubicBezTo>
                  <a:cubicBezTo>
                    <a:pt x="114" y="263"/>
                    <a:pt x="114" y="263"/>
                    <a:pt x="113" y="263"/>
                  </a:cubicBezTo>
                  <a:cubicBezTo>
                    <a:pt x="113" y="263"/>
                    <a:pt x="112" y="263"/>
                    <a:pt x="112" y="263"/>
                  </a:cubicBezTo>
                  <a:cubicBezTo>
                    <a:pt x="111" y="263"/>
                    <a:pt x="111" y="263"/>
                    <a:pt x="110" y="263"/>
                  </a:cubicBezTo>
                  <a:cubicBezTo>
                    <a:pt x="110" y="263"/>
                    <a:pt x="109" y="263"/>
                    <a:pt x="108" y="263"/>
                  </a:cubicBezTo>
                  <a:cubicBezTo>
                    <a:pt x="108" y="263"/>
                    <a:pt x="108" y="262"/>
                    <a:pt x="108" y="262"/>
                  </a:cubicBezTo>
                  <a:cubicBezTo>
                    <a:pt x="108" y="262"/>
                    <a:pt x="107" y="262"/>
                    <a:pt x="107" y="262"/>
                  </a:cubicBezTo>
                  <a:cubicBezTo>
                    <a:pt x="106" y="262"/>
                    <a:pt x="106" y="262"/>
                    <a:pt x="105" y="262"/>
                  </a:cubicBezTo>
                  <a:cubicBezTo>
                    <a:pt x="105" y="261"/>
                    <a:pt x="105" y="260"/>
                    <a:pt x="105" y="260"/>
                  </a:cubicBezTo>
                  <a:cubicBezTo>
                    <a:pt x="105" y="260"/>
                    <a:pt x="104" y="260"/>
                    <a:pt x="104" y="260"/>
                  </a:cubicBezTo>
                  <a:cubicBezTo>
                    <a:pt x="104" y="259"/>
                    <a:pt x="104" y="259"/>
                    <a:pt x="104" y="258"/>
                  </a:cubicBezTo>
                  <a:cubicBezTo>
                    <a:pt x="104" y="258"/>
                    <a:pt x="104" y="257"/>
                    <a:pt x="104" y="257"/>
                  </a:cubicBezTo>
                  <a:cubicBezTo>
                    <a:pt x="103" y="257"/>
                    <a:pt x="103" y="257"/>
                    <a:pt x="102" y="257"/>
                  </a:cubicBezTo>
                  <a:cubicBezTo>
                    <a:pt x="102" y="257"/>
                    <a:pt x="101" y="257"/>
                    <a:pt x="101" y="257"/>
                  </a:cubicBezTo>
                  <a:cubicBezTo>
                    <a:pt x="101" y="256"/>
                    <a:pt x="101" y="256"/>
                    <a:pt x="101" y="255"/>
                  </a:cubicBezTo>
                  <a:cubicBezTo>
                    <a:pt x="100" y="255"/>
                    <a:pt x="100" y="255"/>
                    <a:pt x="99" y="255"/>
                  </a:cubicBezTo>
                  <a:cubicBezTo>
                    <a:pt x="99" y="255"/>
                    <a:pt x="99" y="254"/>
                    <a:pt x="99" y="254"/>
                  </a:cubicBezTo>
                  <a:cubicBezTo>
                    <a:pt x="99" y="253"/>
                    <a:pt x="99" y="252"/>
                    <a:pt x="99" y="252"/>
                  </a:cubicBezTo>
                  <a:cubicBezTo>
                    <a:pt x="99" y="251"/>
                    <a:pt x="99" y="251"/>
                    <a:pt x="99" y="250"/>
                  </a:cubicBezTo>
                  <a:cubicBezTo>
                    <a:pt x="99" y="250"/>
                    <a:pt x="99" y="249"/>
                    <a:pt x="99" y="249"/>
                  </a:cubicBezTo>
                  <a:cubicBezTo>
                    <a:pt x="98" y="249"/>
                    <a:pt x="98" y="249"/>
                    <a:pt x="97" y="249"/>
                  </a:cubicBezTo>
                  <a:cubicBezTo>
                    <a:pt x="97" y="249"/>
                    <a:pt x="97" y="250"/>
                    <a:pt x="97" y="250"/>
                  </a:cubicBezTo>
                  <a:cubicBezTo>
                    <a:pt x="97" y="250"/>
                    <a:pt x="96" y="250"/>
                    <a:pt x="96" y="250"/>
                  </a:cubicBezTo>
                  <a:cubicBezTo>
                    <a:pt x="95" y="250"/>
                    <a:pt x="95" y="250"/>
                    <a:pt x="94" y="250"/>
                  </a:cubicBezTo>
                  <a:cubicBezTo>
                    <a:pt x="94" y="250"/>
                    <a:pt x="93" y="250"/>
                    <a:pt x="93" y="250"/>
                  </a:cubicBezTo>
                  <a:cubicBezTo>
                    <a:pt x="93" y="250"/>
                    <a:pt x="93" y="249"/>
                    <a:pt x="93" y="249"/>
                  </a:cubicBezTo>
                  <a:cubicBezTo>
                    <a:pt x="92" y="249"/>
                    <a:pt x="92" y="249"/>
                    <a:pt x="91" y="249"/>
                  </a:cubicBezTo>
                  <a:cubicBezTo>
                    <a:pt x="91" y="249"/>
                    <a:pt x="90" y="249"/>
                    <a:pt x="90" y="249"/>
                  </a:cubicBezTo>
                  <a:cubicBezTo>
                    <a:pt x="90" y="249"/>
                    <a:pt x="90" y="250"/>
                    <a:pt x="90" y="250"/>
                  </a:cubicBezTo>
                  <a:cubicBezTo>
                    <a:pt x="89" y="250"/>
                    <a:pt x="89" y="250"/>
                    <a:pt x="88" y="250"/>
                  </a:cubicBezTo>
                  <a:cubicBezTo>
                    <a:pt x="88" y="250"/>
                    <a:pt x="87" y="250"/>
                    <a:pt x="87" y="250"/>
                  </a:cubicBezTo>
                  <a:cubicBezTo>
                    <a:pt x="86" y="250"/>
                    <a:pt x="85" y="250"/>
                    <a:pt x="85" y="250"/>
                  </a:cubicBezTo>
                  <a:cubicBezTo>
                    <a:pt x="84" y="250"/>
                    <a:pt x="84" y="250"/>
                    <a:pt x="83" y="250"/>
                  </a:cubicBezTo>
                  <a:cubicBezTo>
                    <a:pt x="83" y="250"/>
                    <a:pt x="82" y="250"/>
                    <a:pt x="82" y="250"/>
                  </a:cubicBezTo>
                  <a:cubicBezTo>
                    <a:pt x="82" y="250"/>
                    <a:pt x="82" y="249"/>
                    <a:pt x="82" y="249"/>
                  </a:cubicBezTo>
                  <a:cubicBezTo>
                    <a:pt x="81" y="249"/>
                    <a:pt x="81" y="249"/>
                    <a:pt x="80" y="249"/>
                  </a:cubicBezTo>
                  <a:cubicBezTo>
                    <a:pt x="80" y="248"/>
                    <a:pt x="80" y="248"/>
                    <a:pt x="80" y="247"/>
                  </a:cubicBezTo>
                  <a:cubicBezTo>
                    <a:pt x="80" y="247"/>
                    <a:pt x="79" y="247"/>
                    <a:pt x="79" y="247"/>
                  </a:cubicBezTo>
                  <a:cubicBezTo>
                    <a:pt x="79" y="247"/>
                    <a:pt x="79" y="246"/>
                    <a:pt x="79" y="245"/>
                  </a:cubicBezTo>
                  <a:cubicBezTo>
                    <a:pt x="78" y="245"/>
                    <a:pt x="78" y="245"/>
                    <a:pt x="77" y="245"/>
                  </a:cubicBezTo>
                  <a:cubicBezTo>
                    <a:pt x="77" y="245"/>
                    <a:pt x="76" y="245"/>
                    <a:pt x="76" y="245"/>
                  </a:cubicBezTo>
                  <a:cubicBezTo>
                    <a:pt x="76" y="246"/>
                    <a:pt x="76" y="247"/>
                    <a:pt x="76" y="247"/>
                  </a:cubicBezTo>
                  <a:cubicBezTo>
                    <a:pt x="75" y="247"/>
                    <a:pt x="75" y="247"/>
                    <a:pt x="74" y="247"/>
                  </a:cubicBezTo>
                  <a:cubicBezTo>
                    <a:pt x="74" y="247"/>
                    <a:pt x="74" y="246"/>
                    <a:pt x="74" y="245"/>
                  </a:cubicBezTo>
                  <a:cubicBezTo>
                    <a:pt x="74" y="245"/>
                    <a:pt x="74" y="244"/>
                    <a:pt x="74" y="244"/>
                  </a:cubicBezTo>
                  <a:cubicBezTo>
                    <a:pt x="74" y="244"/>
                    <a:pt x="73" y="244"/>
                    <a:pt x="73" y="244"/>
                  </a:cubicBezTo>
                  <a:cubicBezTo>
                    <a:pt x="72" y="244"/>
                    <a:pt x="71" y="244"/>
                    <a:pt x="71" y="244"/>
                  </a:cubicBezTo>
                  <a:cubicBezTo>
                    <a:pt x="71" y="244"/>
                    <a:pt x="71" y="245"/>
                    <a:pt x="71" y="245"/>
                  </a:cubicBezTo>
                  <a:cubicBezTo>
                    <a:pt x="70" y="245"/>
                    <a:pt x="70" y="245"/>
                    <a:pt x="69" y="245"/>
                  </a:cubicBezTo>
                  <a:cubicBezTo>
                    <a:pt x="69" y="246"/>
                    <a:pt x="69" y="247"/>
                    <a:pt x="69" y="247"/>
                  </a:cubicBezTo>
                  <a:cubicBezTo>
                    <a:pt x="69" y="247"/>
                    <a:pt x="68" y="247"/>
                    <a:pt x="68" y="247"/>
                  </a:cubicBezTo>
                  <a:cubicBezTo>
                    <a:pt x="67" y="247"/>
                    <a:pt x="67" y="247"/>
                    <a:pt x="66" y="247"/>
                  </a:cubicBezTo>
                  <a:cubicBezTo>
                    <a:pt x="66" y="247"/>
                    <a:pt x="65" y="247"/>
                    <a:pt x="65" y="247"/>
                  </a:cubicBezTo>
                  <a:cubicBezTo>
                    <a:pt x="65" y="248"/>
                    <a:pt x="65" y="248"/>
                    <a:pt x="65" y="249"/>
                  </a:cubicBezTo>
                  <a:cubicBezTo>
                    <a:pt x="64" y="249"/>
                    <a:pt x="64" y="249"/>
                    <a:pt x="63" y="249"/>
                  </a:cubicBezTo>
                  <a:cubicBezTo>
                    <a:pt x="63" y="249"/>
                    <a:pt x="63" y="250"/>
                    <a:pt x="63" y="250"/>
                  </a:cubicBezTo>
                  <a:cubicBezTo>
                    <a:pt x="63" y="250"/>
                    <a:pt x="62" y="250"/>
                    <a:pt x="61" y="250"/>
                  </a:cubicBezTo>
                  <a:cubicBezTo>
                    <a:pt x="61" y="251"/>
                    <a:pt x="61" y="251"/>
                    <a:pt x="61" y="252"/>
                  </a:cubicBezTo>
                  <a:cubicBezTo>
                    <a:pt x="61" y="252"/>
                    <a:pt x="61" y="253"/>
                    <a:pt x="61" y="254"/>
                  </a:cubicBezTo>
                  <a:cubicBezTo>
                    <a:pt x="61" y="254"/>
                    <a:pt x="60" y="254"/>
                    <a:pt x="60" y="254"/>
                  </a:cubicBezTo>
                  <a:cubicBezTo>
                    <a:pt x="59" y="254"/>
                    <a:pt x="59" y="254"/>
                    <a:pt x="58" y="254"/>
                  </a:cubicBezTo>
                  <a:cubicBezTo>
                    <a:pt x="58" y="253"/>
                    <a:pt x="58" y="252"/>
                    <a:pt x="58" y="252"/>
                  </a:cubicBezTo>
                  <a:cubicBezTo>
                    <a:pt x="58" y="252"/>
                    <a:pt x="57" y="252"/>
                    <a:pt x="57" y="252"/>
                  </a:cubicBezTo>
                  <a:cubicBezTo>
                    <a:pt x="56" y="252"/>
                    <a:pt x="56" y="252"/>
                    <a:pt x="55" y="252"/>
                  </a:cubicBezTo>
                  <a:cubicBezTo>
                    <a:pt x="55" y="252"/>
                    <a:pt x="54" y="252"/>
                    <a:pt x="54" y="252"/>
                  </a:cubicBezTo>
                  <a:cubicBezTo>
                    <a:pt x="54" y="251"/>
                    <a:pt x="54" y="251"/>
                    <a:pt x="54" y="250"/>
                  </a:cubicBezTo>
                  <a:cubicBezTo>
                    <a:pt x="53" y="250"/>
                    <a:pt x="53" y="250"/>
                    <a:pt x="52" y="250"/>
                  </a:cubicBezTo>
                  <a:cubicBezTo>
                    <a:pt x="52" y="251"/>
                    <a:pt x="52" y="251"/>
                    <a:pt x="52" y="251"/>
                  </a:cubicBezTo>
                  <a:cubicBezTo>
                    <a:pt x="52" y="252"/>
                    <a:pt x="52" y="252"/>
                    <a:pt x="52" y="252"/>
                  </a:cubicBezTo>
                  <a:cubicBezTo>
                    <a:pt x="52" y="252"/>
                    <a:pt x="51" y="252"/>
                    <a:pt x="51" y="252"/>
                  </a:cubicBezTo>
                  <a:cubicBezTo>
                    <a:pt x="51" y="252"/>
                    <a:pt x="51" y="253"/>
                    <a:pt x="51" y="254"/>
                  </a:cubicBezTo>
                  <a:cubicBezTo>
                    <a:pt x="50" y="254"/>
                    <a:pt x="50" y="254"/>
                    <a:pt x="49" y="254"/>
                  </a:cubicBezTo>
                  <a:cubicBezTo>
                    <a:pt x="48" y="254"/>
                    <a:pt x="48" y="254"/>
                    <a:pt x="47" y="254"/>
                  </a:cubicBezTo>
                  <a:cubicBezTo>
                    <a:pt x="47" y="254"/>
                    <a:pt x="46" y="254"/>
                    <a:pt x="46" y="254"/>
                  </a:cubicBezTo>
                  <a:cubicBezTo>
                    <a:pt x="46" y="253"/>
                    <a:pt x="46" y="252"/>
                    <a:pt x="46" y="252"/>
                  </a:cubicBezTo>
                  <a:cubicBezTo>
                    <a:pt x="46" y="251"/>
                    <a:pt x="46" y="251"/>
                    <a:pt x="46" y="250"/>
                  </a:cubicBezTo>
                  <a:cubicBezTo>
                    <a:pt x="45" y="250"/>
                    <a:pt x="45" y="250"/>
                    <a:pt x="44" y="250"/>
                  </a:cubicBezTo>
                  <a:cubicBezTo>
                    <a:pt x="44" y="250"/>
                    <a:pt x="44" y="249"/>
                    <a:pt x="44" y="249"/>
                  </a:cubicBezTo>
                  <a:cubicBezTo>
                    <a:pt x="44" y="248"/>
                    <a:pt x="44" y="248"/>
                    <a:pt x="44" y="247"/>
                  </a:cubicBezTo>
                  <a:cubicBezTo>
                    <a:pt x="44" y="247"/>
                    <a:pt x="44" y="246"/>
                    <a:pt x="44" y="245"/>
                  </a:cubicBezTo>
                  <a:cubicBezTo>
                    <a:pt x="44" y="245"/>
                    <a:pt x="44" y="244"/>
                    <a:pt x="44" y="244"/>
                  </a:cubicBezTo>
                  <a:cubicBezTo>
                    <a:pt x="44" y="243"/>
                    <a:pt x="44" y="243"/>
                    <a:pt x="44" y="242"/>
                  </a:cubicBezTo>
                  <a:cubicBezTo>
                    <a:pt x="44" y="242"/>
                    <a:pt x="44" y="241"/>
                    <a:pt x="44" y="241"/>
                  </a:cubicBezTo>
                  <a:cubicBezTo>
                    <a:pt x="45" y="241"/>
                    <a:pt x="45" y="241"/>
                    <a:pt x="46" y="241"/>
                  </a:cubicBezTo>
                  <a:cubicBezTo>
                    <a:pt x="46" y="240"/>
                    <a:pt x="46" y="240"/>
                    <a:pt x="46" y="239"/>
                  </a:cubicBezTo>
                  <a:cubicBezTo>
                    <a:pt x="46" y="239"/>
                    <a:pt x="46" y="238"/>
                    <a:pt x="46" y="237"/>
                  </a:cubicBezTo>
                  <a:cubicBezTo>
                    <a:pt x="46" y="237"/>
                    <a:pt x="46" y="236"/>
                    <a:pt x="46" y="236"/>
                  </a:cubicBezTo>
                  <a:cubicBezTo>
                    <a:pt x="45" y="236"/>
                    <a:pt x="45" y="236"/>
                    <a:pt x="44" y="236"/>
                  </a:cubicBezTo>
                  <a:cubicBezTo>
                    <a:pt x="44" y="236"/>
                    <a:pt x="43" y="236"/>
                    <a:pt x="43" y="236"/>
                  </a:cubicBezTo>
                  <a:cubicBezTo>
                    <a:pt x="43" y="235"/>
                    <a:pt x="43" y="235"/>
                    <a:pt x="43" y="234"/>
                  </a:cubicBezTo>
                  <a:cubicBezTo>
                    <a:pt x="42" y="234"/>
                    <a:pt x="42" y="234"/>
                    <a:pt x="41" y="234"/>
                  </a:cubicBezTo>
                  <a:cubicBezTo>
                    <a:pt x="41" y="234"/>
                    <a:pt x="40" y="234"/>
                    <a:pt x="40" y="234"/>
                  </a:cubicBezTo>
                  <a:cubicBezTo>
                    <a:pt x="39" y="234"/>
                    <a:pt x="39" y="234"/>
                    <a:pt x="38" y="234"/>
                  </a:cubicBezTo>
                  <a:cubicBezTo>
                    <a:pt x="37" y="234"/>
                    <a:pt x="37" y="234"/>
                    <a:pt x="36" y="234"/>
                  </a:cubicBezTo>
                  <a:cubicBezTo>
                    <a:pt x="36" y="234"/>
                    <a:pt x="35" y="234"/>
                    <a:pt x="35" y="234"/>
                  </a:cubicBezTo>
                  <a:cubicBezTo>
                    <a:pt x="34" y="234"/>
                    <a:pt x="34" y="234"/>
                    <a:pt x="33" y="234"/>
                  </a:cubicBezTo>
                  <a:cubicBezTo>
                    <a:pt x="33" y="234"/>
                    <a:pt x="33" y="233"/>
                    <a:pt x="33" y="233"/>
                  </a:cubicBezTo>
                  <a:cubicBezTo>
                    <a:pt x="34" y="233"/>
                    <a:pt x="34" y="233"/>
                    <a:pt x="35" y="233"/>
                  </a:cubicBezTo>
                  <a:cubicBezTo>
                    <a:pt x="35" y="232"/>
                    <a:pt x="35" y="231"/>
                    <a:pt x="35" y="231"/>
                  </a:cubicBezTo>
                  <a:cubicBezTo>
                    <a:pt x="35" y="231"/>
                    <a:pt x="36" y="231"/>
                    <a:pt x="36" y="231"/>
                  </a:cubicBezTo>
                  <a:cubicBezTo>
                    <a:pt x="36" y="230"/>
                    <a:pt x="36" y="230"/>
                    <a:pt x="36" y="229"/>
                  </a:cubicBezTo>
                  <a:cubicBezTo>
                    <a:pt x="36" y="229"/>
                    <a:pt x="36" y="228"/>
                    <a:pt x="36" y="228"/>
                  </a:cubicBezTo>
                  <a:cubicBezTo>
                    <a:pt x="36" y="227"/>
                    <a:pt x="36" y="227"/>
                    <a:pt x="36" y="226"/>
                  </a:cubicBezTo>
                  <a:cubicBezTo>
                    <a:pt x="36" y="226"/>
                    <a:pt x="36" y="225"/>
                    <a:pt x="36" y="225"/>
                  </a:cubicBezTo>
                  <a:cubicBezTo>
                    <a:pt x="37" y="225"/>
                    <a:pt x="37" y="225"/>
                    <a:pt x="38" y="225"/>
                  </a:cubicBezTo>
                  <a:cubicBezTo>
                    <a:pt x="38" y="224"/>
                    <a:pt x="38" y="223"/>
                    <a:pt x="38" y="223"/>
                  </a:cubicBezTo>
                  <a:cubicBezTo>
                    <a:pt x="39" y="223"/>
                    <a:pt x="39" y="223"/>
                    <a:pt x="40" y="223"/>
                  </a:cubicBezTo>
                  <a:cubicBezTo>
                    <a:pt x="40" y="222"/>
                    <a:pt x="40" y="222"/>
                    <a:pt x="40" y="221"/>
                  </a:cubicBezTo>
                  <a:cubicBezTo>
                    <a:pt x="40" y="221"/>
                    <a:pt x="40" y="220"/>
                    <a:pt x="40" y="220"/>
                  </a:cubicBezTo>
                  <a:cubicBezTo>
                    <a:pt x="40" y="219"/>
                    <a:pt x="40" y="219"/>
                    <a:pt x="40" y="218"/>
                  </a:cubicBezTo>
                  <a:cubicBezTo>
                    <a:pt x="39" y="218"/>
                    <a:pt x="39" y="218"/>
                    <a:pt x="38" y="218"/>
                  </a:cubicBezTo>
                  <a:cubicBezTo>
                    <a:pt x="37" y="218"/>
                    <a:pt x="37" y="218"/>
                    <a:pt x="36" y="218"/>
                  </a:cubicBezTo>
                  <a:cubicBezTo>
                    <a:pt x="36" y="218"/>
                    <a:pt x="35" y="218"/>
                    <a:pt x="35" y="218"/>
                  </a:cubicBezTo>
                  <a:cubicBezTo>
                    <a:pt x="34" y="218"/>
                    <a:pt x="34" y="218"/>
                    <a:pt x="33" y="218"/>
                  </a:cubicBezTo>
                  <a:cubicBezTo>
                    <a:pt x="33" y="218"/>
                    <a:pt x="32" y="218"/>
                    <a:pt x="32" y="218"/>
                  </a:cubicBezTo>
                  <a:cubicBezTo>
                    <a:pt x="31" y="218"/>
                    <a:pt x="31" y="218"/>
                    <a:pt x="30" y="218"/>
                  </a:cubicBezTo>
                  <a:cubicBezTo>
                    <a:pt x="30" y="219"/>
                    <a:pt x="30" y="219"/>
                    <a:pt x="30" y="220"/>
                  </a:cubicBezTo>
                  <a:cubicBezTo>
                    <a:pt x="30" y="220"/>
                    <a:pt x="30" y="221"/>
                    <a:pt x="30" y="221"/>
                  </a:cubicBezTo>
                  <a:cubicBezTo>
                    <a:pt x="30" y="222"/>
                    <a:pt x="30" y="222"/>
                    <a:pt x="30" y="223"/>
                  </a:cubicBezTo>
                  <a:cubicBezTo>
                    <a:pt x="30" y="223"/>
                    <a:pt x="29" y="223"/>
                    <a:pt x="29" y="223"/>
                  </a:cubicBezTo>
                  <a:cubicBezTo>
                    <a:pt x="29" y="223"/>
                    <a:pt x="29" y="224"/>
                    <a:pt x="29" y="225"/>
                  </a:cubicBezTo>
                  <a:cubicBezTo>
                    <a:pt x="28" y="225"/>
                    <a:pt x="28" y="225"/>
                    <a:pt x="27" y="225"/>
                  </a:cubicBezTo>
                  <a:cubicBezTo>
                    <a:pt x="27" y="225"/>
                    <a:pt x="27" y="226"/>
                    <a:pt x="27" y="226"/>
                  </a:cubicBezTo>
                  <a:cubicBezTo>
                    <a:pt x="27" y="226"/>
                    <a:pt x="26" y="226"/>
                    <a:pt x="26" y="226"/>
                  </a:cubicBezTo>
                  <a:cubicBezTo>
                    <a:pt x="25" y="226"/>
                    <a:pt x="24" y="226"/>
                    <a:pt x="24" y="226"/>
                  </a:cubicBezTo>
                  <a:cubicBezTo>
                    <a:pt x="23" y="226"/>
                    <a:pt x="23" y="226"/>
                    <a:pt x="22" y="226"/>
                  </a:cubicBezTo>
                  <a:cubicBezTo>
                    <a:pt x="22" y="226"/>
                    <a:pt x="21" y="226"/>
                    <a:pt x="21" y="226"/>
                  </a:cubicBezTo>
                  <a:cubicBezTo>
                    <a:pt x="21" y="226"/>
                    <a:pt x="21" y="225"/>
                    <a:pt x="21" y="225"/>
                  </a:cubicBezTo>
                  <a:cubicBezTo>
                    <a:pt x="20" y="225"/>
                    <a:pt x="20" y="225"/>
                    <a:pt x="19" y="225"/>
                  </a:cubicBezTo>
                  <a:cubicBezTo>
                    <a:pt x="19" y="225"/>
                    <a:pt x="18" y="225"/>
                    <a:pt x="18" y="225"/>
                  </a:cubicBezTo>
                  <a:cubicBezTo>
                    <a:pt x="18" y="224"/>
                    <a:pt x="18" y="223"/>
                    <a:pt x="18" y="223"/>
                  </a:cubicBezTo>
                  <a:cubicBezTo>
                    <a:pt x="18" y="222"/>
                    <a:pt x="18" y="222"/>
                    <a:pt x="18" y="221"/>
                  </a:cubicBezTo>
                  <a:cubicBezTo>
                    <a:pt x="18" y="221"/>
                    <a:pt x="18" y="220"/>
                    <a:pt x="18" y="220"/>
                  </a:cubicBezTo>
                  <a:cubicBezTo>
                    <a:pt x="17" y="220"/>
                    <a:pt x="17" y="220"/>
                    <a:pt x="16" y="220"/>
                  </a:cubicBezTo>
                  <a:cubicBezTo>
                    <a:pt x="16" y="219"/>
                    <a:pt x="16" y="219"/>
                    <a:pt x="16" y="218"/>
                  </a:cubicBezTo>
                  <a:cubicBezTo>
                    <a:pt x="16" y="218"/>
                    <a:pt x="15" y="218"/>
                    <a:pt x="14" y="218"/>
                  </a:cubicBezTo>
                  <a:cubicBezTo>
                    <a:pt x="14" y="217"/>
                    <a:pt x="14" y="217"/>
                    <a:pt x="14" y="216"/>
                  </a:cubicBezTo>
                  <a:cubicBezTo>
                    <a:pt x="14" y="216"/>
                    <a:pt x="14" y="215"/>
                    <a:pt x="14" y="215"/>
                  </a:cubicBezTo>
                  <a:cubicBezTo>
                    <a:pt x="14" y="214"/>
                    <a:pt x="14" y="214"/>
                    <a:pt x="14" y="213"/>
                  </a:cubicBezTo>
                  <a:cubicBezTo>
                    <a:pt x="15" y="213"/>
                    <a:pt x="16" y="213"/>
                    <a:pt x="16" y="213"/>
                  </a:cubicBezTo>
                  <a:cubicBezTo>
                    <a:pt x="16" y="213"/>
                    <a:pt x="16" y="212"/>
                    <a:pt x="16" y="212"/>
                  </a:cubicBezTo>
                  <a:cubicBezTo>
                    <a:pt x="16" y="211"/>
                    <a:pt x="16" y="211"/>
                    <a:pt x="16" y="210"/>
                  </a:cubicBezTo>
                  <a:cubicBezTo>
                    <a:pt x="16" y="209"/>
                    <a:pt x="16" y="209"/>
                    <a:pt x="16" y="208"/>
                  </a:cubicBezTo>
                  <a:cubicBezTo>
                    <a:pt x="16" y="208"/>
                    <a:pt x="16" y="207"/>
                    <a:pt x="16" y="207"/>
                  </a:cubicBezTo>
                  <a:cubicBezTo>
                    <a:pt x="17" y="207"/>
                    <a:pt x="17" y="207"/>
                    <a:pt x="18" y="207"/>
                  </a:cubicBezTo>
                  <a:cubicBezTo>
                    <a:pt x="18" y="206"/>
                    <a:pt x="18" y="206"/>
                    <a:pt x="18" y="205"/>
                  </a:cubicBezTo>
                  <a:cubicBezTo>
                    <a:pt x="18" y="205"/>
                    <a:pt x="18" y="204"/>
                    <a:pt x="18" y="203"/>
                  </a:cubicBezTo>
                  <a:cubicBezTo>
                    <a:pt x="18" y="203"/>
                    <a:pt x="18" y="202"/>
                    <a:pt x="18" y="202"/>
                  </a:cubicBezTo>
                  <a:cubicBezTo>
                    <a:pt x="18" y="202"/>
                    <a:pt x="19" y="202"/>
                    <a:pt x="19" y="202"/>
                  </a:cubicBezTo>
                  <a:cubicBezTo>
                    <a:pt x="19" y="201"/>
                    <a:pt x="19" y="201"/>
                    <a:pt x="19" y="200"/>
                  </a:cubicBezTo>
                  <a:cubicBezTo>
                    <a:pt x="19" y="200"/>
                    <a:pt x="19" y="199"/>
                    <a:pt x="19" y="199"/>
                  </a:cubicBezTo>
                  <a:cubicBezTo>
                    <a:pt x="20" y="199"/>
                    <a:pt x="20" y="199"/>
                    <a:pt x="21" y="199"/>
                  </a:cubicBezTo>
                  <a:cubicBezTo>
                    <a:pt x="21" y="198"/>
                    <a:pt x="21" y="198"/>
                    <a:pt x="21" y="197"/>
                  </a:cubicBezTo>
                  <a:cubicBezTo>
                    <a:pt x="21" y="197"/>
                    <a:pt x="22" y="197"/>
                    <a:pt x="22" y="197"/>
                  </a:cubicBezTo>
                  <a:cubicBezTo>
                    <a:pt x="23" y="197"/>
                    <a:pt x="23" y="197"/>
                    <a:pt x="24" y="197"/>
                  </a:cubicBezTo>
                  <a:cubicBezTo>
                    <a:pt x="24" y="197"/>
                    <a:pt x="24" y="196"/>
                    <a:pt x="24" y="196"/>
                  </a:cubicBezTo>
                  <a:cubicBezTo>
                    <a:pt x="24" y="196"/>
                    <a:pt x="25" y="196"/>
                    <a:pt x="26" y="196"/>
                  </a:cubicBezTo>
                  <a:cubicBezTo>
                    <a:pt x="26" y="195"/>
                    <a:pt x="26" y="194"/>
                    <a:pt x="26" y="194"/>
                  </a:cubicBezTo>
                  <a:cubicBezTo>
                    <a:pt x="26" y="194"/>
                    <a:pt x="27" y="194"/>
                    <a:pt x="27" y="194"/>
                  </a:cubicBezTo>
                  <a:cubicBezTo>
                    <a:pt x="28" y="194"/>
                    <a:pt x="28" y="194"/>
                    <a:pt x="29" y="194"/>
                  </a:cubicBezTo>
                  <a:cubicBezTo>
                    <a:pt x="29" y="194"/>
                    <a:pt x="30" y="194"/>
                    <a:pt x="30" y="194"/>
                  </a:cubicBezTo>
                  <a:cubicBezTo>
                    <a:pt x="31" y="194"/>
                    <a:pt x="31" y="194"/>
                    <a:pt x="32" y="194"/>
                  </a:cubicBezTo>
                  <a:cubicBezTo>
                    <a:pt x="32" y="194"/>
                    <a:pt x="32" y="195"/>
                    <a:pt x="32" y="196"/>
                  </a:cubicBezTo>
                  <a:cubicBezTo>
                    <a:pt x="32" y="196"/>
                    <a:pt x="33" y="196"/>
                    <a:pt x="33" y="196"/>
                  </a:cubicBezTo>
                  <a:cubicBezTo>
                    <a:pt x="34" y="196"/>
                    <a:pt x="34" y="196"/>
                    <a:pt x="35" y="196"/>
                  </a:cubicBezTo>
                  <a:cubicBezTo>
                    <a:pt x="35" y="196"/>
                    <a:pt x="35" y="197"/>
                    <a:pt x="35" y="197"/>
                  </a:cubicBezTo>
                  <a:cubicBezTo>
                    <a:pt x="35" y="197"/>
                    <a:pt x="36" y="197"/>
                    <a:pt x="36" y="197"/>
                  </a:cubicBezTo>
                  <a:cubicBezTo>
                    <a:pt x="36" y="197"/>
                    <a:pt x="36" y="196"/>
                    <a:pt x="36" y="196"/>
                  </a:cubicBezTo>
                  <a:cubicBezTo>
                    <a:pt x="37" y="196"/>
                    <a:pt x="37" y="196"/>
                    <a:pt x="38" y="196"/>
                  </a:cubicBezTo>
                  <a:cubicBezTo>
                    <a:pt x="39" y="196"/>
                    <a:pt x="39" y="196"/>
                    <a:pt x="40" y="196"/>
                  </a:cubicBezTo>
                  <a:cubicBezTo>
                    <a:pt x="40" y="195"/>
                    <a:pt x="40" y="194"/>
                    <a:pt x="40" y="194"/>
                  </a:cubicBezTo>
                  <a:cubicBezTo>
                    <a:pt x="40" y="194"/>
                    <a:pt x="41" y="194"/>
                    <a:pt x="41" y="194"/>
                  </a:cubicBezTo>
                  <a:cubicBezTo>
                    <a:pt x="42" y="194"/>
                    <a:pt x="42" y="194"/>
                    <a:pt x="43" y="194"/>
                  </a:cubicBezTo>
                  <a:cubicBezTo>
                    <a:pt x="43" y="194"/>
                    <a:pt x="44" y="194"/>
                    <a:pt x="44" y="194"/>
                  </a:cubicBezTo>
                  <a:cubicBezTo>
                    <a:pt x="45" y="194"/>
                    <a:pt x="45" y="194"/>
                    <a:pt x="46" y="194"/>
                  </a:cubicBezTo>
                  <a:cubicBezTo>
                    <a:pt x="46" y="194"/>
                    <a:pt x="47" y="194"/>
                    <a:pt x="47" y="194"/>
                  </a:cubicBezTo>
                  <a:cubicBezTo>
                    <a:pt x="47" y="194"/>
                    <a:pt x="47" y="195"/>
                    <a:pt x="47" y="196"/>
                  </a:cubicBezTo>
                  <a:cubicBezTo>
                    <a:pt x="48" y="196"/>
                    <a:pt x="48" y="196"/>
                    <a:pt x="49" y="196"/>
                  </a:cubicBezTo>
                  <a:cubicBezTo>
                    <a:pt x="50" y="196"/>
                    <a:pt x="50" y="196"/>
                    <a:pt x="51" y="196"/>
                  </a:cubicBezTo>
                  <a:cubicBezTo>
                    <a:pt x="51" y="196"/>
                    <a:pt x="52" y="196"/>
                    <a:pt x="52" y="196"/>
                  </a:cubicBezTo>
                  <a:cubicBezTo>
                    <a:pt x="52" y="196"/>
                    <a:pt x="52" y="197"/>
                    <a:pt x="52" y="197"/>
                  </a:cubicBezTo>
                  <a:cubicBezTo>
                    <a:pt x="52" y="198"/>
                    <a:pt x="52" y="198"/>
                    <a:pt x="52" y="199"/>
                  </a:cubicBezTo>
                  <a:cubicBezTo>
                    <a:pt x="52" y="199"/>
                    <a:pt x="52" y="200"/>
                    <a:pt x="52" y="200"/>
                  </a:cubicBezTo>
                  <a:cubicBezTo>
                    <a:pt x="52" y="201"/>
                    <a:pt x="52" y="201"/>
                    <a:pt x="52" y="202"/>
                  </a:cubicBezTo>
                  <a:cubicBezTo>
                    <a:pt x="52" y="202"/>
                    <a:pt x="52" y="203"/>
                    <a:pt x="52" y="203"/>
                  </a:cubicBezTo>
                  <a:cubicBezTo>
                    <a:pt x="52" y="204"/>
                    <a:pt x="52" y="205"/>
                    <a:pt x="52" y="205"/>
                  </a:cubicBezTo>
                  <a:cubicBezTo>
                    <a:pt x="53" y="205"/>
                    <a:pt x="53" y="205"/>
                    <a:pt x="54" y="205"/>
                  </a:cubicBezTo>
                  <a:cubicBezTo>
                    <a:pt x="54" y="206"/>
                    <a:pt x="54" y="206"/>
                    <a:pt x="54" y="207"/>
                  </a:cubicBezTo>
                  <a:cubicBezTo>
                    <a:pt x="54" y="207"/>
                    <a:pt x="54" y="208"/>
                    <a:pt x="54" y="208"/>
                  </a:cubicBezTo>
                  <a:cubicBezTo>
                    <a:pt x="54" y="209"/>
                    <a:pt x="54" y="209"/>
                    <a:pt x="54" y="210"/>
                  </a:cubicBezTo>
                  <a:cubicBezTo>
                    <a:pt x="54" y="210"/>
                    <a:pt x="55" y="210"/>
                    <a:pt x="55" y="210"/>
                  </a:cubicBezTo>
                  <a:cubicBezTo>
                    <a:pt x="56" y="210"/>
                    <a:pt x="56" y="210"/>
                    <a:pt x="57" y="210"/>
                  </a:cubicBezTo>
                  <a:cubicBezTo>
                    <a:pt x="57" y="209"/>
                    <a:pt x="57" y="209"/>
                    <a:pt x="57" y="208"/>
                  </a:cubicBezTo>
                  <a:cubicBezTo>
                    <a:pt x="57" y="208"/>
                    <a:pt x="58" y="208"/>
                    <a:pt x="58" y="208"/>
                  </a:cubicBezTo>
                  <a:cubicBezTo>
                    <a:pt x="58" y="208"/>
                    <a:pt x="58" y="207"/>
                    <a:pt x="58" y="207"/>
                  </a:cubicBezTo>
                  <a:cubicBezTo>
                    <a:pt x="58" y="206"/>
                    <a:pt x="58" y="206"/>
                    <a:pt x="58" y="205"/>
                  </a:cubicBezTo>
                  <a:cubicBezTo>
                    <a:pt x="58" y="205"/>
                    <a:pt x="58" y="204"/>
                    <a:pt x="58" y="203"/>
                  </a:cubicBezTo>
                  <a:cubicBezTo>
                    <a:pt x="58" y="203"/>
                    <a:pt x="58" y="202"/>
                    <a:pt x="58" y="202"/>
                  </a:cubicBezTo>
                  <a:cubicBezTo>
                    <a:pt x="58" y="201"/>
                    <a:pt x="58" y="201"/>
                    <a:pt x="58" y="200"/>
                  </a:cubicBezTo>
                  <a:cubicBezTo>
                    <a:pt x="58" y="200"/>
                    <a:pt x="58" y="199"/>
                    <a:pt x="58" y="199"/>
                  </a:cubicBezTo>
                  <a:cubicBezTo>
                    <a:pt x="58" y="198"/>
                    <a:pt x="58" y="198"/>
                    <a:pt x="58" y="197"/>
                  </a:cubicBezTo>
                  <a:cubicBezTo>
                    <a:pt x="58" y="197"/>
                    <a:pt x="58" y="196"/>
                    <a:pt x="58" y="196"/>
                  </a:cubicBezTo>
                  <a:cubicBezTo>
                    <a:pt x="58" y="195"/>
                    <a:pt x="58" y="194"/>
                    <a:pt x="58" y="194"/>
                  </a:cubicBezTo>
                  <a:cubicBezTo>
                    <a:pt x="58" y="193"/>
                    <a:pt x="58" y="193"/>
                    <a:pt x="58" y="192"/>
                  </a:cubicBezTo>
                  <a:cubicBezTo>
                    <a:pt x="59" y="192"/>
                    <a:pt x="59" y="192"/>
                    <a:pt x="60" y="192"/>
                  </a:cubicBezTo>
                  <a:cubicBezTo>
                    <a:pt x="60" y="192"/>
                    <a:pt x="60" y="191"/>
                    <a:pt x="60" y="191"/>
                  </a:cubicBezTo>
                  <a:cubicBezTo>
                    <a:pt x="60" y="190"/>
                    <a:pt x="60" y="190"/>
                    <a:pt x="60" y="189"/>
                  </a:cubicBezTo>
                  <a:cubicBezTo>
                    <a:pt x="60" y="189"/>
                    <a:pt x="61" y="189"/>
                    <a:pt x="61" y="189"/>
                  </a:cubicBezTo>
                  <a:cubicBezTo>
                    <a:pt x="61" y="188"/>
                    <a:pt x="61" y="188"/>
                    <a:pt x="61" y="187"/>
                  </a:cubicBezTo>
                  <a:cubicBezTo>
                    <a:pt x="62" y="187"/>
                    <a:pt x="63" y="187"/>
                    <a:pt x="63" y="187"/>
                  </a:cubicBezTo>
                  <a:cubicBezTo>
                    <a:pt x="63" y="187"/>
                    <a:pt x="63" y="186"/>
                    <a:pt x="63" y="186"/>
                  </a:cubicBezTo>
                  <a:cubicBezTo>
                    <a:pt x="64" y="186"/>
                    <a:pt x="64" y="186"/>
                    <a:pt x="65" y="186"/>
                  </a:cubicBezTo>
                  <a:cubicBezTo>
                    <a:pt x="65" y="185"/>
                    <a:pt x="65" y="185"/>
                    <a:pt x="65" y="184"/>
                  </a:cubicBezTo>
                  <a:cubicBezTo>
                    <a:pt x="65" y="184"/>
                    <a:pt x="66" y="184"/>
                    <a:pt x="66" y="184"/>
                  </a:cubicBezTo>
                  <a:cubicBezTo>
                    <a:pt x="67" y="184"/>
                    <a:pt x="67" y="184"/>
                    <a:pt x="68" y="184"/>
                  </a:cubicBezTo>
                  <a:cubicBezTo>
                    <a:pt x="68" y="184"/>
                    <a:pt x="69" y="184"/>
                    <a:pt x="69" y="184"/>
                  </a:cubicBezTo>
                  <a:cubicBezTo>
                    <a:pt x="69" y="184"/>
                    <a:pt x="69" y="183"/>
                    <a:pt x="69" y="183"/>
                  </a:cubicBezTo>
                  <a:cubicBezTo>
                    <a:pt x="70" y="183"/>
                    <a:pt x="70" y="183"/>
                    <a:pt x="71" y="183"/>
                  </a:cubicBezTo>
                  <a:cubicBezTo>
                    <a:pt x="71" y="182"/>
                    <a:pt x="71" y="182"/>
                    <a:pt x="71" y="181"/>
                  </a:cubicBezTo>
                  <a:cubicBezTo>
                    <a:pt x="71" y="181"/>
                    <a:pt x="72" y="181"/>
                    <a:pt x="73" y="181"/>
                  </a:cubicBezTo>
                  <a:cubicBezTo>
                    <a:pt x="73" y="181"/>
                    <a:pt x="74" y="181"/>
                    <a:pt x="74" y="181"/>
                  </a:cubicBezTo>
                  <a:cubicBezTo>
                    <a:pt x="74" y="180"/>
                    <a:pt x="74" y="180"/>
                    <a:pt x="74" y="179"/>
                  </a:cubicBezTo>
                  <a:cubicBezTo>
                    <a:pt x="74" y="179"/>
                    <a:pt x="74" y="178"/>
                    <a:pt x="74" y="178"/>
                  </a:cubicBezTo>
                  <a:cubicBezTo>
                    <a:pt x="74" y="177"/>
                    <a:pt x="74" y="177"/>
                    <a:pt x="74" y="176"/>
                  </a:cubicBezTo>
                  <a:cubicBezTo>
                    <a:pt x="74" y="176"/>
                    <a:pt x="74" y="175"/>
                    <a:pt x="74" y="174"/>
                  </a:cubicBezTo>
                  <a:cubicBezTo>
                    <a:pt x="75" y="174"/>
                    <a:pt x="75" y="174"/>
                    <a:pt x="76" y="174"/>
                  </a:cubicBezTo>
                  <a:cubicBezTo>
                    <a:pt x="76" y="174"/>
                    <a:pt x="76" y="173"/>
                    <a:pt x="76" y="173"/>
                  </a:cubicBezTo>
                  <a:cubicBezTo>
                    <a:pt x="76" y="173"/>
                    <a:pt x="77" y="173"/>
                    <a:pt x="77" y="173"/>
                  </a:cubicBezTo>
                  <a:cubicBezTo>
                    <a:pt x="77" y="172"/>
                    <a:pt x="77" y="172"/>
                    <a:pt x="77" y="171"/>
                  </a:cubicBezTo>
                  <a:cubicBezTo>
                    <a:pt x="78" y="171"/>
                    <a:pt x="78" y="171"/>
                    <a:pt x="79" y="171"/>
                  </a:cubicBezTo>
                  <a:cubicBezTo>
                    <a:pt x="79" y="171"/>
                    <a:pt x="79" y="170"/>
                    <a:pt x="79" y="170"/>
                  </a:cubicBezTo>
                  <a:cubicBezTo>
                    <a:pt x="79" y="169"/>
                    <a:pt x="79" y="169"/>
                    <a:pt x="79" y="168"/>
                  </a:cubicBezTo>
                  <a:cubicBezTo>
                    <a:pt x="79" y="168"/>
                    <a:pt x="80" y="168"/>
                    <a:pt x="80" y="168"/>
                  </a:cubicBezTo>
                  <a:cubicBezTo>
                    <a:pt x="80" y="168"/>
                    <a:pt x="80" y="167"/>
                    <a:pt x="80" y="167"/>
                  </a:cubicBezTo>
                  <a:cubicBezTo>
                    <a:pt x="81" y="167"/>
                    <a:pt x="81" y="167"/>
                    <a:pt x="82" y="167"/>
                  </a:cubicBezTo>
                  <a:cubicBezTo>
                    <a:pt x="82" y="166"/>
                    <a:pt x="82" y="165"/>
                    <a:pt x="82" y="165"/>
                  </a:cubicBezTo>
                  <a:cubicBezTo>
                    <a:pt x="82" y="165"/>
                    <a:pt x="83" y="165"/>
                    <a:pt x="83" y="165"/>
                  </a:cubicBezTo>
                  <a:cubicBezTo>
                    <a:pt x="83" y="164"/>
                    <a:pt x="83" y="164"/>
                    <a:pt x="83" y="163"/>
                  </a:cubicBezTo>
                  <a:cubicBezTo>
                    <a:pt x="84" y="163"/>
                    <a:pt x="84" y="163"/>
                    <a:pt x="85" y="163"/>
                  </a:cubicBezTo>
                  <a:cubicBezTo>
                    <a:pt x="85" y="163"/>
                    <a:pt x="86" y="163"/>
                    <a:pt x="87" y="163"/>
                  </a:cubicBezTo>
                  <a:cubicBezTo>
                    <a:pt x="87" y="163"/>
                    <a:pt x="88" y="163"/>
                    <a:pt x="88" y="163"/>
                  </a:cubicBezTo>
                  <a:cubicBezTo>
                    <a:pt x="89" y="163"/>
                    <a:pt x="89" y="163"/>
                    <a:pt x="90" y="163"/>
                  </a:cubicBezTo>
                  <a:cubicBezTo>
                    <a:pt x="90" y="163"/>
                    <a:pt x="91" y="163"/>
                    <a:pt x="91" y="163"/>
                  </a:cubicBezTo>
                  <a:cubicBezTo>
                    <a:pt x="91" y="163"/>
                    <a:pt x="91" y="162"/>
                    <a:pt x="91" y="162"/>
                  </a:cubicBezTo>
                  <a:cubicBezTo>
                    <a:pt x="91" y="161"/>
                    <a:pt x="91" y="160"/>
                    <a:pt x="91" y="160"/>
                  </a:cubicBezTo>
                  <a:cubicBezTo>
                    <a:pt x="91" y="160"/>
                    <a:pt x="90" y="160"/>
                    <a:pt x="90" y="160"/>
                  </a:cubicBezTo>
                  <a:cubicBezTo>
                    <a:pt x="90" y="159"/>
                    <a:pt x="90" y="159"/>
                    <a:pt x="90" y="158"/>
                  </a:cubicBezTo>
                  <a:cubicBezTo>
                    <a:pt x="90" y="158"/>
                    <a:pt x="91" y="158"/>
                    <a:pt x="91" y="158"/>
                  </a:cubicBezTo>
                  <a:cubicBezTo>
                    <a:pt x="91" y="158"/>
                    <a:pt x="91" y="157"/>
                    <a:pt x="91" y="157"/>
                  </a:cubicBezTo>
                  <a:cubicBezTo>
                    <a:pt x="92" y="157"/>
                    <a:pt x="92" y="157"/>
                    <a:pt x="93" y="157"/>
                  </a:cubicBezTo>
                  <a:cubicBezTo>
                    <a:pt x="93" y="157"/>
                    <a:pt x="94" y="157"/>
                    <a:pt x="94" y="157"/>
                  </a:cubicBezTo>
                  <a:cubicBezTo>
                    <a:pt x="94" y="156"/>
                    <a:pt x="94" y="156"/>
                    <a:pt x="94" y="155"/>
                  </a:cubicBezTo>
                  <a:cubicBezTo>
                    <a:pt x="95" y="155"/>
                    <a:pt x="95" y="155"/>
                    <a:pt x="96" y="155"/>
                  </a:cubicBezTo>
                  <a:cubicBezTo>
                    <a:pt x="96" y="155"/>
                    <a:pt x="97" y="155"/>
                    <a:pt x="97" y="155"/>
                  </a:cubicBezTo>
                  <a:cubicBezTo>
                    <a:pt x="97" y="155"/>
                    <a:pt x="97" y="154"/>
                    <a:pt x="97" y="154"/>
                  </a:cubicBezTo>
                  <a:cubicBezTo>
                    <a:pt x="98" y="154"/>
                    <a:pt x="98" y="154"/>
                    <a:pt x="99" y="154"/>
                  </a:cubicBezTo>
                  <a:cubicBezTo>
                    <a:pt x="100" y="154"/>
                    <a:pt x="100" y="154"/>
                    <a:pt x="101" y="154"/>
                  </a:cubicBezTo>
                  <a:cubicBezTo>
                    <a:pt x="101" y="154"/>
                    <a:pt x="101" y="155"/>
                    <a:pt x="101" y="155"/>
                  </a:cubicBezTo>
                  <a:cubicBezTo>
                    <a:pt x="101" y="156"/>
                    <a:pt x="101" y="156"/>
                    <a:pt x="101" y="157"/>
                  </a:cubicBezTo>
                  <a:cubicBezTo>
                    <a:pt x="101" y="157"/>
                    <a:pt x="101" y="158"/>
                    <a:pt x="101" y="158"/>
                  </a:cubicBezTo>
                  <a:cubicBezTo>
                    <a:pt x="101" y="158"/>
                    <a:pt x="102" y="158"/>
                    <a:pt x="102" y="158"/>
                  </a:cubicBezTo>
                  <a:cubicBezTo>
                    <a:pt x="103" y="158"/>
                    <a:pt x="103" y="158"/>
                    <a:pt x="104" y="158"/>
                  </a:cubicBezTo>
                  <a:cubicBezTo>
                    <a:pt x="104" y="158"/>
                    <a:pt x="104" y="157"/>
                    <a:pt x="104" y="157"/>
                  </a:cubicBezTo>
                  <a:cubicBezTo>
                    <a:pt x="104" y="157"/>
                    <a:pt x="105" y="157"/>
                    <a:pt x="105" y="157"/>
                  </a:cubicBezTo>
                  <a:cubicBezTo>
                    <a:pt x="105" y="156"/>
                    <a:pt x="105" y="156"/>
                    <a:pt x="105" y="155"/>
                  </a:cubicBezTo>
                  <a:cubicBezTo>
                    <a:pt x="106" y="155"/>
                    <a:pt x="106" y="155"/>
                    <a:pt x="107" y="155"/>
                  </a:cubicBezTo>
                  <a:cubicBezTo>
                    <a:pt x="107" y="155"/>
                    <a:pt x="108" y="155"/>
                    <a:pt x="108" y="155"/>
                  </a:cubicBezTo>
                  <a:cubicBezTo>
                    <a:pt x="108" y="155"/>
                    <a:pt x="108" y="154"/>
                    <a:pt x="108" y="154"/>
                  </a:cubicBezTo>
                  <a:cubicBezTo>
                    <a:pt x="109" y="154"/>
                    <a:pt x="110" y="154"/>
                    <a:pt x="110" y="154"/>
                  </a:cubicBezTo>
                  <a:cubicBezTo>
                    <a:pt x="111" y="154"/>
                    <a:pt x="111" y="154"/>
                    <a:pt x="112" y="154"/>
                  </a:cubicBezTo>
                  <a:cubicBezTo>
                    <a:pt x="112" y="154"/>
                    <a:pt x="113" y="154"/>
                    <a:pt x="113" y="154"/>
                  </a:cubicBezTo>
                  <a:cubicBezTo>
                    <a:pt x="113" y="153"/>
                    <a:pt x="113" y="152"/>
                    <a:pt x="113" y="152"/>
                  </a:cubicBezTo>
                  <a:cubicBezTo>
                    <a:pt x="114" y="152"/>
                    <a:pt x="114" y="152"/>
                    <a:pt x="115" y="152"/>
                  </a:cubicBezTo>
                  <a:cubicBezTo>
                    <a:pt x="115" y="151"/>
                    <a:pt x="115" y="151"/>
                    <a:pt x="115" y="150"/>
                  </a:cubicBezTo>
                  <a:cubicBezTo>
                    <a:pt x="115" y="150"/>
                    <a:pt x="116" y="150"/>
                    <a:pt x="116" y="150"/>
                  </a:cubicBezTo>
                  <a:cubicBezTo>
                    <a:pt x="116" y="150"/>
                    <a:pt x="116" y="149"/>
                    <a:pt x="116" y="149"/>
                  </a:cubicBezTo>
                  <a:cubicBezTo>
                    <a:pt x="116" y="148"/>
                    <a:pt x="116" y="148"/>
                    <a:pt x="116" y="147"/>
                  </a:cubicBezTo>
                  <a:cubicBezTo>
                    <a:pt x="116" y="147"/>
                    <a:pt x="115" y="147"/>
                    <a:pt x="115" y="147"/>
                  </a:cubicBezTo>
                  <a:cubicBezTo>
                    <a:pt x="114" y="147"/>
                    <a:pt x="114" y="147"/>
                    <a:pt x="113" y="147"/>
                  </a:cubicBezTo>
                  <a:cubicBezTo>
                    <a:pt x="113" y="148"/>
                    <a:pt x="113" y="148"/>
                    <a:pt x="113" y="149"/>
                  </a:cubicBezTo>
                  <a:cubicBezTo>
                    <a:pt x="113" y="149"/>
                    <a:pt x="112" y="149"/>
                    <a:pt x="112" y="149"/>
                  </a:cubicBezTo>
                  <a:cubicBezTo>
                    <a:pt x="111" y="149"/>
                    <a:pt x="111" y="149"/>
                    <a:pt x="110" y="149"/>
                  </a:cubicBezTo>
                  <a:cubicBezTo>
                    <a:pt x="110" y="148"/>
                    <a:pt x="110" y="148"/>
                    <a:pt x="110" y="147"/>
                  </a:cubicBezTo>
                  <a:cubicBezTo>
                    <a:pt x="110" y="147"/>
                    <a:pt x="109" y="147"/>
                    <a:pt x="108" y="147"/>
                  </a:cubicBezTo>
                  <a:cubicBezTo>
                    <a:pt x="108" y="147"/>
                    <a:pt x="108" y="146"/>
                    <a:pt x="108" y="145"/>
                  </a:cubicBezTo>
                  <a:cubicBezTo>
                    <a:pt x="108" y="145"/>
                    <a:pt x="107" y="145"/>
                    <a:pt x="107" y="145"/>
                  </a:cubicBezTo>
                  <a:cubicBezTo>
                    <a:pt x="107" y="145"/>
                    <a:pt x="107" y="144"/>
                    <a:pt x="107" y="144"/>
                  </a:cubicBezTo>
                  <a:cubicBezTo>
                    <a:pt x="107" y="143"/>
                    <a:pt x="107" y="143"/>
                    <a:pt x="107" y="142"/>
                  </a:cubicBezTo>
                  <a:cubicBezTo>
                    <a:pt x="107" y="142"/>
                    <a:pt x="108" y="142"/>
                    <a:pt x="108" y="142"/>
                  </a:cubicBezTo>
                  <a:cubicBezTo>
                    <a:pt x="108" y="142"/>
                    <a:pt x="108" y="141"/>
                    <a:pt x="108" y="141"/>
                  </a:cubicBezTo>
                  <a:cubicBezTo>
                    <a:pt x="108" y="140"/>
                    <a:pt x="108" y="140"/>
                    <a:pt x="108" y="139"/>
                  </a:cubicBezTo>
                  <a:cubicBezTo>
                    <a:pt x="108" y="139"/>
                    <a:pt x="107" y="139"/>
                    <a:pt x="107" y="139"/>
                  </a:cubicBezTo>
                  <a:cubicBezTo>
                    <a:pt x="107" y="139"/>
                    <a:pt x="107" y="138"/>
                    <a:pt x="107" y="137"/>
                  </a:cubicBezTo>
                  <a:cubicBezTo>
                    <a:pt x="106" y="137"/>
                    <a:pt x="106" y="137"/>
                    <a:pt x="105" y="137"/>
                  </a:cubicBezTo>
                  <a:cubicBezTo>
                    <a:pt x="105" y="137"/>
                    <a:pt x="105" y="136"/>
                    <a:pt x="105" y="136"/>
                  </a:cubicBezTo>
                  <a:cubicBezTo>
                    <a:pt x="106" y="136"/>
                    <a:pt x="106" y="136"/>
                    <a:pt x="107" y="136"/>
                  </a:cubicBezTo>
                  <a:cubicBezTo>
                    <a:pt x="107" y="136"/>
                    <a:pt x="108" y="136"/>
                    <a:pt x="108" y="136"/>
                  </a:cubicBezTo>
                  <a:cubicBezTo>
                    <a:pt x="108" y="136"/>
                    <a:pt x="108" y="137"/>
                    <a:pt x="108" y="137"/>
                  </a:cubicBezTo>
                  <a:cubicBezTo>
                    <a:pt x="109" y="137"/>
                    <a:pt x="110" y="137"/>
                    <a:pt x="110" y="137"/>
                  </a:cubicBezTo>
                  <a:cubicBezTo>
                    <a:pt x="110" y="138"/>
                    <a:pt x="110" y="139"/>
                    <a:pt x="110" y="139"/>
                  </a:cubicBezTo>
                  <a:cubicBezTo>
                    <a:pt x="111" y="139"/>
                    <a:pt x="111" y="139"/>
                    <a:pt x="112" y="139"/>
                  </a:cubicBezTo>
                  <a:cubicBezTo>
                    <a:pt x="112" y="140"/>
                    <a:pt x="112" y="140"/>
                    <a:pt x="112" y="141"/>
                  </a:cubicBezTo>
                  <a:cubicBezTo>
                    <a:pt x="112" y="141"/>
                    <a:pt x="113" y="141"/>
                    <a:pt x="113" y="141"/>
                  </a:cubicBezTo>
                  <a:cubicBezTo>
                    <a:pt x="114" y="141"/>
                    <a:pt x="114" y="141"/>
                    <a:pt x="115" y="141"/>
                  </a:cubicBezTo>
                  <a:cubicBezTo>
                    <a:pt x="115" y="140"/>
                    <a:pt x="115" y="140"/>
                    <a:pt x="115" y="139"/>
                  </a:cubicBezTo>
                  <a:cubicBezTo>
                    <a:pt x="115" y="139"/>
                    <a:pt x="115" y="138"/>
                    <a:pt x="115" y="137"/>
                  </a:cubicBezTo>
                  <a:cubicBezTo>
                    <a:pt x="115" y="137"/>
                    <a:pt x="116" y="137"/>
                    <a:pt x="116" y="137"/>
                  </a:cubicBezTo>
                  <a:cubicBezTo>
                    <a:pt x="117" y="137"/>
                    <a:pt x="117" y="137"/>
                    <a:pt x="118" y="137"/>
                  </a:cubicBezTo>
                  <a:cubicBezTo>
                    <a:pt x="118" y="137"/>
                    <a:pt x="119" y="137"/>
                    <a:pt x="119" y="137"/>
                  </a:cubicBezTo>
                  <a:cubicBezTo>
                    <a:pt x="119" y="137"/>
                    <a:pt x="119" y="136"/>
                    <a:pt x="119" y="136"/>
                  </a:cubicBezTo>
                  <a:cubicBezTo>
                    <a:pt x="120" y="136"/>
                    <a:pt x="120" y="136"/>
                    <a:pt x="121" y="136"/>
                  </a:cubicBezTo>
                  <a:cubicBezTo>
                    <a:pt x="121" y="135"/>
                    <a:pt x="121" y="135"/>
                    <a:pt x="121" y="134"/>
                  </a:cubicBezTo>
                  <a:cubicBezTo>
                    <a:pt x="121" y="134"/>
                    <a:pt x="122" y="134"/>
                    <a:pt x="122" y="134"/>
                  </a:cubicBezTo>
                  <a:cubicBezTo>
                    <a:pt x="123" y="134"/>
                    <a:pt x="124" y="134"/>
                    <a:pt x="124" y="134"/>
                  </a:cubicBezTo>
                  <a:cubicBezTo>
                    <a:pt x="125" y="134"/>
                    <a:pt x="125" y="134"/>
                    <a:pt x="126" y="134"/>
                  </a:cubicBezTo>
                  <a:cubicBezTo>
                    <a:pt x="126" y="135"/>
                    <a:pt x="126" y="135"/>
                    <a:pt x="126" y="136"/>
                  </a:cubicBezTo>
                  <a:cubicBezTo>
                    <a:pt x="125" y="136"/>
                    <a:pt x="125" y="136"/>
                    <a:pt x="124" y="136"/>
                  </a:cubicBezTo>
                  <a:cubicBezTo>
                    <a:pt x="124" y="136"/>
                    <a:pt x="124" y="137"/>
                    <a:pt x="124" y="137"/>
                  </a:cubicBezTo>
                  <a:cubicBezTo>
                    <a:pt x="124" y="137"/>
                    <a:pt x="123" y="137"/>
                    <a:pt x="122" y="137"/>
                  </a:cubicBezTo>
                  <a:cubicBezTo>
                    <a:pt x="122" y="138"/>
                    <a:pt x="122" y="139"/>
                    <a:pt x="122" y="139"/>
                  </a:cubicBezTo>
                  <a:cubicBezTo>
                    <a:pt x="122" y="139"/>
                    <a:pt x="121" y="139"/>
                    <a:pt x="121" y="139"/>
                  </a:cubicBezTo>
                  <a:cubicBezTo>
                    <a:pt x="121" y="140"/>
                    <a:pt x="121" y="140"/>
                    <a:pt x="121" y="141"/>
                  </a:cubicBezTo>
                  <a:cubicBezTo>
                    <a:pt x="120" y="141"/>
                    <a:pt x="120" y="141"/>
                    <a:pt x="119" y="141"/>
                  </a:cubicBezTo>
                  <a:cubicBezTo>
                    <a:pt x="119" y="141"/>
                    <a:pt x="119" y="142"/>
                    <a:pt x="119" y="142"/>
                  </a:cubicBezTo>
                  <a:cubicBezTo>
                    <a:pt x="119" y="142"/>
                    <a:pt x="118" y="142"/>
                    <a:pt x="118" y="142"/>
                  </a:cubicBezTo>
                  <a:cubicBezTo>
                    <a:pt x="118" y="143"/>
                    <a:pt x="118" y="143"/>
                    <a:pt x="118" y="144"/>
                  </a:cubicBezTo>
                  <a:cubicBezTo>
                    <a:pt x="118" y="144"/>
                    <a:pt x="118" y="145"/>
                    <a:pt x="118" y="145"/>
                  </a:cubicBezTo>
                  <a:cubicBezTo>
                    <a:pt x="118" y="145"/>
                    <a:pt x="119" y="145"/>
                    <a:pt x="119" y="145"/>
                  </a:cubicBezTo>
                  <a:cubicBezTo>
                    <a:pt x="120" y="145"/>
                    <a:pt x="120" y="145"/>
                    <a:pt x="121" y="145"/>
                  </a:cubicBezTo>
                  <a:cubicBezTo>
                    <a:pt x="121" y="145"/>
                    <a:pt x="122" y="145"/>
                    <a:pt x="122" y="145"/>
                  </a:cubicBezTo>
                  <a:cubicBezTo>
                    <a:pt x="123" y="145"/>
                    <a:pt x="124" y="145"/>
                    <a:pt x="124" y="145"/>
                  </a:cubicBezTo>
                  <a:cubicBezTo>
                    <a:pt x="125" y="145"/>
                    <a:pt x="125" y="145"/>
                    <a:pt x="126" y="145"/>
                  </a:cubicBezTo>
                  <a:cubicBezTo>
                    <a:pt x="126" y="146"/>
                    <a:pt x="126" y="147"/>
                    <a:pt x="126" y="147"/>
                  </a:cubicBezTo>
                  <a:cubicBezTo>
                    <a:pt x="126" y="147"/>
                    <a:pt x="127" y="147"/>
                    <a:pt x="127" y="147"/>
                  </a:cubicBezTo>
                  <a:cubicBezTo>
                    <a:pt x="128" y="147"/>
                    <a:pt x="128" y="147"/>
                    <a:pt x="129" y="147"/>
                  </a:cubicBezTo>
                  <a:cubicBezTo>
                    <a:pt x="129" y="147"/>
                    <a:pt x="130" y="147"/>
                    <a:pt x="130" y="147"/>
                  </a:cubicBezTo>
                  <a:cubicBezTo>
                    <a:pt x="130" y="148"/>
                    <a:pt x="130" y="148"/>
                    <a:pt x="130" y="149"/>
                  </a:cubicBezTo>
                  <a:cubicBezTo>
                    <a:pt x="131" y="149"/>
                    <a:pt x="131" y="149"/>
                    <a:pt x="132" y="149"/>
                  </a:cubicBezTo>
                  <a:cubicBezTo>
                    <a:pt x="132" y="148"/>
                    <a:pt x="132" y="148"/>
                    <a:pt x="132" y="147"/>
                  </a:cubicBezTo>
                  <a:cubicBezTo>
                    <a:pt x="132" y="147"/>
                    <a:pt x="133" y="147"/>
                    <a:pt x="134" y="147"/>
                  </a:cubicBezTo>
                  <a:cubicBezTo>
                    <a:pt x="134" y="147"/>
                    <a:pt x="134" y="146"/>
                    <a:pt x="134" y="145"/>
                  </a:cubicBezTo>
                  <a:cubicBezTo>
                    <a:pt x="133" y="145"/>
                    <a:pt x="132" y="145"/>
                    <a:pt x="132" y="145"/>
                  </a:cubicBezTo>
                  <a:cubicBezTo>
                    <a:pt x="132" y="145"/>
                    <a:pt x="132" y="144"/>
                    <a:pt x="132" y="144"/>
                  </a:cubicBezTo>
                  <a:cubicBezTo>
                    <a:pt x="132" y="143"/>
                    <a:pt x="132" y="143"/>
                    <a:pt x="132" y="142"/>
                  </a:cubicBezTo>
                  <a:cubicBezTo>
                    <a:pt x="132" y="142"/>
                    <a:pt x="132" y="141"/>
                    <a:pt x="132" y="141"/>
                  </a:cubicBezTo>
                  <a:cubicBezTo>
                    <a:pt x="131" y="141"/>
                    <a:pt x="131" y="141"/>
                    <a:pt x="130" y="141"/>
                  </a:cubicBezTo>
                  <a:cubicBezTo>
                    <a:pt x="130" y="141"/>
                    <a:pt x="129" y="141"/>
                    <a:pt x="129" y="141"/>
                  </a:cubicBezTo>
                  <a:cubicBezTo>
                    <a:pt x="129" y="140"/>
                    <a:pt x="129" y="140"/>
                    <a:pt x="129" y="139"/>
                  </a:cubicBezTo>
                  <a:cubicBezTo>
                    <a:pt x="128" y="139"/>
                    <a:pt x="128" y="139"/>
                    <a:pt x="127" y="139"/>
                  </a:cubicBezTo>
                  <a:cubicBezTo>
                    <a:pt x="127" y="139"/>
                    <a:pt x="127" y="138"/>
                    <a:pt x="127" y="137"/>
                  </a:cubicBezTo>
                  <a:cubicBezTo>
                    <a:pt x="127" y="137"/>
                    <a:pt x="127" y="136"/>
                    <a:pt x="127" y="136"/>
                  </a:cubicBezTo>
                  <a:cubicBezTo>
                    <a:pt x="128" y="136"/>
                    <a:pt x="128" y="136"/>
                    <a:pt x="129" y="136"/>
                  </a:cubicBezTo>
                  <a:cubicBezTo>
                    <a:pt x="129" y="135"/>
                    <a:pt x="129" y="135"/>
                    <a:pt x="129" y="134"/>
                  </a:cubicBezTo>
                  <a:cubicBezTo>
                    <a:pt x="129" y="134"/>
                    <a:pt x="129" y="133"/>
                    <a:pt x="129" y="133"/>
                  </a:cubicBezTo>
                  <a:cubicBezTo>
                    <a:pt x="129" y="132"/>
                    <a:pt x="129" y="131"/>
                    <a:pt x="129" y="131"/>
                  </a:cubicBezTo>
                  <a:cubicBezTo>
                    <a:pt x="129" y="131"/>
                    <a:pt x="130" y="131"/>
                    <a:pt x="130" y="131"/>
                  </a:cubicBezTo>
                  <a:cubicBezTo>
                    <a:pt x="130" y="130"/>
                    <a:pt x="130" y="130"/>
                    <a:pt x="130" y="129"/>
                  </a:cubicBezTo>
                  <a:cubicBezTo>
                    <a:pt x="130" y="129"/>
                    <a:pt x="130" y="128"/>
                    <a:pt x="130" y="128"/>
                  </a:cubicBezTo>
                  <a:cubicBezTo>
                    <a:pt x="130" y="127"/>
                    <a:pt x="130" y="127"/>
                    <a:pt x="130" y="126"/>
                  </a:cubicBezTo>
                  <a:cubicBezTo>
                    <a:pt x="130" y="126"/>
                    <a:pt x="130" y="125"/>
                    <a:pt x="130" y="125"/>
                  </a:cubicBezTo>
                  <a:cubicBezTo>
                    <a:pt x="130" y="125"/>
                    <a:pt x="129" y="125"/>
                    <a:pt x="129" y="125"/>
                  </a:cubicBezTo>
                  <a:cubicBezTo>
                    <a:pt x="128" y="125"/>
                    <a:pt x="128" y="125"/>
                    <a:pt x="127" y="125"/>
                  </a:cubicBezTo>
                  <a:cubicBezTo>
                    <a:pt x="127" y="124"/>
                    <a:pt x="127" y="123"/>
                    <a:pt x="127" y="123"/>
                  </a:cubicBezTo>
                  <a:cubicBezTo>
                    <a:pt x="127" y="122"/>
                    <a:pt x="127" y="122"/>
                    <a:pt x="127" y="121"/>
                  </a:cubicBezTo>
                  <a:cubicBezTo>
                    <a:pt x="127" y="121"/>
                    <a:pt x="126" y="121"/>
                    <a:pt x="126" y="121"/>
                  </a:cubicBezTo>
                  <a:cubicBezTo>
                    <a:pt x="126" y="121"/>
                    <a:pt x="126" y="120"/>
                    <a:pt x="126" y="120"/>
                  </a:cubicBezTo>
                  <a:cubicBezTo>
                    <a:pt x="125" y="120"/>
                    <a:pt x="125" y="120"/>
                    <a:pt x="124" y="120"/>
                  </a:cubicBezTo>
                  <a:cubicBezTo>
                    <a:pt x="124" y="119"/>
                    <a:pt x="124" y="119"/>
                    <a:pt x="124" y="118"/>
                  </a:cubicBezTo>
                  <a:cubicBezTo>
                    <a:pt x="124" y="118"/>
                    <a:pt x="123" y="118"/>
                    <a:pt x="122" y="118"/>
                  </a:cubicBezTo>
                  <a:cubicBezTo>
                    <a:pt x="122" y="118"/>
                    <a:pt x="122" y="117"/>
                    <a:pt x="122" y="116"/>
                  </a:cubicBezTo>
                  <a:cubicBezTo>
                    <a:pt x="122" y="116"/>
                    <a:pt x="122" y="115"/>
                    <a:pt x="122" y="115"/>
                  </a:cubicBezTo>
                  <a:cubicBezTo>
                    <a:pt x="122" y="114"/>
                    <a:pt x="122" y="114"/>
                    <a:pt x="122" y="113"/>
                  </a:cubicBezTo>
                  <a:cubicBezTo>
                    <a:pt x="122" y="113"/>
                    <a:pt x="122" y="112"/>
                    <a:pt x="122" y="112"/>
                  </a:cubicBezTo>
                  <a:cubicBezTo>
                    <a:pt x="122" y="111"/>
                    <a:pt x="122" y="110"/>
                    <a:pt x="122" y="110"/>
                  </a:cubicBezTo>
                  <a:cubicBezTo>
                    <a:pt x="122" y="109"/>
                    <a:pt x="122" y="109"/>
                    <a:pt x="122" y="108"/>
                  </a:cubicBezTo>
                  <a:cubicBezTo>
                    <a:pt x="122" y="108"/>
                    <a:pt x="121" y="108"/>
                    <a:pt x="121" y="108"/>
                  </a:cubicBezTo>
                  <a:cubicBezTo>
                    <a:pt x="121" y="108"/>
                    <a:pt x="121" y="107"/>
                    <a:pt x="121" y="107"/>
                  </a:cubicBezTo>
                  <a:cubicBezTo>
                    <a:pt x="121" y="106"/>
                    <a:pt x="121" y="106"/>
                    <a:pt x="121" y="105"/>
                  </a:cubicBezTo>
                  <a:cubicBezTo>
                    <a:pt x="121" y="105"/>
                    <a:pt x="121" y="104"/>
                    <a:pt x="121" y="104"/>
                  </a:cubicBezTo>
                  <a:cubicBezTo>
                    <a:pt x="121" y="103"/>
                    <a:pt x="121" y="102"/>
                    <a:pt x="121" y="102"/>
                  </a:cubicBezTo>
                  <a:cubicBezTo>
                    <a:pt x="121" y="101"/>
                    <a:pt x="121" y="101"/>
                    <a:pt x="121" y="100"/>
                  </a:cubicBezTo>
                  <a:cubicBezTo>
                    <a:pt x="120" y="100"/>
                    <a:pt x="120" y="100"/>
                    <a:pt x="119" y="100"/>
                  </a:cubicBezTo>
                  <a:cubicBezTo>
                    <a:pt x="119" y="100"/>
                    <a:pt x="118" y="100"/>
                    <a:pt x="118" y="100"/>
                  </a:cubicBezTo>
                  <a:cubicBezTo>
                    <a:pt x="117" y="100"/>
                    <a:pt x="117" y="100"/>
                    <a:pt x="116" y="100"/>
                  </a:cubicBezTo>
                  <a:cubicBezTo>
                    <a:pt x="116" y="101"/>
                    <a:pt x="116" y="101"/>
                    <a:pt x="116" y="102"/>
                  </a:cubicBezTo>
                  <a:cubicBezTo>
                    <a:pt x="116" y="102"/>
                    <a:pt x="115" y="102"/>
                    <a:pt x="115" y="102"/>
                  </a:cubicBezTo>
                  <a:cubicBezTo>
                    <a:pt x="115" y="102"/>
                    <a:pt x="115" y="103"/>
                    <a:pt x="115" y="104"/>
                  </a:cubicBezTo>
                  <a:cubicBezTo>
                    <a:pt x="115" y="104"/>
                    <a:pt x="115" y="105"/>
                    <a:pt x="115" y="105"/>
                  </a:cubicBezTo>
                  <a:cubicBezTo>
                    <a:pt x="114" y="105"/>
                    <a:pt x="114" y="105"/>
                    <a:pt x="113" y="105"/>
                  </a:cubicBezTo>
                  <a:cubicBezTo>
                    <a:pt x="113" y="105"/>
                    <a:pt x="112" y="105"/>
                    <a:pt x="112" y="105"/>
                  </a:cubicBezTo>
                  <a:cubicBezTo>
                    <a:pt x="111" y="105"/>
                    <a:pt x="111" y="105"/>
                    <a:pt x="110" y="105"/>
                  </a:cubicBezTo>
                  <a:cubicBezTo>
                    <a:pt x="110" y="105"/>
                    <a:pt x="109" y="105"/>
                    <a:pt x="108" y="105"/>
                  </a:cubicBezTo>
                  <a:cubicBezTo>
                    <a:pt x="108" y="105"/>
                    <a:pt x="108" y="104"/>
                    <a:pt x="108" y="104"/>
                  </a:cubicBezTo>
                  <a:cubicBezTo>
                    <a:pt x="108" y="103"/>
                    <a:pt x="108" y="102"/>
                    <a:pt x="108" y="102"/>
                  </a:cubicBezTo>
                  <a:cubicBezTo>
                    <a:pt x="108" y="101"/>
                    <a:pt x="108" y="101"/>
                    <a:pt x="108" y="100"/>
                  </a:cubicBezTo>
                  <a:cubicBezTo>
                    <a:pt x="108" y="100"/>
                    <a:pt x="108" y="99"/>
                    <a:pt x="108" y="99"/>
                  </a:cubicBezTo>
                  <a:cubicBezTo>
                    <a:pt x="109" y="99"/>
                    <a:pt x="110" y="99"/>
                    <a:pt x="110" y="99"/>
                  </a:cubicBezTo>
                  <a:cubicBezTo>
                    <a:pt x="110" y="98"/>
                    <a:pt x="110" y="98"/>
                    <a:pt x="110" y="97"/>
                  </a:cubicBezTo>
                  <a:cubicBezTo>
                    <a:pt x="110" y="97"/>
                    <a:pt x="109" y="97"/>
                    <a:pt x="108" y="97"/>
                  </a:cubicBezTo>
                  <a:cubicBezTo>
                    <a:pt x="108" y="97"/>
                    <a:pt x="108" y="96"/>
                    <a:pt x="108" y="95"/>
                  </a:cubicBezTo>
                  <a:cubicBezTo>
                    <a:pt x="108" y="95"/>
                    <a:pt x="107" y="95"/>
                    <a:pt x="107" y="95"/>
                  </a:cubicBezTo>
                  <a:cubicBezTo>
                    <a:pt x="107" y="95"/>
                    <a:pt x="107" y="94"/>
                    <a:pt x="107" y="94"/>
                  </a:cubicBezTo>
                  <a:cubicBezTo>
                    <a:pt x="107" y="93"/>
                    <a:pt x="107" y="93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5" y="92"/>
                    <a:pt x="105" y="91"/>
                    <a:pt x="105" y="91"/>
                  </a:cubicBezTo>
                  <a:cubicBezTo>
                    <a:pt x="105" y="91"/>
                    <a:pt x="104" y="91"/>
                    <a:pt x="104" y="91"/>
                  </a:cubicBezTo>
                  <a:cubicBezTo>
                    <a:pt x="104" y="90"/>
                    <a:pt x="104" y="90"/>
                    <a:pt x="104" y="89"/>
                  </a:cubicBezTo>
                  <a:cubicBezTo>
                    <a:pt x="103" y="89"/>
                    <a:pt x="103" y="89"/>
                    <a:pt x="102" y="89"/>
                  </a:cubicBezTo>
                  <a:cubicBezTo>
                    <a:pt x="102" y="89"/>
                    <a:pt x="102" y="88"/>
                    <a:pt x="102" y="87"/>
                  </a:cubicBezTo>
                  <a:cubicBezTo>
                    <a:pt x="102" y="87"/>
                    <a:pt x="101" y="87"/>
                    <a:pt x="101" y="87"/>
                  </a:cubicBezTo>
                  <a:cubicBezTo>
                    <a:pt x="101" y="88"/>
                    <a:pt x="101" y="89"/>
                    <a:pt x="101" y="89"/>
                  </a:cubicBezTo>
                  <a:cubicBezTo>
                    <a:pt x="100" y="89"/>
                    <a:pt x="100" y="89"/>
                    <a:pt x="99" y="89"/>
                  </a:cubicBezTo>
                  <a:cubicBezTo>
                    <a:pt x="98" y="89"/>
                    <a:pt x="98" y="89"/>
                    <a:pt x="97" y="89"/>
                  </a:cubicBezTo>
                  <a:cubicBezTo>
                    <a:pt x="97" y="89"/>
                    <a:pt x="97" y="88"/>
                    <a:pt x="97" y="87"/>
                  </a:cubicBezTo>
                  <a:cubicBezTo>
                    <a:pt x="97" y="87"/>
                    <a:pt x="96" y="87"/>
                    <a:pt x="96" y="87"/>
                  </a:cubicBezTo>
                  <a:cubicBezTo>
                    <a:pt x="96" y="88"/>
                    <a:pt x="96" y="89"/>
                    <a:pt x="96" y="89"/>
                  </a:cubicBezTo>
                  <a:cubicBezTo>
                    <a:pt x="95" y="89"/>
                    <a:pt x="95" y="89"/>
                    <a:pt x="94" y="89"/>
                  </a:cubicBezTo>
                  <a:cubicBezTo>
                    <a:pt x="94" y="90"/>
                    <a:pt x="94" y="90"/>
                    <a:pt x="94" y="91"/>
                  </a:cubicBezTo>
                  <a:cubicBezTo>
                    <a:pt x="94" y="91"/>
                    <a:pt x="94" y="92"/>
                    <a:pt x="94" y="92"/>
                  </a:cubicBezTo>
                  <a:cubicBezTo>
                    <a:pt x="94" y="93"/>
                    <a:pt x="94" y="93"/>
                    <a:pt x="94" y="94"/>
                  </a:cubicBezTo>
                  <a:cubicBezTo>
                    <a:pt x="94" y="94"/>
                    <a:pt x="93" y="94"/>
                    <a:pt x="93" y="94"/>
                  </a:cubicBezTo>
                  <a:cubicBezTo>
                    <a:pt x="93" y="94"/>
                    <a:pt x="93" y="95"/>
                    <a:pt x="93" y="95"/>
                  </a:cubicBezTo>
                  <a:cubicBezTo>
                    <a:pt x="93" y="96"/>
                    <a:pt x="93" y="97"/>
                    <a:pt x="93" y="97"/>
                  </a:cubicBezTo>
                  <a:cubicBezTo>
                    <a:pt x="93" y="98"/>
                    <a:pt x="93" y="98"/>
                    <a:pt x="93" y="99"/>
                  </a:cubicBezTo>
                  <a:cubicBezTo>
                    <a:pt x="92" y="99"/>
                    <a:pt x="92" y="99"/>
                    <a:pt x="91" y="99"/>
                  </a:cubicBezTo>
                  <a:cubicBezTo>
                    <a:pt x="91" y="99"/>
                    <a:pt x="90" y="99"/>
                    <a:pt x="90" y="99"/>
                  </a:cubicBezTo>
                  <a:cubicBezTo>
                    <a:pt x="90" y="99"/>
                    <a:pt x="90" y="100"/>
                    <a:pt x="90" y="100"/>
                  </a:cubicBezTo>
                  <a:cubicBezTo>
                    <a:pt x="89" y="100"/>
                    <a:pt x="89" y="100"/>
                    <a:pt x="88" y="100"/>
                  </a:cubicBezTo>
                  <a:cubicBezTo>
                    <a:pt x="88" y="101"/>
                    <a:pt x="88" y="101"/>
                    <a:pt x="88" y="102"/>
                  </a:cubicBezTo>
                  <a:cubicBezTo>
                    <a:pt x="88" y="102"/>
                    <a:pt x="88" y="103"/>
                    <a:pt x="88" y="104"/>
                  </a:cubicBezTo>
                  <a:cubicBezTo>
                    <a:pt x="89" y="104"/>
                    <a:pt x="89" y="104"/>
                    <a:pt x="90" y="104"/>
                  </a:cubicBezTo>
                  <a:cubicBezTo>
                    <a:pt x="90" y="104"/>
                    <a:pt x="90" y="105"/>
                    <a:pt x="90" y="105"/>
                  </a:cubicBezTo>
                  <a:cubicBezTo>
                    <a:pt x="90" y="105"/>
                    <a:pt x="91" y="105"/>
                    <a:pt x="91" y="105"/>
                  </a:cubicBezTo>
                  <a:cubicBezTo>
                    <a:pt x="91" y="106"/>
                    <a:pt x="91" y="106"/>
                    <a:pt x="91" y="107"/>
                  </a:cubicBezTo>
                  <a:cubicBezTo>
                    <a:pt x="91" y="107"/>
                    <a:pt x="91" y="108"/>
                    <a:pt x="91" y="108"/>
                  </a:cubicBezTo>
                  <a:cubicBezTo>
                    <a:pt x="91" y="108"/>
                    <a:pt x="90" y="108"/>
                    <a:pt x="90" y="108"/>
                  </a:cubicBezTo>
                  <a:cubicBezTo>
                    <a:pt x="90" y="109"/>
                    <a:pt x="90" y="109"/>
                    <a:pt x="90" y="110"/>
                  </a:cubicBezTo>
                  <a:cubicBezTo>
                    <a:pt x="90" y="110"/>
                    <a:pt x="90" y="111"/>
                    <a:pt x="90" y="112"/>
                  </a:cubicBezTo>
                  <a:cubicBezTo>
                    <a:pt x="90" y="112"/>
                    <a:pt x="90" y="113"/>
                    <a:pt x="90" y="113"/>
                  </a:cubicBezTo>
                  <a:cubicBezTo>
                    <a:pt x="89" y="113"/>
                    <a:pt x="89" y="113"/>
                    <a:pt x="88" y="113"/>
                  </a:cubicBezTo>
                  <a:cubicBezTo>
                    <a:pt x="88" y="113"/>
                    <a:pt x="87" y="113"/>
                    <a:pt x="87" y="113"/>
                  </a:cubicBezTo>
                  <a:cubicBezTo>
                    <a:pt x="87" y="114"/>
                    <a:pt x="87" y="114"/>
                    <a:pt x="87" y="115"/>
                  </a:cubicBezTo>
                  <a:cubicBezTo>
                    <a:pt x="86" y="115"/>
                    <a:pt x="85" y="115"/>
                    <a:pt x="85" y="115"/>
                  </a:cubicBezTo>
                  <a:cubicBezTo>
                    <a:pt x="84" y="115"/>
                    <a:pt x="84" y="115"/>
                    <a:pt x="83" y="115"/>
                  </a:cubicBezTo>
                  <a:cubicBezTo>
                    <a:pt x="83" y="115"/>
                    <a:pt x="82" y="115"/>
                    <a:pt x="82" y="115"/>
                  </a:cubicBezTo>
                  <a:cubicBezTo>
                    <a:pt x="82" y="115"/>
                    <a:pt x="82" y="116"/>
                    <a:pt x="82" y="116"/>
                  </a:cubicBezTo>
                  <a:cubicBezTo>
                    <a:pt x="82" y="117"/>
                    <a:pt x="82" y="118"/>
                    <a:pt x="82" y="118"/>
                  </a:cubicBezTo>
                  <a:cubicBezTo>
                    <a:pt x="82" y="119"/>
                    <a:pt x="82" y="119"/>
                    <a:pt x="82" y="120"/>
                  </a:cubicBezTo>
                  <a:cubicBezTo>
                    <a:pt x="82" y="120"/>
                    <a:pt x="82" y="121"/>
                    <a:pt x="82" y="121"/>
                  </a:cubicBezTo>
                  <a:cubicBezTo>
                    <a:pt x="81" y="121"/>
                    <a:pt x="81" y="121"/>
                    <a:pt x="80" y="121"/>
                  </a:cubicBezTo>
                  <a:cubicBezTo>
                    <a:pt x="80" y="122"/>
                    <a:pt x="80" y="122"/>
                    <a:pt x="80" y="123"/>
                  </a:cubicBezTo>
                  <a:cubicBezTo>
                    <a:pt x="80" y="123"/>
                    <a:pt x="80" y="124"/>
                    <a:pt x="80" y="125"/>
                  </a:cubicBezTo>
                  <a:cubicBezTo>
                    <a:pt x="80" y="125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8" y="126"/>
                    <a:pt x="78" y="126"/>
                    <a:pt x="77" y="126"/>
                  </a:cubicBezTo>
                  <a:cubicBezTo>
                    <a:pt x="77" y="126"/>
                    <a:pt x="76" y="126"/>
                    <a:pt x="76" y="126"/>
                  </a:cubicBezTo>
                  <a:cubicBezTo>
                    <a:pt x="76" y="126"/>
                    <a:pt x="76" y="125"/>
                    <a:pt x="76" y="125"/>
                  </a:cubicBezTo>
                  <a:cubicBezTo>
                    <a:pt x="76" y="125"/>
                    <a:pt x="77" y="125"/>
                    <a:pt x="77" y="125"/>
                  </a:cubicBezTo>
                  <a:cubicBezTo>
                    <a:pt x="77" y="124"/>
                    <a:pt x="77" y="123"/>
                    <a:pt x="77" y="123"/>
                  </a:cubicBezTo>
                  <a:cubicBezTo>
                    <a:pt x="78" y="123"/>
                    <a:pt x="78" y="123"/>
                    <a:pt x="79" y="123"/>
                  </a:cubicBezTo>
                  <a:cubicBezTo>
                    <a:pt x="79" y="122"/>
                    <a:pt x="79" y="122"/>
                    <a:pt x="79" y="121"/>
                  </a:cubicBezTo>
                  <a:cubicBezTo>
                    <a:pt x="78" y="121"/>
                    <a:pt x="78" y="121"/>
                    <a:pt x="77" y="121"/>
                  </a:cubicBezTo>
                  <a:cubicBezTo>
                    <a:pt x="77" y="121"/>
                    <a:pt x="77" y="120"/>
                    <a:pt x="77" y="120"/>
                  </a:cubicBezTo>
                  <a:cubicBezTo>
                    <a:pt x="77" y="119"/>
                    <a:pt x="77" y="119"/>
                    <a:pt x="77" y="118"/>
                  </a:cubicBezTo>
                  <a:cubicBezTo>
                    <a:pt x="77" y="118"/>
                    <a:pt x="77" y="117"/>
                    <a:pt x="77" y="116"/>
                  </a:cubicBezTo>
                  <a:cubicBezTo>
                    <a:pt x="77" y="116"/>
                    <a:pt x="77" y="115"/>
                    <a:pt x="77" y="115"/>
                  </a:cubicBezTo>
                  <a:cubicBezTo>
                    <a:pt x="77" y="114"/>
                    <a:pt x="77" y="114"/>
                    <a:pt x="77" y="113"/>
                  </a:cubicBezTo>
                  <a:cubicBezTo>
                    <a:pt x="77" y="113"/>
                    <a:pt x="76" y="113"/>
                    <a:pt x="76" y="113"/>
                  </a:cubicBezTo>
                  <a:cubicBezTo>
                    <a:pt x="75" y="113"/>
                    <a:pt x="75" y="113"/>
                    <a:pt x="74" y="113"/>
                  </a:cubicBezTo>
                  <a:cubicBezTo>
                    <a:pt x="74" y="113"/>
                    <a:pt x="74" y="112"/>
                    <a:pt x="74" y="112"/>
                  </a:cubicBezTo>
                  <a:cubicBezTo>
                    <a:pt x="74" y="112"/>
                    <a:pt x="73" y="112"/>
                    <a:pt x="73" y="112"/>
                  </a:cubicBezTo>
                  <a:cubicBezTo>
                    <a:pt x="72" y="112"/>
                    <a:pt x="71" y="112"/>
                    <a:pt x="71" y="112"/>
                  </a:cubicBezTo>
                  <a:cubicBezTo>
                    <a:pt x="71" y="111"/>
                    <a:pt x="71" y="110"/>
                    <a:pt x="71" y="110"/>
                  </a:cubicBezTo>
                  <a:cubicBezTo>
                    <a:pt x="71" y="109"/>
                    <a:pt x="71" y="109"/>
                    <a:pt x="71" y="108"/>
                  </a:cubicBezTo>
                  <a:cubicBezTo>
                    <a:pt x="70" y="108"/>
                    <a:pt x="70" y="108"/>
                    <a:pt x="69" y="108"/>
                  </a:cubicBezTo>
                  <a:cubicBezTo>
                    <a:pt x="69" y="108"/>
                    <a:pt x="68" y="108"/>
                    <a:pt x="68" y="108"/>
                  </a:cubicBezTo>
                  <a:cubicBezTo>
                    <a:pt x="68" y="108"/>
                    <a:pt x="68" y="107"/>
                    <a:pt x="68" y="107"/>
                  </a:cubicBezTo>
                  <a:cubicBezTo>
                    <a:pt x="68" y="106"/>
                    <a:pt x="68" y="106"/>
                    <a:pt x="68" y="105"/>
                  </a:cubicBezTo>
                  <a:cubicBezTo>
                    <a:pt x="67" y="105"/>
                    <a:pt x="67" y="105"/>
                    <a:pt x="66" y="105"/>
                  </a:cubicBezTo>
                  <a:cubicBezTo>
                    <a:pt x="66" y="105"/>
                    <a:pt x="65" y="105"/>
                    <a:pt x="65" y="105"/>
                  </a:cubicBezTo>
                  <a:cubicBezTo>
                    <a:pt x="65" y="105"/>
                    <a:pt x="65" y="104"/>
                    <a:pt x="65" y="104"/>
                  </a:cubicBezTo>
                  <a:cubicBezTo>
                    <a:pt x="64" y="104"/>
                    <a:pt x="64" y="104"/>
                    <a:pt x="63" y="104"/>
                  </a:cubicBezTo>
                  <a:cubicBezTo>
                    <a:pt x="63" y="104"/>
                    <a:pt x="62" y="104"/>
                    <a:pt x="61" y="104"/>
                  </a:cubicBezTo>
                  <a:cubicBezTo>
                    <a:pt x="61" y="103"/>
                    <a:pt x="61" y="102"/>
                    <a:pt x="61" y="102"/>
                  </a:cubicBezTo>
                  <a:cubicBezTo>
                    <a:pt x="61" y="102"/>
                    <a:pt x="60" y="102"/>
                    <a:pt x="60" y="102"/>
                  </a:cubicBezTo>
                  <a:cubicBezTo>
                    <a:pt x="60" y="101"/>
                    <a:pt x="60" y="101"/>
                    <a:pt x="60" y="100"/>
                  </a:cubicBezTo>
                  <a:cubicBezTo>
                    <a:pt x="60" y="100"/>
                    <a:pt x="60" y="99"/>
                    <a:pt x="60" y="99"/>
                  </a:cubicBezTo>
                  <a:cubicBezTo>
                    <a:pt x="60" y="98"/>
                    <a:pt x="60" y="98"/>
                    <a:pt x="60" y="97"/>
                  </a:cubicBezTo>
                  <a:cubicBezTo>
                    <a:pt x="60" y="97"/>
                    <a:pt x="60" y="96"/>
                    <a:pt x="60" y="95"/>
                  </a:cubicBezTo>
                  <a:cubicBezTo>
                    <a:pt x="59" y="95"/>
                    <a:pt x="59" y="95"/>
                    <a:pt x="58" y="95"/>
                  </a:cubicBezTo>
                  <a:cubicBezTo>
                    <a:pt x="58" y="95"/>
                    <a:pt x="58" y="94"/>
                    <a:pt x="58" y="94"/>
                  </a:cubicBezTo>
                  <a:cubicBezTo>
                    <a:pt x="58" y="93"/>
                    <a:pt x="58" y="93"/>
                    <a:pt x="58" y="92"/>
                  </a:cubicBezTo>
                  <a:cubicBezTo>
                    <a:pt x="59" y="92"/>
                    <a:pt x="59" y="92"/>
                    <a:pt x="60" y="92"/>
                  </a:cubicBezTo>
                  <a:cubicBezTo>
                    <a:pt x="60" y="92"/>
                    <a:pt x="60" y="91"/>
                    <a:pt x="60" y="91"/>
                  </a:cubicBezTo>
                  <a:cubicBezTo>
                    <a:pt x="60" y="90"/>
                    <a:pt x="60" y="90"/>
                    <a:pt x="60" y="89"/>
                  </a:cubicBezTo>
                  <a:cubicBezTo>
                    <a:pt x="60" y="89"/>
                    <a:pt x="61" y="89"/>
                    <a:pt x="61" y="89"/>
                  </a:cubicBezTo>
                  <a:cubicBezTo>
                    <a:pt x="62" y="89"/>
                    <a:pt x="63" y="89"/>
                    <a:pt x="63" y="89"/>
                  </a:cubicBezTo>
                  <a:cubicBezTo>
                    <a:pt x="63" y="89"/>
                    <a:pt x="63" y="88"/>
                    <a:pt x="63" y="87"/>
                  </a:cubicBezTo>
                  <a:cubicBezTo>
                    <a:pt x="63" y="87"/>
                    <a:pt x="63" y="86"/>
                    <a:pt x="63" y="86"/>
                  </a:cubicBezTo>
                  <a:cubicBezTo>
                    <a:pt x="64" y="86"/>
                    <a:pt x="64" y="86"/>
                    <a:pt x="65" y="86"/>
                  </a:cubicBezTo>
                  <a:cubicBezTo>
                    <a:pt x="65" y="85"/>
                    <a:pt x="65" y="85"/>
                    <a:pt x="65" y="84"/>
                  </a:cubicBezTo>
                  <a:cubicBezTo>
                    <a:pt x="65" y="84"/>
                    <a:pt x="66" y="84"/>
                    <a:pt x="66" y="84"/>
                  </a:cubicBezTo>
                  <a:cubicBezTo>
                    <a:pt x="67" y="84"/>
                    <a:pt x="67" y="84"/>
                    <a:pt x="68" y="84"/>
                  </a:cubicBezTo>
                  <a:cubicBezTo>
                    <a:pt x="68" y="84"/>
                    <a:pt x="68" y="83"/>
                    <a:pt x="68" y="83"/>
                  </a:cubicBezTo>
                  <a:cubicBezTo>
                    <a:pt x="68" y="83"/>
                    <a:pt x="69" y="83"/>
                    <a:pt x="69" y="83"/>
                  </a:cubicBezTo>
                  <a:cubicBezTo>
                    <a:pt x="70" y="83"/>
                    <a:pt x="70" y="83"/>
                    <a:pt x="71" y="83"/>
                  </a:cubicBezTo>
                  <a:cubicBezTo>
                    <a:pt x="71" y="82"/>
                    <a:pt x="71" y="81"/>
                    <a:pt x="71" y="81"/>
                  </a:cubicBezTo>
                  <a:cubicBezTo>
                    <a:pt x="71" y="81"/>
                    <a:pt x="72" y="81"/>
                    <a:pt x="73" y="81"/>
                  </a:cubicBezTo>
                  <a:cubicBezTo>
                    <a:pt x="73" y="80"/>
                    <a:pt x="73" y="80"/>
                    <a:pt x="73" y="79"/>
                  </a:cubicBezTo>
                  <a:cubicBezTo>
                    <a:pt x="73" y="79"/>
                    <a:pt x="74" y="79"/>
                    <a:pt x="74" y="79"/>
                  </a:cubicBezTo>
                  <a:cubicBezTo>
                    <a:pt x="75" y="79"/>
                    <a:pt x="75" y="79"/>
                    <a:pt x="76" y="79"/>
                  </a:cubicBezTo>
                  <a:cubicBezTo>
                    <a:pt x="76" y="79"/>
                    <a:pt x="77" y="79"/>
                    <a:pt x="77" y="79"/>
                  </a:cubicBezTo>
                  <a:cubicBezTo>
                    <a:pt x="78" y="79"/>
                    <a:pt x="78" y="79"/>
                    <a:pt x="79" y="79"/>
                  </a:cubicBezTo>
                  <a:cubicBezTo>
                    <a:pt x="79" y="79"/>
                    <a:pt x="79" y="78"/>
                    <a:pt x="79" y="78"/>
                  </a:cubicBezTo>
                  <a:cubicBezTo>
                    <a:pt x="79" y="77"/>
                    <a:pt x="79" y="77"/>
                    <a:pt x="79" y="76"/>
                  </a:cubicBezTo>
                  <a:cubicBezTo>
                    <a:pt x="79" y="76"/>
                    <a:pt x="80" y="76"/>
                    <a:pt x="80" y="76"/>
                  </a:cubicBezTo>
                  <a:cubicBezTo>
                    <a:pt x="80" y="76"/>
                    <a:pt x="80" y="75"/>
                    <a:pt x="80" y="75"/>
                  </a:cubicBezTo>
                  <a:cubicBezTo>
                    <a:pt x="81" y="75"/>
                    <a:pt x="81" y="75"/>
                    <a:pt x="82" y="75"/>
                  </a:cubicBezTo>
                  <a:cubicBezTo>
                    <a:pt x="82" y="74"/>
                    <a:pt x="82" y="73"/>
                    <a:pt x="82" y="73"/>
                  </a:cubicBezTo>
                  <a:cubicBezTo>
                    <a:pt x="82" y="73"/>
                    <a:pt x="83" y="73"/>
                    <a:pt x="83" y="73"/>
                  </a:cubicBezTo>
                  <a:cubicBezTo>
                    <a:pt x="83" y="72"/>
                    <a:pt x="83" y="72"/>
                    <a:pt x="83" y="71"/>
                  </a:cubicBezTo>
                  <a:cubicBezTo>
                    <a:pt x="84" y="71"/>
                    <a:pt x="84" y="71"/>
                    <a:pt x="85" y="71"/>
                  </a:cubicBezTo>
                  <a:cubicBezTo>
                    <a:pt x="85" y="72"/>
                    <a:pt x="85" y="72"/>
                    <a:pt x="85" y="73"/>
                  </a:cubicBezTo>
                  <a:cubicBezTo>
                    <a:pt x="84" y="73"/>
                    <a:pt x="84" y="73"/>
                    <a:pt x="83" y="73"/>
                  </a:cubicBezTo>
                  <a:cubicBezTo>
                    <a:pt x="83" y="73"/>
                    <a:pt x="83" y="74"/>
                    <a:pt x="83" y="75"/>
                  </a:cubicBezTo>
                  <a:cubicBezTo>
                    <a:pt x="83" y="75"/>
                    <a:pt x="83" y="76"/>
                    <a:pt x="83" y="76"/>
                  </a:cubicBezTo>
                  <a:cubicBezTo>
                    <a:pt x="83" y="76"/>
                    <a:pt x="82" y="76"/>
                    <a:pt x="82" y="76"/>
                  </a:cubicBezTo>
                  <a:cubicBezTo>
                    <a:pt x="82" y="77"/>
                    <a:pt x="82" y="77"/>
                    <a:pt x="82" y="78"/>
                  </a:cubicBezTo>
                  <a:cubicBezTo>
                    <a:pt x="81" y="78"/>
                    <a:pt x="81" y="78"/>
                    <a:pt x="80" y="78"/>
                  </a:cubicBezTo>
                  <a:cubicBezTo>
                    <a:pt x="80" y="78"/>
                    <a:pt x="80" y="79"/>
                    <a:pt x="80" y="79"/>
                  </a:cubicBezTo>
                  <a:cubicBezTo>
                    <a:pt x="80" y="80"/>
                    <a:pt x="80" y="80"/>
                    <a:pt x="80" y="81"/>
                  </a:cubicBezTo>
                  <a:cubicBezTo>
                    <a:pt x="80" y="81"/>
                    <a:pt x="80" y="82"/>
                    <a:pt x="80" y="83"/>
                  </a:cubicBezTo>
                  <a:cubicBezTo>
                    <a:pt x="81" y="83"/>
                    <a:pt x="81" y="83"/>
                    <a:pt x="82" y="83"/>
                  </a:cubicBezTo>
                  <a:cubicBezTo>
                    <a:pt x="82" y="83"/>
                    <a:pt x="82" y="84"/>
                    <a:pt x="82" y="84"/>
                  </a:cubicBezTo>
                  <a:cubicBezTo>
                    <a:pt x="82" y="84"/>
                    <a:pt x="83" y="84"/>
                    <a:pt x="83" y="84"/>
                  </a:cubicBezTo>
                  <a:cubicBezTo>
                    <a:pt x="84" y="84"/>
                    <a:pt x="84" y="84"/>
                    <a:pt x="85" y="84"/>
                  </a:cubicBezTo>
                  <a:cubicBezTo>
                    <a:pt x="85" y="84"/>
                    <a:pt x="85" y="83"/>
                    <a:pt x="85" y="83"/>
                  </a:cubicBezTo>
                  <a:cubicBezTo>
                    <a:pt x="85" y="83"/>
                    <a:pt x="86" y="83"/>
                    <a:pt x="87" y="83"/>
                  </a:cubicBezTo>
                  <a:cubicBezTo>
                    <a:pt x="87" y="82"/>
                    <a:pt x="87" y="81"/>
                    <a:pt x="87" y="81"/>
                  </a:cubicBezTo>
                  <a:cubicBezTo>
                    <a:pt x="87" y="81"/>
                    <a:pt x="88" y="81"/>
                    <a:pt x="88" y="81"/>
                  </a:cubicBezTo>
                  <a:cubicBezTo>
                    <a:pt x="88" y="81"/>
                    <a:pt x="88" y="82"/>
                    <a:pt x="88" y="83"/>
                  </a:cubicBezTo>
                  <a:cubicBezTo>
                    <a:pt x="89" y="83"/>
                    <a:pt x="89" y="83"/>
                    <a:pt x="90" y="83"/>
                  </a:cubicBezTo>
                  <a:cubicBezTo>
                    <a:pt x="90" y="83"/>
                    <a:pt x="90" y="84"/>
                    <a:pt x="90" y="84"/>
                  </a:cubicBezTo>
                  <a:cubicBezTo>
                    <a:pt x="90" y="84"/>
                    <a:pt x="91" y="84"/>
                    <a:pt x="91" y="84"/>
                  </a:cubicBezTo>
                  <a:cubicBezTo>
                    <a:pt x="92" y="84"/>
                    <a:pt x="92" y="84"/>
                    <a:pt x="93" y="84"/>
                  </a:cubicBezTo>
                  <a:cubicBezTo>
                    <a:pt x="93" y="84"/>
                    <a:pt x="93" y="83"/>
                    <a:pt x="93" y="83"/>
                  </a:cubicBezTo>
                  <a:cubicBezTo>
                    <a:pt x="93" y="82"/>
                    <a:pt x="93" y="81"/>
                    <a:pt x="93" y="81"/>
                  </a:cubicBezTo>
                  <a:cubicBezTo>
                    <a:pt x="92" y="81"/>
                    <a:pt x="92" y="81"/>
                    <a:pt x="91" y="81"/>
                  </a:cubicBezTo>
                  <a:cubicBezTo>
                    <a:pt x="91" y="80"/>
                    <a:pt x="91" y="80"/>
                    <a:pt x="91" y="79"/>
                  </a:cubicBezTo>
                  <a:cubicBezTo>
                    <a:pt x="91" y="79"/>
                    <a:pt x="91" y="78"/>
                    <a:pt x="91" y="78"/>
                  </a:cubicBezTo>
                  <a:cubicBezTo>
                    <a:pt x="91" y="77"/>
                    <a:pt x="91" y="77"/>
                    <a:pt x="91" y="76"/>
                  </a:cubicBezTo>
                  <a:cubicBezTo>
                    <a:pt x="91" y="76"/>
                    <a:pt x="90" y="76"/>
                    <a:pt x="90" y="76"/>
                  </a:cubicBezTo>
                  <a:cubicBezTo>
                    <a:pt x="89" y="76"/>
                    <a:pt x="89" y="76"/>
                    <a:pt x="88" y="76"/>
                  </a:cubicBezTo>
                  <a:cubicBezTo>
                    <a:pt x="88" y="76"/>
                    <a:pt x="88" y="75"/>
                    <a:pt x="88" y="75"/>
                  </a:cubicBezTo>
                  <a:cubicBezTo>
                    <a:pt x="88" y="75"/>
                    <a:pt x="87" y="75"/>
                    <a:pt x="87" y="75"/>
                  </a:cubicBezTo>
                  <a:cubicBezTo>
                    <a:pt x="87" y="74"/>
                    <a:pt x="87" y="73"/>
                    <a:pt x="87" y="73"/>
                  </a:cubicBezTo>
                  <a:cubicBezTo>
                    <a:pt x="87" y="72"/>
                    <a:pt x="87" y="72"/>
                    <a:pt x="87" y="71"/>
                  </a:cubicBezTo>
                  <a:cubicBezTo>
                    <a:pt x="87" y="71"/>
                    <a:pt x="88" y="71"/>
                    <a:pt x="88" y="71"/>
                  </a:cubicBezTo>
                  <a:cubicBezTo>
                    <a:pt x="88" y="72"/>
                    <a:pt x="88" y="72"/>
                    <a:pt x="88" y="73"/>
                  </a:cubicBezTo>
                  <a:cubicBezTo>
                    <a:pt x="88" y="73"/>
                    <a:pt x="88" y="74"/>
                    <a:pt x="88" y="75"/>
                  </a:cubicBezTo>
                  <a:cubicBezTo>
                    <a:pt x="89" y="75"/>
                    <a:pt x="89" y="75"/>
                    <a:pt x="90" y="75"/>
                  </a:cubicBezTo>
                  <a:cubicBezTo>
                    <a:pt x="90" y="74"/>
                    <a:pt x="90" y="73"/>
                    <a:pt x="90" y="73"/>
                  </a:cubicBezTo>
                  <a:cubicBezTo>
                    <a:pt x="90" y="72"/>
                    <a:pt x="90" y="72"/>
                    <a:pt x="90" y="71"/>
                  </a:cubicBezTo>
                  <a:cubicBezTo>
                    <a:pt x="90" y="71"/>
                    <a:pt x="91" y="71"/>
                    <a:pt x="91" y="71"/>
                  </a:cubicBezTo>
                  <a:cubicBezTo>
                    <a:pt x="92" y="71"/>
                    <a:pt x="92" y="71"/>
                    <a:pt x="93" y="71"/>
                  </a:cubicBezTo>
                  <a:cubicBezTo>
                    <a:pt x="93" y="71"/>
                    <a:pt x="93" y="70"/>
                    <a:pt x="93" y="70"/>
                  </a:cubicBezTo>
                  <a:cubicBezTo>
                    <a:pt x="93" y="70"/>
                    <a:pt x="94" y="70"/>
                    <a:pt x="94" y="70"/>
                  </a:cubicBezTo>
                  <a:cubicBezTo>
                    <a:pt x="95" y="70"/>
                    <a:pt x="95" y="70"/>
                    <a:pt x="96" y="70"/>
                  </a:cubicBezTo>
                  <a:cubicBezTo>
                    <a:pt x="96" y="69"/>
                    <a:pt x="96" y="69"/>
                    <a:pt x="96" y="68"/>
                  </a:cubicBezTo>
                  <a:cubicBezTo>
                    <a:pt x="96" y="67"/>
                    <a:pt x="96" y="67"/>
                    <a:pt x="96" y="66"/>
                  </a:cubicBezTo>
                  <a:cubicBezTo>
                    <a:pt x="96" y="66"/>
                    <a:pt x="96" y="65"/>
                    <a:pt x="96" y="65"/>
                  </a:cubicBezTo>
                  <a:cubicBezTo>
                    <a:pt x="96" y="64"/>
                    <a:pt x="96" y="64"/>
                    <a:pt x="96" y="63"/>
                  </a:cubicBezTo>
                  <a:cubicBezTo>
                    <a:pt x="96" y="63"/>
                    <a:pt x="97" y="63"/>
                    <a:pt x="97" y="63"/>
                  </a:cubicBezTo>
                  <a:cubicBezTo>
                    <a:pt x="97" y="63"/>
                    <a:pt x="97" y="62"/>
                    <a:pt x="97" y="62"/>
                  </a:cubicBezTo>
                  <a:cubicBezTo>
                    <a:pt x="97" y="61"/>
                    <a:pt x="97" y="61"/>
                    <a:pt x="97" y="60"/>
                  </a:cubicBezTo>
                  <a:cubicBezTo>
                    <a:pt x="97" y="59"/>
                    <a:pt x="97" y="59"/>
                    <a:pt x="97" y="58"/>
                  </a:cubicBezTo>
                  <a:cubicBezTo>
                    <a:pt x="98" y="58"/>
                    <a:pt x="98" y="58"/>
                    <a:pt x="99" y="58"/>
                  </a:cubicBezTo>
                  <a:cubicBezTo>
                    <a:pt x="99" y="59"/>
                    <a:pt x="99" y="59"/>
                    <a:pt x="99" y="60"/>
                  </a:cubicBezTo>
                  <a:cubicBezTo>
                    <a:pt x="100" y="60"/>
                    <a:pt x="100" y="60"/>
                    <a:pt x="101" y="60"/>
                  </a:cubicBezTo>
                  <a:cubicBezTo>
                    <a:pt x="101" y="61"/>
                    <a:pt x="101" y="61"/>
                    <a:pt x="101" y="62"/>
                  </a:cubicBezTo>
                  <a:cubicBezTo>
                    <a:pt x="101" y="62"/>
                    <a:pt x="101" y="63"/>
                    <a:pt x="101" y="63"/>
                  </a:cubicBezTo>
                  <a:cubicBezTo>
                    <a:pt x="101" y="63"/>
                    <a:pt x="102" y="63"/>
                    <a:pt x="102" y="63"/>
                  </a:cubicBezTo>
                  <a:cubicBezTo>
                    <a:pt x="102" y="63"/>
                    <a:pt x="102" y="62"/>
                    <a:pt x="102" y="62"/>
                  </a:cubicBezTo>
                  <a:cubicBezTo>
                    <a:pt x="103" y="62"/>
                    <a:pt x="103" y="62"/>
                    <a:pt x="104" y="62"/>
                  </a:cubicBezTo>
                  <a:cubicBezTo>
                    <a:pt x="104" y="61"/>
                    <a:pt x="104" y="61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5" y="61"/>
                    <a:pt x="105" y="61"/>
                    <a:pt x="105" y="62"/>
                  </a:cubicBezTo>
                  <a:cubicBezTo>
                    <a:pt x="105" y="62"/>
                    <a:pt x="105" y="63"/>
                    <a:pt x="105" y="63"/>
                  </a:cubicBezTo>
                  <a:cubicBezTo>
                    <a:pt x="106" y="63"/>
                    <a:pt x="106" y="63"/>
                    <a:pt x="107" y="63"/>
                  </a:cubicBezTo>
                  <a:cubicBezTo>
                    <a:pt x="107" y="64"/>
                    <a:pt x="107" y="64"/>
                    <a:pt x="107" y="65"/>
                  </a:cubicBezTo>
                  <a:cubicBezTo>
                    <a:pt x="106" y="65"/>
                    <a:pt x="106" y="65"/>
                    <a:pt x="105" y="65"/>
                  </a:cubicBezTo>
                  <a:cubicBezTo>
                    <a:pt x="105" y="65"/>
                    <a:pt x="104" y="65"/>
                    <a:pt x="104" y="65"/>
                  </a:cubicBezTo>
                  <a:cubicBezTo>
                    <a:pt x="104" y="65"/>
                    <a:pt x="104" y="66"/>
                    <a:pt x="104" y="66"/>
                  </a:cubicBezTo>
                  <a:cubicBezTo>
                    <a:pt x="103" y="66"/>
                    <a:pt x="103" y="66"/>
                    <a:pt x="102" y="66"/>
                  </a:cubicBezTo>
                  <a:cubicBezTo>
                    <a:pt x="102" y="67"/>
                    <a:pt x="102" y="67"/>
                    <a:pt x="102" y="68"/>
                  </a:cubicBezTo>
                  <a:cubicBezTo>
                    <a:pt x="102" y="69"/>
                    <a:pt x="102" y="69"/>
                    <a:pt x="102" y="70"/>
                  </a:cubicBezTo>
                  <a:cubicBezTo>
                    <a:pt x="103" y="70"/>
                    <a:pt x="103" y="70"/>
                    <a:pt x="104" y="70"/>
                  </a:cubicBezTo>
                  <a:cubicBezTo>
                    <a:pt x="104" y="70"/>
                    <a:pt x="104" y="71"/>
                    <a:pt x="104" y="71"/>
                  </a:cubicBezTo>
                  <a:cubicBezTo>
                    <a:pt x="104" y="71"/>
                    <a:pt x="105" y="71"/>
                    <a:pt x="105" y="71"/>
                  </a:cubicBezTo>
                  <a:cubicBezTo>
                    <a:pt x="105" y="71"/>
                    <a:pt x="105" y="70"/>
                    <a:pt x="105" y="70"/>
                  </a:cubicBezTo>
                  <a:cubicBezTo>
                    <a:pt x="106" y="70"/>
                    <a:pt x="106" y="70"/>
                    <a:pt x="107" y="70"/>
                  </a:cubicBezTo>
                  <a:cubicBezTo>
                    <a:pt x="107" y="70"/>
                    <a:pt x="108" y="70"/>
                    <a:pt x="108" y="70"/>
                  </a:cubicBezTo>
                  <a:cubicBezTo>
                    <a:pt x="108" y="69"/>
                    <a:pt x="108" y="69"/>
                    <a:pt x="108" y="68"/>
                  </a:cubicBezTo>
                  <a:cubicBezTo>
                    <a:pt x="109" y="68"/>
                    <a:pt x="110" y="68"/>
                    <a:pt x="110" y="68"/>
                  </a:cubicBezTo>
                  <a:cubicBezTo>
                    <a:pt x="110" y="67"/>
                    <a:pt x="110" y="67"/>
                    <a:pt x="110" y="66"/>
                  </a:cubicBezTo>
                  <a:cubicBezTo>
                    <a:pt x="111" y="66"/>
                    <a:pt x="111" y="66"/>
                    <a:pt x="112" y="66"/>
                  </a:cubicBezTo>
                  <a:cubicBezTo>
                    <a:pt x="112" y="67"/>
                    <a:pt x="112" y="67"/>
                    <a:pt x="112" y="68"/>
                  </a:cubicBezTo>
                  <a:cubicBezTo>
                    <a:pt x="112" y="69"/>
                    <a:pt x="112" y="69"/>
                    <a:pt x="112" y="70"/>
                  </a:cubicBezTo>
                  <a:cubicBezTo>
                    <a:pt x="112" y="70"/>
                    <a:pt x="112" y="71"/>
                    <a:pt x="112" y="71"/>
                  </a:cubicBezTo>
                  <a:cubicBezTo>
                    <a:pt x="111" y="71"/>
                    <a:pt x="111" y="71"/>
                    <a:pt x="110" y="71"/>
                  </a:cubicBezTo>
                  <a:cubicBezTo>
                    <a:pt x="110" y="72"/>
                    <a:pt x="110" y="72"/>
                    <a:pt x="110" y="73"/>
                  </a:cubicBezTo>
                  <a:cubicBezTo>
                    <a:pt x="110" y="73"/>
                    <a:pt x="109" y="73"/>
                    <a:pt x="108" y="73"/>
                  </a:cubicBezTo>
                  <a:cubicBezTo>
                    <a:pt x="108" y="73"/>
                    <a:pt x="107" y="73"/>
                    <a:pt x="107" y="73"/>
                  </a:cubicBezTo>
                  <a:cubicBezTo>
                    <a:pt x="107" y="73"/>
                    <a:pt x="107" y="74"/>
                    <a:pt x="107" y="75"/>
                  </a:cubicBezTo>
                  <a:cubicBezTo>
                    <a:pt x="107" y="75"/>
                    <a:pt x="107" y="76"/>
                    <a:pt x="107" y="76"/>
                  </a:cubicBezTo>
                  <a:cubicBezTo>
                    <a:pt x="106" y="76"/>
                    <a:pt x="106" y="76"/>
                    <a:pt x="105" y="76"/>
                  </a:cubicBezTo>
                  <a:cubicBezTo>
                    <a:pt x="105" y="77"/>
                    <a:pt x="105" y="77"/>
                    <a:pt x="105" y="78"/>
                  </a:cubicBezTo>
                  <a:cubicBezTo>
                    <a:pt x="105" y="78"/>
                    <a:pt x="104" y="78"/>
                    <a:pt x="104" y="78"/>
                  </a:cubicBezTo>
                  <a:cubicBezTo>
                    <a:pt x="103" y="78"/>
                    <a:pt x="103" y="78"/>
                    <a:pt x="102" y="78"/>
                  </a:cubicBezTo>
                  <a:cubicBezTo>
                    <a:pt x="102" y="78"/>
                    <a:pt x="101" y="78"/>
                    <a:pt x="101" y="78"/>
                  </a:cubicBezTo>
                  <a:cubicBezTo>
                    <a:pt x="100" y="78"/>
                    <a:pt x="100" y="78"/>
                    <a:pt x="99" y="78"/>
                  </a:cubicBezTo>
                  <a:cubicBezTo>
                    <a:pt x="98" y="78"/>
                    <a:pt x="98" y="78"/>
                    <a:pt x="97" y="78"/>
                  </a:cubicBezTo>
                  <a:cubicBezTo>
                    <a:pt x="97" y="78"/>
                    <a:pt x="97" y="79"/>
                    <a:pt x="97" y="79"/>
                  </a:cubicBezTo>
                  <a:cubicBezTo>
                    <a:pt x="97" y="80"/>
                    <a:pt x="97" y="80"/>
                    <a:pt x="97" y="81"/>
                  </a:cubicBezTo>
                  <a:cubicBezTo>
                    <a:pt x="97" y="81"/>
                    <a:pt x="97" y="82"/>
                    <a:pt x="97" y="83"/>
                  </a:cubicBezTo>
                  <a:cubicBezTo>
                    <a:pt x="98" y="83"/>
                    <a:pt x="98" y="83"/>
                    <a:pt x="99" y="83"/>
                  </a:cubicBezTo>
                  <a:cubicBezTo>
                    <a:pt x="100" y="83"/>
                    <a:pt x="100" y="83"/>
                    <a:pt x="101" y="83"/>
                  </a:cubicBezTo>
                  <a:cubicBezTo>
                    <a:pt x="101" y="83"/>
                    <a:pt x="102" y="83"/>
                    <a:pt x="102" y="83"/>
                  </a:cubicBezTo>
                  <a:cubicBezTo>
                    <a:pt x="103" y="83"/>
                    <a:pt x="103" y="83"/>
                    <a:pt x="104" y="83"/>
                  </a:cubicBezTo>
                  <a:cubicBezTo>
                    <a:pt x="104" y="83"/>
                    <a:pt x="105" y="83"/>
                    <a:pt x="105" y="83"/>
                  </a:cubicBezTo>
                  <a:cubicBezTo>
                    <a:pt x="105" y="83"/>
                    <a:pt x="105" y="84"/>
                    <a:pt x="105" y="84"/>
                  </a:cubicBezTo>
                  <a:cubicBezTo>
                    <a:pt x="106" y="84"/>
                    <a:pt x="106" y="84"/>
                    <a:pt x="107" y="84"/>
                  </a:cubicBezTo>
                  <a:cubicBezTo>
                    <a:pt x="107" y="85"/>
                    <a:pt x="107" y="85"/>
                    <a:pt x="107" y="86"/>
                  </a:cubicBezTo>
                  <a:cubicBezTo>
                    <a:pt x="107" y="86"/>
                    <a:pt x="107" y="87"/>
                    <a:pt x="107" y="87"/>
                  </a:cubicBezTo>
                  <a:cubicBezTo>
                    <a:pt x="107" y="88"/>
                    <a:pt x="107" y="89"/>
                    <a:pt x="107" y="89"/>
                  </a:cubicBezTo>
                  <a:cubicBezTo>
                    <a:pt x="107" y="89"/>
                    <a:pt x="108" y="89"/>
                    <a:pt x="108" y="89"/>
                  </a:cubicBezTo>
                  <a:cubicBezTo>
                    <a:pt x="108" y="90"/>
                    <a:pt x="108" y="90"/>
                    <a:pt x="108" y="91"/>
                  </a:cubicBezTo>
                  <a:cubicBezTo>
                    <a:pt x="109" y="91"/>
                    <a:pt x="110" y="91"/>
                    <a:pt x="110" y="91"/>
                  </a:cubicBezTo>
                  <a:cubicBezTo>
                    <a:pt x="110" y="91"/>
                    <a:pt x="110" y="92"/>
                    <a:pt x="110" y="92"/>
                  </a:cubicBezTo>
                  <a:cubicBezTo>
                    <a:pt x="111" y="92"/>
                    <a:pt x="111" y="92"/>
                    <a:pt x="112" y="92"/>
                  </a:cubicBezTo>
                  <a:cubicBezTo>
                    <a:pt x="112" y="92"/>
                    <a:pt x="113" y="92"/>
                    <a:pt x="113" y="92"/>
                  </a:cubicBezTo>
                  <a:cubicBezTo>
                    <a:pt x="113" y="93"/>
                    <a:pt x="113" y="93"/>
                    <a:pt x="113" y="94"/>
                  </a:cubicBezTo>
                  <a:cubicBezTo>
                    <a:pt x="114" y="94"/>
                    <a:pt x="114" y="94"/>
                    <a:pt x="115" y="94"/>
                  </a:cubicBezTo>
                  <a:cubicBezTo>
                    <a:pt x="115" y="94"/>
                    <a:pt x="115" y="95"/>
                    <a:pt x="115" y="95"/>
                  </a:cubicBezTo>
                  <a:cubicBezTo>
                    <a:pt x="115" y="95"/>
                    <a:pt x="116" y="95"/>
                    <a:pt x="116" y="95"/>
                  </a:cubicBezTo>
                  <a:cubicBezTo>
                    <a:pt x="117" y="95"/>
                    <a:pt x="117" y="95"/>
                    <a:pt x="118" y="95"/>
                  </a:cubicBezTo>
                  <a:cubicBezTo>
                    <a:pt x="118" y="95"/>
                    <a:pt x="118" y="94"/>
                    <a:pt x="118" y="94"/>
                  </a:cubicBezTo>
                  <a:cubicBezTo>
                    <a:pt x="118" y="93"/>
                    <a:pt x="118" y="93"/>
                    <a:pt x="118" y="92"/>
                  </a:cubicBezTo>
                  <a:cubicBezTo>
                    <a:pt x="118" y="92"/>
                    <a:pt x="119" y="92"/>
                    <a:pt x="119" y="92"/>
                  </a:cubicBezTo>
                  <a:cubicBezTo>
                    <a:pt x="120" y="92"/>
                    <a:pt x="120" y="92"/>
                    <a:pt x="121" y="92"/>
                  </a:cubicBezTo>
                  <a:cubicBezTo>
                    <a:pt x="121" y="92"/>
                    <a:pt x="121" y="91"/>
                    <a:pt x="121" y="91"/>
                  </a:cubicBezTo>
                  <a:cubicBezTo>
                    <a:pt x="121" y="91"/>
                    <a:pt x="122" y="91"/>
                    <a:pt x="122" y="91"/>
                  </a:cubicBezTo>
                  <a:cubicBezTo>
                    <a:pt x="122" y="90"/>
                    <a:pt x="122" y="90"/>
                    <a:pt x="122" y="89"/>
                  </a:cubicBezTo>
                  <a:cubicBezTo>
                    <a:pt x="122" y="89"/>
                    <a:pt x="122" y="88"/>
                    <a:pt x="122" y="87"/>
                  </a:cubicBezTo>
                  <a:cubicBezTo>
                    <a:pt x="122" y="87"/>
                    <a:pt x="122" y="86"/>
                    <a:pt x="122" y="86"/>
                  </a:cubicBezTo>
                  <a:cubicBezTo>
                    <a:pt x="122" y="85"/>
                    <a:pt x="122" y="85"/>
                    <a:pt x="122" y="84"/>
                  </a:cubicBezTo>
                  <a:cubicBezTo>
                    <a:pt x="122" y="84"/>
                    <a:pt x="121" y="84"/>
                    <a:pt x="121" y="84"/>
                  </a:cubicBezTo>
                  <a:cubicBezTo>
                    <a:pt x="121" y="84"/>
                    <a:pt x="121" y="83"/>
                    <a:pt x="121" y="83"/>
                  </a:cubicBezTo>
                  <a:cubicBezTo>
                    <a:pt x="120" y="83"/>
                    <a:pt x="120" y="83"/>
                    <a:pt x="119" y="83"/>
                  </a:cubicBezTo>
                  <a:cubicBezTo>
                    <a:pt x="119" y="82"/>
                    <a:pt x="119" y="81"/>
                    <a:pt x="119" y="81"/>
                  </a:cubicBezTo>
                  <a:cubicBezTo>
                    <a:pt x="119" y="80"/>
                    <a:pt x="119" y="80"/>
                    <a:pt x="119" y="79"/>
                  </a:cubicBezTo>
                  <a:cubicBezTo>
                    <a:pt x="119" y="79"/>
                    <a:pt x="119" y="78"/>
                    <a:pt x="119" y="78"/>
                  </a:cubicBezTo>
                  <a:cubicBezTo>
                    <a:pt x="120" y="78"/>
                    <a:pt x="120" y="78"/>
                    <a:pt x="121" y="78"/>
                  </a:cubicBezTo>
                  <a:cubicBezTo>
                    <a:pt x="121" y="78"/>
                    <a:pt x="121" y="79"/>
                    <a:pt x="121" y="79"/>
                  </a:cubicBezTo>
                  <a:cubicBezTo>
                    <a:pt x="121" y="79"/>
                    <a:pt x="122" y="79"/>
                    <a:pt x="122" y="79"/>
                  </a:cubicBezTo>
                  <a:cubicBezTo>
                    <a:pt x="122" y="80"/>
                    <a:pt x="122" y="80"/>
                    <a:pt x="122" y="81"/>
                  </a:cubicBezTo>
                  <a:cubicBezTo>
                    <a:pt x="122" y="81"/>
                    <a:pt x="122" y="82"/>
                    <a:pt x="122" y="83"/>
                  </a:cubicBezTo>
                  <a:cubicBezTo>
                    <a:pt x="123" y="83"/>
                    <a:pt x="124" y="83"/>
                    <a:pt x="124" y="83"/>
                  </a:cubicBezTo>
                  <a:cubicBezTo>
                    <a:pt x="124" y="83"/>
                    <a:pt x="124" y="84"/>
                    <a:pt x="124" y="84"/>
                  </a:cubicBezTo>
                  <a:cubicBezTo>
                    <a:pt x="125" y="84"/>
                    <a:pt x="125" y="84"/>
                    <a:pt x="126" y="84"/>
                  </a:cubicBezTo>
                  <a:cubicBezTo>
                    <a:pt x="126" y="84"/>
                    <a:pt x="126" y="83"/>
                    <a:pt x="126" y="83"/>
                  </a:cubicBezTo>
                  <a:cubicBezTo>
                    <a:pt x="126" y="83"/>
                    <a:pt x="127" y="83"/>
                    <a:pt x="127" y="83"/>
                  </a:cubicBezTo>
                  <a:cubicBezTo>
                    <a:pt x="127" y="82"/>
                    <a:pt x="127" y="81"/>
                    <a:pt x="127" y="81"/>
                  </a:cubicBezTo>
                  <a:cubicBezTo>
                    <a:pt x="128" y="81"/>
                    <a:pt x="128" y="81"/>
                    <a:pt x="129" y="81"/>
                  </a:cubicBezTo>
                  <a:cubicBezTo>
                    <a:pt x="129" y="80"/>
                    <a:pt x="129" y="80"/>
                    <a:pt x="129" y="79"/>
                  </a:cubicBezTo>
                  <a:cubicBezTo>
                    <a:pt x="129" y="79"/>
                    <a:pt x="130" y="79"/>
                    <a:pt x="130" y="79"/>
                  </a:cubicBezTo>
                  <a:cubicBezTo>
                    <a:pt x="130" y="79"/>
                    <a:pt x="130" y="78"/>
                    <a:pt x="130" y="78"/>
                  </a:cubicBezTo>
                  <a:cubicBezTo>
                    <a:pt x="131" y="78"/>
                    <a:pt x="131" y="78"/>
                    <a:pt x="132" y="78"/>
                  </a:cubicBezTo>
                  <a:cubicBezTo>
                    <a:pt x="132" y="77"/>
                    <a:pt x="132" y="77"/>
                    <a:pt x="132" y="76"/>
                  </a:cubicBezTo>
                  <a:cubicBezTo>
                    <a:pt x="132" y="76"/>
                    <a:pt x="132" y="75"/>
                    <a:pt x="132" y="75"/>
                  </a:cubicBezTo>
                  <a:cubicBezTo>
                    <a:pt x="131" y="75"/>
                    <a:pt x="131" y="75"/>
                    <a:pt x="130" y="75"/>
                  </a:cubicBezTo>
                  <a:cubicBezTo>
                    <a:pt x="130" y="75"/>
                    <a:pt x="129" y="75"/>
                    <a:pt x="129" y="75"/>
                  </a:cubicBezTo>
                  <a:cubicBezTo>
                    <a:pt x="128" y="75"/>
                    <a:pt x="128" y="75"/>
                    <a:pt x="127" y="75"/>
                  </a:cubicBezTo>
                  <a:cubicBezTo>
                    <a:pt x="127" y="74"/>
                    <a:pt x="127" y="73"/>
                    <a:pt x="127" y="73"/>
                  </a:cubicBezTo>
                  <a:cubicBezTo>
                    <a:pt x="127" y="72"/>
                    <a:pt x="127" y="72"/>
                    <a:pt x="127" y="71"/>
                  </a:cubicBezTo>
                  <a:cubicBezTo>
                    <a:pt x="127" y="71"/>
                    <a:pt x="126" y="71"/>
                    <a:pt x="126" y="71"/>
                  </a:cubicBezTo>
                  <a:cubicBezTo>
                    <a:pt x="126" y="71"/>
                    <a:pt x="126" y="70"/>
                    <a:pt x="126" y="70"/>
                  </a:cubicBezTo>
                  <a:cubicBezTo>
                    <a:pt x="125" y="70"/>
                    <a:pt x="125" y="70"/>
                    <a:pt x="124" y="70"/>
                  </a:cubicBezTo>
                  <a:cubicBezTo>
                    <a:pt x="124" y="69"/>
                    <a:pt x="124" y="69"/>
                    <a:pt x="124" y="68"/>
                  </a:cubicBezTo>
                  <a:cubicBezTo>
                    <a:pt x="124" y="67"/>
                    <a:pt x="124" y="67"/>
                    <a:pt x="124" y="66"/>
                  </a:cubicBezTo>
                  <a:cubicBezTo>
                    <a:pt x="124" y="66"/>
                    <a:pt x="124" y="65"/>
                    <a:pt x="124" y="65"/>
                  </a:cubicBezTo>
                  <a:cubicBezTo>
                    <a:pt x="125" y="65"/>
                    <a:pt x="125" y="65"/>
                    <a:pt x="126" y="65"/>
                  </a:cubicBezTo>
                  <a:cubicBezTo>
                    <a:pt x="126" y="64"/>
                    <a:pt x="126" y="64"/>
                    <a:pt x="126" y="63"/>
                  </a:cubicBezTo>
                  <a:cubicBezTo>
                    <a:pt x="126" y="63"/>
                    <a:pt x="126" y="62"/>
                    <a:pt x="126" y="62"/>
                  </a:cubicBezTo>
                  <a:cubicBezTo>
                    <a:pt x="126" y="61"/>
                    <a:pt x="126" y="61"/>
                    <a:pt x="126" y="60"/>
                  </a:cubicBezTo>
                  <a:cubicBezTo>
                    <a:pt x="125" y="60"/>
                    <a:pt x="125" y="60"/>
                    <a:pt x="124" y="60"/>
                  </a:cubicBezTo>
                  <a:cubicBezTo>
                    <a:pt x="124" y="59"/>
                    <a:pt x="124" y="59"/>
                    <a:pt x="124" y="58"/>
                  </a:cubicBezTo>
                  <a:cubicBezTo>
                    <a:pt x="124" y="58"/>
                    <a:pt x="123" y="58"/>
                    <a:pt x="122" y="58"/>
                  </a:cubicBezTo>
                  <a:cubicBezTo>
                    <a:pt x="122" y="58"/>
                    <a:pt x="121" y="58"/>
                    <a:pt x="121" y="58"/>
                  </a:cubicBezTo>
                  <a:cubicBezTo>
                    <a:pt x="121" y="58"/>
                    <a:pt x="121" y="57"/>
                    <a:pt x="121" y="57"/>
                  </a:cubicBezTo>
                  <a:cubicBezTo>
                    <a:pt x="121" y="56"/>
                    <a:pt x="121" y="56"/>
                    <a:pt x="121" y="55"/>
                  </a:cubicBezTo>
                  <a:cubicBezTo>
                    <a:pt x="120" y="55"/>
                    <a:pt x="120" y="55"/>
                    <a:pt x="119" y="55"/>
                  </a:cubicBezTo>
                  <a:cubicBezTo>
                    <a:pt x="119" y="55"/>
                    <a:pt x="119" y="54"/>
                    <a:pt x="119" y="53"/>
                  </a:cubicBezTo>
                  <a:cubicBezTo>
                    <a:pt x="119" y="53"/>
                    <a:pt x="118" y="53"/>
                    <a:pt x="118" y="53"/>
                  </a:cubicBezTo>
                  <a:cubicBezTo>
                    <a:pt x="117" y="53"/>
                    <a:pt x="117" y="53"/>
                    <a:pt x="116" y="53"/>
                  </a:cubicBezTo>
                  <a:cubicBezTo>
                    <a:pt x="116" y="53"/>
                    <a:pt x="115" y="53"/>
                    <a:pt x="115" y="53"/>
                  </a:cubicBezTo>
                  <a:cubicBezTo>
                    <a:pt x="115" y="53"/>
                    <a:pt x="115" y="52"/>
                    <a:pt x="115" y="52"/>
                  </a:cubicBezTo>
                  <a:cubicBezTo>
                    <a:pt x="114" y="52"/>
                    <a:pt x="114" y="52"/>
                    <a:pt x="113" y="52"/>
                  </a:cubicBezTo>
                  <a:cubicBezTo>
                    <a:pt x="113" y="51"/>
                    <a:pt x="113" y="51"/>
                    <a:pt x="113" y="50"/>
                  </a:cubicBezTo>
                  <a:cubicBezTo>
                    <a:pt x="113" y="50"/>
                    <a:pt x="113" y="49"/>
                    <a:pt x="113" y="49"/>
                  </a:cubicBezTo>
                  <a:cubicBezTo>
                    <a:pt x="113" y="49"/>
                    <a:pt x="112" y="49"/>
                    <a:pt x="112" y="49"/>
                  </a:cubicBezTo>
                  <a:cubicBezTo>
                    <a:pt x="112" y="48"/>
                    <a:pt x="112" y="48"/>
                    <a:pt x="112" y="47"/>
                  </a:cubicBezTo>
                  <a:cubicBezTo>
                    <a:pt x="112" y="47"/>
                    <a:pt x="112" y="46"/>
                    <a:pt x="112" y="46"/>
                  </a:cubicBezTo>
                  <a:cubicBezTo>
                    <a:pt x="112" y="45"/>
                    <a:pt x="112" y="44"/>
                    <a:pt x="112" y="44"/>
                  </a:cubicBezTo>
                  <a:cubicBezTo>
                    <a:pt x="112" y="43"/>
                    <a:pt x="112" y="43"/>
                    <a:pt x="112" y="42"/>
                  </a:cubicBezTo>
                  <a:cubicBezTo>
                    <a:pt x="111" y="42"/>
                    <a:pt x="111" y="42"/>
                    <a:pt x="110" y="42"/>
                  </a:cubicBezTo>
                  <a:cubicBezTo>
                    <a:pt x="110" y="42"/>
                    <a:pt x="109" y="42"/>
                    <a:pt x="108" y="42"/>
                  </a:cubicBezTo>
                  <a:cubicBezTo>
                    <a:pt x="108" y="42"/>
                    <a:pt x="108" y="41"/>
                    <a:pt x="108" y="41"/>
                  </a:cubicBezTo>
                  <a:cubicBezTo>
                    <a:pt x="108" y="41"/>
                    <a:pt x="107" y="41"/>
                    <a:pt x="107" y="41"/>
                  </a:cubicBezTo>
                  <a:cubicBezTo>
                    <a:pt x="106" y="41"/>
                    <a:pt x="106" y="41"/>
                    <a:pt x="105" y="41"/>
                  </a:cubicBezTo>
                  <a:cubicBezTo>
                    <a:pt x="105" y="41"/>
                    <a:pt x="104" y="41"/>
                    <a:pt x="104" y="41"/>
                  </a:cubicBezTo>
                  <a:cubicBezTo>
                    <a:pt x="104" y="40"/>
                    <a:pt x="104" y="40"/>
                    <a:pt x="104" y="39"/>
                  </a:cubicBezTo>
                  <a:cubicBezTo>
                    <a:pt x="103" y="39"/>
                    <a:pt x="103" y="39"/>
                    <a:pt x="102" y="39"/>
                  </a:cubicBezTo>
                  <a:cubicBezTo>
                    <a:pt x="102" y="40"/>
                    <a:pt x="102" y="40"/>
                    <a:pt x="102" y="41"/>
                  </a:cubicBezTo>
                  <a:cubicBezTo>
                    <a:pt x="102" y="41"/>
                    <a:pt x="101" y="41"/>
                    <a:pt x="101" y="41"/>
                  </a:cubicBezTo>
                  <a:cubicBezTo>
                    <a:pt x="100" y="41"/>
                    <a:pt x="100" y="41"/>
                    <a:pt x="99" y="41"/>
                  </a:cubicBezTo>
                  <a:cubicBezTo>
                    <a:pt x="99" y="40"/>
                    <a:pt x="99" y="40"/>
                    <a:pt x="99" y="39"/>
                  </a:cubicBezTo>
                  <a:cubicBezTo>
                    <a:pt x="98" y="39"/>
                    <a:pt x="98" y="39"/>
                    <a:pt x="97" y="39"/>
                  </a:cubicBezTo>
                  <a:cubicBezTo>
                    <a:pt x="97" y="38"/>
                    <a:pt x="97" y="38"/>
                    <a:pt x="97" y="37"/>
                  </a:cubicBezTo>
                  <a:cubicBezTo>
                    <a:pt x="97" y="37"/>
                    <a:pt x="96" y="37"/>
                    <a:pt x="96" y="37"/>
                  </a:cubicBezTo>
                  <a:cubicBezTo>
                    <a:pt x="95" y="37"/>
                    <a:pt x="95" y="37"/>
                    <a:pt x="94" y="37"/>
                  </a:cubicBezTo>
                  <a:cubicBezTo>
                    <a:pt x="94" y="37"/>
                    <a:pt x="93" y="37"/>
                    <a:pt x="93" y="37"/>
                  </a:cubicBezTo>
                  <a:cubicBezTo>
                    <a:pt x="93" y="38"/>
                    <a:pt x="93" y="38"/>
                    <a:pt x="93" y="39"/>
                  </a:cubicBezTo>
                  <a:cubicBezTo>
                    <a:pt x="92" y="39"/>
                    <a:pt x="92" y="39"/>
                    <a:pt x="91" y="39"/>
                  </a:cubicBezTo>
                  <a:cubicBezTo>
                    <a:pt x="91" y="40"/>
                    <a:pt x="91" y="40"/>
                    <a:pt x="91" y="41"/>
                  </a:cubicBezTo>
                  <a:cubicBezTo>
                    <a:pt x="91" y="41"/>
                    <a:pt x="90" y="41"/>
                    <a:pt x="90" y="41"/>
                  </a:cubicBezTo>
                  <a:cubicBezTo>
                    <a:pt x="89" y="41"/>
                    <a:pt x="89" y="41"/>
                    <a:pt x="88" y="41"/>
                  </a:cubicBezTo>
                  <a:cubicBezTo>
                    <a:pt x="88" y="41"/>
                    <a:pt x="88" y="42"/>
                    <a:pt x="88" y="42"/>
                  </a:cubicBezTo>
                  <a:cubicBezTo>
                    <a:pt x="88" y="43"/>
                    <a:pt x="88" y="43"/>
                    <a:pt x="88" y="44"/>
                  </a:cubicBezTo>
                  <a:cubicBezTo>
                    <a:pt x="88" y="44"/>
                    <a:pt x="87" y="44"/>
                    <a:pt x="87" y="44"/>
                  </a:cubicBezTo>
                  <a:cubicBezTo>
                    <a:pt x="87" y="44"/>
                    <a:pt x="87" y="45"/>
                    <a:pt x="87" y="46"/>
                  </a:cubicBezTo>
                  <a:cubicBezTo>
                    <a:pt x="87" y="46"/>
                    <a:pt x="87" y="47"/>
                    <a:pt x="87" y="47"/>
                  </a:cubicBezTo>
                  <a:cubicBezTo>
                    <a:pt x="87" y="48"/>
                    <a:pt x="87" y="48"/>
                    <a:pt x="87" y="49"/>
                  </a:cubicBezTo>
                  <a:cubicBezTo>
                    <a:pt x="87" y="49"/>
                    <a:pt x="87" y="50"/>
                    <a:pt x="87" y="50"/>
                  </a:cubicBezTo>
                  <a:cubicBezTo>
                    <a:pt x="87" y="51"/>
                    <a:pt x="87" y="51"/>
                    <a:pt x="87" y="52"/>
                  </a:cubicBezTo>
                  <a:cubicBezTo>
                    <a:pt x="87" y="52"/>
                    <a:pt x="87" y="53"/>
                    <a:pt x="87" y="53"/>
                  </a:cubicBezTo>
                  <a:cubicBezTo>
                    <a:pt x="87" y="53"/>
                    <a:pt x="88" y="53"/>
                    <a:pt x="88" y="53"/>
                  </a:cubicBezTo>
                  <a:cubicBezTo>
                    <a:pt x="89" y="53"/>
                    <a:pt x="89" y="53"/>
                    <a:pt x="90" y="53"/>
                  </a:cubicBezTo>
                  <a:cubicBezTo>
                    <a:pt x="90" y="53"/>
                    <a:pt x="91" y="53"/>
                    <a:pt x="91" y="53"/>
                  </a:cubicBezTo>
                  <a:cubicBezTo>
                    <a:pt x="91" y="54"/>
                    <a:pt x="91" y="55"/>
                    <a:pt x="91" y="55"/>
                  </a:cubicBezTo>
                  <a:cubicBezTo>
                    <a:pt x="91" y="56"/>
                    <a:pt x="91" y="56"/>
                    <a:pt x="91" y="57"/>
                  </a:cubicBezTo>
                  <a:cubicBezTo>
                    <a:pt x="91" y="57"/>
                    <a:pt x="91" y="58"/>
                    <a:pt x="91" y="58"/>
                  </a:cubicBezTo>
                  <a:cubicBezTo>
                    <a:pt x="91" y="58"/>
                    <a:pt x="90" y="58"/>
                    <a:pt x="90" y="58"/>
                  </a:cubicBezTo>
                  <a:cubicBezTo>
                    <a:pt x="90" y="59"/>
                    <a:pt x="90" y="59"/>
                    <a:pt x="90" y="60"/>
                  </a:cubicBezTo>
                  <a:cubicBezTo>
                    <a:pt x="89" y="60"/>
                    <a:pt x="89" y="60"/>
                    <a:pt x="88" y="60"/>
                  </a:cubicBezTo>
                  <a:cubicBezTo>
                    <a:pt x="88" y="61"/>
                    <a:pt x="88" y="61"/>
                    <a:pt x="88" y="62"/>
                  </a:cubicBezTo>
                  <a:cubicBezTo>
                    <a:pt x="88" y="62"/>
                    <a:pt x="87" y="62"/>
                    <a:pt x="87" y="62"/>
                  </a:cubicBezTo>
                  <a:cubicBezTo>
                    <a:pt x="87" y="62"/>
                    <a:pt x="87" y="63"/>
                    <a:pt x="87" y="63"/>
                  </a:cubicBezTo>
                  <a:cubicBezTo>
                    <a:pt x="86" y="63"/>
                    <a:pt x="85" y="63"/>
                    <a:pt x="85" y="63"/>
                  </a:cubicBezTo>
                  <a:cubicBezTo>
                    <a:pt x="85" y="63"/>
                    <a:pt x="85" y="62"/>
                    <a:pt x="85" y="62"/>
                  </a:cubicBezTo>
                  <a:cubicBezTo>
                    <a:pt x="85" y="61"/>
                    <a:pt x="85" y="61"/>
                    <a:pt x="85" y="60"/>
                  </a:cubicBezTo>
                  <a:cubicBezTo>
                    <a:pt x="85" y="60"/>
                    <a:pt x="86" y="60"/>
                    <a:pt x="87" y="60"/>
                  </a:cubicBezTo>
                  <a:cubicBezTo>
                    <a:pt x="87" y="59"/>
                    <a:pt x="87" y="59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5" y="58"/>
                    <a:pt x="85" y="57"/>
                    <a:pt x="85" y="57"/>
                  </a:cubicBezTo>
                  <a:cubicBezTo>
                    <a:pt x="84" y="57"/>
                    <a:pt x="84" y="57"/>
                    <a:pt x="83" y="57"/>
                  </a:cubicBezTo>
                  <a:cubicBezTo>
                    <a:pt x="83" y="57"/>
                    <a:pt x="82" y="57"/>
                    <a:pt x="82" y="57"/>
                  </a:cubicBezTo>
                  <a:cubicBezTo>
                    <a:pt x="82" y="56"/>
                    <a:pt x="82" y="56"/>
                    <a:pt x="82" y="55"/>
                  </a:cubicBezTo>
                  <a:cubicBezTo>
                    <a:pt x="82" y="55"/>
                    <a:pt x="82" y="54"/>
                    <a:pt x="82" y="53"/>
                  </a:cubicBezTo>
                  <a:cubicBezTo>
                    <a:pt x="82" y="53"/>
                    <a:pt x="82" y="52"/>
                    <a:pt x="82" y="52"/>
                  </a:cubicBezTo>
                  <a:cubicBezTo>
                    <a:pt x="82" y="51"/>
                    <a:pt x="82" y="51"/>
                    <a:pt x="82" y="50"/>
                  </a:cubicBezTo>
                  <a:cubicBezTo>
                    <a:pt x="82" y="50"/>
                    <a:pt x="82" y="49"/>
                    <a:pt x="82" y="49"/>
                  </a:cubicBezTo>
                  <a:cubicBezTo>
                    <a:pt x="81" y="49"/>
                    <a:pt x="81" y="49"/>
                    <a:pt x="80" y="49"/>
                  </a:cubicBezTo>
                  <a:cubicBezTo>
                    <a:pt x="80" y="48"/>
                    <a:pt x="80" y="48"/>
                    <a:pt x="80" y="47"/>
                  </a:cubicBezTo>
                  <a:cubicBezTo>
                    <a:pt x="81" y="47"/>
                    <a:pt x="81" y="47"/>
                    <a:pt x="82" y="47"/>
                  </a:cubicBezTo>
                  <a:cubicBezTo>
                    <a:pt x="82" y="47"/>
                    <a:pt x="82" y="46"/>
                    <a:pt x="82" y="46"/>
                  </a:cubicBezTo>
                  <a:cubicBezTo>
                    <a:pt x="81" y="46"/>
                    <a:pt x="81" y="46"/>
                    <a:pt x="80" y="46"/>
                  </a:cubicBezTo>
                  <a:cubicBezTo>
                    <a:pt x="80" y="45"/>
                    <a:pt x="80" y="44"/>
                    <a:pt x="80" y="44"/>
                  </a:cubicBezTo>
                  <a:cubicBezTo>
                    <a:pt x="80" y="43"/>
                    <a:pt x="80" y="43"/>
                    <a:pt x="80" y="42"/>
                  </a:cubicBezTo>
                  <a:cubicBezTo>
                    <a:pt x="81" y="42"/>
                    <a:pt x="81" y="42"/>
                    <a:pt x="82" y="42"/>
                  </a:cubicBezTo>
                  <a:cubicBezTo>
                    <a:pt x="82" y="42"/>
                    <a:pt x="82" y="41"/>
                    <a:pt x="82" y="41"/>
                  </a:cubicBezTo>
                  <a:cubicBezTo>
                    <a:pt x="82" y="41"/>
                    <a:pt x="83" y="41"/>
                    <a:pt x="83" y="41"/>
                  </a:cubicBezTo>
                  <a:cubicBezTo>
                    <a:pt x="84" y="41"/>
                    <a:pt x="84" y="41"/>
                    <a:pt x="85" y="41"/>
                  </a:cubicBezTo>
                  <a:cubicBezTo>
                    <a:pt x="85" y="41"/>
                    <a:pt x="86" y="41"/>
                    <a:pt x="87" y="41"/>
                  </a:cubicBezTo>
                  <a:cubicBezTo>
                    <a:pt x="87" y="40"/>
                    <a:pt x="87" y="40"/>
                    <a:pt x="87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39"/>
                    <a:pt x="90" y="39"/>
                  </a:cubicBezTo>
                  <a:cubicBezTo>
                    <a:pt x="90" y="38"/>
                    <a:pt x="90" y="38"/>
                    <a:pt x="90" y="37"/>
                  </a:cubicBezTo>
                  <a:cubicBezTo>
                    <a:pt x="90" y="37"/>
                    <a:pt x="91" y="37"/>
                    <a:pt x="91" y="37"/>
                  </a:cubicBezTo>
                  <a:cubicBezTo>
                    <a:pt x="91" y="37"/>
                    <a:pt x="91" y="36"/>
                    <a:pt x="91" y="36"/>
                  </a:cubicBezTo>
                  <a:cubicBezTo>
                    <a:pt x="91" y="35"/>
                    <a:pt x="91" y="35"/>
                    <a:pt x="91" y="34"/>
                  </a:cubicBezTo>
                  <a:cubicBezTo>
                    <a:pt x="92" y="34"/>
                    <a:pt x="92" y="34"/>
                    <a:pt x="93" y="34"/>
                  </a:cubicBezTo>
                  <a:cubicBezTo>
                    <a:pt x="93" y="34"/>
                    <a:pt x="94" y="34"/>
                    <a:pt x="94" y="34"/>
                  </a:cubicBezTo>
                  <a:cubicBezTo>
                    <a:pt x="95" y="34"/>
                    <a:pt x="95" y="34"/>
                    <a:pt x="96" y="34"/>
                  </a:cubicBezTo>
                  <a:cubicBezTo>
                    <a:pt x="96" y="35"/>
                    <a:pt x="96" y="35"/>
                    <a:pt x="96" y="36"/>
                  </a:cubicBezTo>
                  <a:cubicBezTo>
                    <a:pt x="96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100" y="36"/>
                    <a:pt x="100" y="36"/>
                    <a:pt x="101" y="36"/>
                  </a:cubicBezTo>
                  <a:cubicBezTo>
                    <a:pt x="101" y="36"/>
                    <a:pt x="101" y="37"/>
                    <a:pt x="101" y="37"/>
                  </a:cubicBezTo>
                  <a:cubicBezTo>
                    <a:pt x="101" y="37"/>
                    <a:pt x="102" y="37"/>
                    <a:pt x="102" y="37"/>
                  </a:cubicBezTo>
                  <a:cubicBezTo>
                    <a:pt x="103" y="37"/>
                    <a:pt x="103" y="37"/>
                    <a:pt x="104" y="37"/>
                  </a:cubicBezTo>
                  <a:cubicBezTo>
                    <a:pt x="104" y="37"/>
                    <a:pt x="105" y="37"/>
                    <a:pt x="105" y="37"/>
                  </a:cubicBezTo>
                  <a:cubicBezTo>
                    <a:pt x="105" y="38"/>
                    <a:pt x="105" y="38"/>
                    <a:pt x="105" y="39"/>
                  </a:cubicBezTo>
                  <a:cubicBezTo>
                    <a:pt x="106" y="39"/>
                    <a:pt x="106" y="39"/>
                    <a:pt x="107" y="39"/>
                  </a:cubicBezTo>
                  <a:cubicBezTo>
                    <a:pt x="107" y="38"/>
                    <a:pt x="107" y="38"/>
                    <a:pt x="107" y="37"/>
                  </a:cubicBezTo>
                  <a:cubicBezTo>
                    <a:pt x="107" y="37"/>
                    <a:pt x="108" y="37"/>
                    <a:pt x="108" y="37"/>
                  </a:cubicBezTo>
                  <a:cubicBezTo>
                    <a:pt x="109" y="37"/>
                    <a:pt x="110" y="37"/>
                    <a:pt x="110" y="37"/>
                  </a:cubicBezTo>
                  <a:cubicBezTo>
                    <a:pt x="110" y="37"/>
                    <a:pt x="110" y="36"/>
                    <a:pt x="110" y="36"/>
                  </a:cubicBezTo>
                  <a:cubicBezTo>
                    <a:pt x="111" y="36"/>
                    <a:pt x="111" y="36"/>
                    <a:pt x="112" y="36"/>
                  </a:cubicBezTo>
                  <a:cubicBezTo>
                    <a:pt x="112" y="35"/>
                    <a:pt x="112" y="35"/>
                    <a:pt x="112" y="34"/>
                  </a:cubicBezTo>
                  <a:cubicBezTo>
                    <a:pt x="111" y="34"/>
                    <a:pt x="111" y="34"/>
                    <a:pt x="110" y="34"/>
                  </a:cubicBezTo>
                  <a:cubicBezTo>
                    <a:pt x="110" y="34"/>
                    <a:pt x="110" y="33"/>
                    <a:pt x="110" y="33"/>
                  </a:cubicBezTo>
                  <a:cubicBezTo>
                    <a:pt x="110" y="33"/>
                    <a:pt x="109" y="33"/>
                    <a:pt x="108" y="33"/>
                  </a:cubicBezTo>
                  <a:cubicBezTo>
                    <a:pt x="108" y="32"/>
                    <a:pt x="108" y="32"/>
                    <a:pt x="108" y="31"/>
                  </a:cubicBezTo>
                  <a:cubicBezTo>
                    <a:pt x="108" y="31"/>
                    <a:pt x="107" y="31"/>
                    <a:pt x="107" y="31"/>
                  </a:cubicBezTo>
                  <a:cubicBezTo>
                    <a:pt x="107" y="30"/>
                    <a:pt x="107" y="30"/>
                    <a:pt x="107" y="29"/>
                  </a:cubicBezTo>
                  <a:cubicBezTo>
                    <a:pt x="106" y="29"/>
                    <a:pt x="106" y="29"/>
                    <a:pt x="105" y="29"/>
                  </a:cubicBezTo>
                  <a:cubicBezTo>
                    <a:pt x="105" y="29"/>
                    <a:pt x="104" y="29"/>
                    <a:pt x="104" y="29"/>
                  </a:cubicBezTo>
                  <a:cubicBezTo>
                    <a:pt x="103" y="29"/>
                    <a:pt x="103" y="29"/>
                    <a:pt x="102" y="29"/>
                  </a:cubicBezTo>
                  <a:cubicBezTo>
                    <a:pt x="102" y="30"/>
                    <a:pt x="102" y="30"/>
                    <a:pt x="102" y="31"/>
                  </a:cubicBezTo>
                  <a:cubicBezTo>
                    <a:pt x="102" y="31"/>
                    <a:pt x="101" y="31"/>
                    <a:pt x="101" y="31"/>
                  </a:cubicBezTo>
                  <a:cubicBezTo>
                    <a:pt x="101" y="30"/>
                    <a:pt x="101" y="30"/>
                    <a:pt x="101" y="29"/>
                  </a:cubicBezTo>
                  <a:cubicBezTo>
                    <a:pt x="100" y="29"/>
                    <a:pt x="100" y="29"/>
                    <a:pt x="99" y="29"/>
                  </a:cubicBezTo>
                  <a:cubicBezTo>
                    <a:pt x="98" y="29"/>
                    <a:pt x="98" y="29"/>
                    <a:pt x="97" y="29"/>
                  </a:cubicBezTo>
                  <a:cubicBezTo>
                    <a:pt x="97" y="29"/>
                    <a:pt x="96" y="29"/>
                    <a:pt x="96" y="29"/>
                  </a:cubicBezTo>
                  <a:cubicBezTo>
                    <a:pt x="95" y="29"/>
                    <a:pt x="95" y="29"/>
                    <a:pt x="94" y="29"/>
                  </a:cubicBezTo>
                  <a:cubicBezTo>
                    <a:pt x="94" y="29"/>
                    <a:pt x="94" y="28"/>
                    <a:pt x="94" y="28"/>
                  </a:cubicBezTo>
                  <a:cubicBezTo>
                    <a:pt x="94" y="27"/>
                    <a:pt x="94" y="27"/>
                    <a:pt x="94" y="26"/>
                  </a:cubicBezTo>
                  <a:cubicBezTo>
                    <a:pt x="94" y="26"/>
                    <a:pt x="94" y="25"/>
                    <a:pt x="94" y="24"/>
                  </a:cubicBezTo>
                  <a:cubicBezTo>
                    <a:pt x="95" y="24"/>
                    <a:pt x="95" y="24"/>
                    <a:pt x="96" y="24"/>
                  </a:cubicBezTo>
                  <a:cubicBezTo>
                    <a:pt x="96" y="24"/>
                    <a:pt x="97" y="24"/>
                    <a:pt x="97" y="24"/>
                  </a:cubicBezTo>
                  <a:cubicBezTo>
                    <a:pt x="97" y="25"/>
                    <a:pt x="97" y="26"/>
                    <a:pt x="97" y="26"/>
                  </a:cubicBezTo>
                  <a:cubicBezTo>
                    <a:pt x="98" y="26"/>
                    <a:pt x="98" y="26"/>
                    <a:pt x="99" y="26"/>
                  </a:cubicBezTo>
                  <a:cubicBezTo>
                    <a:pt x="100" y="26"/>
                    <a:pt x="100" y="26"/>
                    <a:pt x="101" y="26"/>
                  </a:cubicBezTo>
                  <a:cubicBezTo>
                    <a:pt x="101" y="26"/>
                    <a:pt x="102" y="26"/>
                    <a:pt x="102" y="26"/>
                  </a:cubicBezTo>
                  <a:cubicBezTo>
                    <a:pt x="102" y="27"/>
                    <a:pt x="102" y="27"/>
                    <a:pt x="102" y="28"/>
                  </a:cubicBezTo>
                  <a:cubicBezTo>
                    <a:pt x="103" y="28"/>
                    <a:pt x="103" y="28"/>
                    <a:pt x="104" y="28"/>
                  </a:cubicBezTo>
                  <a:cubicBezTo>
                    <a:pt x="104" y="28"/>
                    <a:pt x="105" y="28"/>
                    <a:pt x="105" y="28"/>
                  </a:cubicBezTo>
                  <a:cubicBezTo>
                    <a:pt x="106" y="28"/>
                    <a:pt x="106" y="28"/>
                    <a:pt x="107" y="28"/>
                  </a:cubicBezTo>
                  <a:cubicBezTo>
                    <a:pt x="107" y="28"/>
                    <a:pt x="108" y="28"/>
                    <a:pt x="108" y="28"/>
                  </a:cubicBezTo>
                  <a:cubicBezTo>
                    <a:pt x="108" y="28"/>
                    <a:pt x="108" y="29"/>
                    <a:pt x="108" y="29"/>
                  </a:cubicBezTo>
                  <a:cubicBezTo>
                    <a:pt x="109" y="29"/>
                    <a:pt x="110" y="29"/>
                    <a:pt x="110" y="29"/>
                  </a:cubicBezTo>
                  <a:cubicBezTo>
                    <a:pt x="111" y="29"/>
                    <a:pt x="111" y="29"/>
                    <a:pt x="112" y="29"/>
                  </a:cubicBezTo>
                  <a:cubicBezTo>
                    <a:pt x="112" y="30"/>
                    <a:pt x="112" y="30"/>
                    <a:pt x="112" y="31"/>
                  </a:cubicBezTo>
                  <a:cubicBezTo>
                    <a:pt x="112" y="31"/>
                    <a:pt x="113" y="31"/>
                    <a:pt x="113" y="31"/>
                  </a:cubicBezTo>
                  <a:cubicBezTo>
                    <a:pt x="114" y="31"/>
                    <a:pt x="114" y="31"/>
                    <a:pt x="115" y="31"/>
                  </a:cubicBezTo>
                  <a:cubicBezTo>
                    <a:pt x="115" y="30"/>
                    <a:pt x="115" y="30"/>
                    <a:pt x="115" y="29"/>
                  </a:cubicBezTo>
                  <a:cubicBezTo>
                    <a:pt x="115" y="29"/>
                    <a:pt x="116" y="29"/>
                    <a:pt x="116" y="29"/>
                  </a:cubicBezTo>
                  <a:cubicBezTo>
                    <a:pt x="116" y="29"/>
                    <a:pt x="116" y="28"/>
                    <a:pt x="116" y="28"/>
                  </a:cubicBezTo>
                  <a:cubicBezTo>
                    <a:pt x="116" y="27"/>
                    <a:pt x="116" y="27"/>
                    <a:pt x="116" y="26"/>
                  </a:cubicBezTo>
                  <a:cubicBezTo>
                    <a:pt x="116" y="26"/>
                    <a:pt x="116" y="25"/>
                    <a:pt x="116" y="24"/>
                  </a:cubicBezTo>
                  <a:cubicBezTo>
                    <a:pt x="117" y="24"/>
                    <a:pt x="117" y="24"/>
                    <a:pt x="118" y="24"/>
                  </a:cubicBezTo>
                  <a:cubicBezTo>
                    <a:pt x="118" y="24"/>
                    <a:pt x="119" y="24"/>
                    <a:pt x="119" y="24"/>
                  </a:cubicBezTo>
                  <a:cubicBezTo>
                    <a:pt x="120" y="24"/>
                    <a:pt x="120" y="24"/>
                    <a:pt x="121" y="24"/>
                  </a:cubicBezTo>
                  <a:cubicBezTo>
                    <a:pt x="121" y="24"/>
                    <a:pt x="121" y="23"/>
                    <a:pt x="121" y="23"/>
                  </a:cubicBezTo>
                  <a:cubicBezTo>
                    <a:pt x="121" y="23"/>
                    <a:pt x="122" y="23"/>
                    <a:pt x="122" y="23"/>
                  </a:cubicBezTo>
                  <a:cubicBezTo>
                    <a:pt x="123" y="23"/>
                    <a:pt x="124" y="23"/>
                    <a:pt x="124" y="23"/>
                  </a:cubicBezTo>
                  <a:cubicBezTo>
                    <a:pt x="124" y="22"/>
                    <a:pt x="124" y="22"/>
                    <a:pt x="124" y="21"/>
                  </a:cubicBezTo>
                  <a:cubicBezTo>
                    <a:pt x="124" y="21"/>
                    <a:pt x="124" y="20"/>
                    <a:pt x="124" y="20"/>
                  </a:cubicBezTo>
                  <a:cubicBezTo>
                    <a:pt x="124" y="20"/>
                    <a:pt x="123" y="20"/>
                    <a:pt x="122" y="20"/>
                  </a:cubicBezTo>
                  <a:cubicBezTo>
                    <a:pt x="122" y="19"/>
                    <a:pt x="122" y="19"/>
                    <a:pt x="122" y="18"/>
                  </a:cubicBezTo>
                  <a:cubicBezTo>
                    <a:pt x="123" y="18"/>
                    <a:pt x="124" y="18"/>
                    <a:pt x="124" y="18"/>
                  </a:cubicBezTo>
                  <a:cubicBezTo>
                    <a:pt x="125" y="18"/>
                    <a:pt x="125" y="18"/>
                    <a:pt x="126" y="18"/>
                  </a:cubicBezTo>
                  <a:cubicBezTo>
                    <a:pt x="126" y="18"/>
                    <a:pt x="127" y="18"/>
                    <a:pt x="127" y="18"/>
                  </a:cubicBezTo>
                  <a:cubicBezTo>
                    <a:pt x="128" y="18"/>
                    <a:pt x="128" y="18"/>
                    <a:pt x="129" y="18"/>
                  </a:cubicBezTo>
                  <a:cubicBezTo>
                    <a:pt x="129" y="18"/>
                    <a:pt x="130" y="18"/>
                    <a:pt x="130" y="18"/>
                  </a:cubicBezTo>
                  <a:cubicBezTo>
                    <a:pt x="131" y="18"/>
                    <a:pt x="131" y="18"/>
                    <a:pt x="132" y="18"/>
                  </a:cubicBezTo>
                  <a:cubicBezTo>
                    <a:pt x="132" y="18"/>
                    <a:pt x="132" y="17"/>
                    <a:pt x="132" y="17"/>
                  </a:cubicBezTo>
                  <a:cubicBezTo>
                    <a:pt x="132" y="17"/>
                    <a:pt x="133" y="17"/>
                    <a:pt x="134" y="17"/>
                  </a:cubicBezTo>
                  <a:cubicBezTo>
                    <a:pt x="134" y="17"/>
                    <a:pt x="135" y="17"/>
                    <a:pt x="135" y="17"/>
                  </a:cubicBezTo>
                  <a:cubicBezTo>
                    <a:pt x="135" y="16"/>
                    <a:pt x="135" y="15"/>
                    <a:pt x="135" y="15"/>
                  </a:cubicBezTo>
                  <a:cubicBezTo>
                    <a:pt x="136" y="15"/>
                    <a:pt x="136" y="15"/>
                    <a:pt x="137" y="15"/>
                  </a:cubicBezTo>
                  <a:cubicBezTo>
                    <a:pt x="137" y="15"/>
                    <a:pt x="138" y="15"/>
                    <a:pt x="138" y="15"/>
                  </a:cubicBezTo>
                  <a:cubicBezTo>
                    <a:pt x="138" y="14"/>
                    <a:pt x="138" y="14"/>
                    <a:pt x="138" y="13"/>
                  </a:cubicBezTo>
                  <a:cubicBezTo>
                    <a:pt x="139" y="13"/>
                    <a:pt x="139" y="13"/>
                    <a:pt x="140" y="13"/>
                  </a:cubicBezTo>
                  <a:cubicBezTo>
                    <a:pt x="140" y="13"/>
                    <a:pt x="141" y="13"/>
                    <a:pt x="141" y="13"/>
                  </a:cubicBezTo>
                  <a:cubicBezTo>
                    <a:pt x="141" y="13"/>
                    <a:pt x="141" y="12"/>
                    <a:pt x="141" y="12"/>
                  </a:cubicBezTo>
                  <a:cubicBezTo>
                    <a:pt x="142" y="12"/>
                    <a:pt x="142" y="12"/>
                    <a:pt x="143" y="12"/>
                  </a:cubicBezTo>
                  <a:cubicBezTo>
                    <a:pt x="143" y="12"/>
                    <a:pt x="144" y="12"/>
                    <a:pt x="144" y="12"/>
                  </a:cubicBezTo>
                  <a:cubicBezTo>
                    <a:pt x="145" y="12"/>
                    <a:pt x="145" y="12"/>
                    <a:pt x="146" y="12"/>
                  </a:cubicBezTo>
                  <a:cubicBezTo>
                    <a:pt x="146" y="12"/>
                    <a:pt x="147" y="12"/>
                    <a:pt x="148" y="12"/>
                  </a:cubicBezTo>
                  <a:cubicBezTo>
                    <a:pt x="148" y="11"/>
                    <a:pt x="148" y="11"/>
                    <a:pt x="148" y="10"/>
                  </a:cubicBezTo>
                  <a:cubicBezTo>
                    <a:pt x="148" y="10"/>
                    <a:pt x="149" y="10"/>
                    <a:pt x="149" y="10"/>
                  </a:cubicBezTo>
                  <a:cubicBezTo>
                    <a:pt x="149" y="9"/>
                    <a:pt x="149" y="9"/>
                    <a:pt x="149" y="8"/>
                  </a:cubicBezTo>
                  <a:cubicBezTo>
                    <a:pt x="149" y="8"/>
                    <a:pt x="148" y="8"/>
                    <a:pt x="148" y="8"/>
                  </a:cubicBezTo>
                  <a:cubicBezTo>
                    <a:pt x="147" y="8"/>
                    <a:pt x="146" y="8"/>
                    <a:pt x="146" y="8"/>
                  </a:cubicBezTo>
                  <a:cubicBezTo>
                    <a:pt x="146" y="8"/>
                    <a:pt x="146" y="7"/>
                    <a:pt x="146" y="7"/>
                  </a:cubicBezTo>
                  <a:cubicBezTo>
                    <a:pt x="145" y="7"/>
                    <a:pt x="145" y="7"/>
                    <a:pt x="144" y="7"/>
                  </a:cubicBezTo>
                  <a:cubicBezTo>
                    <a:pt x="144" y="7"/>
                    <a:pt x="143" y="7"/>
                    <a:pt x="143" y="7"/>
                  </a:cubicBezTo>
                  <a:cubicBezTo>
                    <a:pt x="142" y="7"/>
                    <a:pt x="142" y="7"/>
                    <a:pt x="141" y="7"/>
                  </a:cubicBezTo>
                  <a:cubicBezTo>
                    <a:pt x="141" y="6"/>
                    <a:pt x="141" y="6"/>
                    <a:pt x="141" y="5"/>
                  </a:cubicBezTo>
                  <a:cubicBezTo>
                    <a:pt x="141" y="5"/>
                    <a:pt x="140" y="5"/>
                    <a:pt x="140" y="5"/>
                  </a:cubicBezTo>
                  <a:cubicBezTo>
                    <a:pt x="139" y="5"/>
                    <a:pt x="139" y="5"/>
                    <a:pt x="138" y="5"/>
                  </a:cubicBezTo>
                  <a:cubicBezTo>
                    <a:pt x="138" y="5"/>
                    <a:pt x="138" y="4"/>
                    <a:pt x="138" y="4"/>
                  </a:cubicBezTo>
                  <a:cubicBezTo>
                    <a:pt x="138" y="4"/>
                    <a:pt x="137" y="4"/>
                    <a:pt x="137" y="4"/>
                  </a:cubicBezTo>
                  <a:cubicBezTo>
                    <a:pt x="136" y="4"/>
                    <a:pt x="136" y="4"/>
                    <a:pt x="135" y="4"/>
                  </a:cubicBezTo>
                  <a:cubicBezTo>
                    <a:pt x="135" y="4"/>
                    <a:pt x="134" y="4"/>
                    <a:pt x="134" y="4"/>
                  </a:cubicBezTo>
                  <a:cubicBezTo>
                    <a:pt x="134" y="3"/>
                    <a:pt x="134" y="3"/>
                    <a:pt x="134" y="2"/>
                  </a:cubicBezTo>
                  <a:cubicBezTo>
                    <a:pt x="133" y="2"/>
                    <a:pt x="132" y="2"/>
                    <a:pt x="132" y="2"/>
                  </a:cubicBezTo>
                  <a:cubicBezTo>
                    <a:pt x="131" y="2"/>
                    <a:pt x="131" y="2"/>
                    <a:pt x="130" y="2"/>
                  </a:cubicBezTo>
                  <a:cubicBezTo>
                    <a:pt x="130" y="1"/>
                    <a:pt x="130" y="1"/>
                    <a:pt x="130" y="0"/>
                  </a:cubicBezTo>
                  <a:cubicBezTo>
                    <a:pt x="130" y="0"/>
                    <a:pt x="129" y="0"/>
                    <a:pt x="129" y="0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29" y="1"/>
                    <a:pt x="129" y="2"/>
                    <a:pt x="129" y="2"/>
                  </a:cubicBezTo>
                  <a:cubicBezTo>
                    <a:pt x="128" y="2"/>
                    <a:pt x="128" y="2"/>
                    <a:pt x="127" y="2"/>
                  </a:cubicBezTo>
                  <a:cubicBezTo>
                    <a:pt x="127" y="2"/>
                    <a:pt x="126" y="2"/>
                    <a:pt x="126" y="2"/>
                  </a:cubicBezTo>
                  <a:cubicBezTo>
                    <a:pt x="125" y="2"/>
                    <a:pt x="125" y="2"/>
                    <a:pt x="124" y="2"/>
                  </a:cubicBezTo>
                  <a:cubicBezTo>
                    <a:pt x="124" y="2"/>
                    <a:pt x="123" y="2"/>
                    <a:pt x="122" y="2"/>
                  </a:cubicBezTo>
                  <a:cubicBezTo>
                    <a:pt x="122" y="2"/>
                    <a:pt x="121" y="2"/>
                    <a:pt x="121" y="2"/>
                  </a:cubicBezTo>
                  <a:cubicBezTo>
                    <a:pt x="120" y="2"/>
                    <a:pt x="120" y="2"/>
                    <a:pt x="119" y="2"/>
                  </a:cubicBezTo>
                  <a:cubicBezTo>
                    <a:pt x="119" y="2"/>
                    <a:pt x="118" y="2"/>
                    <a:pt x="118" y="2"/>
                  </a:cubicBezTo>
                  <a:cubicBezTo>
                    <a:pt x="118" y="1"/>
                    <a:pt x="118" y="1"/>
                    <a:pt x="118" y="0"/>
                  </a:cubicBezTo>
                  <a:cubicBezTo>
                    <a:pt x="117" y="0"/>
                    <a:pt x="117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4" y="0"/>
                    <a:pt x="114" y="0"/>
                    <a:pt x="113" y="0"/>
                  </a:cubicBezTo>
                  <a:cubicBezTo>
                    <a:pt x="113" y="0"/>
                    <a:pt x="112" y="0"/>
                    <a:pt x="112" y="0"/>
                  </a:cubicBezTo>
                  <a:cubicBezTo>
                    <a:pt x="111" y="0"/>
                    <a:pt x="111" y="0"/>
                    <a:pt x="110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7" y="1"/>
                    <a:pt x="105" y="2"/>
                    <a:pt x="104" y="3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4" y="4"/>
                    <a:pt x="104" y="5"/>
                    <a:pt x="104" y="5"/>
                  </a:cubicBezTo>
                  <a:cubicBezTo>
                    <a:pt x="104" y="5"/>
                    <a:pt x="105" y="5"/>
                    <a:pt x="105" y="5"/>
                  </a:cubicBezTo>
                  <a:cubicBezTo>
                    <a:pt x="105" y="6"/>
                    <a:pt x="105" y="6"/>
                    <a:pt x="105" y="7"/>
                  </a:cubicBezTo>
                  <a:cubicBezTo>
                    <a:pt x="105" y="7"/>
                    <a:pt x="104" y="7"/>
                    <a:pt x="104" y="7"/>
                  </a:cubicBezTo>
                  <a:cubicBezTo>
                    <a:pt x="103" y="7"/>
                    <a:pt x="103" y="7"/>
                    <a:pt x="102" y="7"/>
                  </a:cubicBezTo>
                  <a:cubicBezTo>
                    <a:pt x="102" y="6"/>
                    <a:pt x="102" y="6"/>
                    <a:pt x="102" y="5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98" y="7"/>
                    <a:pt x="96" y="9"/>
                    <a:pt x="93" y="11"/>
                  </a:cubicBezTo>
                  <a:cubicBezTo>
                    <a:pt x="93" y="12"/>
                    <a:pt x="93" y="12"/>
                    <a:pt x="93" y="12"/>
                  </a:cubicBezTo>
                  <a:cubicBezTo>
                    <a:pt x="93" y="12"/>
                    <a:pt x="93" y="13"/>
                    <a:pt x="93" y="13"/>
                  </a:cubicBezTo>
                  <a:cubicBezTo>
                    <a:pt x="93" y="13"/>
                    <a:pt x="94" y="13"/>
                    <a:pt x="94" y="13"/>
                  </a:cubicBezTo>
                  <a:cubicBezTo>
                    <a:pt x="94" y="14"/>
                    <a:pt x="94" y="14"/>
                    <a:pt x="94" y="15"/>
                  </a:cubicBezTo>
                  <a:cubicBezTo>
                    <a:pt x="95" y="15"/>
                    <a:pt x="95" y="15"/>
                    <a:pt x="96" y="15"/>
                  </a:cubicBezTo>
                  <a:cubicBezTo>
                    <a:pt x="96" y="15"/>
                    <a:pt x="97" y="15"/>
                    <a:pt x="97" y="15"/>
                  </a:cubicBezTo>
                  <a:cubicBezTo>
                    <a:pt x="97" y="15"/>
                    <a:pt x="97" y="16"/>
                    <a:pt x="97" y="17"/>
                  </a:cubicBezTo>
                  <a:cubicBezTo>
                    <a:pt x="98" y="17"/>
                    <a:pt x="98" y="17"/>
                    <a:pt x="99" y="17"/>
                  </a:cubicBezTo>
                  <a:cubicBezTo>
                    <a:pt x="100" y="17"/>
                    <a:pt x="100" y="17"/>
                    <a:pt x="101" y="17"/>
                  </a:cubicBezTo>
                  <a:cubicBezTo>
                    <a:pt x="101" y="17"/>
                    <a:pt x="102" y="17"/>
                    <a:pt x="102" y="17"/>
                  </a:cubicBezTo>
                  <a:cubicBezTo>
                    <a:pt x="102" y="16"/>
                    <a:pt x="102" y="15"/>
                    <a:pt x="102" y="15"/>
                  </a:cubicBezTo>
                  <a:cubicBezTo>
                    <a:pt x="103" y="15"/>
                    <a:pt x="103" y="15"/>
                    <a:pt x="104" y="15"/>
                  </a:cubicBezTo>
                  <a:cubicBezTo>
                    <a:pt x="104" y="15"/>
                    <a:pt x="104" y="16"/>
                    <a:pt x="104" y="17"/>
                  </a:cubicBezTo>
                  <a:cubicBezTo>
                    <a:pt x="103" y="17"/>
                    <a:pt x="103" y="17"/>
                    <a:pt x="102" y="17"/>
                  </a:cubicBezTo>
                  <a:cubicBezTo>
                    <a:pt x="102" y="17"/>
                    <a:pt x="102" y="18"/>
                    <a:pt x="102" y="18"/>
                  </a:cubicBezTo>
                  <a:cubicBezTo>
                    <a:pt x="102" y="18"/>
                    <a:pt x="101" y="18"/>
                    <a:pt x="101" y="18"/>
                  </a:cubicBezTo>
                  <a:cubicBezTo>
                    <a:pt x="101" y="19"/>
                    <a:pt x="101" y="19"/>
                    <a:pt x="101" y="20"/>
                  </a:cubicBezTo>
                  <a:cubicBezTo>
                    <a:pt x="100" y="20"/>
                    <a:pt x="100" y="20"/>
                    <a:pt x="99" y="20"/>
                  </a:cubicBezTo>
                  <a:cubicBezTo>
                    <a:pt x="99" y="20"/>
                    <a:pt x="99" y="21"/>
                    <a:pt x="99" y="21"/>
                  </a:cubicBezTo>
                  <a:cubicBezTo>
                    <a:pt x="98" y="21"/>
                    <a:pt x="98" y="21"/>
                    <a:pt x="97" y="21"/>
                  </a:cubicBezTo>
                  <a:cubicBezTo>
                    <a:pt x="97" y="21"/>
                    <a:pt x="96" y="21"/>
                    <a:pt x="96" y="21"/>
                  </a:cubicBezTo>
                  <a:cubicBezTo>
                    <a:pt x="96" y="22"/>
                    <a:pt x="96" y="22"/>
                    <a:pt x="96" y="23"/>
                  </a:cubicBezTo>
                  <a:cubicBezTo>
                    <a:pt x="95" y="23"/>
                    <a:pt x="95" y="23"/>
                    <a:pt x="94" y="23"/>
                  </a:cubicBezTo>
                  <a:cubicBezTo>
                    <a:pt x="94" y="23"/>
                    <a:pt x="93" y="23"/>
                    <a:pt x="93" y="23"/>
                  </a:cubicBezTo>
                  <a:cubicBezTo>
                    <a:pt x="93" y="22"/>
                    <a:pt x="93" y="22"/>
                    <a:pt x="93" y="21"/>
                  </a:cubicBezTo>
                  <a:cubicBezTo>
                    <a:pt x="92" y="21"/>
                    <a:pt x="92" y="21"/>
                    <a:pt x="91" y="21"/>
                  </a:cubicBezTo>
                  <a:cubicBezTo>
                    <a:pt x="91" y="21"/>
                    <a:pt x="90" y="21"/>
                    <a:pt x="90" y="21"/>
                  </a:cubicBezTo>
                  <a:cubicBezTo>
                    <a:pt x="90" y="21"/>
                    <a:pt x="90" y="20"/>
                    <a:pt x="90" y="20"/>
                  </a:cubicBezTo>
                  <a:cubicBezTo>
                    <a:pt x="90" y="19"/>
                    <a:pt x="90" y="19"/>
                    <a:pt x="90" y="18"/>
                  </a:cubicBezTo>
                  <a:cubicBezTo>
                    <a:pt x="90" y="18"/>
                    <a:pt x="91" y="18"/>
                    <a:pt x="91" y="18"/>
                  </a:cubicBezTo>
                  <a:cubicBezTo>
                    <a:pt x="92" y="18"/>
                    <a:pt x="92" y="18"/>
                    <a:pt x="93" y="18"/>
                  </a:cubicBezTo>
                  <a:cubicBezTo>
                    <a:pt x="93" y="18"/>
                    <a:pt x="93" y="17"/>
                    <a:pt x="93" y="17"/>
                  </a:cubicBezTo>
                  <a:cubicBezTo>
                    <a:pt x="92" y="17"/>
                    <a:pt x="92" y="17"/>
                    <a:pt x="91" y="17"/>
                  </a:cubicBezTo>
                  <a:cubicBezTo>
                    <a:pt x="91" y="16"/>
                    <a:pt x="91" y="15"/>
                    <a:pt x="91" y="15"/>
                  </a:cubicBezTo>
                  <a:cubicBezTo>
                    <a:pt x="91" y="14"/>
                    <a:pt x="91" y="14"/>
                    <a:pt x="91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0" y="13"/>
                    <a:pt x="89" y="14"/>
                    <a:pt x="89" y="15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15"/>
                    <a:pt x="90" y="16"/>
                    <a:pt x="90" y="17"/>
                  </a:cubicBezTo>
                  <a:cubicBezTo>
                    <a:pt x="89" y="17"/>
                    <a:pt x="89" y="17"/>
                    <a:pt x="88" y="17"/>
                  </a:cubicBezTo>
                  <a:cubicBezTo>
                    <a:pt x="88" y="17"/>
                    <a:pt x="88" y="18"/>
                    <a:pt x="88" y="18"/>
                  </a:cubicBezTo>
                  <a:cubicBezTo>
                    <a:pt x="88" y="18"/>
                    <a:pt x="87" y="18"/>
                    <a:pt x="87" y="18"/>
                  </a:cubicBezTo>
                  <a:cubicBezTo>
                    <a:pt x="86" y="18"/>
                    <a:pt x="85" y="18"/>
                    <a:pt x="85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4" y="18"/>
                    <a:pt x="84" y="19"/>
                    <a:pt x="83" y="19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20"/>
                    <a:pt x="83" y="21"/>
                    <a:pt x="83" y="21"/>
                  </a:cubicBezTo>
                  <a:cubicBezTo>
                    <a:pt x="84" y="21"/>
                    <a:pt x="84" y="21"/>
                    <a:pt x="85" y="21"/>
                  </a:cubicBezTo>
                  <a:cubicBezTo>
                    <a:pt x="85" y="22"/>
                    <a:pt x="85" y="22"/>
                    <a:pt x="85" y="23"/>
                  </a:cubicBezTo>
                  <a:cubicBezTo>
                    <a:pt x="85" y="23"/>
                    <a:pt x="85" y="24"/>
                    <a:pt x="85" y="24"/>
                  </a:cubicBezTo>
                  <a:cubicBezTo>
                    <a:pt x="85" y="24"/>
                    <a:pt x="86" y="24"/>
                    <a:pt x="87" y="24"/>
                  </a:cubicBezTo>
                  <a:cubicBezTo>
                    <a:pt x="87" y="24"/>
                    <a:pt x="88" y="24"/>
                    <a:pt x="88" y="24"/>
                  </a:cubicBezTo>
                  <a:cubicBezTo>
                    <a:pt x="88" y="25"/>
                    <a:pt x="88" y="26"/>
                    <a:pt x="88" y="26"/>
                  </a:cubicBezTo>
                  <a:cubicBezTo>
                    <a:pt x="88" y="27"/>
                    <a:pt x="88" y="27"/>
                    <a:pt x="88" y="28"/>
                  </a:cubicBezTo>
                  <a:cubicBezTo>
                    <a:pt x="88" y="28"/>
                    <a:pt x="88" y="29"/>
                    <a:pt x="88" y="29"/>
                  </a:cubicBezTo>
                  <a:cubicBezTo>
                    <a:pt x="88" y="30"/>
                    <a:pt x="88" y="30"/>
                    <a:pt x="88" y="31"/>
                  </a:cubicBezTo>
                  <a:cubicBezTo>
                    <a:pt x="88" y="32"/>
                    <a:pt x="88" y="32"/>
                    <a:pt x="88" y="33"/>
                  </a:cubicBezTo>
                  <a:cubicBezTo>
                    <a:pt x="89" y="33"/>
                    <a:pt x="89" y="33"/>
                    <a:pt x="90" y="33"/>
                  </a:cubicBezTo>
                  <a:cubicBezTo>
                    <a:pt x="90" y="33"/>
                    <a:pt x="90" y="34"/>
                    <a:pt x="90" y="34"/>
                  </a:cubicBezTo>
                  <a:cubicBezTo>
                    <a:pt x="89" y="34"/>
                    <a:pt x="89" y="34"/>
                    <a:pt x="88" y="34"/>
                  </a:cubicBezTo>
                  <a:cubicBezTo>
                    <a:pt x="88" y="34"/>
                    <a:pt x="87" y="34"/>
                    <a:pt x="87" y="34"/>
                  </a:cubicBezTo>
                  <a:cubicBezTo>
                    <a:pt x="86" y="34"/>
                    <a:pt x="85" y="34"/>
                    <a:pt x="85" y="34"/>
                  </a:cubicBezTo>
                  <a:cubicBezTo>
                    <a:pt x="85" y="34"/>
                    <a:pt x="85" y="33"/>
                    <a:pt x="85" y="33"/>
                  </a:cubicBezTo>
                  <a:cubicBezTo>
                    <a:pt x="84" y="33"/>
                    <a:pt x="84" y="33"/>
                    <a:pt x="83" y="33"/>
                  </a:cubicBezTo>
                  <a:cubicBezTo>
                    <a:pt x="83" y="33"/>
                    <a:pt x="82" y="33"/>
                    <a:pt x="82" y="33"/>
                  </a:cubicBezTo>
                  <a:cubicBezTo>
                    <a:pt x="81" y="33"/>
                    <a:pt x="81" y="33"/>
                    <a:pt x="80" y="33"/>
                  </a:cubicBezTo>
                  <a:cubicBezTo>
                    <a:pt x="80" y="33"/>
                    <a:pt x="80" y="34"/>
                    <a:pt x="80" y="34"/>
                  </a:cubicBezTo>
                  <a:cubicBezTo>
                    <a:pt x="80" y="35"/>
                    <a:pt x="80" y="35"/>
                    <a:pt x="80" y="36"/>
                  </a:cubicBezTo>
                  <a:cubicBezTo>
                    <a:pt x="80" y="36"/>
                    <a:pt x="79" y="36"/>
                    <a:pt x="79" y="36"/>
                  </a:cubicBezTo>
                  <a:cubicBezTo>
                    <a:pt x="79" y="36"/>
                    <a:pt x="79" y="37"/>
                    <a:pt x="79" y="37"/>
                  </a:cubicBezTo>
                  <a:cubicBezTo>
                    <a:pt x="79" y="38"/>
                    <a:pt x="79" y="38"/>
                    <a:pt x="79" y="39"/>
                  </a:cubicBezTo>
                  <a:cubicBezTo>
                    <a:pt x="79" y="40"/>
                    <a:pt x="79" y="40"/>
                    <a:pt x="79" y="41"/>
                  </a:cubicBezTo>
                  <a:cubicBezTo>
                    <a:pt x="79" y="41"/>
                    <a:pt x="79" y="42"/>
                    <a:pt x="79" y="42"/>
                  </a:cubicBezTo>
                  <a:cubicBezTo>
                    <a:pt x="78" y="42"/>
                    <a:pt x="78" y="42"/>
                    <a:pt x="77" y="42"/>
                  </a:cubicBezTo>
                  <a:cubicBezTo>
                    <a:pt x="77" y="42"/>
                    <a:pt x="76" y="42"/>
                    <a:pt x="76" y="42"/>
                  </a:cubicBezTo>
                  <a:cubicBezTo>
                    <a:pt x="76" y="43"/>
                    <a:pt x="76" y="43"/>
                    <a:pt x="76" y="44"/>
                  </a:cubicBezTo>
                  <a:cubicBezTo>
                    <a:pt x="75" y="44"/>
                    <a:pt x="75" y="44"/>
                    <a:pt x="74" y="44"/>
                  </a:cubicBezTo>
                  <a:cubicBezTo>
                    <a:pt x="74" y="44"/>
                    <a:pt x="74" y="45"/>
                    <a:pt x="74" y="46"/>
                  </a:cubicBezTo>
                  <a:cubicBezTo>
                    <a:pt x="74" y="46"/>
                    <a:pt x="73" y="46"/>
                    <a:pt x="73" y="46"/>
                  </a:cubicBezTo>
                  <a:cubicBezTo>
                    <a:pt x="73" y="46"/>
                    <a:pt x="73" y="47"/>
                    <a:pt x="73" y="47"/>
                  </a:cubicBezTo>
                  <a:cubicBezTo>
                    <a:pt x="73" y="48"/>
                    <a:pt x="73" y="48"/>
                    <a:pt x="73" y="49"/>
                  </a:cubicBezTo>
                  <a:cubicBezTo>
                    <a:pt x="73" y="49"/>
                    <a:pt x="73" y="50"/>
                    <a:pt x="73" y="50"/>
                  </a:cubicBezTo>
                  <a:cubicBezTo>
                    <a:pt x="73" y="51"/>
                    <a:pt x="73" y="51"/>
                    <a:pt x="73" y="52"/>
                  </a:cubicBezTo>
                  <a:cubicBezTo>
                    <a:pt x="72" y="52"/>
                    <a:pt x="71" y="52"/>
                    <a:pt x="71" y="52"/>
                  </a:cubicBezTo>
                  <a:cubicBezTo>
                    <a:pt x="71" y="51"/>
                    <a:pt x="71" y="51"/>
                    <a:pt x="71" y="50"/>
                  </a:cubicBezTo>
                  <a:cubicBezTo>
                    <a:pt x="70" y="50"/>
                    <a:pt x="70" y="50"/>
                    <a:pt x="69" y="50"/>
                  </a:cubicBezTo>
                  <a:cubicBezTo>
                    <a:pt x="69" y="50"/>
                    <a:pt x="68" y="50"/>
                    <a:pt x="68" y="50"/>
                  </a:cubicBezTo>
                  <a:cubicBezTo>
                    <a:pt x="68" y="51"/>
                    <a:pt x="68" y="51"/>
                    <a:pt x="68" y="52"/>
                  </a:cubicBezTo>
                  <a:cubicBezTo>
                    <a:pt x="67" y="52"/>
                    <a:pt x="67" y="52"/>
                    <a:pt x="66" y="52"/>
                  </a:cubicBezTo>
                  <a:cubicBezTo>
                    <a:pt x="66" y="52"/>
                    <a:pt x="65" y="52"/>
                    <a:pt x="65" y="52"/>
                  </a:cubicBezTo>
                  <a:cubicBezTo>
                    <a:pt x="64" y="52"/>
                    <a:pt x="64" y="52"/>
                    <a:pt x="63" y="52"/>
                  </a:cubicBezTo>
                  <a:cubicBezTo>
                    <a:pt x="63" y="52"/>
                    <a:pt x="62" y="52"/>
                    <a:pt x="61" y="52"/>
                  </a:cubicBezTo>
                  <a:cubicBezTo>
                    <a:pt x="61" y="51"/>
                    <a:pt x="61" y="51"/>
                    <a:pt x="61" y="50"/>
                  </a:cubicBezTo>
                  <a:cubicBezTo>
                    <a:pt x="62" y="50"/>
                    <a:pt x="63" y="50"/>
                    <a:pt x="63" y="50"/>
                  </a:cubicBezTo>
                  <a:cubicBezTo>
                    <a:pt x="64" y="50"/>
                    <a:pt x="64" y="50"/>
                    <a:pt x="65" y="50"/>
                  </a:cubicBezTo>
                  <a:cubicBezTo>
                    <a:pt x="65" y="50"/>
                    <a:pt x="65" y="49"/>
                    <a:pt x="65" y="49"/>
                  </a:cubicBezTo>
                  <a:cubicBezTo>
                    <a:pt x="65" y="48"/>
                    <a:pt x="65" y="48"/>
                    <a:pt x="65" y="47"/>
                  </a:cubicBezTo>
                  <a:cubicBezTo>
                    <a:pt x="65" y="47"/>
                    <a:pt x="65" y="46"/>
                    <a:pt x="65" y="46"/>
                  </a:cubicBezTo>
                  <a:cubicBezTo>
                    <a:pt x="64" y="46"/>
                    <a:pt x="64" y="46"/>
                    <a:pt x="63" y="46"/>
                  </a:cubicBezTo>
                  <a:cubicBezTo>
                    <a:pt x="63" y="45"/>
                    <a:pt x="63" y="44"/>
                    <a:pt x="63" y="44"/>
                  </a:cubicBezTo>
                  <a:cubicBezTo>
                    <a:pt x="63" y="44"/>
                    <a:pt x="62" y="44"/>
                    <a:pt x="61" y="44"/>
                  </a:cubicBezTo>
                  <a:cubicBezTo>
                    <a:pt x="61" y="43"/>
                    <a:pt x="61" y="43"/>
                    <a:pt x="61" y="42"/>
                  </a:cubicBezTo>
                  <a:cubicBezTo>
                    <a:pt x="61" y="42"/>
                    <a:pt x="61" y="41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59" y="44"/>
                    <a:pt x="56" y="47"/>
                    <a:pt x="54" y="50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20" y="91"/>
                    <a:pt x="0" y="143"/>
                    <a:pt x="0" y="200"/>
                  </a:cubicBezTo>
                  <a:cubicBezTo>
                    <a:pt x="0" y="209"/>
                    <a:pt x="1" y="219"/>
                    <a:pt x="2" y="228"/>
                  </a:cubicBezTo>
                  <a:cubicBezTo>
                    <a:pt x="2" y="228"/>
                    <a:pt x="2" y="228"/>
                    <a:pt x="2" y="228"/>
                  </a:cubicBezTo>
                  <a:cubicBezTo>
                    <a:pt x="3" y="228"/>
                    <a:pt x="3" y="228"/>
                    <a:pt x="4" y="228"/>
                  </a:cubicBezTo>
                  <a:cubicBezTo>
                    <a:pt x="4" y="228"/>
                    <a:pt x="4" y="229"/>
                    <a:pt x="4" y="229"/>
                  </a:cubicBezTo>
                  <a:cubicBezTo>
                    <a:pt x="4" y="229"/>
                    <a:pt x="5" y="229"/>
                    <a:pt x="5" y="229"/>
                  </a:cubicBezTo>
                  <a:cubicBezTo>
                    <a:pt x="5" y="230"/>
                    <a:pt x="5" y="230"/>
                    <a:pt x="5" y="231"/>
                  </a:cubicBezTo>
                  <a:cubicBezTo>
                    <a:pt x="6" y="231"/>
                    <a:pt x="6" y="231"/>
                    <a:pt x="7" y="231"/>
                  </a:cubicBezTo>
                  <a:cubicBezTo>
                    <a:pt x="7" y="231"/>
                    <a:pt x="8" y="231"/>
                    <a:pt x="8" y="231"/>
                  </a:cubicBezTo>
                  <a:cubicBezTo>
                    <a:pt x="8" y="231"/>
                    <a:pt x="8" y="232"/>
                    <a:pt x="8" y="233"/>
                  </a:cubicBezTo>
                  <a:cubicBezTo>
                    <a:pt x="9" y="233"/>
                    <a:pt x="9" y="233"/>
                    <a:pt x="10" y="233"/>
                  </a:cubicBezTo>
                  <a:cubicBezTo>
                    <a:pt x="10" y="233"/>
                    <a:pt x="11" y="233"/>
                    <a:pt x="11" y="233"/>
                  </a:cubicBezTo>
                  <a:cubicBezTo>
                    <a:pt x="11" y="233"/>
                    <a:pt x="11" y="234"/>
                    <a:pt x="11" y="234"/>
                  </a:cubicBezTo>
                  <a:cubicBezTo>
                    <a:pt x="12" y="234"/>
                    <a:pt x="12" y="234"/>
                    <a:pt x="13" y="234"/>
                  </a:cubicBezTo>
                  <a:cubicBezTo>
                    <a:pt x="13" y="234"/>
                    <a:pt x="14" y="234"/>
                    <a:pt x="14" y="234"/>
                  </a:cubicBezTo>
                  <a:cubicBezTo>
                    <a:pt x="15" y="234"/>
                    <a:pt x="16" y="234"/>
                    <a:pt x="16" y="234"/>
                  </a:cubicBezTo>
                  <a:cubicBezTo>
                    <a:pt x="17" y="234"/>
                    <a:pt x="17" y="234"/>
                    <a:pt x="18" y="234"/>
                  </a:cubicBezTo>
                  <a:cubicBezTo>
                    <a:pt x="18" y="234"/>
                    <a:pt x="18" y="233"/>
                    <a:pt x="18" y="233"/>
                  </a:cubicBezTo>
                  <a:cubicBezTo>
                    <a:pt x="18" y="233"/>
                    <a:pt x="19" y="233"/>
                    <a:pt x="19" y="233"/>
                  </a:cubicBezTo>
                  <a:cubicBezTo>
                    <a:pt x="19" y="233"/>
                    <a:pt x="19" y="234"/>
                    <a:pt x="19" y="234"/>
                  </a:cubicBezTo>
                  <a:cubicBezTo>
                    <a:pt x="20" y="234"/>
                    <a:pt x="20" y="234"/>
                    <a:pt x="21" y="234"/>
                  </a:cubicBezTo>
                  <a:cubicBezTo>
                    <a:pt x="21" y="235"/>
                    <a:pt x="21" y="235"/>
                    <a:pt x="21" y="236"/>
                  </a:cubicBezTo>
                  <a:cubicBezTo>
                    <a:pt x="21" y="236"/>
                    <a:pt x="22" y="236"/>
                    <a:pt x="22" y="236"/>
                  </a:cubicBezTo>
                  <a:cubicBezTo>
                    <a:pt x="22" y="236"/>
                    <a:pt x="22" y="237"/>
                    <a:pt x="22" y="237"/>
                  </a:cubicBezTo>
                  <a:cubicBezTo>
                    <a:pt x="23" y="237"/>
                    <a:pt x="23" y="237"/>
                    <a:pt x="24" y="237"/>
                  </a:cubicBezTo>
                  <a:cubicBezTo>
                    <a:pt x="24" y="238"/>
                    <a:pt x="24" y="239"/>
                    <a:pt x="24" y="239"/>
                  </a:cubicBezTo>
                  <a:cubicBezTo>
                    <a:pt x="24" y="240"/>
                    <a:pt x="24" y="240"/>
                    <a:pt x="24" y="241"/>
                  </a:cubicBezTo>
                  <a:cubicBezTo>
                    <a:pt x="24" y="241"/>
                    <a:pt x="25" y="241"/>
                    <a:pt x="26" y="241"/>
                  </a:cubicBezTo>
                  <a:cubicBezTo>
                    <a:pt x="26" y="241"/>
                    <a:pt x="27" y="241"/>
                    <a:pt x="27" y="241"/>
                  </a:cubicBezTo>
                  <a:cubicBezTo>
                    <a:pt x="28" y="241"/>
                    <a:pt x="28" y="241"/>
                    <a:pt x="29" y="241"/>
                  </a:cubicBezTo>
                  <a:cubicBezTo>
                    <a:pt x="29" y="241"/>
                    <a:pt x="30" y="241"/>
                    <a:pt x="30" y="241"/>
                  </a:cubicBezTo>
                  <a:cubicBezTo>
                    <a:pt x="30" y="241"/>
                    <a:pt x="30" y="242"/>
                    <a:pt x="30" y="242"/>
                  </a:cubicBezTo>
                  <a:cubicBezTo>
                    <a:pt x="31" y="242"/>
                    <a:pt x="31" y="242"/>
                    <a:pt x="32" y="242"/>
                  </a:cubicBezTo>
                  <a:cubicBezTo>
                    <a:pt x="32" y="242"/>
                    <a:pt x="33" y="242"/>
                    <a:pt x="33" y="242"/>
                  </a:cubicBezTo>
                  <a:cubicBezTo>
                    <a:pt x="33" y="243"/>
                    <a:pt x="33" y="243"/>
                    <a:pt x="33" y="244"/>
                  </a:cubicBezTo>
                  <a:cubicBezTo>
                    <a:pt x="34" y="244"/>
                    <a:pt x="34" y="244"/>
                    <a:pt x="35" y="244"/>
                  </a:cubicBezTo>
                  <a:cubicBezTo>
                    <a:pt x="35" y="244"/>
                    <a:pt x="35" y="245"/>
                    <a:pt x="35" y="245"/>
                  </a:cubicBezTo>
                  <a:cubicBezTo>
                    <a:pt x="35" y="245"/>
                    <a:pt x="36" y="245"/>
                    <a:pt x="36" y="245"/>
                  </a:cubicBezTo>
                  <a:cubicBezTo>
                    <a:pt x="36" y="246"/>
                    <a:pt x="36" y="247"/>
                    <a:pt x="36" y="247"/>
                  </a:cubicBezTo>
                  <a:cubicBezTo>
                    <a:pt x="37" y="247"/>
                    <a:pt x="37" y="247"/>
                    <a:pt x="38" y="247"/>
                  </a:cubicBezTo>
                  <a:cubicBezTo>
                    <a:pt x="38" y="248"/>
                    <a:pt x="38" y="248"/>
                    <a:pt x="38" y="249"/>
                  </a:cubicBezTo>
                  <a:cubicBezTo>
                    <a:pt x="38" y="249"/>
                    <a:pt x="38" y="250"/>
                    <a:pt x="38" y="250"/>
                  </a:cubicBezTo>
                  <a:cubicBezTo>
                    <a:pt x="38" y="251"/>
                    <a:pt x="38" y="251"/>
                    <a:pt x="38" y="252"/>
                  </a:cubicBezTo>
                  <a:cubicBezTo>
                    <a:pt x="39" y="252"/>
                    <a:pt x="39" y="252"/>
                    <a:pt x="40" y="252"/>
                  </a:cubicBezTo>
                  <a:cubicBezTo>
                    <a:pt x="40" y="252"/>
                    <a:pt x="40" y="253"/>
                    <a:pt x="40" y="254"/>
                  </a:cubicBezTo>
                  <a:cubicBezTo>
                    <a:pt x="40" y="254"/>
                    <a:pt x="41" y="254"/>
                    <a:pt x="41" y="254"/>
                  </a:cubicBezTo>
                  <a:cubicBezTo>
                    <a:pt x="41" y="254"/>
                    <a:pt x="41" y="255"/>
                    <a:pt x="41" y="255"/>
                  </a:cubicBezTo>
                  <a:cubicBezTo>
                    <a:pt x="42" y="255"/>
                    <a:pt x="42" y="255"/>
                    <a:pt x="43" y="255"/>
                  </a:cubicBezTo>
                  <a:cubicBezTo>
                    <a:pt x="43" y="256"/>
                    <a:pt x="43" y="256"/>
                    <a:pt x="43" y="257"/>
                  </a:cubicBezTo>
                  <a:cubicBezTo>
                    <a:pt x="43" y="257"/>
                    <a:pt x="44" y="257"/>
                    <a:pt x="44" y="257"/>
                  </a:cubicBezTo>
                  <a:cubicBezTo>
                    <a:pt x="45" y="257"/>
                    <a:pt x="45" y="257"/>
                    <a:pt x="46" y="257"/>
                  </a:cubicBezTo>
                  <a:cubicBezTo>
                    <a:pt x="46" y="257"/>
                    <a:pt x="47" y="257"/>
                    <a:pt x="47" y="257"/>
                  </a:cubicBezTo>
                  <a:cubicBezTo>
                    <a:pt x="47" y="257"/>
                    <a:pt x="47" y="258"/>
                    <a:pt x="47" y="258"/>
                  </a:cubicBezTo>
                  <a:cubicBezTo>
                    <a:pt x="48" y="258"/>
                    <a:pt x="48" y="258"/>
                    <a:pt x="49" y="258"/>
                  </a:cubicBezTo>
                  <a:cubicBezTo>
                    <a:pt x="49" y="259"/>
                    <a:pt x="49" y="259"/>
                    <a:pt x="49" y="260"/>
                  </a:cubicBezTo>
                  <a:cubicBezTo>
                    <a:pt x="50" y="260"/>
                    <a:pt x="50" y="260"/>
                    <a:pt x="51" y="260"/>
                  </a:cubicBezTo>
                  <a:cubicBezTo>
                    <a:pt x="51" y="259"/>
                    <a:pt x="51" y="259"/>
                    <a:pt x="51" y="258"/>
                  </a:cubicBezTo>
                  <a:cubicBezTo>
                    <a:pt x="51" y="258"/>
                    <a:pt x="52" y="258"/>
                    <a:pt x="52" y="258"/>
                  </a:cubicBezTo>
                  <a:cubicBezTo>
                    <a:pt x="52" y="258"/>
                    <a:pt x="52" y="257"/>
                    <a:pt x="52" y="257"/>
                  </a:cubicBezTo>
                  <a:cubicBezTo>
                    <a:pt x="52" y="256"/>
                    <a:pt x="52" y="256"/>
                    <a:pt x="52" y="255"/>
                  </a:cubicBezTo>
                  <a:cubicBezTo>
                    <a:pt x="53" y="255"/>
                    <a:pt x="53" y="255"/>
                    <a:pt x="54" y="255"/>
                  </a:cubicBezTo>
                  <a:cubicBezTo>
                    <a:pt x="54" y="255"/>
                    <a:pt x="55" y="255"/>
                    <a:pt x="55" y="255"/>
                  </a:cubicBezTo>
                  <a:cubicBezTo>
                    <a:pt x="55" y="256"/>
                    <a:pt x="55" y="256"/>
                    <a:pt x="55" y="257"/>
                  </a:cubicBezTo>
                  <a:cubicBezTo>
                    <a:pt x="56" y="257"/>
                    <a:pt x="56" y="257"/>
                    <a:pt x="57" y="257"/>
                  </a:cubicBezTo>
                  <a:cubicBezTo>
                    <a:pt x="57" y="257"/>
                    <a:pt x="57" y="258"/>
                    <a:pt x="57" y="258"/>
                  </a:cubicBezTo>
                  <a:cubicBezTo>
                    <a:pt x="57" y="259"/>
                    <a:pt x="57" y="259"/>
                    <a:pt x="57" y="260"/>
                  </a:cubicBezTo>
                  <a:cubicBezTo>
                    <a:pt x="57" y="260"/>
                    <a:pt x="57" y="261"/>
                    <a:pt x="57" y="262"/>
                  </a:cubicBezTo>
                  <a:cubicBezTo>
                    <a:pt x="57" y="262"/>
                    <a:pt x="57" y="263"/>
                    <a:pt x="57" y="263"/>
                  </a:cubicBezTo>
                  <a:cubicBezTo>
                    <a:pt x="57" y="264"/>
                    <a:pt x="57" y="264"/>
                    <a:pt x="57" y="265"/>
                  </a:cubicBezTo>
                  <a:cubicBezTo>
                    <a:pt x="57" y="265"/>
                    <a:pt x="57" y="266"/>
                    <a:pt x="57" y="266"/>
                  </a:cubicBezTo>
                  <a:cubicBezTo>
                    <a:pt x="57" y="267"/>
                    <a:pt x="57" y="268"/>
                    <a:pt x="57" y="268"/>
                  </a:cubicBezTo>
                  <a:cubicBezTo>
                    <a:pt x="57" y="269"/>
                    <a:pt x="57" y="269"/>
                    <a:pt x="57" y="270"/>
                  </a:cubicBezTo>
                  <a:cubicBezTo>
                    <a:pt x="57" y="270"/>
                    <a:pt x="57" y="271"/>
                    <a:pt x="57" y="271"/>
                  </a:cubicBezTo>
                  <a:cubicBezTo>
                    <a:pt x="56" y="271"/>
                    <a:pt x="56" y="271"/>
                    <a:pt x="55" y="271"/>
                  </a:cubicBezTo>
                  <a:cubicBezTo>
                    <a:pt x="55" y="272"/>
                    <a:pt x="55" y="272"/>
                    <a:pt x="55" y="273"/>
                  </a:cubicBezTo>
                  <a:cubicBezTo>
                    <a:pt x="55" y="273"/>
                    <a:pt x="54" y="273"/>
                    <a:pt x="54" y="273"/>
                  </a:cubicBezTo>
                  <a:cubicBezTo>
                    <a:pt x="54" y="273"/>
                    <a:pt x="54" y="274"/>
                    <a:pt x="54" y="274"/>
                  </a:cubicBezTo>
                  <a:cubicBezTo>
                    <a:pt x="53" y="274"/>
                    <a:pt x="53" y="274"/>
                    <a:pt x="52" y="274"/>
                  </a:cubicBezTo>
                  <a:cubicBezTo>
                    <a:pt x="52" y="275"/>
                    <a:pt x="52" y="276"/>
                    <a:pt x="52" y="276"/>
                  </a:cubicBezTo>
                  <a:cubicBezTo>
                    <a:pt x="52" y="276"/>
                    <a:pt x="51" y="276"/>
                    <a:pt x="51" y="276"/>
                  </a:cubicBezTo>
                  <a:cubicBezTo>
                    <a:pt x="51" y="277"/>
                    <a:pt x="51" y="277"/>
                    <a:pt x="51" y="278"/>
                  </a:cubicBezTo>
                  <a:cubicBezTo>
                    <a:pt x="50" y="278"/>
                    <a:pt x="50" y="278"/>
                    <a:pt x="49" y="278"/>
                  </a:cubicBezTo>
                  <a:cubicBezTo>
                    <a:pt x="49" y="278"/>
                    <a:pt x="49" y="279"/>
                    <a:pt x="49" y="279"/>
                  </a:cubicBezTo>
                  <a:cubicBezTo>
                    <a:pt x="49" y="280"/>
                    <a:pt x="49" y="280"/>
                    <a:pt x="49" y="281"/>
                  </a:cubicBezTo>
                  <a:cubicBezTo>
                    <a:pt x="49" y="281"/>
                    <a:pt x="49" y="282"/>
                    <a:pt x="49" y="283"/>
                  </a:cubicBezTo>
                  <a:cubicBezTo>
                    <a:pt x="49" y="283"/>
                    <a:pt x="49" y="284"/>
                    <a:pt x="49" y="284"/>
                  </a:cubicBezTo>
                  <a:cubicBezTo>
                    <a:pt x="49" y="285"/>
                    <a:pt x="49" y="285"/>
                    <a:pt x="49" y="286"/>
                  </a:cubicBezTo>
                  <a:cubicBezTo>
                    <a:pt x="49" y="286"/>
                    <a:pt x="49" y="287"/>
                    <a:pt x="49" y="287"/>
                  </a:cubicBezTo>
                  <a:cubicBezTo>
                    <a:pt x="49" y="288"/>
                    <a:pt x="49" y="288"/>
                    <a:pt x="49" y="289"/>
                  </a:cubicBezTo>
                  <a:cubicBezTo>
                    <a:pt x="48" y="289"/>
                    <a:pt x="48" y="289"/>
                    <a:pt x="47" y="289"/>
                  </a:cubicBezTo>
                  <a:cubicBezTo>
                    <a:pt x="47" y="290"/>
                    <a:pt x="47" y="290"/>
                    <a:pt x="47" y="291"/>
                  </a:cubicBezTo>
                  <a:cubicBezTo>
                    <a:pt x="47" y="291"/>
                    <a:pt x="47" y="292"/>
                    <a:pt x="47" y="292"/>
                  </a:cubicBezTo>
                  <a:cubicBezTo>
                    <a:pt x="47" y="293"/>
                    <a:pt x="47" y="293"/>
                    <a:pt x="47" y="294"/>
                  </a:cubicBezTo>
                  <a:cubicBezTo>
                    <a:pt x="48" y="294"/>
                    <a:pt x="48" y="294"/>
                    <a:pt x="49" y="294"/>
                  </a:cubicBezTo>
                  <a:cubicBezTo>
                    <a:pt x="49" y="294"/>
                    <a:pt x="49" y="295"/>
                    <a:pt x="49" y="295"/>
                  </a:cubicBezTo>
                  <a:cubicBezTo>
                    <a:pt x="49" y="296"/>
                    <a:pt x="49" y="297"/>
                    <a:pt x="49" y="297"/>
                  </a:cubicBezTo>
                  <a:cubicBezTo>
                    <a:pt x="50" y="297"/>
                    <a:pt x="50" y="297"/>
                    <a:pt x="51" y="297"/>
                  </a:cubicBezTo>
                  <a:cubicBezTo>
                    <a:pt x="51" y="297"/>
                    <a:pt x="52" y="297"/>
                    <a:pt x="52" y="297"/>
                  </a:cubicBezTo>
                  <a:cubicBezTo>
                    <a:pt x="52" y="298"/>
                    <a:pt x="52" y="298"/>
                    <a:pt x="52" y="299"/>
                  </a:cubicBezTo>
                  <a:cubicBezTo>
                    <a:pt x="52" y="299"/>
                    <a:pt x="52" y="300"/>
                    <a:pt x="52" y="300"/>
                  </a:cubicBezTo>
                  <a:cubicBezTo>
                    <a:pt x="53" y="300"/>
                    <a:pt x="53" y="300"/>
                    <a:pt x="54" y="300"/>
                  </a:cubicBezTo>
                  <a:cubicBezTo>
                    <a:pt x="54" y="301"/>
                    <a:pt x="54" y="301"/>
                    <a:pt x="54" y="302"/>
                  </a:cubicBezTo>
                  <a:cubicBezTo>
                    <a:pt x="54" y="303"/>
                    <a:pt x="54" y="303"/>
                    <a:pt x="54" y="304"/>
                  </a:cubicBezTo>
                  <a:cubicBezTo>
                    <a:pt x="54" y="304"/>
                    <a:pt x="55" y="304"/>
                    <a:pt x="55" y="304"/>
                  </a:cubicBezTo>
                  <a:cubicBezTo>
                    <a:pt x="55" y="304"/>
                    <a:pt x="55" y="305"/>
                    <a:pt x="55" y="305"/>
                  </a:cubicBezTo>
                  <a:cubicBezTo>
                    <a:pt x="55" y="306"/>
                    <a:pt x="55" y="306"/>
                    <a:pt x="55" y="307"/>
                  </a:cubicBezTo>
                  <a:cubicBezTo>
                    <a:pt x="56" y="307"/>
                    <a:pt x="56" y="307"/>
                    <a:pt x="57" y="307"/>
                  </a:cubicBezTo>
                  <a:cubicBezTo>
                    <a:pt x="57" y="307"/>
                    <a:pt x="57" y="308"/>
                    <a:pt x="57" y="308"/>
                  </a:cubicBezTo>
                  <a:cubicBezTo>
                    <a:pt x="57" y="309"/>
                    <a:pt x="57" y="309"/>
                    <a:pt x="57" y="310"/>
                  </a:cubicBezTo>
                  <a:cubicBezTo>
                    <a:pt x="57" y="310"/>
                    <a:pt x="58" y="310"/>
                    <a:pt x="58" y="310"/>
                  </a:cubicBezTo>
                  <a:cubicBezTo>
                    <a:pt x="58" y="310"/>
                    <a:pt x="58" y="311"/>
                    <a:pt x="58" y="312"/>
                  </a:cubicBezTo>
                  <a:cubicBezTo>
                    <a:pt x="59" y="312"/>
                    <a:pt x="59" y="312"/>
                    <a:pt x="60" y="312"/>
                  </a:cubicBezTo>
                  <a:cubicBezTo>
                    <a:pt x="60" y="312"/>
                    <a:pt x="60" y="313"/>
                    <a:pt x="60" y="313"/>
                  </a:cubicBezTo>
                  <a:cubicBezTo>
                    <a:pt x="60" y="314"/>
                    <a:pt x="60" y="314"/>
                    <a:pt x="60" y="315"/>
                  </a:cubicBezTo>
                  <a:cubicBezTo>
                    <a:pt x="60" y="315"/>
                    <a:pt x="60" y="316"/>
                    <a:pt x="60" y="317"/>
                  </a:cubicBezTo>
                  <a:cubicBezTo>
                    <a:pt x="60" y="317"/>
                    <a:pt x="61" y="317"/>
                    <a:pt x="61" y="317"/>
                  </a:cubicBezTo>
                  <a:cubicBezTo>
                    <a:pt x="61" y="317"/>
                    <a:pt x="61" y="318"/>
                    <a:pt x="61" y="318"/>
                  </a:cubicBezTo>
                  <a:cubicBezTo>
                    <a:pt x="62" y="318"/>
                    <a:pt x="63" y="318"/>
                    <a:pt x="63" y="318"/>
                  </a:cubicBezTo>
                  <a:cubicBezTo>
                    <a:pt x="63" y="319"/>
                    <a:pt x="63" y="319"/>
                    <a:pt x="63" y="320"/>
                  </a:cubicBezTo>
                  <a:cubicBezTo>
                    <a:pt x="63" y="320"/>
                    <a:pt x="63" y="321"/>
                    <a:pt x="63" y="321"/>
                  </a:cubicBezTo>
                  <a:cubicBezTo>
                    <a:pt x="64" y="321"/>
                    <a:pt x="64" y="321"/>
                    <a:pt x="65" y="321"/>
                  </a:cubicBezTo>
                  <a:cubicBezTo>
                    <a:pt x="65" y="322"/>
                    <a:pt x="65" y="322"/>
                    <a:pt x="65" y="323"/>
                  </a:cubicBezTo>
                  <a:cubicBezTo>
                    <a:pt x="65" y="323"/>
                    <a:pt x="66" y="323"/>
                    <a:pt x="66" y="323"/>
                  </a:cubicBezTo>
                  <a:cubicBezTo>
                    <a:pt x="67" y="323"/>
                    <a:pt x="67" y="323"/>
                    <a:pt x="68" y="323"/>
                  </a:cubicBezTo>
                  <a:cubicBezTo>
                    <a:pt x="68" y="323"/>
                    <a:pt x="69" y="323"/>
                    <a:pt x="69" y="323"/>
                  </a:cubicBezTo>
                  <a:cubicBezTo>
                    <a:pt x="69" y="323"/>
                    <a:pt x="69" y="324"/>
                    <a:pt x="69" y="324"/>
                  </a:cubicBezTo>
                  <a:cubicBezTo>
                    <a:pt x="70" y="324"/>
                    <a:pt x="70" y="324"/>
                    <a:pt x="71" y="324"/>
                  </a:cubicBezTo>
                  <a:cubicBezTo>
                    <a:pt x="71" y="324"/>
                    <a:pt x="72" y="324"/>
                    <a:pt x="73" y="324"/>
                  </a:cubicBezTo>
                  <a:cubicBezTo>
                    <a:pt x="73" y="325"/>
                    <a:pt x="73" y="326"/>
                    <a:pt x="73" y="326"/>
                  </a:cubicBezTo>
                  <a:cubicBezTo>
                    <a:pt x="73" y="326"/>
                    <a:pt x="74" y="326"/>
                    <a:pt x="74" y="326"/>
                  </a:cubicBezTo>
                  <a:cubicBezTo>
                    <a:pt x="74" y="327"/>
                    <a:pt x="74" y="327"/>
                    <a:pt x="74" y="328"/>
                  </a:cubicBezTo>
                  <a:cubicBezTo>
                    <a:pt x="75" y="328"/>
                    <a:pt x="75" y="328"/>
                    <a:pt x="76" y="328"/>
                  </a:cubicBezTo>
                  <a:cubicBezTo>
                    <a:pt x="76" y="328"/>
                    <a:pt x="76" y="329"/>
                    <a:pt x="76" y="329"/>
                  </a:cubicBezTo>
                  <a:cubicBezTo>
                    <a:pt x="76" y="329"/>
                    <a:pt x="77" y="329"/>
                    <a:pt x="77" y="329"/>
                  </a:cubicBezTo>
                  <a:cubicBezTo>
                    <a:pt x="77" y="330"/>
                    <a:pt x="77" y="330"/>
                    <a:pt x="77" y="331"/>
                  </a:cubicBezTo>
                  <a:cubicBezTo>
                    <a:pt x="77" y="332"/>
                    <a:pt x="77" y="332"/>
                    <a:pt x="77" y="333"/>
                  </a:cubicBezTo>
                  <a:cubicBezTo>
                    <a:pt x="77" y="333"/>
                    <a:pt x="77" y="334"/>
                    <a:pt x="77" y="334"/>
                  </a:cubicBezTo>
                  <a:cubicBezTo>
                    <a:pt x="77" y="335"/>
                    <a:pt x="77" y="335"/>
                    <a:pt x="77" y="336"/>
                  </a:cubicBezTo>
                  <a:cubicBezTo>
                    <a:pt x="77" y="336"/>
                    <a:pt x="77" y="337"/>
                    <a:pt x="77" y="337"/>
                  </a:cubicBezTo>
                  <a:cubicBezTo>
                    <a:pt x="78" y="337"/>
                    <a:pt x="78" y="337"/>
                    <a:pt x="79" y="337"/>
                  </a:cubicBezTo>
                  <a:cubicBezTo>
                    <a:pt x="79" y="338"/>
                    <a:pt x="79" y="338"/>
                    <a:pt x="79" y="339"/>
                  </a:cubicBezTo>
                  <a:cubicBezTo>
                    <a:pt x="79" y="340"/>
                    <a:pt x="79" y="340"/>
                    <a:pt x="79" y="341"/>
                  </a:cubicBezTo>
                  <a:cubicBezTo>
                    <a:pt x="78" y="341"/>
                    <a:pt x="78" y="341"/>
                    <a:pt x="77" y="341"/>
                  </a:cubicBezTo>
                  <a:cubicBezTo>
                    <a:pt x="77" y="341"/>
                    <a:pt x="77" y="342"/>
                    <a:pt x="77" y="342"/>
                  </a:cubicBezTo>
                  <a:cubicBezTo>
                    <a:pt x="77" y="343"/>
                    <a:pt x="77" y="343"/>
                    <a:pt x="77" y="344"/>
                  </a:cubicBezTo>
                  <a:cubicBezTo>
                    <a:pt x="78" y="344"/>
                    <a:pt x="78" y="344"/>
                    <a:pt x="79" y="344"/>
                  </a:cubicBezTo>
                  <a:cubicBezTo>
                    <a:pt x="79" y="344"/>
                    <a:pt x="79" y="345"/>
                    <a:pt x="79" y="346"/>
                  </a:cubicBezTo>
                  <a:cubicBezTo>
                    <a:pt x="79" y="346"/>
                    <a:pt x="79" y="347"/>
                    <a:pt x="79" y="347"/>
                  </a:cubicBezTo>
                  <a:cubicBezTo>
                    <a:pt x="79" y="348"/>
                    <a:pt x="79" y="348"/>
                    <a:pt x="79" y="349"/>
                  </a:cubicBezTo>
                  <a:cubicBezTo>
                    <a:pt x="78" y="349"/>
                    <a:pt x="78" y="349"/>
                    <a:pt x="77" y="349"/>
                  </a:cubicBezTo>
                  <a:cubicBezTo>
                    <a:pt x="77" y="349"/>
                    <a:pt x="77" y="350"/>
                    <a:pt x="77" y="350"/>
                  </a:cubicBezTo>
                  <a:cubicBezTo>
                    <a:pt x="78" y="350"/>
                    <a:pt x="78" y="350"/>
                    <a:pt x="79" y="350"/>
                  </a:cubicBezTo>
                  <a:cubicBezTo>
                    <a:pt x="79" y="351"/>
                    <a:pt x="79" y="351"/>
                    <a:pt x="79" y="352"/>
                  </a:cubicBezTo>
                  <a:cubicBezTo>
                    <a:pt x="79" y="352"/>
                    <a:pt x="79" y="353"/>
                    <a:pt x="79" y="353"/>
                  </a:cubicBezTo>
                  <a:cubicBezTo>
                    <a:pt x="79" y="354"/>
                    <a:pt x="79" y="355"/>
                    <a:pt x="79" y="355"/>
                  </a:cubicBezTo>
                  <a:cubicBezTo>
                    <a:pt x="79" y="356"/>
                    <a:pt x="79" y="356"/>
                    <a:pt x="79" y="357"/>
                  </a:cubicBezTo>
                  <a:cubicBezTo>
                    <a:pt x="79" y="357"/>
                    <a:pt x="79" y="358"/>
                    <a:pt x="79" y="358"/>
                  </a:cubicBezTo>
                  <a:cubicBezTo>
                    <a:pt x="79" y="359"/>
                    <a:pt x="79" y="359"/>
                    <a:pt x="79" y="360"/>
                  </a:cubicBezTo>
                  <a:cubicBezTo>
                    <a:pt x="79" y="361"/>
                    <a:pt x="79" y="361"/>
                    <a:pt x="79" y="362"/>
                  </a:cubicBezTo>
                  <a:cubicBezTo>
                    <a:pt x="79" y="362"/>
                    <a:pt x="79" y="363"/>
                    <a:pt x="79" y="363"/>
                  </a:cubicBezTo>
                  <a:cubicBezTo>
                    <a:pt x="79" y="364"/>
                    <a:pt x="79" y="364"/>
                    <a:pt x="79" y="365"/>
                  </a:cubicBezTo>
                  <a:cubicBezTo>
                    <a:pt x="79" y="365"/>
                    <a:pt x="79" y="366"/>
                    <a:pt x="79" y="366"/>
                  </a:cubicBezTo>
                  <a:cubicBezTo>
                    <a:pt x="79" y="366"/>
                    <a:pt x="80" y="366"/>
                    <a:pt x="80" y="366"/>
                  </a:cubicBezTo>
                  <a:cubicBezTo>
                    <a:pt x="80" y="367"/>
                    <a:pt x="80" y="367"/>
                    <a:pt x="80" y="368"/>
                  </a:cubicBezTo>
                  <a:cubicBezTo>
                    <a:pt x="80" y="369"/>
                    <a:pt x="80" y="369"/>
                    <a:pt x="80" y="370"/>
                  </a:cubicBezTo>
                  <a:cubicBezTo>
                    <a:pt x="80" y="370"/>
                    <a:pt x="80" y="371"/>
                    <a:pt x="80" y="371"/>
                  </a:cubicBezTo>
                  <a:cubicBezTo>
                    <a:pt x="80" y="372"/>
                    <a:pt x="80" y="372"/>
                    <a:pt x="80" y="373"/>
                  </a:cubicBezTo>
                  <a:cubicBezTo>
                    <a:pt x="80" y="373"/>
                    <a:pt x="80" y="374"/>
                    <a:pt x="80" y="375"/>
                  </a:cubicBezTo>
                  <a:cubicBezTo>
                    <a:pt x="80" y="375"/>
                    <a:pt x="80" y="376"/>
                    <a:pt x="80" y="376"/>
                  </a:cubicBezTo>
                  <a:cubicBezTo>
                    <a:pt x="80" y="376"/>
                    <a:pt x="79" y="376"/>
                    <a:pt x="79" y="376"/>
                  </a:cubicBezTo>
                  <a:cubicBezTo>
                    <a:pt x="79" y="377"/>
                    <a:pt x="79" y="377"/>
                    <a:pt x="79" y="377"/>
                  </a:cubicBezTo>
                  <a:cubicBezTo>
                    <a:pt x="87" y="384"/>
                    <a:pt x="95" y="391"/>
                    <a:pt x="104" y="397"/>
                  </a:cubicBezTo>
                  <a:cubicBezTo>
                    <a:pt x="104" y="396"/>
                    <a:pt x="104" y="396"/>
                    <a:pt x="104" y="395"/>
                  </a:cubicBezTo>
                  <a:cubicBezTo>
                    <a:pt x="103" y="395"/>
                    <a:pt x="103" y="395"/>
                    <a:pt x="102" y="395"/>
                  </a:cubicBezTo>
                  <a:moveTo>
                    <a:pt x="96" y="41"/>
                  </a:moveTo>
                  <a:cubicBezTo>
                    <a:pt x="96" y="41"/>
                    <a:pt x="97" y="41"/>
                    <a:pt x="97" y="41"/>
                  </a:cubicBezTo>
                  <a:cubicBezTo>
                    <a:pt x="97" y="41"/>
                    <a:pt x="97" y="42"/>
                    <a:pt x="97" y="42"/>
                  </a:cubicBezTo>
                  <a:cubicBezTo>
                    <a:pt x="97" y="42"/>
                    <a:pt x="96" y="42"/>
                    <a:pt x="96" y="42"/>
                  </a:cubicBezTo>
                  <a:cubicBezTo>
                    <a:pt x="96" y="42"/>
                    <a:pt x="96" y="41"/>
                    <a:pt x="96" y="41"/>
                  </a:cubicBezTo>
                  <a:moveTo>
                    <a:pt x="105" y="8"/>
                  </a:moveTo>
                  <a:cubicBezTo>
                    <a:pt x="106" y="8"/>
                    <a:pt x="106" y="8"/>
                    <a:pt x="107" y="8"/>
                  </a:cubicBezTo>
                  <a:cubicBezTo>
                    <a:pt x="107" y="8"/>
                    <a:pt x="108" y="8"/>
                    <a:pt x="108" y="8"/>
                  </a:cubicBezTo>
                  <a:cubicBezTo>
                    <a:pt x="109" y="8"/>
                    <a:pt x="110" y="8"/>
                    <a:pt x="110" y="8"/>
                  </a:cubicBezTo>
                  <a:cubicBezTo>
                    <a:pt x="111" y="8"/>
                    <a:pt x="111" y="8"/>
                    <a:pt x="112" y="8"/>
                  </a:cubicBezTo>
                  <a:cubicBezTo>
                    <a:pt x="112" y="8"/>
                    <a:pt x="113" y="8"/>
                    <a:pt x="113" y="8"/>
                  </a:cubicBezTo>
                  <a:cubicBezTo>
                    <a:pt x="113" y="9"/>
                    <a:pt x="113" y="9"/>
                    <a:pt x="113" y="10"/>
                  </a:cubicBezTo>
                  <a:cubicBezTo>
                    <a:pt x="114" y="10"/>
                    <a:pt x="114" y="10"/>
                    <a:pt x="115" y="10"/>
                  </a:cubicBezTo>
                  <a:cubicBezTo>
                    <a:pt x="115" y="11"/>
                    <a:pt x="115" y="11"/>
                    <a:pt x="115" y="12"/>
                  </a:cubicBezTo>
                  <a:cubicBezTo>
                    <a:pt x="115" y="12"/>
                    <a:pt x="116" y="12"/>
                    <a:pt x="116" y="12"/>
                  </a:cubicBezTo>
                  <a:cubicBezTo>
                    <a:pt x="116" y="12"/>
                    <a:pt x="116" y="13"/>
                    <a:pt x="116" y="13"/>
                  </a:cubicBezTo>
                  <a:cubicBezTo>
                    <a:pt x="116" y="13"/>
                    <a:pt x="115" y="13"/>
                    <a:pt x="115" y="13"/>
                  </a:cubicBezTo>
                  <a:cubicBezTo>
                    <a:pt x="114" y="13"/>
                    <a:pt x="114" y="13"/>
                    <a:pt x="113" y="13"/>
                  </a:cubicBezTo>
                  <a:cubicBezTo>
                    <a:pt x="113" y="13"/>
                    <a:pt x="113" y="12"/>
                    <a:pt x="113" y="12"/>
                  </a:cubicBezTo>
                  <a:cubicBezTo>
                    <a:pt x="113" y="11"/>
                    <a:pt x="113" y="11"/>
                    <a:pt x="113" y="10"/>
                  </a:cubicBezTo>
                  <a:cubicBezTo>
                    <a:pt x="113" y="10"/>
                    <a:pt x="112" y="10"/>
                    <a:pt x="112" y="10"/>
                  </a:cubicBezTo>
                  <a:cubicBezTo>
                    <a:pt x="111" y="10"/>
                    <a:pt x="111" y="10"/>
                    <a:pt x="110" y="10"/>
                  </a:cubicBezTo>
                  <a:cubicBezTo>
                    <a:pt x="110" y="10"/>
                    <a:pt x="109" y="10"/>
                    <a:pt x="108" y="10"/>
                  </a:cubicBezTo>
                  <a:cubicBezTo>
                    <a:pt x="108" y="11"/>
                    <a:pt x="108" y="11"/>
                    <a:pt x="108" y="12"/>
                  </a:cubicBezTo>
                  <a:cubicBezTo>
                    <a:pt x="108" y="12"/>
                    <a:pt x="108" y="13"/>
                    <a:pt x="108" y="13"/>
                  </a:cubicBezTo>
                  <a:cubicBezTo>
                    <a:pt x="109" y="13"/>
                    <a:pt x="110" y="13"/>
                    <a:pt x="110" y="13"/>
                  </a:cubicBezTo>
                  <a:cubicBezTo>
                    <a:pt x="110" y="14"/>
                    <a:pt x="110" y="14"/>
                    <a:pt x="110" y="15"/>
                  </a:cubicBezTo>
                  <a:cubicBezTo>
                    <a:pt x="110" y="15"/>
                    <a:pt x="109" y="15"/>
                    <a:pt x="108" y="15"/>
                  </a:cubicBezTo>
                  <a:cubicBezTo>
                    <a:pt x="108" y="15"/>
                    <a:pt x="107" y="15"/>
                    <a:pt x="107" y="15"/>
                  </a:cubicBezTo>
                  <a:cubicBezTo>
                    <a:pt x="107" y="14"/>
                    <a:pt x="107" y="14"/>
                    <a:pt x="107" y="13"/>
                  </a:cubicBezTo>
                  <a:cubicBezTo>
                    <a:pt x="107" y="13"/>
                    <a:pt x="107" y="12"/>
                    <a:pt x="107" y="12"/>
                  </a:cubicBezTo>
                  <a:cubicBezTo>
                    <a:pt x="107" y="11"/>
                    <a:pt x="107" y="11"/>
                    <a:pt x="107" y="10"/>
                  </a:cubicBezTo>
                  <a:cubicBezTo>
                    <a:pt x="106" y="10"/>
                    <a:pt x="106" y="10"/>
                    <a:pt x="105" y="10"/>
                  </a:cubicBezTo>
                  <a:cubicBezTo>
                    <a:pt x="105" y="9"/>
                    <a:pt x="105" y="9"/>
                    <a:pt x="105" y="8"/>
                  </a:cubicBezTo>
                  <a:moveTo>
                    <a:pt x="69" y="58"/>
                  </a:moveTo>
                  <a:cubicBezTo>
                    <a:pt x="69" y="58"/>
                    <a:pt x="69" y="57"/>
                    <a:pt x="69" y="57"/>
                  </a:cubicBezTo>
                  <a:cubicBezTo>
                    <a:pt x="70" y="57"/>
                    <a:pt x="70" y="57"/>
                    <a:pt x="71" y="57"/>
                  </a:cubicBezTo>
                  <a:cubicBezTo>
                    <a:pt x="71" y="57"/>
                    <a:pt x="72" y="57"/>
                    <a:pt x="73" y="57"/>
                  </a:cubicBezTo>
                  <a:cubicBezTo>
                    <a:pt x="73" y="56"/>
                    <a:pt x="73" y="56"/>
                    <a:pt x="73" y="55"/>
                  </a:cubicBezTo>
                  <a:cubicBezTo>
                    <a:pt x="73" y="55"/>
                    <a:pt x="73" y="54"/>
                    <a:pt x="73" y="53"/>
                  </a:cubicBezTo>
                  <a:cubicBezTo>
                    <a:pt x="73" y="53"/>
                    <a:pt x="74" y="53"/>
                    <a:pt x="74" y="53"/>
                  </a:cubicBezTo>
                  <a:cubicBezTo>
                    <a:pt x="74" y="54"/>
                    <a:pt x="74" y="55"/>
                    <a:pt x="74" y="55"/>
                  </a:cubicBezTo>
                  <a:cubicBezTo>
                    <a:pt x="74" y="56"/>
                    <a:pt x="74" y="56"/>
                    <a:pt x="74" y="57"/>
                  </a:cubicBezTo>
                  <a:cubicBezTo>
                    <a:pt x="74" y="57"/>
                    <a:pt x="74" y="58"/>
                    <a:pt x="74" y="58"/>
                  </a:cubicBezTo>
                  <a:cubicBezTo>
                    <a:pt x="74" y="58"/>
                    <a:pt x="73" y="58"/>
                    <a:pt x="73" y="58"/>
                  </a:cubicBezTo>
                  <a:cubicBezTo>
                    <a:pt x="72" y="58"/>
                    <a:pt x="71" y="58"/>
                    <a:pt x="71" y="58"/>
                  </a:cubicBezTo>
                  <a:cubicBezTo>
                    <a:pt x="71" y="59"/>
                    <a:pt x="71" y="59"/>
                    <a:pt x="71" y="60"/>
                  </a:cubicBezTo>
                  <a:cubicBezTo>
                    <a:pt x="70" y="60"/>
                    <a:pt x="70" y="60"/>
                    <a:pt x="69" y="60"/>
                  </a:cubicBezTo>
                  <a:cubicBezTo>
                    <a:pt x="69" y="59"/>
                    <a:pt x="69" y="59"/>
                    <a:pt x="69" y="58"/>
                  </a:cubicBezTo>
                  <a:moveTo>
                    <a:pt x="54" y="52"/>
                  </a:moveTo>
                  <a:cubicBezTo>
                    <a:pt x="54" y="52"/>
                    <a:pt x="55" y="52"/>
                    <a:pt x="55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7" y="52"/>
                    <a:pt x="57" y="53"/>
                    <a:pt x="57" y="53"/>
                  </a:cubicBezTo>
                  <a:cubicBezTo>
                    <a:pt x="57" y="53"/>
                    <a:pt x="58" y="53"/>
                    <a:pt x="58" y="53"/>
                  </a:cubicBezTo>
                  <a:cubicBezTo>
                    <a:pt x="59" y="53"/>
                    <a:pt x="59" y="53"/>
                    <a:pt x="60" y="53"/>
                  </a:cubicBezTo>
                  <a:cubicBezTo>
                    <a:pt x="60" y="53"/>
                    <a:pt x="61" y="53"/>
                    <a:pt x="61" y="53"/>
                  </a:cubicBezTo>
                  <a:cubicBezTo>
                    <a:pt x="62" y="53"/>
                    <a:pt x="63" y="53"/>
                    <a:pt x="63" y="53"/>
                  </a:cubicBezTo>
                  <a:cubicBezTo>
                    <a:pt x="64" y="53"/>
                    <a:pt x="64" y="53"/>
                    <a:pt x="65" y="53"/>
                  </a:cubicBezTo>
                  <a:cubicBezTo>
                    <a:pt x="65" y="54"/>
                    <a:pt x="65" y="55"/>
                    <a:pt x="65" y="55"/>
                  </a:cubicBezTo>
                  <a:cubicBezTo>
                    <a:pt x="65" y="55"/>
                    <a:pt x="66" y="55"/>
                    <a:pt x="66" y="55"/>
                  </a:cubicBezTo>
                  <a:cubicBezTo>
                    <a:pt x="66" y="56"/>
                    <a:pt x="66" y="56"/>
                    <a:pt x="66" y="57"/>
                  </a:cubicBezTo>
                  <a:cubicBezTo>
                    <a:pt x="66" y="57"/>
                    <a:pt x="65" y="57"/>
                    <a:pt x="65" y="57"/>
                  </a:cubicBezTo>
                  <a:cubicBezTo>
                    <a:pt x="65" y="57"/>
                    <a:pt x="65" y="58"/>
                    <a:pt x="65" y="58"/>
                  </a:cubicBezTo>
                  <a:cubicBezTo>
                    <a:pt x="64" y="58"/>
                    <a:pt x="64" y="58"/>
                    <a:pt x="63" y="58"/>
                  </a:cubicBezTo>
                  <a:cubicBezTo>
                    <a:pt x="63" y="58"/>
                    <a:pt x="62" y="58"/>
                    <a:pt x="61" y="58"/>
                  </a:cubicBezTo>
                  <a:cubicBezTo>
                    <a:pt x="61" y="58"/>
                    <a:pt x="61" y="57"/>
                    <a:pt x="61" y="57"/>
                  </a:cubicBezTo>
                  <a:cubicBezTo>
                    <a:pt x="61" y="57"/>
                    <a:pt x="60" y="57"/>
                    <a:pt x="60" y="57"/>
                  </a:cubicBezTo>
                  <a:cubicBezTo>
                    <a:pt x="59" y="57"/>
                    <a:pt x="59" y="57"/>
                    <a:pt x="58" y="57"/>
                  </a:cubicBezTo>
                  <a:cubicBezTo>
                    <a:pt x="58" y="56"/>
                    <a:pt x="58" y="56"/>
                    <a:pt x="58" y="55"/>
                  </a:cubicBezTo>
                  <a:cubicBezTo>
                    <a:pt x="58" y="55"/>
                    <a:pt x="57" y="55"/>
                    <a:pt x="57" y="55"/>
                  </a:cubicBezTo>
                  <a:cubicBezTo>
                    <a:pt x="56" y="55"/>
                    <a:pt x="56" y="55"/>
                    <a:pt x="55" y="55"/>
                  </a:cubicBezTo>
                  <a:cubicBezTo>
                    <a:pt x="55" y="55"/>
                    <a:pt x="55" y="54"/>
                    <a:pt x="55" y="53"/>
                  </a:cubicBezTo>
                  <a:cubicBezTo>
                    <a:pt x="55" y="53"/>
                    <a:pt x="54" y="53"/>
                    <a:pt x="54" y="53"/>
                  </a:cubicBezTo>
                  <a:cubicBezTo>
                    <a:pt x="54" y="53"/>
                    <a:pt x="54" y="52"/>
                    <a:pt x="54" y="52"/>
                  </a:cubicBezTo>
                  <a:moveTo>
                    <a:pt x="80" y="317"/>
                  </a:moveTo>
                  <a:cubicBezTo>
                    <a:pt x="80" y="317"/>
                    <a:pt x="79" y="317"/>
                    <a:pt x="79" y="317"/>
                  </a:cubicBezTo>
                  <a:cubicBezTo>
                    <a:pt x="79" y="316"/>
                    <a:pt x="79" y="315"/>
                    <a:pt x="79" y="315"/>
                  </a:cubicBezTo>
                  <a:cubicBezTo>
                    <a:pt x="79" y="315"/>
                    <a:pt x="80" y="315"/>
                    <a:pt x="80" y="315"/>
                  </a:cubicBezTo>
                  <a:cubicBezTo>
                    <a:pt x="80" y="315"/>
                    <a:pt x="80" y="316"/>
                    <a:pt x="80" y="317"/>
                  </a:cubicBezTo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93" name="Freeform 78"/>
            <p:cNvSpPr/>
            <p:nvPr/>
          </p:nvSpPr>
          <p:spPr>
            <a:xfrm>
              <a:off x="4237" y="867"/>
              <a:ext cx="5" cy="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5" y="0"/>
                </a:cxn>
              </a:cxnLst>
              <a:pathLst>
                <a:path w="3" h="1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94" name="Freeform 79"/>
            <p:cNvSpPr/>
            <p:nvPr/>
          </p:nvSpPr>
          <p:spPr>
            <a:xfrm>
              <a:off x="3777" y="881"/>
              <a:ext cx="11" cy="16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4" y="28"/>
                </a:cxn>
                <a:cxn ang="0">
                  <a:pos x="11" y="28"/>
                </a:cxn>
                <a:cxn ang="0">
                  <a:pos x="11" y="25"/>
                </a:cxn>
                <a:cxn ang="0">
                  <a:pos x="13" y="25"/>
                </a:cxn>
                <a:cxn ang="0">
                  <a:pos x="13" y="20"/>
                </a:cxn>
                <a:cxn ang="0">
                  <a:pos x="20" y="20"/>
                </a:cxn>
                <a:cxn ang="0">
                  <a:pos x="20" y="12"/>
                </a:cxn>
                <a:cxn ang="0">
                  <a:pos x="20" y="9"/>
                </a:cxn>
                <a:cxn ang="0">
                  <a:pos x="20" y="4"/>
                </a:cxn>
                <a:cxn ang="0">
                  <a:pos x="20" y="0"/>
                </a:cxn>
                <a:cxn ang="0">
                  <a:pos x="0" y="20"/>
                </a:cxn>
                <a:cxn ang="0">
                  <a:pos x="0" y="25"/>
                </a:cxn>
                <a:cxn ang="0">
                  <a:pos x="4" y="25"/>
                </a:cxn>
              </a:cxnLst>
              <a:pathLst>
                <a:path w="6" h="9">
                  <a:moveTo>
                    <a:pt x="1" y="8"/>
                  </a:moveTo>
                  <a:cubicBezTo>
                    <a:pt x="1" y="8"/>
                    <a:pt x="1" y="9"/>
                    <a:pt x="1" y="9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5" y="6"/>
                    <a:pt x="5" y="6"/>
                    <a:pt x="6" y="6"/>
                  </a:cubicBezTo>
                  <a:cubicBezTo>
                    <a:pt x="6" y="6"/>
                    <a:pt x="6" y="5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2"/>
                    <a:pt x="2" y="4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95" name="Freeform 80"/>
            <p:cNvSpPr/>
            <p:nvPr/>
          </p:nvSpPr>
          <p:spPr>
            <a:xfrm>
              <a:off x="4212" y="869"/>
              <a:ext cx="35" cy="18"/>
            </a:xfrm>
            <a:custGeom>
              <a:avLst/>
              <a:gdLst/>
              <a:ahLst/>
              <a:cxnLst>
                <a:cxn ang="0">
                  <a:pos x="9" y="32"/>
                </a:cxn>
                <a:cxn ang="0">
                  <a:pos x="16" y="32"/>
                </a:cxn>
                <a:cxn ang="0">
                  <a:pos x="16" y="29"/>
                </a:cxn>
                <a:cxn ang="0">
                  <a:pos x="16" y="25"/>
                </a:cxn>
                <a:cxn ang="0">
                  <a:pos x="19" y="25"/>
                </a:cxn>
                <a:cxn ang="0">
                  <a:pos x="19" y="32"/>
                </a:cxn>
                <a:cxn ang="0">
                  <a:pos x="25" y="32"/>
                </a:cxn>
                <a:cxn ang="0">
                  <a:pos x="25" y="25"/>
                </a:cxn>
                <a:cxn ang="0">
                  <a:pos x="28" y="25"/>
                </a:cxn>
                <a:cxn ang="0">
                  <a:pos x="33" y="25"/>
                </a:cxn>
                <a:cxn ang="0">
                  <a:pos x="33" y="23"/>
                </a:cxn>
                <a:cxn ang="0">
                  <a:pos x="37" y="23"/>
                </a:cxn>
                <a:cxn ang="0">
                  <a:pos x="44" y="23"/>
                </a:cxn>
                <a:cxn ang="0">
                  <a:pos x="49" y="23"/>
                </a:cxn>
                <a:cxn ang="0">
                  <a:pos x="49" y="16"/>
                </a:cxn>
                <a:cxn ang="0">
                  <a:pos x="53" y="16"/>
                </a:cxn>
                <a:cxn ang="0">
                  <a:pos x="58" y="16"/>
                </a:cxn>
                <a:cxn ang="0">
                  <a:pos x="61" y="16"/>
                </a:cxn>
                <a:cxn ang="0">
                  <a:pos x="61" y="13"/>
                </a:cxn>
                <a:cxn ang="0">
                  <a:pos x="61" y="7"/>
                </a:cxn>
                <a:cxn ang="0">
                  <a:pos x="61" y="0"/>
                </a:cxn>
                <a:cxn ang="0">
                  <a:pos x="58" y="0"/>
                </a:cxn>
                <a:cxn ang="0">
                  <a:pos x="53" y="0"/>
                </a:cxn>
                <a:cxn ang="0">
                  <a:pos x="53" y="7"/>
                </a:cxn>
                <a:cxn ang="0">
                  <a:pos x="49" y="7"/>
                </a:cxn>
                <a:cxn ang="0">
                  <a:pos x="49" y="13"/>
                </a:cxn>
                <a:cxn ang="0">
                  <a:pos x="44" y="13"/>
                </a:cxn>
                <a:cxn ang="0">
                  <a:pos x="44" y="7"/>
                </a:cxn>
                <a:cxn ang="0">
                  <a:pos x="37" y="7"/>
                </a:cxn>
                <a:cxn ang="0">
                  <a:pos x="33" y="7"/>
                </a:cxn>
                <a:cxn ang="0">
                  <a:pos x="33" y="13"/>
                </a:cxn>
                <a:cxn ang="0">
                  <a:pos x="33" y="16"/>
                </a:cxn>
                <a:cxn ang="0">
                  <a:pos x="28" y="16"/>
                </a:cxn>
                <a:cxn ang="0">
                  <a:pos x="25" y="16"/>
                </a:cxn>
                <a:cxn ang="0">
                  <a:pos x="25" y="13"/>
                </a:cxn>
                <a:cxn ang="0">
                  <a:pos x="25" y="7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16" y="0"/>
                </a:cxn>
                <a:cxn ang="0">
                  <a:pos x="16" y="7"/>
                </a:cxn>
                <a:cxn ang="0">
                  <a:pos x="9" y="7"/>
                </a:cxn>
                <a:cxn ang="0">
                  <a:pos x="9" y="13"/>
                </a:cxn>
                <a:cxn ang="0">
                  <a:pos x="9" y="16"/>
                </a:cxn>
                <a:cxn ang="0">
                  <a:pos x="9" y="23"/>
                </a:cxn>
                <a:cxn ang="0">
                  <a:pos x="4" y="23"/>
                </a:cxn>
                <a:cxn ang="0">
                  <a:pos x="4" y="25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4" y="32"/>
                </a:cxn>
                <a:cxn ang="0">
                  <a:pos x="9" y="32"/>
                </a:cxn>
              </a:cxnLst>
              <a:pathLst>
                <a:path w="20" h="10">
                  <a:moveTo>
                    <a:pt x="3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10" y="8"/>
                    <a:pt x="10" y="8"/>
                    <a:pt x="11" y="8"/>
                  </a:cubicBezTo>
                  <a:cubicBezTo>
                    <a:pt x="11" y="8"/>
                    <a:pt x="11" y="7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5" y="7"/>
                    <a:pt x="15" y="7"/>
                    <a:pt x="16" y="7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8" y="5"/>
                    <a:pt x="18" y="5"/>
                    <a:pt x="19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20" y="3"/>
                    <a:pt x="20" y="2"/>
                    <a:pt x="20" y="2"/>
                  </a:cubicBezTo>
                  <a:cubicBezTo>
                    <a:pt x="20" y="1"/>
                    <a:pt x="20" y="1"/>
                    <a:pt x="20" y="0"/>
                  </a:cubicBez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6" y="2"/>
                    <a:pt x="16" y="3"/>
                    <a:pt x="16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3"/>
                    <a:pt x="14" y="2"/>
                    <a:pt x="14" y="2"/>
                  </a:cubicBezTo>
                  <a:cubicBezTo>
                    <a:pt x="14" y="2"/>
                    <a:pt x="13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11" y="2"/>
                    <a:pt x="11" y="3"/>
                    <a:pt x="11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2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2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96" name="Freeform 81"/>
            <p:cNvSpPr/>
            <p:nvPr/>
          </p:nvSpPr>
          <p:spPr>
            <a:xfrm>
              <a:off x="4199" y="881"/>
              <a:ext cx="10" cy="7"/>
            </a:xfrm>
            <a:custGeom>
              <a:avLst/>
              <a:gdLst/>
              <a:ahLst/>
              <a:cxnLst>
                <a:cxn ang="0">
                  <a:pos x="8" y="12"/>
                </a:cxn>
                <a:cxn ang="0">
                  <a:pos x="13" y="12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0" y="12"/>
                </a:cxn>
                <a:cxn ang="0">
                  <a:pos x="5" y="12"/>
                </a:cxn>
                <a:cxn ang="0">
                  <a:pos x="8" y="12"/>
                </a:cxn>
              </a:cxnLst>
              <a:pathLst>
                <a:path w="6" h="4">
                  <a:moveTo>
                    <a:pt x="3" y="4"/>
                  </a:moveTo>
                  <a:cubicBezTo>
                    <a:pt x="4" y="4"/>
                    <a:pt x="4" y="4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97" name="Freeform 82"/>
            <p:cNvSpPr/>
            <p:nvPr/>
          </p:nvSpPr>
          <p:spPr>
            <a:xfrm>
              <a:off x="4152" y="888"/>
              <a:ext cx="6" cy="7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9" y="7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5" y="7"/>
                </a:cxn>
                <a:cxn ang="0">
                  <a:pos x="0" y="7"/>
                </a:cxn>
                <a:cxn ang="0">
                  <a:pos x="0" y="12"/>
                </a:cxn>
                <a:cxn ang="0">
                  <a:pos x="5" y="12"/>
                </a:cxn>
                <a:cxn ang="0">
                  <a:pos x="9" y="12"/>
                </a:cxn>
              </a:cxnLst>
              <a:pathLst>
                <a:path w="4" h="4">
                  <a:moveTo>
                    <a:pt x="4" y="4"/>
                  </a:move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98" name="Freeform 83"/>
            <p:cNvSpPr/>
            <p:nvPr/>
          </p:nvSpPr>
          <p:spPr>
            <a:xfrm>
              <a:off x="3784" y="892"/>
              <a:ext cx="12" cy="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8"/>
                </a:cxn>
                <a:cxn ang="0">
                  <a:pos x="0" y="13"/>
                </a:cxn>
                <a:cxn ang="0">
                  <a:pos x="5" y="13"/>
                </a:cxn>
                <a:cxn ang="0">
                  <a:pos x="9" y="13"/>
                </a:cxn>
                <a:cxn ang="0">
                  <a:pos x="15" y="13"/>
                </a:cxn>
                <a:cxn ang="0">
                  <a:pos x="21" y="13"/>
                </a:cxn>
                <a:cxn ang="0">
                  <a:pos x="21" y="8"/>
                </a:cxn>
                <a:cxn ang="0">
                  <a:pos x="21" y="5"/>
                </a:cxn>
                <a:cxn ang="0">
                  <a:pos x="15" y="5"/>
                </a:cxn>
                <a:cxn ang="0">
                  <a:pos x="15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5" y="5"/>
                </a:cxn>
                <a:cxn ang="0">
                  <a:pos x="0" y="5"/>
                </a:cxn>
              </a:cxnLst>
              <a:pathLst>
                <a:path w="7" h="5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6" y="5"/>
                    <a:pt x="7" y="5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99" name="Freeform 84"/>
            <p:cNvSpPr/>
            <p:nvPr/>
          </p:nvSpPr>
          <p:spPr>
            <a:xfrm>
              <a:off x="4145" y="900"/>
              <a:ext cx="5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3" y="12"/>
                </a:cxn>
                <a:cxn ang="0">
                  <a:pos x="8" y="12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3" y="8"/>
                </a:cxn>
                <a:cxn ang="0">
                  <a:pos x="0" y="8"/>
                </a:cxn>
                <a:cxn ang="0">
                  <a:pos x="0" y="12"/>
                </a:cxn>
              </a:cxnLst>
              <a:pathLst>
                <a:path w="3" h="3">
                  <a:moveTo>
                    <a:pt x="0" y="3"/>
                  </a:move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00" name="Freeform 85"/>
            <p:cNvSpPr/>
            <p:nvPr/>
          </p:nvSpPr>
          <p:spPr>
            <a:xfrm>
              <a:off x="4308" y="904"/>
              <a:ext cx="7" cy="7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4" y="12"/>
                </a:cxn>
                <a:cxn ang="0">
                  <a:pos x="9" y="12"/>
                </a:cxn>
                <a:cxn ang="0">
                  <a:pos x="12" y="12"/>
                </a:cxn>
                <a:cxn ang="0">
                  <a:pos x="12" y="9"/>
                </a:cxn>
                <a:cxn ang="0">
                  <a:pos x="9" y="9"/>
                </a:cxn>
                <a:cxn ang="0">
                  <a:pos x="9" y="4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9"/>
                </a:cxn>
              </a:cxnLst>
              <a:pathLst>
                <a:path w="4" h="4">
                  <a:moveTo>
                    <a:pt x="1" y="3"/>
                  </a:moveTo>
                  <a:cubicBezTo>
                    <a:pt x="1" y="3"/>
                    <a:pt x="1" y="4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01" name="Freeform 86"/>
            <p:cNvSpPr/>
            <p:nvPr/>
          </p:nvSpPr>
          <p:spPr>
            <a:xfrm>
              <a:off x="4098" y="888"/>
              <a:ext cx="47" cy="35"/>
            </a:xfrm>
            <a:custGeom>
              <a:avLst/>
              <a:gdLst/>
              <a:ahLst/>
              <a:cxnLst>
                <a:cxn ang="0">
                  <a:pos x="9" y="40"/>
                </a:cxn>
                <a:cxn ang="0">
                  <a:pos x="9" y="53"/>
                </a:cxn>
                <a:cxn ang="0">
                  <a:pos x="17" y="53"/>
                </a:cxn>
                <a:cxn ang="0">
                  <a:pos x="24" y="56"/>
                </a:cxn>
                <a:cxn ang="0">
                  <a:pos x="30" y="61"/>
                </a:cxn>
                <a:cxn ang="0">
                  <a:pos x="33" y="56"/>
                </a:cxn>
                <a:cxn ang="0">
                  <a:pos x="40" y="53"/>
                </a:cxn>
                <a:cxn ang="0">
                  <a:pos x="42" y="46"/>
                </a:cxn>
                <a:cxn ang="0">
                  <a:pos x="49" y="40"/>
                </a:cxn>
                <a:cxn ang="0">
                  <a:pos x="52" y="46"/>
                </a:cxn>
                <a:cxn ang="0">
                  <a:pos x="57" y="53"/>
                </a:cxn>
                <a:cxn ang="0">
                  <a:pos x="66" y="53"/>
                </a:cxn>
                <a:cxn ang="0">
                  <a:pos x="66" y="40"/>
                </a:cxn>
                <a:cxn ang="0">
                  <a:pos x="64" y="37"/>
                </a:cxn>
                <a:cxn ang="0">
                  <a:pos x="57" y="32"/>
                </a:cxn>
                <a:cxn ang="0">
                  <a:pos x="52" y="28"/>
                </a:cxn>
                <a:cxn ang="0">
                  <a:pos x="64" y="28"/>
                </a:cxn>
                <a:cxn ang="0">
                  <a:pos x="73" y="28"/>
                </a:cxn>
                <a:cxn ang="0">
                  <a:pos x="77" y="21"/>
                </a:cxn>
                <a:cxn ang="0">
                  <a:pos x="82" y="16"/>
                </a:cxn>
                <a:cxn ang="0">
                  <a:pos x="77" y="12"/>
                </a:cxn>
                <a:cxn ang="0">
                  <a:pos x="73" y="7"/>
                </a:cxn>
                <a:cxn ang="0">
                  <a:pos x="64" y="7"/>
                </a:cxn>
                <a:cxn ang="0">
                  <a:pos x="52" y="7"/>
                </a:cxn>
                <a:cxn ang="0">
                  <a:pos x="49" y="0"/>
                </a:cxn>
                <a:cxn ang="0">
                  <a:pos x="42" y="7"/>
                </a:cxn>
                <a:cxn ang="0">
                  <a:pos x="40" y="12"/>
                </a:cxn>
                <a:cxn ang="0">
                  <a:pos x="33" y="16"/>
                </a:cxn>
                <a:cxn ang="0">
                  <a:pos x="24" y="16"/>
                </a:cxn>
                <a:cxn ang="0">
                  <a:pos x="17" y="21"/>
                </a:cxn>
                <a:cxn ang="0">
                  <a:pos x="9" y="21"/>
                </a:cxn>
                <a:cxn ang="0">
                  <a:pos x="5" y="28"/>
                </a:cxn>
                <a:cxn ang="0">
                  <a:pos x="0" y="32"/>
                </a:cxn>
                <a:cxn ang="0">
                  <a:pos x="5" y="37"/>
                </a:cxn>
              </a:cxnLst>
              <a:pathLst>
                <a:path w="27" h="20">
                  <a:moveTo>
                    <a:pt x="2" y="13"/>
                  </a:moveTo>
                  <a:cubicBezTo>
                    <a:pt x="2" y="13"/>
                    <a:pt x="3" y="13"/>
                    <a:pt x="3" y="13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3" y="16"/>
                    <a:pt x="3" y="16"/>
                    <a:pt x="3" y="17"/>
                  </a:cubicBezTo>
                  <a:cubicBezTo>
                    <a:pt x="4" y="17"/>
                    <a:pt x="4" y="17"/>
                    <a:pt x="5" y="17"/>
                  </a:cubicBezTo>
                  <a:cubicBezTo>
                    <a:pt x="5" y="17"/>
                    <a:pt x="6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7" y="18"/>
                    <a:pt x="7" y="18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cubicBezTo>
                    <a:pt x="12" y="17"/>
                    <a:pt x="12" y="17"/>
                    <a:pt x="13" y="17"/>
                  </a:cubicBezTo>
                  <a:cubicBezTo>
                    <a:pt x="13" y="16"/>
                    <a:pt x="13" y="16"/>
                    <a:pt x="13" y="15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4" y="14"/>
                    <a:pt x="14" y="14"/>
                    <a:pt x="14" y="13"/>
                  </a:cubicBezTo>
                  <a:cubicBezTo>
                    <a:pt x="15" y="13"/>
                    <a:pt x="15" y="13"/>
                    <a:pt x="16" y="13"/>
                  </a:cubicBezTo>
                  <a:cubicBezTo>
                    <a:pt x="16" y="13"/>
                    <a:pt x="17" y="13"/>
                    <a:pt x="17" y="13"/>
                  </a:cubicBezTo>
                  <a:cubicBezTo>
                    <a:pt x="17" y="14"/>
                    <a:pt x="17" y="14"/>
                    <a:pt x="17" y="15"/>
                  </a:cubicBezTo>
                  <a:cubicBezTo>
                    <a:pt x="17" y="16"/>
                    <a:pt x="17" y="16"/>
                    <a:pt x="17" y="17"/>
                  </a:cubicBezTo>
                  <a:cubicBezTo>
                    <a:pt x="18" y="17"/>
                    <a:pt x="18" y="17"/>
                    <a:pt x="19" y="17"/>
                  </a:cubicBezTo>
                  <a:cubicBezTo>
                    <a:pt x="20" y="17"/>
                    <a:pt x="20" y="17"/>
                    <a:pt x="21" y="17"/>
                  </a:cubicBezTo>
                  <a:cubicBezTo>
                    <a:pt x="21" y="17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4"/>
                    <a:pt x="22" y="14"/>
                    <a:pt x="22" y="13"/>
                  </a:cubicBezTo>
                  <a:cubicBezTo>
                    <a:pt x="22" y="13"/>
                    <a:pt x="21" y="13"/>
                    <a:pt x="21" y="13"/>
                  </a:cubicBezTo>
                  <a:cubicBezTo>
                    <a:pt x="21" y="13"/>
                    <a:pt x="21" y="12"/>
                    <a:pt x="21" y="12"/>
                  </a:cubicBezTo>
                  <a:cubicBezTo>
                    <a:pt x="20" y="12"/>
                    <a:pt x="20" y="12"/>
                    <a:pt x="19" y="12"/>
                  </a:cubicBezTo>
                  <a:cubicBezTo>
                    <a:pt x="19" y="11"/>
                    <a:pt x="19" y="11"/>
                    <a:pt x="19" y="10"/>
                  </a:cubicBezTo>
                  <a:cubicBezTo>
                    <a:pt x="18" y="10"/>
                    <a:pt x="18" y="10"/>
                    <a:pt x="17" y="10"/>
                  </a:cubicBezTo>
                  <a:cubicBezTo>
                    <a:pt x="17" y="10"/>
                    <a:pt x="17" y="9"/>
                    <a:pt x="17" y="9"/>
                  </a:cubicBezTo>
                  <a:cubicBezTo>
                    <a:pt x="18" y="9"/>
                    <a:pt x="18" y="9"/>
                    <a:pt x="19" y="9"/>
                  </a:cubicBezTo>
                  <a:cubicBezTo>
                    <a:pt x="20" y="9"/>
                    <a:pt x="20" y="9"/>
                    <a:pt x="21" y="9"/>
                  </a:cubicBezTo>
                  <a:cubicBezTo>
                    <a:pt x="21" y="9"/>
                    <a:pt x="22" y="9"/>
                    <a:pt x="22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4" y="9"/>
                    <a:pt x="25" y="9"/>
                    <a:pt x="25" y="9"/>
                  </a:cubicBezTo>
                  <a:cubicBezTo>
                    <a:pt x="25" y="8"/>
                    <a:pt x="25" y="8"/>
                    <a:pt x="25" y="7"/>
                  </a:cubicBezTo>
                  <a:cubicBezTo>
                    <a:pt x="26" y="7"/>
                    <a:pt x="26" y="7"/>
                    <a:pt x="27" y="7"/>
                  </a:cubicBezTo>
                  <a:cubicBezTo>
                    <a:pt x="27" y="6"/>
                    <a:pt x="27" y="6"/>
                    <a:pt x="27" y="5"/>
                  </a:cubicBezTo>
                  <a:cubicBezTo>
                    <a:pt x="27" y="5"/>
                    <a:pt x="27" y="4"/>
                    <a:pt x="27" y="4"/>
                  </a:cubicBezTo>
                  <a:cubicBezTo>
                    <a:pt x="26" y="4"/>
                    <a:pt x="26" y="4"/>
                    <a:pt x="25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4" y="2"/>
                    <a:pt x="24" y="2"/>
                  </a:cubicBezTo>
                  <a:cubicBezTo>
                    <a:pt x="23" y="2"/>
                    <a:pt x="23" y="2"/>
                    <a:pt x="22" y="2"/>
                  </a:cubicBezTo>
                  <a:cubicBezTo>
                    <a:pt x="22" y="2"/>
                    <a:pt x="21" y="2"/>
                    <a:pt x="21" y="2"/>
                  </a:cubicBezTo>
                  <a:cubicBezTo>
                    <a:pt x="20" y="2"/>
                    <a:pt x="20" y="2"/>
                    <a:pt x="19" y="2"/>
                  </a:cubicBezTo>
                  <a:cubicBezTo>
                    <a:pt x="18" y="2"/>
                    <a:pt x="18" y="2"/>
                    <a:pt x="17" y="2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6" y="2"/>
                    <a:pt x="16" y="1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1"/>
                    <a:pt x="14" y="2"/>
                    <a:pt x="14" y="2"/>
                  </a:cubicBezTo>
                  <a:cubicBezTo>
                    <a:pt x="14" y="2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2" y="4"/>
                    <a:pt x="12" y="4"/>
                    <a:pt x="11" y="4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9" y="5"/>
                    <a:pt x="9" y="5"/>
                    <a:pt x="8" y="5"/>
                  </a:cubicBezTo>
                  <a:cubicBezTo>
                    <a:pt x="8" y="6"/>
                    <a:pt x="8" y="6"/>
                    <a:pt x="8" y="7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3" y="7"/>
                    <a:pt x="2" y="7"/>
                    <a:pt x="2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1" y="9"/>
                    <a:pt x="1" y="9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1"/>
                    <a:pt x="0" y="11"/>
                    <a:pt x="0" y="12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2" y="13"/>
                    <a:pt x="2" y="1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02" name="Freeform 87"/>
            <p:cNvSpPr/>
            <p:nvPr/>
          </p:nvSpPr>
          <p:spPr>
            <a:xfrm>
              <a:off x="3760" y="900"/>
              <a:ext cx="22" cy="23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5" y="19"/>
                </a:cxn>
                <a:cxn ang="0">
                  <a:pos x="5" y="25"/>
                </a:cxn>
                <a:cxn ang="0">
                  <a:pos x="8" y="25"/>
                </a:cxn>
                <a:cxn ang="0">
                  <a:pos x="8" y="32"/>
                </a:cxn>
                <a:cxn ang="0">
                  <a:pos x="8" y="34"/>
                </a:cxn>
                <a:cxn ang="0">
                  <a:pos x="8" y="41"/>
                </a:cxn>
                <a:cxn ang="0">
                  <a:pos x="14" y="41"/>
                </a:cxn>
                <a:cxn ang="0">
                  <a:pos x="20" y="41"/>
                </a:cxn>
                <a:cxn ang="0">
                  <a:pos x="20" y="34"/>
                </a:cxn>
                <a:cxn ang="0">
                  <a:pos x="24" y="34"/>
                </a:cxn>
                <a:cxn ang="0">
                  <a:pos x="29" y="34"/>
                </a:cxn>
                <a:cxn ang="0">
                  <a:pos x="29" y="32"/>
                </a:cxn>
                <a:cxn ang="0">
                  <a:pos x="29" y="25"/>
                </a:cxn>
                <a:cxn ang="0">
                  <a:pos x="29" y="19"/>
                </a:cxn>
                <a:cxn ang="0">
                  <a:pos x="29" y="16"/>
                </a:cxn>
                <a:cxn ang="0">
                  <a:pos x="32" y="16"/>
                </a:cxn>
                <a:cxn ang="0">
                  <a:pos x="32" y="9"/>
                </a:cxn>
                <a:cxn ang="0">
                  <a:pos x="37" y="9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32" y="0"/>
                </a:cxn>
                <a:cxn ang="0">
                  <a:pos x="29" y="0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4" y="9"/>
                </a:cxn>
                <a:cxn ang="0">
                  <a:pos x="8" y="9"/>
                </a:cxn>
                <a:cxn ang="0">
                  <a:pos x="5" y="9"/>
                </a:cxn>
                <a:cxn ang="0">
                  <a:pos x="5" y="9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9"/>
                </a:cxn>
              </a:cxnLst>
              <a:pathLst>
                <a:path w="13" h="13">
                  <a:moveTo>
                    <a:pt x="0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1"/>
                    <a:pt x="3" y="11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5" y="13"/>
                    <a:pt x="6" y="13"/>
                    <a:pt x="7" y="13"/>
                  </a:cubicBezTo>
                  <a:cubicBezTo>
                    <a:pt x="7" y="12"/>
                    <a:pt x="7" y="12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7"/>
                    <a:pt x="10" y="7"/>
                    <a:pt x="10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5"/>
                    <a:pt x="11" y="5"/>
                    <a:pt x="11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11" y="1"/>
                    <a:pt x="11" y="1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03" name="Freeform 88"/>
            <p:cNvSpPr/>
            <p:nvPr/>
          </p:nvSpPr>
          <p:spPr>
            <a:xfrm>
              <a:off x="4296" y="918"/>
              <a:ext cx="3" cy="5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5" y="3"/>
                </a:cxn>
              </a:cxnLst>
              <a:pathLst>
                <a:path w="2" h="3">
                  <a:moveTo>
                    <a:pt x="2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04" name="Freeform 89"/>
            <p:cNvSpPr>
              <a:spLocks noEditPoints="1"/>
            </p:cNvSpPr>
            <p:nvPr/>
          </p:nvSpPr>
          <p:spPr>
            <a:xfrm>
              <a:off x="3864" y="864"/>
              <a:ext cx="174" cy="170"/>
            </a:xfrm>
            <a:custGeom>
              <a:avLst/>
              <a:gdLst/>
              <a:ahLst/>
              <a:cxnLst>
                <a:cxn ang="0">
                  <a:pos x="42" y="16"/>
                </a:cxn>
                <a:cxn ang="0">
                  <a:pos x="28" y="29"/>
                </a:cxn>
                <a:cxn ang="0">
                  <a:pos x="9" y="40"/>
                </a:cxn>
                <a:cxn ang="0">
                  <a:pos x="3" y="54"/>
                </a:cxn>
                <a:cxn ang="0">
                  <a:pos x="12" y="73"/>
                </a:cxn>
                <a:cxn ang="0">
                  <a:pos x="33" y="82"/>
                </a:cxn>
                <a:cxn ang="0">
                  <a:pos x="52" y="94"/>
                </a:cxn>
                <a:cxn ang="0">
                  <a:pos x="61" y="111"/>
                </a:cxn>
                <a:cxn ang="0">
                  <a:pos x="66" y="135"/>
                </a:cxn>
                <a:cxn ang="0">
                  <a:pos x="66" y="156"/>
                </a:cxn>
                <a:cxn ang="0">
                  <a:pos x="54" y="175"/>
                </a:cxn>
                <a:cxn ang="0">
                  <a:pos x="77" y="180"/>
                </a:cxn>
                <a:cxn ang="0">
                  <a:pos x="61" y="196"/>
                </a:cxn>
                <a:cxn ang="0">
                  <a:pos x="54" y="220"/>
                </a:cxn>
                <a:cxn ang="0">
                  <a:pos x="61" y="245"/>
                </a:cxn>
                <a:cxn ang="0">
                  <a:pos x="66" y="267"/>
                </a:cxn>
                <a:cxn ang="0">
                  <a:pos x="78" y="283"/>
                </a:cxn>
                <a:cxn ang="0">
                  <a:pos x="94" y="295"/>
                </a:cxn>
                <a:cxn ang="0">
                  <a:pos x="110" y="283"/>
                </a:cxn>
                <a:cxn ang="0">
                  <a:pos x="118" y="262"/>
                </a:cxn>
                <a:cxn ang="0">
                  <a:pos x="131" y="246"/>
                </a:cxn>
                <a:cxn ang="0">
                  <a:pos x="146" y="232"/>
                </a:cxn>
                <a:cxn ang="0">
                  <a:pos x="169" y="229"/>
                </a:cxn>
                <a:cxn ang="0">
                  <a:pos x="179" y="208"/>
                </a:cxn>
                <a:cxn ang="0">
                  <a:pos x="209" y="208"/>
                </a:cxn>
                <a:cxn ang="0">
                  <a:pos x="228" y="198"/>
                </a:cxn>
                <a:cxn ang="0">
                  <a:pos x="238" y="184"/>
                </a:cxn>
                <a:cxn ang="0">
                  <a:pos x="251" y="165"/>
                </a:cxn>
                <a:cxn ang="0">
                  <a:pos x="254" y="142"/>
                </a:cxn>
                <a:cxn ang="0">
                  <a:pos x="261" y="135"/>
                </a:cxn>
                <a:cxn ang="0">
                  <a:pos x="261" y="118"/>
                </a:cxn>
                <a:cxn ang="0">
                  <a:pos x="254" y="102"/>
                </a:cxn>
                <a:cxn ang="0">
                  <a:pos x="270" y="108"/>
                </a:cxn>
                <a:cxn ang="0">
                  <a:pos x="263" y="82"/>
                </a:cxn>
                <a:cxn ang="0">
                  <a:pos x="270" y="69"/>
                </a:cxn>
                <a:cxn ang="0">
                  <a:pos x="285" y="54"/>
                </a:cxn>
                <a:cxn ang="0">
                  <a:pos x="303" y="42"/>
                </a:cxn>
                <a:cxn ang="0">
                  <a:pos x="285" y="33"/>
                </a:cxn>
                <a:cxn ang="0">
                  <a:pos x="270" y="29"/>
                </a:cxn>
                <a:cxn ang="0">
                  <a:pos x="254" y="24"/>
                </a:cxn>
                <a:cxn ang="0">
                  <a:pos x="238" y="9"/>
                </a:cxn>
                <a:cxn ang="0">
                  <a:pos x="221" y="0"/>
                </a:cxn>
                <a:cxn ang="0">
                  <a:pos x="193" y="0"/>
                </a:cxn>
                <a:cxn ang="0">
                  <a:pos x="169" y="5"/>
                </a:cxn>
                <a:cxn ang="0">
                  <a:pos x="146" y="0"/>
                </a:cxn>
                <a:cxn ang="0">
                  <a:pos x="151" y="16"/>
                </a:cxn>
                <a:cxn ang="0">
                  <a:pos x="136" y="9"/>
                </a:cxn>
                <a:cxn ang="0">
                  <a:pos x="111" y="5"/>
                </a:cxn>
                <a:cxn ang="0">
                  <a:pos x="94" y="5"/>
                </a:cxn>
                <a:cxn ang="0">
                  <a:pos x="66" y="5"/>
                </a:cxn>
                <a:cxn ang="0">
                  <a:pos x="238" y="29"/>
                </a:cxn>
                <a:cxn ang="0">
                  <a:pos x="230" y="144"/>
                </a:cxn>
                <a:cxn ang="0">
                  <a:pos x="230" y="156"/>
                </a:cxn>
                <a:cxn ang="0">
                  <a:pos x="221" y="180"/>
                </a:cxn>
                <a:cxn ang="0">
                  <a:pos x="218" y="29"/>
                </a:cxn>
                <a:cxn ang="0">
                  <a:pos x="77" y="156"/>
                </a:cxn>
              </a:cxnLst>
              <a:pathLst>
                <a:path w="100" h="98">
                  <a:moveTo>
                    <a:pt x="20" y="3"/>
                  </a:moveTo>
                  <a:cubicBezTo>
                    <a:pt x="19" y="3"/>
                    <a:pt x="19" y="3"/>
                    <a:pt x="18" y="3"/>
                  </a:cubicBezTo>
                  <a:cubicBezTo>
                    <a:pt x="18" y="4"/>
                    <a:pt x="18" y="4"/>
                    <a:pt x="18" y="5"/>
                  </a:cubicBezTo>
                  <a:cubicBezTo>
                    <a:pt x="18" y="5"/>
                    <a:pt x="17" y="5"/>
                    <a:pt x="17" y="5"/>
                  </a:cubicBezTo>
                  <a:cubicBezTo>
                    <a:pt x="16" y="5"/>
                    <a:pt x="16" y="5"/>
                    <a:pt x="15" y="5"/>
                  </a:cubicBezTo>
                  <a:cubicBezTo>
                    <a:pt x="15" y="5"/>
                    <a:pt x="14" y="5"/>
                    <a:pt x="14" y="5"/>
                  </a:cubicBezTo>
                  <a:cubicBezTo>
                    <a:pt x="14" y="5"/>
                    <a:pt x="14" y="6"/>
                    <a:pt x="14" y="7"/>
                  </a:cubicBezTo>
                  <a:cubicBezTo>
                    <a:pt x="13" y="7"/>
                    <a:pt x="13" y="7"/>
                    <a:pt x="12" y="7"/>
                  </a:cubicBezTo>
                  <a:cubicBezTo>
                    <a:pt x="12" y="7"/>
                    <a:pt x="11" y="7"/>
                    <a:pt x="11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9" y="11"/>
                    <a:pt x="9" y="11"/>
                  </a:cubicBezTo>
                  <a:cubicBezTo>
                    <a:pt x="9" y="11"/>
                    <a:pt x="8" y="11"/>
                    <a:pt x="8" y="11"/>
                  </a:cubicBezTo>
                  <a:cubicBezTo>
                    <a:pt x="7" y="11"/>
                    <a:pt x="6" y="11"/>
                    <a:pt x="6" y="11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3"/>
                    <a:pt x="1" y="14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" y="18"/>
                    <a:pt x="1" y="19"/>
                    <a:pt x="1" y="19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2"/>
                    <a:pt x="3" y="22"/>
                    <a:pt x="3" y="23"/>
                  </a:cubicBezTo>
                  <a:cubicBezTo>
                    <a:pt x="3" y="23"/>
                    <a:pt x="3" y="24"/>
                    <a:pt x="3" y="24"/>
                  </a:cubicBezTo>
                  <a:cubicBezTo>
                    <a:pt x="3" y="24"/>
                    <a:pt x="4" y="24"/>
                    <a:pt x="4" y="24"/>
                  </a:cubicBezTo>
                  <a:cubicBezTo>
                    <a:pt x="4" y="25"/>
                    <a:pt x="4" y="25"/>
                    <a:pt x="4" y="26"/>
                  </a:cubicBezTo>
                  <a:cubicBezTo>
                    <a:pt x="4" y="26"/>
                    <a:pt x="4" y="27"/>
                    <a:pt x="4" y="27"/>
                  </a:cubicBezTo>
                  <a:cubicBezTo>
                    <a:pt x="5" y="27"/>
                    <a:pt x="5" y="27"/>
                    <a:pt x="6" y="27"/>
                  </a:cubicBezTo>
                  <a:cubicBezTo>
                    <a:pt x="6" y="27"/>
                    <a:pt x="7" y="27"/>
                    <a:pt x="8" y="27"/>
                  </a:cubicBezTo>
                  <a:cubicBezTo>
                    <a:pt x="8" y="27"/>
                    <a:pt x="9" y="27"/>
                    <a:pt x="9" y="27"/>
                  </a:cubicBezTo>
                  <a:cubicBezTo>
                    <a:pt x="10" y="27"/>
                    <a:pt x="10" y="27"/>
                    <a:pt x="11" y="27"/>
                  </a:cubicBezTo>
                  <a:cubicBezTo>
                    <a:pt x="11" y="27"/>
                    <a:pt x="12" y="27"/>
                    <a:pt x="12" y="27"/>
                  </a:cubicBezTo>
                  <a:cubicBezTo>
                    <a:pt x="13" y="27"/>
                    <a:pt x="13" y="27"/>
                    <a:pt x="14" y="27"/>
                  </a:cubicBezTo>
                  <a:cubicBezTo>
                    <a:pt x="14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9"/>
                  </a:cubicBezTo>
                  <a:cubicBezTo>
                    <a:pt x="16" y="29"/>
                    <a:pt x="16" y="29"/>
                    <a:pt x="17" y="29"/>
                  </a:cubicBezTo>
                  <a:cubicBezTo>
                    <a:pt x="17" y="30"/>
                    <a:pt x="17" y="30"/>
                    <a:pt x="17" y="31"/>
                  </a:cubicBezTo>
                  <a:cubicBezTo>
                    <a:pt x="17" y="31"/>
                    <a:pt x="18" y="31"/>
                    <a:pt x="18" y="31"/>
                  </a:cubicBezTo>
                  <a:cubicBezTo>
                    <a:pt x="18" y="31"/>
                    <a:pt x="18" y="32"/>
                    <a:pt x="18" y="32"/>
                  </a:cubicBezTo>
                  <a:cubicBezTo>
                    <a:pt x="18" y="33"/>
                    <a:pt x="18" y="33"/>
                    <a:pt x="18" y="34"/>
                  </a:cubicBezTo>
                  <a:cubicBezTo>
                    <a:pt x="18" y="34"/>
                    <a:pt x="18" y="35"/>
                    <a:pt x="18" y="36"/>
                  </a:cubicBezTo>
                  <a:cubicBezTo>
                    <a:pt x="18" y="36"/>
                    <a:pt x="18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20" y="38"/>
                    <a:pt x="20" y="38"/>
                    <a:pt x="20" y="39"/>
                  </a:cubicBezTo>
                  <a:cubicBezTo>
                    <a:pt x="20" y="39"/>
                    <a:pt x="21" y="39"/>
                    <a:pt x="22" y="39"/>
                  </a:cubicBezTo>
                  <a:cubicBezTo>
                    <a:pt x="22" y="39"/>
                    <a:pt x="22" y="40"/>
                    <a:pt x="22" y="40"/>
                  </a:cubicBezTo>
                  <a:cubicBezTo>
                    <a:pt x="22" y="41"/>
                    <a:pt x="22" y="41"/>
                    <a:pt x="22" y="42"/>
                  </a:cubicBezTo>
                  <a:cubicBezTo>
                    <a:pt x="22" y="42"/>
                    <a:pt x="22" y="43"/>
                    <a:pt x="22" y="43"/>
                  </a:cubicBezTo>
                  <a:cubicBezTo>
                    <a:pt x="22" y="44"/>
                    <a:pt x="22" y="45"/>
                    <a:pt x="22" y="45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0" y="47"/>
                    <a:pt x="20" y="47"/>
                  </a:cubicBezTo>
                  <a:cubicBezTo>
                    <a:pt x="20" y="47"/>
                    <a:pt x="20" y="48"/>
                    <a:pt x="20" y="48"/>
                  </a:cubicBezTo>
                  <a:cubicBezTo>
                    <a:pt x="20" y="49"/>
                    <a:pt x="20" y="49"/>
                    <a:pt x="20" y="50"/>
                  </a:cubicBezTo>
                  <a:cubicBezTo>
                    <a:pt x="20" y="51"/>
                    <a:pt x="20" y="51"/>
                    <a:pt x="20" y="52"/>
                  </a:cubicBezTo>
                  <a:cubicBezTo>
                    <a:pt x="20" y="52"/>
                    <a:pt x="21" y="52"/>
                    <a:pt x="22" y="52"/>
                  </a:cubicBezTo>
                  <a:cubicBezTo>
                    <a:pt x="22" y="52"/>
                    <a:pt x="22" y="53"/>
                    <a:pt x="22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20" y="54"/>
                    <a:pt x="20" y="54"/>
                    <a:pt x="20" y="55"/>
                  </a:cubicBezTo>
                  <a:cubicBezTo>
                    <a:pt x="19" y="55"/>
                    <a:pt x="19" y="55"/>
                    <a:pt x="18" y="55"/>
                  </a:cubicBezTo>
                  <a:cubicBezTo>
                    <a:pt x="18" y="55"/>
                    <a:pt x="18" y="56"/>
                    <a:pt x="18" y="56"/>
                  </a:cubicBezTo>
                  <a:cubicBezTo>
                    <a:pt x="18" y="57"/>
                    <a:pt x="18" y="57"/>
                    <a:pt x="18" y="58"/>
                  </a:cubicBezTo>
                  <a:cubicBezTo>
                    <a:pt x="18" y="59"/>
                    <a:pt x="18" y="59"/>
                    <a:pt x="18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0"/>
                    <a:pt x="21" y="60"/>
                    <a:pt x="22" y="60"/>
                  </a:cubicBezTo>
                  <a:cubicBezTo>
                    <a:pt x="22" y="60"/>
                    <a:pt x="23" y="60"/>
                    <a:pt x="23" y="60"/>
                  </a:cubicBezTo>
                  <a:cubicBezTo>
                    <a:pt x="24" y="60"/>
                    <a:pt x="24" y="60"/>
                    <a:pt x="25" y="60"/>
                  </a:cubicBezTo>
                  <a:cubicBezTo>
                    <a:pt x="25" y="60"/>
                    <a:pt x="25" y="61"/>
                    <a:pt x="25" y="61"/>
                  </a:cubicBezTo>
                  <a:cubicBezTo>
                    <a:pt x="24" y="61"/>
                    <a:pt x="24" y="61"/>
                    <a:pt x="23" y="61"/>
                  </a:cubicBezTo>
                  <a:cubicBezTo>
                    <a:pt x="23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2" y="64"/>
                    <a:pt x="22" y="65"/>
                  </a:cubicBezTo>
                  <a:cubicBezTo>
                    <a:pt x="21" y="65"/>
                    <a:pt x="20" y="65"/>
                    <a:pt x="20" y="65"/>
                  </a:cubicBezTo>
                  <a:cubicBezTo>
                    <a:pt x="20" y="65"/>
                    <a:pt x="20" y="66"/>
                    <a:pt x="20" y="66"/>
                  </a:cubicBezTo>
                  <a:cubicBezTo>
                    <a:pt x="20" y="67"/>
                    <a:pt x="20" y="67"/>
                    <a:pt x="20" y="68"/>
                  </a:cubicBezTo>
                  <a:cubicBezTo>
                    <a:pt x="19" y="68"/>
                    <a:pt x="19" y="68"/>
                    <a:pt x="18" y="68"/>
                  </a:cubicBezTo>
                  <a:cubicBezTo>
                    <a:pt x="18" y="68"/>
                    <a:pt x="18" y="69"/>
                    <a:pt x="18" y="69"/>
                  </a:cubicBezTo>
                  <a:cubicBezTo>
                    <a:pt x="18" y="70"/>
                    <a:pt x="18" y="70"/>
                    <a:pt x="18" y="71"/>
                  </a:cubicBezTo>
                  <a:cubicBezTo>
                    <a:pt x="18" y="71"/>
                    <a:pt x="18" y="72"/>
                    <a:pt x="18" y="73"/>
                  </a:cubicBezTo>
                  <a:cubicBezTo>
                    <a:pt x="18" y="73"/>
                    <a:pt x="18" y="74"/>
                    <a:pt x="18" y="74"/>
                  </a:cubicBezTo>
                  <a:cubicBezTo>
                    <a:pt x="19" y="74"/>
                    <a:pt x="19" y="74"/>
                    <a:pt x="20" y="74"/>
                  </a:cubicBezTo>
                  <a:cubicBezTo>
                    <a:pt x="20" y="75"/>
                    <a:pt x="20" y="75"/>
                    <a:pt x="20" y="76"/>
                  </a:cubicBezTo>
                  <a:cubicBezTo>
                    <a:pt x="20" y="76"/>
                    <a:pt x="20" y="77"/>
                    <a:pt x="20" y="77"/>
                  </a:cubicBezTo>
                  <a:cubicBezTo>
                    <a:pt x="20" y="78"/>
                    <a:pt x="20" y="79"/>
                    <a:pt x="20" y="79"/>
                  </a:cubicBezTo>
                  <a:cubicBezTo>
                    <a:pt x="20" y="80"/>
                    <a:pt x="20" y="80"/>
                    <a:pt x="20" y="81"/>
                  </a:cubicBezTo>
                  <a:cubicBezTo>
                    <a:pt x="20" y="81"/>
                    <a:pt x="20" y="82"/>
                    <a:pt x="20" y="82"/>
                  </a:cubicBezTo>
                  <a:cubicBezTo>
                    <a:pt x="20" y="83"/>
                    <a:pt x="20" y="83"/>
                    <a:pt x="20" y="84"/>
                  </a:cubicBezTo>
                  <a:cubicBezTo>
                    <a:pt x="20" y="84"/>
                    <a:pt x="20" y="85"/>
                    <a:pt x="20" y="85"/>
                  </a:cubicBezTo>
                  <a:cubicBezTo>
                    <a:pt x="20" y="86"/>
                    <a:pt x="20" y="87"/>
                    <a:pt x="20" y="87"/>
                  </a:cubicBezTo>
                  <a:cubicBezTo>
                    <a:pt x="20" y="87"/>
                    <a:pt x="21" y="87"/>
                    <a:pt x="22" y="87"/>
                  </a:cubicBezTo>
                  <a:cubicBezTo>
                    <a:pt x="22" y="88"/>
                    <a:pt x="22" y="88"/>
                    <a:pt x="22" y="89"/>
                  </a:cubicBezTo>
                  <a:cubicBezTo>
                    <a:pt x="22" y="89"/>
                    <a:pt x="22" y="90"/>
                    <a:pt x="22" y="90"/>
                  </a:cubicBezTo>
                  <a:cubicBezTo>
                    <a:pt x="22" y="90"/>
                    <a:pt x="23" y="90"/>
                    <a:pt x="23" y="90"/>
                  </a:cubicBezTo>
                  <a:cubicBezTo>
                    <a:pt x="23" y="91"/>
                    <a:pt x="23" y="91"/>
                    <a:pt x="23" y="92"/>
                  </a:cubicBezTo>
                  <a:cubicBezTo>
                    <a:pt x="24" y="92"/>
                    <a:pt x="24" y="92"/>
                    <a:pt x="25" y="92"/>
                  </a:cubicBezTo>
                  <a:cubicBezTo>
                    <a:pt x="25" y="92"/>
                    <a:pt x="25" y="93"/>
                    <a:pt x="25" y="94"/>
                  </a:cubicBezTo>
                  <a:cubicBezTo>
                    <a:pt x="25" y="94"/>
                    <a:pt x="26" y="94"/>
                    <a:pt x="26" y="94"/>
                  </a:cubicBezTo>
                  <a:cubicBezTo>
                    <a:pt x="27" y="94"/>
                    <a:pt x="27" y="94"/>
                    <a:pt x="28" y="94"/>
                  </a:cubicBezTo>
                  <a:cubicBezTo>
                    <a:pt x="28" y="94"/>
                    <a:pt x="28" y="95"/>
                    <a:pt x="28" y="95"/>
                  </a:cubicBezTo>
                  <a:cubicBezTo>
                    <a:pt x="28" y="95"/>
                    <a:pt x="29" y="95"/>
                    <a:pt x="29" y="95"/>
                  </a:cubicBezTo>
                  <a:cubicBezTo>
                    <a:pt x="29" y="96"/>
                    <a:pt x="29" y="96"/>
                    <a:pt x="29" y="97"/>
                  </a:cubicBezTo>
                  <a:cubicBezTo>
                    <a:pt x="30" y="97"/>
                    <a:pt x="30" y="97"/>
                    <a:pt x="31" y="97"/>
                  </a:cubicBezTo>
                  <a:cubicBezTo>
                    <a:pt x="31" y="97"/>
                    <a:pt x="31" y="98"/>
                    <a:pt x="31" y="98"/>
                  </a:cubicBezTo>
                  <a:cubicBezTo>
                    <a:pt x="32" y="98"/>
                    <a:pt x="32" y="98"/>
                    <a:pt x="33" y="98"/>
                  </a:cubicBezTo>
                  <a:cubicBezTo>
                    <a:pt x="33" y="98"/>
                    <a:pt x="34" y="98"/>
                    <a:pt x="34" y="98"/>
                  </a:cubicBezTo>
                  <a:cubicBezTo>
                    <a:pt x="34" y="98"/>
                    <a:pt x="34" y="97"/>
                    <a:pt x="34" y="97"/>
                  </a:cubicBezTo>
                  <a:cubicBezTo>
                    <a:pt x="35" y="97"/>
                    <a:pt x="35" y="97"/>
                    <a:pt x="36" y="97"/>
                  </a:cubicBezTo>
                  <a:cubicBezTo>
                    <a:pt x="36" y="96"/>
                    <a:pt x="36" y="96"/>
                    <a:pt x="36" y="95"/>
                  </a:cubicBezTo>
                  <a:cubicBezTo>
                    <a:pt x="36" y="95"/>
                    <a:pt x="36" y="94"/>
                    <a:pt x="36" y="94"/>
                  </a:cubicBezTo>
                  <a:cubicBezTo>
                    <a:pt x="36" y="94"/>
                    <a:pt x="37" y="94"/>
                    <a:pt x="37" y="94"/>
                  </a:cubicBezTo>
                  <a:cubicBezTo>
                    <a:pt x="37" y="93"/>
                    <a:pt x="37" y="92"/>
                    <a:pt x="37" y="92"/>
                  </a:cubicBezTo>
                  <a:cubicBezTo>
                    <a:pt x="37" y="91"/>
                    <a:pt x="37" y="91"/>
                    <a:pt x="37" y="90"/>
                  </a:cubicBezTo>
                  <a:cubicBezTo>
                    <a:pt x="38" y="90"/>
                    <a:pt x="38" y="90"/>
                    <a:pt x="39" y="90"/>
                  </a:cubicBezTo>
                  <a:cubicBezTo>
                    <a:pt x="39" y="90"/>
                    <a:pt x="39" y="89"/>
                    <a:pt x="39" y="89"/>
                  </a:cubicBezTo>
                  <a:cubicBezTo>
                    <a:pt x="39" y="88"/>
                    <a:pt x="39" y="88"/>
                    <a:pt x="39" y="87"/>
                  </a:cubicBezTo>
                  <a:cubicBezTo>
                    <a:pt x="39" y="87"/>
                    <a:pt x="40" y="87"/>
                    <a:pt x="40" y="87"/>
                  </a:cubicBezTo>
                  <a:cubicBezTo>
                    <a:pt x="40" y="87"/>
                    <a:pt x="40" y="86"/>
                    <a:pt x="40" y="85"/>
                  </a:cubicBezTo>
                  <a:cubicBezTo>
                    <a:pt x="41" y="85"/>
                    <a:pt x="41" y="85"/>
                    <a:pt x="42" y="85"/>
                  </a:cubicBezTo>
                  <a:cubicBezTo>
                    <a:pt x="42" y="85"/>
                    <a:pt x="42" y="84"/>
                    <a:pt x="42" y="84"/>
                  </a:cubicBezTo>
                  <a:cubicBezTo>
                    <a:pt x="42" y="83"/>
                    <a:pt x="42" y="83"/>
                    <a:pt x="42" y="82"/>
                  </a:cubicBezTo>
                  <a:cubicBezTo>
                    <a:pt x="42" y="82"/>
                    <a:pt x="43" y="82"/>
                    <a:pt x="43" y="82"/>
                  </a:cubicBezTo>
                  <a:cubicBezTo>
                    <a:pt x="43" y="82"/>
                    <a:pt x="43" y="81"/>
                    <a:pt x="43" y="81"/>
                  </a:cubicBezTo>
                  <a:cubicBezTo>
                    <a:pt x="43" y="80"/>
                    <a:pt x="43" y="80"/>
                    <a:pt x="43" y="79"/>
                  </a:cubicBezTo>
                  <a:cubicBezTo>
                    <a:pt x="44" y="79"/>
                    <a:pt x="45" y="79"/>
                    <a:pt x="45" y="79"/>
                  </a:cubicBezTo>
                  <a:cubicBezTo>
                    <a:pt x="46" y="79"/>
                    <a:pt x="46" y="79"/>
                    <a:pt x="47" y="79"/>
                  </a:cubicBezTo>
                  <a:cubicBezTo>
                    <a:pt x="47" y="79"/>
                    <a:pt x="48" y="79"/>
                    <a:pt x="48" y="79"/>
                  </a:cubicBezTo>
                  <a:cubicBezTo>
                    <a:pt x="48" y="79"/>
                    <a:pt x="48" y="78"/>
                    <a:pt x="48" y="77"/>
                  </a:cubicBezTo>
                  <a:cubicBezTo>
                    <a:pt x="49" y="77"/>
                    <a:pt x="49" y="77"/>
                    <a:pt x="50" y="77"/>
                  </a:cubicBezTo>
                  <a:cubicBezTo>
                    <a:pt x="50" y="77"/>
                    <a:pt x="51" y="77"/>
                    <a:pt x="51" y="77"/>
                  </a:cubicBezTo>
                  <a:cubicBezTo>
                    <a:pt x="52" y="77"/>
                    <a:pt x="52" y="77"/>
                    <a:pt x="53" y="77"/>
                  </a:cubicBezTo>
                  <a:cubicBezTo>
                    <a:pt x="53" y="77"/>
                    <a:pt x="54" y="77"/>
                    <a:pt x="54" y="77"/>
                  </a:cubicBezTo>
                  <a:cubicBezTo>
                    <a:pt x="54" y="77"/>
                    <a:pt x="54" y="76"/>
                    <a:pt x="54" y="76"/>
                  </a:cubicBezTo>
                  <a:cubicBezTo>
                    <a:pt x="55" y="76"/>
                    <a:pt x="55" y="76"/>
                    <a:pt x="56" y="76"/>
                  </a:cubicBezTo>
                  <a:cubicBezTo>
                    <a:pt x="56" y="75"/>
                    <a:pt x="56" y="75"/>
                    <a:pt x="56" y="74"/>
                  </a:cubicBezTo>
                  <a:cubicBezTo>
                    <a:pt x="56" y="74"/>
                    <a:pt x="57" y="74"/>
                    <a:pt x="57" y="74"/>
                  </a:cubicBezTo>
                  <a:cubicBezTo>
                    <a:pt x="57" y="74"/>
                    <a:pt x="57" y="73"/>
                    <a:pt x="57" y="73"/>
                  </a:cubicBezTo>
                  <a:cubicBezTo>
                    <a:pt x="57" y="72"/>
                    <a:pt x="57" y="71"/>
                    <a:pt x="57" y="71"/>
                  </a:cubicBezTo>
                  <a:cubicBezTo>
                    <a:pt x="58" y="71"/>
                    <a:pt x="59" y="71"/>
                    <a:pt x="59" y="71"/>
                  </a:cubicBezTo>
                  <a:cubicBezTo>
                    <a:pt x="59" y="70"/>
                    <a:pt x="59" y="70"/>
                    <a:pt x="59" y="69"/>
                  </a:cubicBezTo>
                  <a:cubicBezTo>
                    <a:pt x="60" y="69"/>
                    <a:pt x="60" y="69"/>
                    <a:pt x="61" y="69"/>
                  </a:cubicBezTo>
                  <a:cubicBezTo>
                    <a:pt x="61" y="69"/>
                    <a:pt x="62" y="69"/>
                    <a:pt x="62" y="69"/>
                  </a:cubicBezTo>
                  <a:cubicBezTo>
                    <a:pt x="63" y="69"/>
                    <a:pt x="63" y="69"/>
                    <a:pt x="64" y="69"/>
                  </a:cubicBezTo>
                  <a:cubicBezTo>
                    <a:pt x="64" y="69"/>
                    <a:pt x="65" y="69"/>
                    <a:pt x="65" y="69"/>
                  </a:cubicBezTo>
                  <a:cubicBezTo>
                    <a:pt x="66" y="69"/>
                    <a:pt x="66" y="69"/>
                    <a:pt x="67" y="69"/>
                  </a:cubicBezTo>
                  <a:cubicBezTo>
                    <a:pt x="67" y="69"/>
                    <a:pt x="68" y="69"/>
                    <a:pt x="69" y="69"/>
                  </a:cubicBezTo>
                  <a:cubicBezTo>
                    <a:pt x="69" y="69"/>
                    <a:pt x="69" y="68"/>
                    <a:pt x="69" y="68"/>
                  </a:cubicBezTo>
                  <a:cubicBezTo>
                    <a:pt x="69" y="68"/>
                    <a:pt x="70" y="68"/>
                    <a:pt x="70" y="68"/>
                  </a:cubicBezTo>
                  <a:cubicBezTo>
                    <a:pt x="71" y="68"/>
                    <a:pt x="71" y="68"/>
                    <a:pt x="72" y="68"/>
                  </a:cubicBezTo>
                  <a:cubicBezTo>
                    <a:pt x="72" y="67"/>
                    <a:pt x="72" y="67"/>
                    <a:pt x="72" y="66"/>
                  </a:cubicBezTo>
                  <a:cubicBezTo>
                    <a:pt x="72" y="66"/>
                    <a:pt x="73" y="66"/>
                    <a:pt x="73" y="66"/>
                  </a:cubicBezTo>
                  <a:cubicBezTo>
                    <a:pt x="74" y="66"/>
                    <a:pt x="74" y="66"/>
                    <a:pt x="75" y="66"/>
                  </a:cubicBezTo>
                  <a:cubicBezTo>
                    <a:pt x="75" y="66"/>
                    <a:pt x="75" y="65"/>
                    <a:pt x="75" y="65"/>
                  </a:cubicBezTo>
                  <a:cubicBezTo>
                    <a:pt x="75" y="65"/>
                    <a:pt x="76" y="65"/>
                    <a:pt x="76" y="65"/>
                  </a:cubicBezTo>
                  <a:cubicBezTo>
                    <a:pt x="76" y="64"/>
                    <a:pt x="76" y="63"/>
                    <a:pt x="76" y="63"/>
                  </a:cubicBezTo>
                  <a:cubicBezTo>
                    <a:pt x="77" y="63"/>
                    <a:pt x="77" y="63"/>
                    <a:pt x="78" y="63"/>
                  </a:cubicBezTo>
                  <a:cubicBezTo>
                    <a:pt x="78" y="62"/>
                    <a:pt x="78" y="62"/>
                    <a:pt x="78" y="61"/>
                  </a:cubicBezTo>
                  <a:cubicBezTo>
                    <a:pt x="78" y="61"/>
                    <a:pt x="79" y="61"/>
                    <a:pt x="79" y="61"/>
                  </a:cubicBezTo>
                  <a:cubicBezTo>
                    <a:pt x="80" y="61"/>
                    <a:pt x="80" y="61"/>
                    <a:pt x="81" y="61"/>
                  </a:cubicBezTo>
                  <a:cubicBezTo>
                    <a:pt x="81" y="61"/>
                    <a:pt x="81" y="60"/>
                    <a:pt x="81" y="60"/>
                  </a:cubicBezTo>
                  <a:cubicBezTo>
                    <a:pt x="81" y="59"/>
                    <a:pt x="81" y="59"/>
                    <a:pt x="81" y="58"/>
                  </a:cubicBezTo>
                  <a:cubicBezTo>
                    <a:pt x="81" y="57"/>
                    <a:pt x="81" y="57"/>
                    <a:pt x="81" y="56"/>
                  </a:cubicBezTo>
                  <a:cubicBezTo>
                    <a:pt x="81" y="56"/>
                    <a:pt x="81" y="55"/>
                    <a:pt x="81" y="55"/>
                  </a:cubicBezTo>
                  <a:cubicBezTo>
                    <a:pt x="82" y="55"/>
                    <a:pt x="82" y="55"/>
                    <a:pt x="83" y="55"/>
                  </a:cubicBezTo>
                  <a:cubicBezTo>
                    <a:pt x="83" y="54"/>
                    <a:pt x="83" y="54"/>
                    <a:pt x="83" y="53"/>
                  </a:cubicBezTo>
                  <a:cubicBezTo>
                    <a:pt x="83" y="53"/>
                    <a:pt x="83" y="52"/>
                    <a:pt x="83" y="52"/>
                  </a:cubicBezTo>
                  <a:cubicBezTo>
                    <a:pt x="83" y="51"/>
                    <a:pt x="83" y="51"/>
                    <a:pt x="83" y="50"/>
                  </a:cubicBezTo>
                  <a:cubicBezTo>
                    <a:pt x="83" y="49"/>
                    <a:pt x="83" y="49"/>
                    <a:pt x="83" y="48"/>
                  </a:cubicBezTo>
                  <a:cubicBezTo>
                    <a:pt x="83" y="48"/>
                    <a:pt x="84" y="48"/>
                    <a:pt x="84" y="48"/>
                  </a:cubicBezTo>
                  <a:cubicBezTo>
                    <a:pt x="84" y="48"/>
                    <a:pt x="84" y="47"/>
                    <a:pt x="84" y="47"/>
                  </a:cubicBezTo>
                  <a:cubicBezTo>
                    <a:pt x="84" y="46"/>
                    <a:pt x="84" y="46"/>
                    <a:pt x="84" y="45"/>
                  </a:cubicBezTo>
                  <a:cubicBezTo>
                    <a:pt x="84" y="45"/>
                    <a:pt x="83" y="45"/>
                    <a:pt x="83" y="45"/>
                  </a:cubicBezTo>
                  <a:cubicBezTo>
                    <a:pt x="83" y="45"/>
                    <a:pt x="83" y="44"/>
                    <a:pt x="83" y="43"/>
                  </a:cubicBezTo>
                  <a:cubicBezTo>
                    <a:pt x="83" y="43"/>
                    <a:pt x="84" y="43"/>
                    <a:pt x="84" y="43"/>
                  </a:cubicBezTo>
                  <a:cubicBezTo>
                    <a:pt x="84" y="44"/>
                    <a:pt x="84" y="45"/>
                    <a:pt x="84" y="45"/>
                  </a:cubicBezTo>
                  <a:cubicBezTo>
                    <a:pt x="85" y="45"/>
                    <a:pt x="85" y="45"/>
                    <a:pt x="86" y="45"/>
                  </a:cubicBezTo>
                  <a:cubicBezTo>
                    <a:pt x="86" y="45"/>
                    <a:pt x="87" y="45"/>
                    <a:pt x="87" y="45"/>
                  </a:cubicBezTo>
                  <a:cubicBezTo>
                    <a:pt x="87" y="45"/>
                    <a:pt x="87" y="44"/>
                    <a:pt x="87" y="43"/>
                  </a:cubicBezTo>
                  <a:cubicBezTo>
                    <a:pt x="87" y="43"/>
                    <a:pt x="87" y="42"/>
                    <a:pt x="87" y="42"/>
                  </a:cubicBezTo>
                  <a:cubicBezTo>
                    <a:pt x="87" y="41"/>
                    <a:pt x="87" y="41"/>
                    <a:pt x="87" y="40"/>
                  </a:cubicBezTo>
                  <a:cubicBezTo>
                    <a:pt x="87" y="40"/>
                    <a:pt x="86" y="40"/>
                    <a:pt x="86" y="40"/>
                  </a:cubicBezTo>
                  <a:cubicBezTo>
                    <a:pt x="86" y="40"/>
                    <a:pt x="86" y="39"/>
                    <a:pt x="86" y="39"/>
                  </a:cubicBezTo>
                  <a:cubicBezTo>
                    <a:pt x="86" y="39"/>
                    <a:pt x="87" y="39"/>
                    <a:pt x="87" y="39"/>
                  </a:cubicBezTo>
                  <a:cubicBezTo>
                    <a:pt x="87" y="38"/>
                    <a:pt x="87" y="38"/>
                    <a:pt x="87" y="37"/>
                  </a:cubicBezTo>
                  <a:cubicBezTo>
                    <a:pt x="87" y="37"/>
                    <a:pt x="86" y="37"/>
                    <a:pt x="86" y="37"/>
                  </a:cubicBezTo>
                  <a:cubicBezTo>
                    <a:pt x="85" y="37"/>
                    <a:pt x="85" y="37"/>
                    <a:pt x="84" y="37"/>
                  </a:cubicBezTo>
                  <a:cubicBezTo>
                    <a:pt x="84" y="37"/>
                    <a:pt x="84" y="36"/>
                    <a:pt x="84" y="36"/>
                  </a:cubicBezTo>
                  <a:cubicBezTo>
                    <a:pt x="84" y="35"/>
                    <a:pt x="84" y="34"/>
                    <a:pt x="84" y="34"/>
                  </a:cubicBezTo>
                  <a:cubicBezTo>
                    <a:pt x="85" y="34"/>
                    <a:pt x="85" y="34"/>
                    <a:pt x="86" y="34"/>
                  </a:cubicBezTo>
                  <a:cubicBezTo>
                    <a:pt x="86" y="34"/>
                    <a:pt x="86" y="35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6"/>
                    <a:pt x="87" y="37"/>
                    <a:pt x="87" y="37"/>
                  </a:cubicBezTo>
                  <a:cubicBezTo>
                    <a:pt x="88" y="37"/>
                    <a:pt x="88" y="37"/>
                    <a:pt x="89" y="37"/>
                  </a:cubicBezTo>
                  <a:cubicBezTo>
                    <a:pt x="89" y="37"/>
                    <a:pt x="89" y="36"/>
                    <a:pt x="89" y="36"/>
                  </a:cubicBezTo>
                  <a:cubicBezTo>
                    <a:pt x="89" y="35"/>
                    <a:pt x="89" y="34"/>
                    <a:pt x="89" y="34"/>
                  </a:cubicBezTo>
                  <a:cubicBezTo>
                    <a:pt x="89" y="33"/>
                    <a:pt x="89" y="33"/>
                    <a:pt x="89" y="32"/>
                  </a:cubicBezTo>
                  <a:cubicBezTo>
                    <a:pt x="89" y="32"/>
                    <a:pt x="89" y="31"/>
                    <a:pt x="89" y="31"/>
                  </a:cubicBezTo>
                  <a:cubicBezTo>
                    <a:pt x="89" y="30"/>
                    <a:pt x="89" y="30"/>
                    <a:pt x="89" y="29"/>
                  </a:cubicBezTo>
                  <a:cubicBezTo>
                    <a:pt x="89" y="28"/>
                    <a:pt x="89" y="28"/>
                    <a:pt x="89" y="27"/>
                  </a:cubicBezTo>
                  <a:cubicBezTo>
                    <a:pt x="88" y="27"/>
                    <a:pt x="88" y="27"/>
                    <a:pt x="87" y="27"/>
                  </a:cubicBezTo>
                  <a:cubicBezTo>
                    <a:pt x="87" y="27"/>
                    <a:pt x="86" y="27"/>
                    <a:pt x="86" y="27"/>
                  </a:cubicBezTo>
                  <a:cubicBezTo>
                    <a:pt x="86" y="27"/>
                    <a:pt x="86" y="26"/>
                    <a:pt x="86" y="26"/>
                  </a:cubicBezTo>
                  <a:cubicBezTo>
                    <a:pt x="86" y="26"/>
                    <a:pt x="87" y="26"/>
                    <a:pt x="87" y="26"/>
                  </a:cubicBezTo>
                  <a:cubicBezTo>
                    <a:pt x="87" y="25"/>
                    <a:pt x="87" y="25"/>
                    <a:pt x="87" y="24"/>
                  </a:cubicBezTo>
                  <a:cubicBezTo>
                    <a:pt x="88" y="24"/>
                    <a:pt x="88" y="24"/>
                    <a:pt x="89" y="24"/>
                  </a:cubicBezTo>
                  <a:cubicBezTo>
                    <a:pt x="89" y="24"/>
                    <a:pt x="89" y="23"/>
                    <a:pt x="89" y="23"/>
                  </a:cubicBezTo>
                  <a:cubicBezTo>
                    <a:pt x="89" y="23"/>
                    <a:pt x="90" y="23"/>
                    <a:pt x="90" y="23"/>
                  </a:cubicBezTo>
                  <a:cubicBezTo>
                    <a:pt x="90" y="22"/>
                    <a:pt x="90" y="22"/>
                    <a:pt x="90" y="21"/>
                  </a:cubicBezTo>
                  <a:cubicBezTo>
                    <a:pt x="90" y="20"/>
                    <a:pt x="90" y="20"/>
                    <a:pt x="90" y="19"/>
                  </a:cubicBezTo>
                  <a:cubicBezTo>
                    <a:pt x="91" y="19"/>
                    <a:pt x="91" y="19"/>
                    <a:pt x="92" y="19"/>
                  </a:cubicBezTo>
                  <a:cubicBezTo>
                    <a:pt x="92" y="19"/>
                    <a:pt x="92" y="18"/>
                    <a:pt x="92" y="18"/>
                  </a:cubicBezTo>
                  <a:cubicBezTo>
                    <a:pt x="93" y="18"/>
                    <a:pt x="93" y="18"/>
                    <a:pt x="94" y="18"/>
                  </a:cubicBezTo>
                  <a:cubicBezTo>
                    <a:pt x="94" y="18"/>
                    <a:pt x="95" y="18"/>
                    <a:pt x="95" y="18"/>
                  </a:cubicBezTo>
                  <a:cubicBezTo>
                    <a:pt x="95" y="17"/>
                    <a:pt x="95" y="17"/>
                    <a:pt x="95" y="16"/>
                  </a:cubicBezTo>
                  <a:cubicBezTo>
                    <a:pt x="96" y="16"/>
                    <a:pt x="96" y="16"/>
                    <a:pt x="97" y="16"/>
                  </a:cubicBezTo>
                  <a:cubicBezTo>
                    <a:pt x="97" y="16"/>
                    <a:pt x="97" y="15"/>
                    <a:pt x="97" y="14"/>
                  </a:cubicBezTo>
                  <a:cubicBezTo>
                    <a:pt x="97" y="14"/>
                    <a:pt x="98" y="14"/>
                    <a:pt x="98" y="14"/>
                  </a:cubicBezTo>
                  <a:cubicBezTo>
                    <a:pt x="99" y="14"/>
                    <a:pt x="99" y="14"/>
                    <a:pt x="100" y="14"/>
                  </a:cubicBezTo>
                  <a:cubicBezTo>
                    <a:pt x="100" y="14"/>
                    <a:pt x="100" y="13"/>
                    <a:pt x="100" y="13"/>
                  </a:cubicBezTo>
                  <a:cubicBezTo>
                    <a:pt x="99" y="13"/>
                    <a:pt x="99" y="13"/>
                    <a:pt x="98" y="13"/>
                  </a:cubicBezTo>
                  <a:cubicBezTo>
                    <a:pt x="98" y="12"/>
                    <a:pt x="98" y="12"/>
                    <a:pt x="98" y="11"/>
                  </a:cubicBezTo>
                  <a:cubicBezTo>
                    <a:pt x="98" y="11"/>
                    <a:pt x="97" y="11"/>
                    <a:pt x="97" y="11"/>
                  </a:cubicBezTo>
                  <a:cubicBezTo>
                    <a:pt x="96" y="11"/>
                    <a:pt x="96" y="11"/>
                    <a:pt x="95" y="11"/>
                  </a:cubicBezTo>
                  <a:cubicBezTo>
                    <a:pt x="95" y="11"/>
                    <a:pt x="94" y="11"/>
                    <a:pt x="94" y="11"/>
                  </a:cubicBezTo>
                  <a:cubicBezTo>
                    <a:pt x="93" y="11"/>
                    <a:pt x="93" y="11"/>
                    <a:pt x="92" y="11"/>
                  </a:cubicBezTo>
                  <a:cubicBezTo>
                    <a:pt x="91" y="11"/>
                    <a:pt x="91" y="11"/>
                    <a:pt x="90" y="11"/>
                  </a:cubicBezTo>
                  <a:cubicBezTo>
                    <a:pt x="90" y="12"/>
                    <a:pt x="90" y="12"/>
                    <a:pt x="90" y="13"/>
                  </a:cubicBezTo>
                  <a:cubicBezTo>
                    <a:pt x="90" y="13"/>
                    <a:pt x="89" y="13"/>
                    <a:pt x="89" y="13"/>
                  </a:cubicBezTo>
                  <a:cubicBezTo>
                    <a:pt x="89" y="12"/>
                    <a:pt x="89" y="12"/>
                    <a:pt x="89" y="11"/>
                  </a:cubicBezTo>
                  <a:cubicBezTo>
                    <a:pt x="89" y="11"/>
                    <a:pt x="89" y="10"/>
                    <a:pt x="89" y="10"/>
                  </a:cubicBezTo>
                  <a:cubicBezTo>
                    <a:pt x="88" y="10"/>
                    <a:pt x="88" y="10"/>
                    <a:pt x="87" y="10"/>
                  </a:cubicBezTo>
                  <a:cubicBezTo>
                    <a:pt x="87" y="10"/>
                    <a:pt x="86" y="10"/>
                    <a:pt x="86" y="10"/>
                  </a:cubicBezTo>
                  <a:cubicBezTo>
                    <a:pt x="86" y="10"/>
                    <a:pt x="86" y="11"/>
                    <a:pt x="86" y="11"/>
                  </a:cubicBezTo>
                  <a:cubicBezTo>
                    <a:pt x="85" y="11"/>
                    <a:pt x="85" y="11"/>
                    <a:pt x="84" y="11"/>
                  </a:cubicBezTo>
                  <a:cubicBezTo>
                    <a:pt x="84" y="11"/>
                    <a:pt x="84" y="10"/>
                    <a:pt x="84" y="10"/>
                  </a:cubicBezTo>
                  <a:cubicBezTo>
                    <a:pt x="84" y="9"/>
                    <a:pt x="84" y="9"/>
                    <a:pt x="84" y="8"/>
                  </a:cubicBezTo>
                  <a:cubicBezTo>
                    <a:pt x="84" y="8"/>
                    <a:pt x="83" y="8"/>
                    <a:pt x="83" y="8"/>
                  </a:cubicBezTo>
                  <a:cubicBezTo>
                    <a:pt x="83" y="8"/>
                    <a:pt x="83" y="7"/>
                    <a:pt x="83" y="7"/>
                  </a:cubicBezTo>
                  <a:cubicBezTo>
                    <a:pt x="82" y="7"/>
                    <a:pt x="82" y="7"/>
                    <a:pt x="81" y="7"/>
                  </a:cubicBezTo>
                  <a:cubicBezTo>
                    <a:pt x="81" y="6"/>
                    <a:pt x="81" y="5"/>
                    <a:pt x="81" y="5"/>
                  </a:cubicBezTo>
                  <a:cubicBezTo>
                    <a:pt x="80" y="5"/>
                    <a:pt x="80" y="5"/>
                    <a:pt x="79" y="5"/>
                  </a:cubicBezTo>
                  <a:cubicBezTo>
                    <a:pt x="79" y="4"/>
                    <a:pt x="79" y="4"/>
                    <a:pt x="79" y="3"/>
                  </a:cubicBezTo>
                  <a:cubicBezTo>
                    <a:pt x="79" y="3"/>
                    <a:pt x="78" y="3"/>
                    <a:pt x="78" y="3"/>
                  </a:cubicBezTo>
                  <a:cubicBezTo>
                    <a:pt x="78" y="3"/>
                    <a:pt x="78" y="2"/>
                    <a:pt x="78" y="2"/>
                  </a:cubicBezTo>
                  <a:cubicBezTo>
                    <a:pt x="77" y="2"/>
                    <a:pt x="77" y="2"/>
                    <a:pt x="76" y="2"/>
                  </a:cubicBezTo>
                  <a:cubicBezTo>
                    <a:pt x="76" y="1"/>
                    <a:pt x="76" y="1"/>
                    <a:pt x="76" y="0"/>
                  </a:cubicBezTo>
                  <a:cubicBezTo>
                    <a:pt x="76" y="0"/>
                    <a:pt x="75" y="0"/>
                    <a:pt x="75" y="0"/>
                  </a:cubicBezTo>
                  <a:cubicBezTo>
                    <a:pt x="74" y="0"/>
                    <a:pt x="74" y="0"/>
                    <a:pt x="73" y="0"/>
                  </a:cubicBezTo>
                  <a:cubicBezTo>
                    <a:pt x="73" y="0"/>
                    <a:pt x="72" y="0"/>
                    <a:pt x="72" y="0"/>
                  </a:cubicBezTo>
                  <a:cubicBezTo>
                    <a:pt x="71" y="0"/>
                    <a:pt x="71" y="0"/>
                    <a:pt x="70" y="0"/>
                  </a:cubicBezTo>
                  <a:cubicBezTo>
                    <a:pt x="70" y="0"/>
                    <a:pt x="69" y="0"/>
                    <a:pt x="69" y="0"/>
                  </a:cubicBezTo>
                  <a:cubicBezTo>
                    <a:pt x="68" y="0"/>
                    <a:pt x="67" y="0"/>
                    <a:pt x="67" y="0"/>
                  </a:cubicBezTo>
                  <a:cubicBezTo>
                    <a:pt x="66" y="0"/>
                    <a:pt x="66" y="0"/>
                    <a:pt x="65" y="0"/>
                  </a:cubicBezTo>
                  <a:cubicBezTo>
                    <a:pt x="65" y="0"/>
                    <a:pt x="64" y="0"/>
                    <a:pt x="64" y="0"/>
                  </a:cubicBezTo>
                  <a:cubicBezTo>
                    <a:pt x="63" y="0"/>
                    <a:pt x="63" y="0"/>
                    <a:pt x="62" y="0"/>
                  </a:cubicBezTo>
                  <a:cubicBezTo>
                    <a:pt x="62" y="0"/>
                    <a:pt x="61" y="0"/>
                    <a:pt x="61" y="0"/>
                  </a:cubicBezTo>
                  <a:cubicBezTo>
                    <a:pt x="60" y="0"/>
                    <a:pt x="60" y="0"/>
                    <a:pt x="59" y="0"/>
                  </a:cubicBezTo>
                  <a:cubicBezTo>
                    <a:pt x="59" y="0"/>
                    <a:pt x="58" y="0"/>
                    <a:pt x="57" y="0"/>
                  </a:cubicBezTo>
                  <a:cubicBezTo>
                    <a:pt x="57" y="0"/>
                    <a:pt x="56" y="0"/>
                    <a:pt x="56" y="0"/>
                  </a:cubicBezTo>
                  <a:cubicBezTo>
                    <a:pt x="56" y="1"/>
                    <a:pt x="56" y="1"/>
                    <a:pt x="56" y="2"/>
                  </a:cubicBezTo>
                  <a:cubicBezTo>
                    <a:pt x="55" y="2"/>
                    <a:pt x="55" y="2"/>
                    <a:pt x="54" y="2"/>
                  </a:cubicBezTo>
                  <a:cubicBezTo>
                    <a:pt x="54" y="1"/>
                    <a:pt x="54" y="1"/>
                    <a:pt x="54" y="0"/>
                  </a:cubicBezTo>
                  <a:cubicBezTo>
                    <a:pt x="54" y="0"/>
                    <a:pt x="53" y="0"/>
                    <a:pt x="53" y="0"/>
                  </a:cubicBezTo>
                  <a:cubicBezTo>
                    <a:pt x="52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9" y="0"/>
                    <a:pt x="48" y="0"/>
                  </a:cubicBezTo>
                  <a:cubicBezTo>
                    <a:pt x="48" y="1"/>
                    <a:pt x="48" y="1"/>
                    <a:pt x="48" y="2"/>
                  </a:cubicBezTo>
                  <a:cubicBezTo>
                    <a:pt x="48" y="2"/>
                    <a:pt x="47" y="2"/>
                    <a:pt x="47" y="2"/>
                  </a:cubicBezTo>
                  <a:cubicBezTo>
                    <a:pt x="47" y="2"/>
                    <a:pt x="47" y="3"/>
                    <a:pt x="47" y="3"/>
                  </a:cubicBezTo>
                  <a:cubicBezTo>
                    <a:pt x="47" y="3"/>
                    <a:pt x="48" y="3"/>
                    <a:pt x="48" y="3"/>
                  </a:cubicBezTo>
                  <a:cubicBezTo>
                    <a:pt x="49" y="3"/>
                    <a:pt x="49" y="3"/>
                    <a:pt x="50" y="3"/>
                  </a:cubicBezTo>
                  <a:cubicBezTo>
                    <a:pt x="50" y="4"/>
                    <a:pt x="50" y="4"/>
                    <a:pt x="50" y="5"/>
                  </a:cubicBezTo>
                  <a:cubicBezTo>
                    <a:pt x="49" y="5"/>
                    <a:pt x="49" y="5"/>
                    <a:pt x="48" y="5"/>
                  </a:cubicBezTo>
                  <a:cubicBezTo>
                    <a:pt x="48" y="5"/>
                    <a:pt x="48" y="6"/>
                    <a:pt x="48" y="7"/>
                  </a:cubicBezTo>
                  <a:cubicBezTo>
                    <a:pt x="48" y="7"/>
                    <a:pt x="47" y="7"/>
                    <a:pt x="47" y="7"/>
                  </a:cubicBezTo>
                  <a:cubicBezTo>
                    <a:pt x="47" y="6"/>
                    <a:pt x="47" y="5"/>
                    <a:pt x="47" y="5"/>
                  </a:cubicBezTo>
                  <a:cubicBezTo>
                    <a:pt x="47" y="4"/>
                    <a:pt x="47" y="4"/>
                    <a:pt x="47" y="3"/>
                  </a:cubicBezTo>
                  <a:cubicBezTo>
                    <a:pt x="46" y="3"/>
                    <a:pt x="46" y="3"/>
                    <a:pt x="45" y="3"/>
                  </a:cubicBezTo>
                  <a:cubicBezTo>
                    <a:pt x="45" y="3"/>
                    <a:pt x="44" y="3"/>
                    <a:pt x="43" y="3"/>
                  </a:cubicBezTo>
                  <a:cubicBezTo>
                    <a:pt x="43" y="3"/>
                    <a:pt x="42" y="3"/>
                    <a:pt x="42" y="3"/>
                  </a:cubicBezTo>
                  <a:cubicBezTo>
                    <a:pt x="42" y="3"/>
                    <a:pt x="42" y="2"/>
                    <a:pt x="42" y="2"/>
                  </a:cubicBezTo>
                  <a:cubicBezTo>
                    <a:pt x="41" y="2"/>
                    <a:pt x="41" y="2"/>
                    <a:pt x="40" y="2"/>
                  </a:cubicBezTo>
                  <a:cubicBezTo>
                    <a:pt x="40" y="2"/>
                    <a:pt x="39" y="2"/>
                    <a:pt x="39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6" y="2"/>
                    <a:pt x="36" y="2"/>
                  </a:cubicBezTo>
                  <a:cubicBezTo>
                    <a:pt x="36" y="2"/>
                    <a:pt x="36" y="3"/>
                    <a:pt x="36" y="3"/>
                  </a:cubicBezTo>
                  <a:cubicBezTo>
                    <a:pt x="35" y="3"/>
                    <a:pt x="35" y="3"/>
                    <a:pt x="34" y="3"/>
                  </a:cubicBezTo>
                  <a:cubicBezTo>
                    <a:pt x="34" y="3"/>
                    <a:pt x="34" y="2"/>
                    <a:pt x="34" y="2"/>
                  </a:cubicBezTo>
                  <a:cubicBezTo>
                    <a:pt x="34" y="2"/>
                    <a:pt x="33" y="2"/>
                    <a:pt x="33" y="2"/>
                  </a:cubicBezTo>
                  <a:cubicBezTo>
                    <a:pt x="32" y="2"/>
                    <a:pt x="32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29" y="2"/>
                    <a:pt x="28" y="2"/>
                    <a:pt x="28" y="2"/>
                  </a:cubicBezTo>
                  <a:cubicBezTo>
                    <a:pt x="27" y="2"/>
                    <a:pt x="27" y="2"/>
                    <a:pt x="26" y="2"/>
                  </a:cubicBezTo>
                  <a:cubicBezTo>
                    <a:pt x="26" y="2"/>
                    <a:pt x="25" y="2"/>
                    <a:pt x="25" y="2"/>
                  </a:cubicBezTo>
                  <a:cubicBezTo>
                    <a:pt x="24" y="2"/>
                    <a:pt x="24" y="2"/>
                    <a:pt x="23" y="2"/>
                  </a:cubicBezTo>
                  <a:cubicBezTo>
                    <a:pt x="23" y="2"/>
                    <a:pt x="22" y="2"/>
                    <a:pt x="22" y="2"/>
                  </a:cubicBezTo>
                  <a:cubicBezTo>
                    <a:pt x="22" y="2"/>
                    <a:pt x="22" y="3"/>
                    <a:pt x="22" y="3"/>
                  </a:cubicBezTo>
                  <a:cubicBezTo>
                    <a:pt x="21" y="3"/>
                    <a:pt x="20" y="3"/>
                    <a:pt x="20" y="3"/>
                  </a:cubicBezTo>
                  <a:close/>
                  <a:moveTo>
                    <a:pt x="78" y="10"/>
                  </a:moveTo>
                  <a:cubicBezTo>
                    <a:pt x="78" y="9"/>
                    <a:pt x="78" y="9"/>
                    <a:pt x="78" y="8"/>
                  </a:cubicBezTo>
                  <a:cubicBezTo>
                    <a:pt x="78" y="8"/>
                    <a:pt x="79" y="8"/>
                    <a:pt x="79" y="8"/>
                  </a:cubicBezTo>
                  <a:cubicBezTo>
                    <a:pt x="79" y="9"/>
                    <a:pt x="79" y="9"/>
                    <a:pt x="79" y="10"/>
                  </a:cubicBezTo>
                  <a:cubicBezTo>
                    <a:pt x="79" y="10"/>
                    <a:pt x="79" y="11"/>
                    <a:pt x="79" y="11"/>
                  </a:cubicBezTo>
                  <a:cubicBezTo>
                    <a:pt x="79" y="11"/>
                    <a:pt x="78" y="11"/>
                    <a:pt x="78" y="11"/>
                  </a:cubicBezTo>
                  <a:cubicBezTo>
                    <a:pt x="78" y="11"/>
                    <a:pt x="78" y="10"/>
                    <a:pt x="78" y="10"/>
                  </a:cubicBezTo>
                  <a:close/>
                  <a:moveTo>
                    <a:pt x="75" y="50"/>
                  </a:moveTo>
                  <a:cubicBezTo>
                    <a:pt x="75" y="49"/>
                    <a:pt x="75" y="49"/>
                    <a:pt x="75" y="48"/>
                  </a:cubicBezTo>
                  <a:cubicBezTo>
                    <a:pt x="75" y="48"/>
                    <a:pt x="76" y="48"/>
                    <a:pt x="76" y="48"/>
                  </a:cubicBezTo>
                  <a:cubicBezTo>
                    <a:pt x="76" y="48"/>
                    <a:pt x="76" y="47"/>
                    <a:pt x="76" y="47"/>
                  </a:cubicBezTo>
                  <a:cubicBezTo>
                    <a:pt x="77" y="47"/>
                    <a:pt x="77" y="47"/>
                    <a:pt x="78" y="47"/>
                  </a:cubicBezTo>
                  <a:cubicBezTo>
                    <a:pt x="78" y="47"/>
                    <a:pt x="78" y="48"/>
                    <a:pt x="78" y="48"/>
                  </a:cubicBezTo>
                  <a:cubicBezTo>
                    <a:pt x="78" y="49"/>
                    <a:pt x="78" y="49"/>
                    <a:pt x="78" y="50"/>
                  </a:cubicBezTo>
                  <a:cubicBezTo>
                    <a:pt x="77" y="50"/>
                    <a:pt x="77" y="50"/>
                    <a:pt x="76" y="50"/>
                  </a:cubicBezTo>
                  <a:cubicBezTo>
                    <a:pt x="76" y="51"/>
                    <a:pt x="76" y="51"/>
                    <a:pt x="76" y="52"/>
                  </a:cubicBezTo>
                  <a:cubicBezTo>
                    <a:pt x="76" y="52"/>
                    <a:pt x="75" y="52"/>
                    <a:pt x="75" y="52"/>
                  </a:cubicBezTo>
                  <a:cubicBezTo>
                    <a:pt x="75" y="51"/>
                    <a:pt x="75" y="51"/>
                    <a:pt x="75" y="50"/>
                  </a:cubicBezTo>
                  <a:close/>
                  <a:moveTo>
                    <a:pt x="73" y="58"/>
                  </a:moveTo>
                  <a:cubicBezTo>
                    <a:pt x="74" y="58"/>
                    <a:pt x="74" y="58"/>
                    <a:pt x="75" y="58"/>
                  </a:cubicBezTo>
                  <a:cubicBezTo>
                    <a:pt x="75" y="59"/>
                    <a:pt x="75" y="59"/>
                    <a:pt x="75" y="60"/>
                  </a:cubicBezTo>
                  <a:cubicBezTo>
                    <a:pt x="74" y="60"/>
                    <a:pt x="74" y="60"/>
                    <a:pt x="73" y="60"/>
                  </a:cubicBezTo>
                  <a:cubicBezTo>
                    <a:pt x="73" y="60"/>
                    <a:pt x="72" y="60"/>
                    <a:pt x="72" y="60"/>
                  </a:cubicBezTo>
                  <a:cubicBezTo>
                    <a:pt x="72" y="59"/>
                    <a:pt x="72" y="59"/>
                    <a:pt x="72" y="58"/>
                  </a:cubicBezTo>
                  <a:cubicBezTo>
                    <a:pt x="72" y="58"/>
                    <a:pt x="73" y="58"/>
                    <a:pt x="73" y="58"/>
                  </a:cubicBezTo>
                  <a:close/>
                  <a:moveTo>
                    <a:pt x="70" y="8"/>
                  </a:moveTo>
                  <a:cubicBezTo>
                    <a:pt x="71" y="8"/>
                    <a:pt x="71" y="8"/>
                    <a:pt x="72" y="8"/>
                  </a:cubicBezTo>
                  <a:cubicBezTo>
                    <a:pt x="72" y="9"/>
                    <a:pt x="72" y="9"/>
                    <a:pt x="72" y="10"/>
                  </a:cubicBezTo>
                  <a:cubicBezTo>
                    <a:pt x="71" y="10"/>
                    <a:pt x="71" y="10"/>
                    <a:pt x="70" y="10"/>
                  </a:cubicBezTo>
                  <a:cubicBezTo>
                    <a:pt x="70" y="9"/>
                    <a:pt x="70" y="9"/>
                    <a:pt x="70" y="8"/>
                  </a:cubicBezTo>
                  <a:close/>
                  <a:moveTo>
                    <a:pt x="23" y="52"/>
                  </a:moveTo>
                  <a:cubicBezTo>
                    <a:pt x="23" y="51"/>
                    <a:pt x="23" y="51"/>
                    <a:pt x="23" y="50"/>
                  </a:cubicBezTo>
                  <a:cubicBezTo>
                    <a:pt x="24" y="50"/>
                    <a:pt x="24" y="50"/>
                    <a:pt x="25" y="50"/>
                  </a:cubicBezTo>
                  <a:cubicBezTo>
                    <a:pt x="25" y="51"/>
                    <a:pt x="25" y="51"/>
                    <a:pt x="25" y="52"/>
                  </a:cubicBezTo>
                  <a:cubicBezTo>
                    <a:pt x="25" y="52"/>
                    <a:pt x="25" y="53"/>
                    <a:pt x="25" y="53"/>
                  </a:cubicBezTo>
                  <a:cubicBezTo>
                    <a:pt x="24" y="53"/>
                    <a:pt x="24" y="53"/>
                    <a:pt x="23" y="53"/>
                  </a:cubicBezTo>
                  <a:cubicBezTo>
                    <a:pt x="23" y="53"/>
                    <a:pt x="23" y="52"/>
                    <a:pt x="23" y="5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05" name="Freeform 90"/>
            <p:cNvSpPr/>
            <p:nvPr/>
          </p:nvSpPr>
          <p:spPr>
            <a:xfrm>
              <a:off x="4108" y="982"/>
              <a:ext cx="3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4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4"/>
                </a:cxn>
              </a:cxnLst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06" name="Freeform 91"/>
            <p:cNvSpPr/>
            <p:nvPr/>
          </p:nvSpPr>
          <p:spPr>
            <a:xfrm>
              <a:off x="3789" y="993"/>
              <a:ext cx="9" cy="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8"/>
                </a:cxn>
                <a:cxn ang="0">
                  <a:pos x="0" y="13"/>
                </a:cxn>
                <a:cxn ang="0">
                  <a:pos x="7" y="13"/>
                </a:cxn>
                <a:cxn ang="0">
                  <a:pos x="13" y="13"/>
                </a:cxn>
                <a:cxn ang="0">
                  <a:pos x="13" y="8"/>
                </a:cxn>
                <a:cxn ang="0">
                  <a:pos x="16" y="8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0" y="5"/>
                </a:cxn>
              </a:cxnLst>
              <a:pathLst>
                <a:path w="5" h="5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4" y="5"/>
                  </a:cubicBezTo>
                  <a:cubicBezTo>
                    <a:pt x="4" y="5"/>
                    <a:pt x="4" y="4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07" name="Freeform 92"/>
            <p:cNvSpPr/>
            <p:nvPr/>
          </p:nvSpPr>
          <p:spPr>
            <a:xfrm>
              <a:off x="3802" y="998"/>
              <a:ext cx="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6"/>
                </a:cxn>
                <a:cxn ang="0">
                  <a:pos x="3" y="16"/>
                </a:cxn>
                <a:cxn ang="0">
                  <a:pos x="3" y="13"/>
                </a:cxn>
                <a:cxn ang="0">
                  <a:pos x="8" y="13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0" y="0"/>
                </a:cxn>
              </a:cxnLst>
              <a:pathLst>
                <a:path w="3" h="5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08" name="Freeform 93"/>
            <p:cNvSpPr/>
            <p:nvPr/>
          </p:nvSpPr>
          <p:spPr>
            <a:xfrm>
              <a:off x="3990" y="996"/>
              <a:ext cx="34" cy="23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9" y="28"/>
                </a:cxn>
                <a:cxn ang="0">
                  <a:pos x="9" y="34"/>
                </a:cxn>
                <a:cxn ang="0">
                  <a:pos x="12" y="34"/>
                </a:cxn>
                <a:cxn ang="0">
                  <a:pos x="17" y="34"/>
                </a:cxn>
                <a:cxn ang="0">
                  <a:pos x="17" y="41"/>
                </a:cxn>
                <a:cxn ang="0">
                  <a:pos x="20" y="41"/>
                </a:cxn>
                <a:cxn ang="0">
                  <a:pos x="26" y="41"/>
                </a:cxn>
                <a:cxn ang="0">
                  <a:pos x="32" y="41"/>
                </a:cxn>
                <a:cxn ang="0">
                  <a:pos x="34" y="41"/>
                </a:cxn>
                <a:cxn ang="0">
                  <a:pos x="41" y="41"/>
                </a:cxn>
                <a:cxn ang="0">
                  <a:pos x="41" y="34"/>
                </a:cxn>
                <a:cxn ang="0">
                  <a:pos x="44" y="34"/>
                </a:cxn>
                <a:cxn ang="0">
                  <a:pos x="49" y="34"/>
                </a:cxn>
                <a:cxn ang="0">
                  <a:pos x="53" y="34"/>
                </a:cxn>
                <a:cxn ang="0">
                  <a:pos x="53" y="32"/>
                </a:cxn>
                <a:cxn ang="0">
                  <a:pos x="53" y="28"/>
                </a:cxn>
                <a:cxn ang="0">
                  <a:pos x="58" y="28"/>
                </a:cxn>
                <a:cxn ang="0">
                  <a:pos x="58" y="25"/>
                </a:cxn>
                <a:cxn ang="0">
                  <a:pos x="58" y="19"/>
                </a:cxn>
                <a:cxn ang="0">
                  <a:pos x="58" y="16"/>
                </a:cxn>
                <a:cxn ang="0">
                  <a:pos x="58" y="9"/>
                </a:cxn>
                <a:cxn ang="0">
                  <a:pos x="53" y="9"/>
                </a:cxn>
                <a:cxn ang="0">
                  <a:pos x="53" y="4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4" y="0"/>
                </a:cxn>
                <a:cxn ang="0">
                  <a:pos x="41" y="0"/>
                </a:cxn>
                <a:cxn ang="0">
                  <a:pos x="34" y="0"/>
                </a:cxn>
                <a:cxn ang="0">
                  <a:pos x="34" y="4"/>
                </a:cxn>
                <a:cxn ang="0">
                  <a:pos x="32" y="4"/>
                </a:cxn>
                <a:cxn ang="0">
                  <a:pos x="26" y="4"/>
                </a:cxn>
                <a:cxn ang="0">
                  <a:pos x="26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17" y="4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0" y="16"/>
                </a:cxn>
                <a:cxn ang="0">
                  <a:pos x="0" y="19"/>
                </a:cxn>
                <a:cxn ang="0">
                  <a:pos x="3" y="19"/>
                </a:cxn>
                <a:cxn ang="0">
                  <a:pos x="3" y="25"/>
                </a:cxn>
                <a:cxn ang="0">
                  <a:pos x="3" y="28"/>
                </a:cxn>
              </a:cxnLst>
              <a:pathLst>
                <a:path w="20" h="13">
                  <a:moveTo>
                    <a:pt x="1" y="9"/>
                  </a:moveTo>
                  <a:cubicBezTo>
                    <a:pt x="2" y="9"/>
                    <a:pt x="2" y="9"/>
                    <a:pt x="3" y="9"/>
                  </a:cubicBezTo>
                  <a:cubicBezTo>
                    <a:pt x="3" y="10"/>
                    <a:pt x="3" y="11"/>
                    <a:pt x="3" y="11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6" y="13"/>
                    <a:pt x="7" y="13"/>
                    <a:pt x="7" y="13"/>
                  </a:cubicBezTo>
                  <a:cubicBezTo>
                    <a:pt x="8" y="13"/>
                    <a:pt x="8" y="13"/>
                    <a:pt x="9" y="13"/>
                  </a:cubicBezTo>
                  <a:cubicBezTo>
                    <a:pt x="10" y="13"/>
                    <a:pt x="10" y="13"/>
                    <a:pt x="11" y="13"/>
                  </a:cubicBezTo>
                  <a:cubicBezTo>
                    <a:pt x="11" y="13"/>
                    <a:pt x="12" y="13"/>
                    <a:pt x="12" y="13"/>
                  </a:cubicBezTo>
                  <a:cubicBezTo>
                    <a:pt x="13" y="13"/>
                    <a:pt x="13" y="13"/>
                    <a:pt x="14" y="13"/>
                  </a:cubicBezTo>
                  <a:cubicBezTo>
                    <a:pt x="14" y="12"/>
                    <a:pt x="14" y="12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6" y="11"/>
                    <a:pt x="16" y="11"/>
                    <a:pt x="17" y="11"/>
                  </a:cubicBezTo>
                  <a:cubicBezTo>
                    <a:pt x="17" y="11"/>
                    <a:pt x="18" y="11"/>
                    <a:pt x="18" y="1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9"/>
                    <a:pt x="19" y="9"/>
                    <a:pt x="20" y="9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20" y="7"/>
                    <a:pt x="20" y="7"/>
                    <a:pt x="20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20" y="4"/>
                    <a:pt x="20" y="4"/>
                    <a:pt x="20" y="3"/>
                  </a:cubicBezTo>
                  <a:cubicBezTo>
                    <a:pt x="19" y="3"/>
                    <a:pt x="19" y="3"/>
                    <a:pt x="18" y="3"/>
                  </a:cubicBezTo>
                  <a:cubicBezTo>
                    <a:pt x="18" y="3"/>
                    <a:pt x="18" y="2"/>
                    <a:pt x="18" y="1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1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8"/>
                    <a:pt x="1" y="9"/>
                    <a:pt x="1" y="9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09" name="Freeform 94"/>
            <p:cNvSpPr/>
            <p:nvPr/>
          </p:nvSpPr>
          <p:spPr>
            <a:xfrm>
              <a:off x="3840" y="1019"/>
              <a:ext cx="2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</a:cxnLst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10" name="Freeform 95"/>
            <p:cNvSpPr/>
            <p:nvPr/>
          </p:nvSpPr>
          <p:spPr>
            <a:xfrm>
              <a:off x="3788" y="1034"/>
              <a:ext cx="8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" y="0"/>
                </a:cxn>
                <a:cxn ang="0">
                  <a:pos x="3" y="7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3" y="13"/>
                </a:cxn>
                <a:cxn ang="0">
                  <a:pos x="3" y="16"/>
                </a:cxn>
                <a:cxn ang="0">
                  <a:pos x="8" y="16"/>
                </a:cxn>
                <a:cxn ang="0">
                  <a:pos x="8" y="13"/>
                </a:cxn>
                <a:cxn ang="0">
                  <a:pos x="13" y="13"/>
                </a:cxn>
                <a:cxn ang="0">
                  <a:pos x="13" y="7"/>
                </a:cxn>
                <a:cxn ang="0">
                  <a:pos x="8" y="7"/>
                </a:cxn>
                <a:cxn ang="0">
                  <a:pos x="8" y="0"/>
                </a:cxn>
              </a:cxnLst>
              <a:pathLst>
                <a:path w="5" h="5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4"/>
                    <a:pt x="4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11" name="Freeform 96"/>
            <p:cNvSpPr/>
            <p:nvPr/>
          </p:nvSpPr>
          <p:spPr>
            <a:xfrm>
              <a:off x="4077" y="1148"/>
              <a:ext cx="7" cy="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8"/>
                </a:cxn>
                <a:cxn ang="0">
                  <a:pos x="9" y="8"/>
                </a:cxn>
                <a:cxn ang="0">
                  <a:pos x="9" y="3"/>
                </a:cxn>
                <a:cxn ang="0">
                  <a:pos x="12" y="3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4" y="0"/>
                </a:cxn>
              </a:cxnLst>
              <a:pathLst>
                <a:path w="4" h="3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12" name="Freeform 97"/>
            <p:cNvSpPr/>
            <p:nvPr/>
          </p:nvSpPr>
          <p:spPr>
            <a:xfrm>
              <a:off x="4098" y="1134"/>
              <a:ext cx="8" cy="19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5" y="5"/>
                </a:cxn>
                <a:cxn ang="0">
                  <a:pos x="5" y="9"/>
                </a:cxn>
                <a:cxn ang="0">
                  <a:pos x="5" y="16"/>
                </a:cxn>
                <a:cxn ang="0">
                  <a:pos x="5" y="17"/>
                </a:cxn>
                <a:cxn ang="0">
                  <a:pos x="0" y="17"/>
                </a:cxn>
                <a:cxn ang="0">
                  <a:pos x="0" y="24"/>
                </a:cxn>
                <a:cxn ang="0">
                  <a:pos x="0" y="28"/>
                </a:cxn>
                <a:cxn ang="0">
                  <a:pos x="0" y="33"/>
                </a:cxn>
                <a:cxn ang="0">
                  <a:pos x="5" y="33"/>
                </a:cxn>
                <a:cxn ang="0">
                  <a:pos x="8" y="33"/>
                </a:cxn>
                <a:cxn ang="0">
                  <a:pos x="13" y="33"/>
                </a:cxn>
                <a:cxn ang="0">
                  <a:pos x="13" y="28"/>
                </a:cxn>
                <a:cxn ang="0">
                  <a:pos x="13" y="24"/>
                </a:cxn>
                <a:cxn ang="0">
                  <a:pos x="13" y="17"/>
                </a:cxn>
                <a:cxn ang="0">
                  <a:pos x="13" y="16"/>
                </a:cxn>
                <a:cxn ang="0">
                  <a:pos x="8" y="16"/>
                </a:cxn>
                <a:cxn ang="0">
                  <a:pos x="8" y="9"/>
                </a:cxn>
              </a:cxnLst>
              <a:pathLst>
                <a:path w="5" h="11">
                  <a:moveTo>
                    <a:pt x="3" y="3"/>
                  </a:move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0"/>
                    <a:pt x="5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4" y="5"/>
                    <a:pt x="4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13" name="Freeform 98"/>
            <p:cNvSpPr/>
            <p:nvPr/>
          </p:nvSpPr>
          <p:spPr>
            <a:xfrm>
              <a:off x="4160" y="1167"/>
              <a:ext cx="14" cy="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16" y="8"/>
                </a:cxn>
                <a:cxn ang="0">
                  <a:pos x="21" y="8"/>
                </a:cxn>
                <a:cxn ang="0">
                  <a:pos x="21" y="5"/>
                </a:cxn>
                <a:cxn ang="0">
                  <a:pos x="25" y="5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6" y="0"/>
                </a:cxn>
              </a:cxnLst>
              <a:pathLst>
                <a:path w="8" h="3">
                  <a:moveTo>
                    <a:pt x="5" y="0"/>
                  </a:move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6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14" name="Freeform 99"/>
            <p:cNvSpPr/>
            <p:nvPr/>
          </p:nvSpPr>
          <p:spPr>
            <a:xfrm>
              <a:off x="4010" y="1200"/>
              <a:ext cx="4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15" name="Freeform 100"/>
            <p:cNvSpPr/>
            <p:nvPr/>
          </p:nvSpPr>
          <p:spPr>
            <a:xfrm>
              <a:off x="3751" y="1203"/>
              <a:ext cx="9" cy="4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16" y="8"/>
                </a:cxn>
                <a:cxn ang="0">
                  <a:pos x="1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13" y="8"/>
                </a:cxn>
              </a:cxnLst>
              <a:pathLst>
                <a:path w="5" h="2">
                  <a:moveTo>
                    <a:pt x="4" y="2"/>
                  </a:move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3" y="2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16" name="Freeform 101"/>
            <p:cNvSpPr/>
            <p:nvPr/>
          </p:nvSpPr>
          <p:spPr>
            <a:xfrm>
              <a:off x="4000" y="1203"/>
              <a:ext cx="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3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3" y="0"/>
                </a:cxn>
                <a:cxn ang="0">
                  <a:pos x="0" y="0"/>
                </a:cxn>
              </a:cxnLst>
              <a:pathLst>
                <a:path w="3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17" name="Freeform 102"/>
            <p:cNvSpPr/>
            <p:nvPr/>
          </p:nvSpPr>
          <p:spPr>
            <a:xfrm>
              <a:off x="3749" y="1212"/>
              <a:ext cx="6" cy="5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12" y="8"/>
                </a:cxn>
                <a:cxn ang="0">
                  <a:pos x="12" y="5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4" y="5"/>
                </a:cxn>
                <a:cxn ang="0">
                  <a:pos x="4" y="8"/>
                </a:cxn>
              </a:cxnLst>
              <a:pathLst>
                <a:path w="3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18" name="Freeform 103"/>
            <p:cNvSpPr/>
            <p:nvPr/>
          </p:nvSpPr>
          <p:spPr>
            <a:xfrm>
              <a:off x="3760" y="1212"/>
              <a:ext cx="3" cy="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8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8"/>
                </a:cxn>
              </a:cxnLst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19" name="Freeform 104"/>
            <p:cNvSpPr/>
            <p:nvPr/>
          </p:nvSpPr>
          <p:spPr>
            <a:xfrm>
              <a:off x="3721" y="1221"/>
              <a:ext cx="44" cy="17"/>
            </a:xfrm>
            <a:custGeom>
              <a:avLst/>
              <a:gdLst/>
              <a:ahLst/>
              <a:cxnLst>
                <a:cxn ang="0">
                  <a:pos x="77" y="29"/>
                </a:cxn>
                <a:cxn ang="0">
                  <a:pos x="77" y="24"/>
                </a:cxn>
                <a:cxn ang="0">
                  <a:pos x="74" y="24"/>
                </a:cxn>
                <a:cxn ang="0">
                  <a:pos x="74" y="17"/>
                </a:cxn>
                <a:cxn ang="0">
                  <a:pos x="69" y="17"/>
                </a:cxn>
                <a:cxn ang="0">
                  <a:pos x="69" y="15"/>
                </a:cxn>
                <a:cxn ang="0">
                  <a:pos x="65" y="15"/>
                </a:cxn>
                <a:cxn ang="0">
                  <a:pos x="58" y="15"/>
                </a:cxn>
                <a:cxn ang="0">
                  <a:pos x="58" y="9"/>
                </a:cxn>
                <a:cxn ang="0">
                  <a:pos x="53" y="9"/>
                </a:cxn>
                <a:cxn ang="0">
                  <a:pos x="53" y="3"/>
                </a:cxn>
                <a:cxn ang="0">
                  <a:pos x="49" y="3"/>
                </a:cxn>
                <a:cxn ang="0">
                  <a:pos x="44" y="3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33" y="0"/>
                </a:cxn>
                <a:cxn ang="0">
                  <a:pos x="32" y="0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0" y="9"/>
                </a:cxn>
                <a:cxn ang="0">
                  <a:pos x="7" y="9"/>
                </a:cxn>
                <a:cxn ang="0">
                  <a:pos x="9" y="9"/>
                </a:cxn>
                <a:cxn ang="0">
                  <a:pos x="16" y="9"/>
                </a:cxn>
                <a:cxn ang="0">
                  <a:pos x="16" y="15"/>
                </a:cxn>
                <a:cxn ang="0">
                  <a:pos x="21" y="15"/>
                </a:cxn>
                <a:cxn ang="0">
                  <a:pos x="21" y="9"/>
                </a:cxn>
                <a:cxn ang="0">
                  <a:pos x="25" y="9"/>
                </a:cxn>
                <a:cxn ang="0">
                  <a:pos x="32" y="9"/>
                </a:cxn>
                <a:cxn ang="0">
                  <a:pos x="32" y="15"/>
                </a:cxn>
                <a:cxn ang="0">
                  <a:pos x="33" y="15"/>
                </a:cxn>
                <a:cxn ang="0">
                  <a:pos x="40" y="15"/>
                </a:cxn>
                <a:cxn ang="0">
                  <a:pos x="44" y="15"/>
                </a:cxn>
                <a:cxn ang="0">
                  <a:pos x="44" y="17"/>
                </a:cxn>
                <a:cxn ang="0">
                  <a:pos x="49" y="17"/>
                </a:cxn>
                <a:cxn ang="0">
                  <a:pos x="49" y="24"/>
                </a:cxn>
                <a:cxn ang="0">
                  <a:pos x="49" y="29"/>
                </a:cxn>
                <a:cxn ang="0">
                  <a:pos x="53" y="29"/>
                </a:cxn>
                <a:cxn ang="0">
                  <a:pos x="53" y="29"/>
                </a:cxn>
                <a:cxn ang="0">
                  <a:pos x="58" y="29"/>
                </a:cxn>
                <a:cxn ang="0">
                  <a:pos x="65" y="29"/>
                </a:cxn>
                <a:cxn ang="0">
                  <a:pos x="69" y="29"/>
                </a:cxn>
                <a:cxn ang="0">
                  <a:pos x="74" y="29"/>
                </a:cxn>
                <a:cxn ang="0">
                  <a:pos x="77" y="29"/>
                </a:cxn>
              </a:cxnLst>
              <a:pathLst>
                <a:path w="25" h="10">
                  <a:moveTo>
                    <a:pt x="25" y="10"/>
                  </a:moveTo>
                  <a:cubicBezTo>
                    <a:pt x="25" y="9"/>
                    <a:pt x="25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4" y="7"/>
                    <a:pt x="24" y="7"/>
                    <a:pt x="24" y="6"/>
                  </a:cubicBezTo>
                  <a:cubicBezTo>
                    <a:pt x="23" y="6"/>
                    <a:pt x="23" y="6"/>
                    <a:pt x="22" y="6"/>
                  </a:cubicBezTo>
                  <a:cubicBezTo>
                    <a:pt x="22" y="6"/>
                    <a:pt x="22" y="5"/>
                    <a:pt x="22" y="5"/>
                  </a:cubicBezTo>
                  <a:cubicBezTo>
                    <a:pt x="22" y="5"/>
                    <a:pt x="21" y="5"/>
                    <a:pt x="21" y="5"/>
                  </a:cubicBezTo>
                  <a:cubicBezTo>
                    <a:pt x="20" y="5"/>
                    <a:pt x="20" y="5"/>
                    <a:pt x="19" y="5"/>
                  </a:cubicBezTo>
                  <a:cubicBezTo>
                    <a:pt x="19" y="4"/>
                    <a:pt x="19" y="4"/>
                    <a:pt x="19" y="3"/>
                  </a:cubicBezTo>
                  <a:cubicBezTo>
                    <a:pt x="19" y="3"/>
                    <a:pt x="18" y="3"/>
                    <a:pt x="17" y="3"/>
                  </a:cubicBezTo>
                  <a:cubicBezTo>
                    <a:pt x="17" y="2"/>
                    <a:pt x="17" y="2"/>
                    <a:pt x="17" y="1"/>
                  </a:cubicBezTo>
                  <a:cubicBezTo>
                    <a:pt x="17" y="1"/>
                    <a:pt x="16" y="1"/>
                    <a:pt x="16" y="1"/>
                  </a:cubicBezTo>
                  <a:cubicBezTo>
                    <a:pt x="15" y="1"/>
                    <a:pt x="15" y="1"/>
                    <a:pt x="14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8" y="3"/>
                    <a:pt x="8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4"/>
                    <a:pt x="10" y="4"/>
                    <a:pt x="10" y="5"/>
                  </a:cubicBezTo>
                  <a:cubicBezTo>
                    <a:pt x="10" y="5"/>
                    <a:pt x="11" y="5"/>
                    <a:pt x="11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3" y="5"/>
                    <a:pt x="14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5" y="6"/>
                    <a:pt x="15" y="6"/>
                    <a:pt x="16" y="6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9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8" y="10"/>
                    <a:pt x="19" y="10"/>
                    <a:pt x="19" y="10"/>
                  </a:cubicBezTo>
                  <a:cubicBezTo>
                    <a:pt x="20" y="10"/>
                    <a:pt x="20" y="10"/>
                    <a:pt x="21" y="10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23" y="10"/>
                    <a:pt x="23" y="10"/>
                    <a:pt x="24" y="10"/>
                  </a:cubicBezTo>
                  <a:cubicBezTo>
                    <a:pt x="24" y="10"/>
                    <a:pt x="25" y="10"/>
                    <a:pt x="25" y="1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20" name="Freeform 105"/>
            <p:cNvSpPr/>
            <p:nvPr/>
          </p:nvSpPr>
          <p:spPr>
            <a:xfrm>
              <a:off x="3793" y="1243"/>
              <a:ext cx="9" cy="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2"/>
                </a:cxn>
                <a:cxn ang="0">
                  <a:pos x="7" y="12"/>
                </a:cxn>
                <a:cxn ang="0">
                  <a:pos x="9" y="12"/>
                </a:cxn>
                <a:cxn ang="0">
                  <a:pos x="16" y="12"/>
                </a:cxn>
                <a:cxn ang="0">
                  <a:pos x="16" y="4"/>
                </a:cxn>
                <a:cxn ang="0">
                  <a:pos x="9" y="4"/>
                </a:cxn>
                <a:cxn ang="0">
                  <a:pos x="9" y="0"/>
                </a:cxn>
              </a:cxnLst>
              <a:pathLst>
                <a:path w="5" h="3"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21" name="Freeform 106"/>
            <p:cNvSpPr/>
            <p:nvPr/>
          </p:nvSpPr>
          <p:spPr>
            <a:xfrm>
              <a:off x="3746" y="1243"/>
              <a:ext cx="9" cy="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7" y="12"/>
                </a:cxn>
                <a:cxn ang="0">
                  <a:pos x="9" y="12"/>
                </a:cxn>
                <a:cxn ang="0">
                  <a:pos x="16" y="12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7" y="0"/>
                </a:cxn>
              </a:cxnLst>
              <a:pathLst>
                <a:path w="5" h="3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22" name="Freeform 107"/>
            <p:cNvSpPr/>
            <p:nvPr/>
          </p:nvSpPr>
          <p:spPr>
            <a:xfrm>
              <a:off x="3763" y="1231"/>
              <a:ext cx="25" cy="18"/>
            </a:xfrm>
            <a:custGeom>
              <a:avLst/>
              <a:gdLst/>
              <a:ahLst/>
              <a:cxnLst>
                <a:cxn ang="0">
                  <a:pos x="36" y="16"/>
                </a:cxn>
                <a:cxn ang="0">
                  <a:pos x="36" y="13"/>
                </a:cxn>
                <a:cxn ang="0">
                  <a:pos x="29" y="13"/>
                </a:cxn>
                <a:cxn ang="0">
                  <a:pos x="25" y="13"/>
                </a:cxn>
                <a:cxn ang="0">
                  <a:pos x="20" y="13"/>
                </a:cxn>
                <a:cxn ang="0">
                  <a:pos x="16" y="13"/>
                </a:cxn>
                <a:cxn ang="0">
                  <a:pos x="16" y="7"/>
                </a:cxn>
                <a:cxn ang="0">
                  <a:pos x="16" y="0"/>
                </a:cxn>
                <a:cxn ang="0">
                  <a:pos x="9" y="0"/>
                </a:cxn>
                <a:cxn ang="0">
                  <a:pos x="9" y="7"/>
                </a:cxn>
                <a:cxn ang="0">
                  <a:pos x="9" y="13"/>
                </a:cxn>
                <a:cxn ang="0">
                  <a:pos x="9" y="16"/>
                </a:cxn>
                <a:cxn ang="0">
                  <a:pos x="9" y="23"/>
                </a:cxn>
                <a:cxn ang="0">
                  <a:pos x="4" y="23"/>
                </a:cxn>
                <a:cxn ang="0">
                  <a:pos x="0" y="23"/>
                </a:cxn>
                <a:cxn ang="0">
                  <a:pos x="0" y="25"/>
                </a:cxn>
                <a:cxn ang="0">
                  <a:pos x="4" y="25"/>
                </a:cxn>
                <a:cxn ang="0">
                  <a:pos x="4" y="32"/>
                </a:cxn>
                <a:cxn ang="0">
                  <a:pos x="9" y="32"/>
                </a:cxn>
                <a:cxn ang="0">
                  <a:pos x="9" y="25"/>
                </a:cxn>
                <a:cxn ang="0">
                  <a:pos x="16" y="25"/>
                </a:cxn>
                <a:cxn ang="0">
                  <a:pos x="16" y="32"/>
                </a:cxn>
                <a:cxn ang="0">
                  <a:pos x="20" y="32"/>
                </a:cxn>
                <a:cxn ang="0">
                  <a:pos x="25" y="32"/>
                </a:cxn>
                <a:cxn ang="0">
                  <a:pos x="25" y="25"/>
                </a:cxn>
                <a:cxn ang="0">
                  <a:pos x="29" y="25"/>
                </a:cxn>
                <a:cxn ang="0">
                  <a:pos x="36" y="25"/>
                </a:cxn>
                <a:cxn ang="0">
                  <a:pos x="38" y="25"/>
                </a:cxn>
                <a:cxn ang="0">
                  <a:pos x="45" y="25"/>
                </a:cxn>
                <a:cxn ang="0">
                  <a:pos x="45" y="23"/>
                </a:cxn>
                <a:cxn ang="0">
                  <a:pos x="45" y="16"/>
                </a:cxn>
                <a:cxn ang="0">
                  <a:pos x="38" y="16"/>
                </a:cxn>
                <a:cxn ang="0">
                  <a:pos x="36" y="16"/>
                </a:cxn>
              </a:cxnLst>
              <a:pathLst>
                <a:path w="14" h="10">
                  <a:moveTo>
                    <a:pt x="11" y="5"/>
                  </a:moveTo>
                  <a:cubicBezTo>
                    <a:pt x="11" y="5"/>
                    <a:pt x="11" y="4"/>
                    <a:pt x="11" y="4"/>
                  </a:cubicBezTo>
                  <a:cubicBezTo>
                    <a:pt x="10" y="4"/>
                    <a:pt x="10" y="4"/>
                    <a:pt x="9" y="4"/>
                  </a:cubicBezTo>
                  <a:cubicBezTo>
                    <a:pt x="9" y="4"/>
                    <a:pt x="8" y="4"/>
                    <a:pt x="8" y="4"/>
                  </a:cubicBezTo>
                  <a:cubicBezTo>
                    <a:pt x="7" y="4"/>
                    <a:pt x="7" y="4"/>
                    <a:pt x="6" y="4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10" y="8"/>
                    <a:pt x="10" y="8"/>
                    <a:pt x="11" y="8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3" y="8"/>
                    <a:pt x="13" y="8"/>
                    <a:pt x="14" y="8"/>
                  </a:cubicBezTo>
                  <a:cubicBezTo>
                    <a:pt x="14" y="8"/>
                    <a:pt x="14" y="7"/>
                    <a:pt x="14" y="7"/>
                  </a:cubicBezTo>
                  <a:cubicBezTo>
                    <a:pt x="14" y="6"/>
                    <a:pt x="14" y="6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23" name="Freeform 108"/>
            <p:cNvSpPr/>
            <p:nvPr/>
          </p:nvSpPr>
          <p:spPr>
            <a:xfrm>
              <a:off x="4449" y="1263"/>
              <a:ext cx="5" cy="8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5" y="13"/>
                </a:cxn>
                <a:cxn ang="0">
                  <a:pos x="8" y="13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5" y="5"/>
                </a:cxn>
              </a:cxnLst>
              <a:pathLst>
                <a:path w="3" h="5">
                  <a:moveTo>
                    <a:pt x="2" y="2"/>
                  </a:move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24" name="Freeform 109"/>
            <p:cNvSpPr/>
            <p:nvPr/>
          </p:nvSpPr>
          <p:spPr>
            <a:xfrm>
              <a:off x="4286" y="1271"/>
              <a:ext cx="5" cy="5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3"/>
                </a:cxn>
              </a:cxnLst>
              <a:pathLst>
                <a:path w="3" h="3">
                  <a:moveTo>
                    <a:pt x="3" y="1"/>
                  </a:move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25" name="Freeform 110"/>
            <p:cNvSpPr/>
            <p:nvPr/>
          </p:nvSpPr>
          <p:spPr>
            <a:xfrm>
              <a:off x="4367" y="1310"/>
              <a:ext cx="4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" y="5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2" h="2">
                  <a:moveTo>
                    <a:pt x="0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26" name="Freeform 111"/>
            <p:cNvSpPr/>
            <p:nvPr/>
          </p:nvSpPr>
          <p:spPr>
            <a:xfrm>
              <a:off x="3683" y="1332"/>
              <a:ext cx="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7" y="12"/>
                </a:cxn>
                <a:cxn ang="0">
                  <a:pos x="12" y="12"/>
                </a:cxn>
                <a:cxn ang="0">
                  <a:pos x="12" y="7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0" y="0"/>
                </a:cxn>
              </a:cxnLst>
              <a:pathLst>
                <a:path w="4" h="4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27" name="Freeform 112"/>
            <p:cNvSpPr/>
            <p:nvPr/>
          </p:nvSpPr>
          <p:spPr>
            <a:xfrm>
              <a:off x="4463" y="1299"/>
              <a:ext cx="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28" name="Freeform 113"/>
            <p:cNvSpPr>
              <a:spLocks noEditPoints="1"/>
            </p:cNvSpPr>
            <p:nvPr/>
          </p:nvSpPr>
          <p:spPr>
            <a:xfrm>
              <a:off x="3995" y="887"/>
              <a:ext cx="482" cy="604"/>
            </a:xfrm>
            <a:custGeom>
              <a:avLst/>
              <a:gdLst/>
              <a:ahLst/>
              <a:cxnLst>
                <a:cxn ang="0">
                  <a:pos x="539" y="70"/>
                </a:cxn>
                <a:cxn ang="0">
                  <a:pos x="487" y="73"/>
                </a:cxn>
                <a:cxn ang="0">
                  <a:pos x="470" y="122"/>
                </a:cxn>
                <a:cxn ang="0">
                  <a:pos x="445" y="57"/>
                </a:cxn>
                <a:cxn ang="0">
                  <a:pos x="430" y="42"/>
                </a:cxn>
                <a:cxn ang="0">
                  <a:pos x="414" y="118"/>
                </a:cxn>
                <a:cxn ang="0">
                  <a:pos x="405" y="146"/>
                </a:cxn>
                <a:cxn ang="0">
                  <a:pos x="369" y="146"/>
                </a:cxn>
                <a:cxn ang="0">
                  <a:pos x="308" y="143"/>
                </a:cxn>
                <a:cxn ang="0">
                  <a:pos x="212" y="151"/>
                </a:cxn>
                <a:cxn ang="0">
                  <a:pos x="167" y="230"/>
                </a:cxn>
                <a:cxn ang="0">
                  <a:pos x="179" y="312"/>
                </a:cxn>
                <a:cxn ang="0">
                  <a:pos x="127" y="319"/>
                </a:cxn>
                <a:cxn ang="0">
                  <a:pos x="78" y="287"/>
                </a:cxn>
                <a:cxn ang="0">
                  <a:pos x="78" y="345"/>
                </a:cxn>
                <a:cxn ang="0">
                  <a:pos x="103" y="367"/>
                </a:cxn>
                <a:cxn ang="0">
                  <a:pos x="118" y="400"/>
                </a:cxn>
                <a:cxn ang="0">
                  <a:pos x="66" y="463"/>
                </a:cxn>
                <a:cxn ang="0">
                  <a:pos x="57" y="543"/>
                </a:cxn>
                <a:cxn ang="0">
                  <a:pos x="9" y="621"/>
                </a:cxn>
                <a:cxn ang="0">
                  <a:pos x="33" y="712"/>
                </a:cxn>
                <a:cxn ang="0">
                  <a:pos x="124" y="736"/>
                </a:cxn>
                <a:cxn ang="0">
                  <a:pos x="193" y="761"/>
                </a:cxn>
                <a:cxn ang="0">
                  <a:pos x="228" y="855"/>
                </a:cxn>
                <a:cxn ang="0">
                  <a:pos x="228" y="964"/>
                </a:cxn>
                <a:cxn ang="0">
                  <a:pos x="273" y="1051"/>
                </a:cxn>
                <a:cxn ang="0">
                  <a:pos x="355" y="997"/>
                </a:cxn>
                <a:cxn ang="0">
                  <a:pos x="397" y="912"/>
                </a:cxn>
                <a:cxn ang="0">
                  <a:pos x="414" y="823"/>
                </a:cxn>
                <a:cxn ang="0">
                  <a:pos x="470" y="752"/>
                </a:cxn>
                <a:cxn ang="0">
                  <a:pos x="482" y="679"/>
                </a:cxn>
                <a:cxn ang="0">
                  <a:pos x="487" y="654"/>
                </a:cxn>
                <a:cxn ang="0">
                  <a:pos x="553" y="585"/>
                </a:cxn>
                <a:cxn ang="0">
                  <a:pos x="597" y="573"/>
                </a:cxn>
                <a:cxn ang="0">
                  <a:pos x="654" y="639"/>
                </a:cxn>
                <a:cxn ang="0">
                  <a:pos x="705" y="695"/>
                </a:cxn>
                <a:cxn ang="0">
                  <a:pos x="708" y="648"/>
                </a:cxn>
                <a:cxn ang="0">
                  <a:pos x="781" y="585"/>
                </a:cxn>
                <a:cxn ang="0">
                  <a:pos x="600" y="0"/>
                </a:cxn>
                <a:cxn ang="0">
                  <a:pos x="339" y="191"/>
                </a:cxn>
                <a:cxn ang="0">
                  <a:pos x="336" y="392"/>
                </a:cxn>
                <a:cxn ang="0">
                  <a:pos x="388" y="437"/>
                </a:cxn>
                <a:cxn ang="0">
                  <a:pos x="294" y="254"/>
                </a:cxn>
                <a:cxn ang="0">
                  <a:pos x="237" y="294"/>
                </a:cxn>
                <a:cxn ang="0">
                  <a:pos x="230" y="230"/>
                </a:cxn>
                <a:cxn ang="0">
                  <a:pos x="251" y="249"/>
                </a:cxn>
                <a:cxn ang="0">
                  <a:pos x="228" y="319"/>
                </a:cxn>
                <a:cxn ang="0">
                  <a:pos x="188" y="282"/>
                </a:cxn>
                <a:cxn ang="0">
                  <a:pos x="285" y="512"/>
                </a:cxn>
                <a:cxn ang="0">
                  <a:pos x="204" y="503"/>
                </a:cxn>
                <a:cxn ang="0">
                  <a:pos x="118" y="494"/>
                </a:cxn>
                <a:cxn ang="0">
                  <a:pos x="146" y="446"/>
                </a:cxn>
                <a:cxn ang="0">
                  <a:pos x="218" y="449"/>
                </a:cxn>
                <a:cxn ang="0">
                  <a:pos x="245" y="458"/>
                </a:cxn>
                <a:cxn ang="0">
                  <a:pos x="221" y="414"/>
                </a:cxn>
                <a:cxn ang="0">
                  <a:pos x="285" y="479"/>
                </a:cxn>
                <a:cxn ang="0">
                  <a:pos x="327" y="486"/>
                </a:cxn>
                <a:cxn ang="0">
                  <a:pos x="369" y="496"/>
                </a:cxn>
                <a:cxn ang="0">
                  <a:pos x="388" y="597"/>
                </a:cxn>
                <a:cxn ang="0">
                  <a:pos x="402" y="601"/>
                </a:cxn>
                <a:cxn ang="0">
                  <a:pos x="512" y="566"/>
                </a:cxn>
                <a:cxn ang="0">
                  <a:pos x="487" y="552"/>
                </a:cxn>
                <a:cxn ang="0">
                  <a:pos x="536" y="136"/>
                </a:cxn>
              </a:cxnLst>
              <a:pathLst>
                <a:path w="277" h="347">
                  <a:moveTo>
                    <a:pt x="197" y="1"/>
                  </a:moveTo>
                  <a:cubicBezTo>
                    <a:pt x="196" y="1"/>
                    <a:pt x="196" y="1"/>
                    <a:pt x="195" y="1"/>
                  </a:cubicBezTo>
                  <a:cubicBezTo>
                    <a:pt x="195" y="2"/>
                    <a:pt x="195" y="3"/>
                    <a:pt x="195" y="3"/>
                  </a:cubicBezTo>
                  <a:cubicBezTo>
                    <a:pt x="195" y="3"/>
                    <a:pt x="194" y="3"/>
                    <a:pt x="194" y="3"/>
                  </a:cubicBezTo>
                  <a:cubicBezTo>
                    <a:pt x="193" y="3"/>
                    <a:pt x="193" y="3"/>
                    <a:pt x="192" y="3"/>
                  </a:cubicBezTo>
                  <a:cubicBezTo>
                    <a:pt x="192" y="4"/>
                    <a:pt x="192" y="4"/>
                    <a:pt x="192" y="5"/>
                  </a:cubicBezTo>
                  <a:cubicBezTo>
                    <a:pt x="192" y="5"/>
                    <a:pt x="192" y="6"/>
                    <a:pt x="192" y="6"/>
                  </a:cubicBezTo>
                  <a:cubicBezTo>
                    <a:pt x="192" y="6"/>
                    <a:pt x="191" y="6"/>
                    <a:pt x="191" y="6"/>
                  </a:cubicBezTo>
                  <a:cubicBezTo>
                    <a:pt x="191" y="7"/>
                    <a:pt x="191" y="7"/>
                    <a:pt x="191" y="8"/>
                  </a:cubicBezTo>
                  <a:cubicBezTo>
                    <a:pt x="190" y="8"/>
                    <a:pt x="190" y="8"/>
                    <a:pt x="189" y="8"/>
                  </a:cubicBezTo>
                  <a:cubicBezTo>
                    <a:pt x="189" y="9"/>
                    <a:pt x="189" y="9"/>
                    <a:pt x="189" y="10"/>
                  </a:cubicBezTo>
                  <a:cubicBezTo>
                    <a:pt x="189" y="10"/>
                    <a:pt x="189" y="11"/>
                    <a:pt x="189" y="11"/>
                  </a:cubicBezTo>
                  <a:cubicBezTo>
                    <a:pt x="190" y="11"/>
                    <a:pt x="190" y="11"/>
                    <a:pt x="191" y="11"/>
                  </a:cubicBezTo>
                  <a:cubicBezTo>
                    <a:pt x="191" y="12"/>
                    <a:pt x="191" y="12"/>
                    <a:pt x="191" y="13"/>
                  </a:cubicBezTo>
                  <a:cubicBezTo>
                    <a:pt x="190" y="13"/>
                    <a:pt x="190" y="13"/>
                    <a:pt x="189" y="13"/>
                  </a:cubicBezTo>
                  <a:cubicBezTo>
                    <a:pt x="189" y="13"/>
                    <a:pt x="188" y="13"/>
                    <a:pt x="188" y="13"/>
                  </a:cubicBezTo>
                  <a:cubicBezTo>
                    <a:pt x="188" y="13"/>
                    <a:pt x="188" y="14"/>
                    <a:pt x="188" y="14"/>
                  </a:cubicBezTo>
                  <a:cubicBezTo>
                    <a:pt x="187" y="14"/>
                    <a:pt x="187" y="14"/>
                    <a:pt x="186" y="14"/>
                  </a:cubicBezTo>
                  <a:cubicBezTo>
                    <a:pt x="186" y="15"/>
                    <a:pt x="186" y="15"/>
                    <a:pt x="186" y="16"/>
                  </a:cubicBezTo>
                  <a:cubicBezTo>
                    <a:pt x="185" y="16"/>
                    <a:pt x="185" y="16"/>
                    <a:pt x="184" y="16"/>
                  </a:cubicBezTo>
                  <a:cubicBezTo>
                    <a:pt x="184" y="16"/>
                    <a:pt x="183" y="16"/>
                    <a:pt x="183" y="16"/>
                  </a:cubicBezTo>
                  <a:cubicBezTo>
                    <a:pt x="183" y="17"/>
                    <a:pt x="183" y="17"/>
                    <a:pt x="183" y="18"/>
                  </a:cubicBezTo>
                  <a:cubicBezTo>
                    <a:pt x="182" y="18"/>
                    <a:pt x="182" y="18"/>
                    <a:pt x="181" y="18"/>
                  </a:cubicBezTo>
                  <a:cubicBezTo>
                    <a:pt x="181" y="18"/>
                    <a:pt x="181" y="19"/>
                    <a:pt x="181" y="19"/>
                  </a:cubicBezTo>
                  <a:cubicBezTo>
                    <a:pt x="181" y="19"/>
                    <a:pt x="180" y="19"/>
                    <a:pt x="180" y="19"/>
                  </a:cubicBezTo>
                  <a:cubicBezTo>
                    <a:pt x="179" y="19"/>
                    <a:pt x="179" y="19"/>
                    <a:pt x="178" y="19"/>
                  </a:cubicBezTo>
                  <a:cubicBezTo>
                    <a:pt x="178" y="20"/>
                    <a:pt x="178" y="20"/>
                    <a:pt x="178" y="21"/>
                  </a:cubicBezTo>
                  <a:cubicBezTo>
                    <a:pt x="178" y="21"/>
                    <a:pt x="178" y="22"/>
                    <a:pt x="178" y="23"/>
                  </a:cubicBezTo>
                  <a:cubicBezTo>
                    <a:pt x="178" y="23"/>
                    <a:pt x="178" y="24"/>
                    <a:pt x="178" y="24"/>
                  </a:cubicBezTo>
                  <a:cubicBezTo>
                    <a:pt x="178" y="24"/>
                    <a:pt x="177" y="24"/>
                    <a:pt x="177" y="24"/>
                  </a:cubicBezTo>
                  <a:cubicBezTo>
                    <a:pt x="176" y="24"/>
                    <a:pt x="176" y="24"/>
                    <a:pt x="175" y="24"/>
                  </a:cubicBezTo>
                  <a:cubicBezTo>
                    <a:pt x="175" y="24"/>
                    <a:pt x="175" y="23"/>
                    <a:pt x="175" y="23"/>
                  </a:cubicBezTo>
                  <a:cubicBezTo>
                    <a:pt x="174" y="23"/>
                    <a:pt x="174" y="23"/>
                    <a:pt x="173" y="23"/>
                  </a:cubicBezTo>
                  <a:cubicBezTo>
                    <a:pt x="173" y="22"/>
                    <a:pt x="173" y="21"/>
                    <a:pt x="173" y="21"/>
                  </a:cubicBezTo>
                  <a:cubicBezTo>
                    <a:pt x="173" y="21"/>
                    <a:pt x="172" y="21"/>
                    <a:pt x="172" y="21"/>
                  </a:cubicBezTo>
                  <a:cubicBezTo>
                    <a:pt x="171" y="21"/>
                    <a:pt x="171" y="21"/>
                    <a:pt x="170" y="21"/>
                  </a:cubicBezTo>
                  <a:cubicBezTo>
                    <a:pt x="170" y="21"/>
                    <a:pt x="170" y="22"/>
                    <a:pt x="170" y="23"/>
                  </a:cubicBezTo>
                  <a:cubicBezTo>
                    <a:pt x="171" y="23"/>
                    <a:pt x="171" y="23"/>
                    <a:pt x="172" y="23"/>
                  </a:cubicBezTo>
                  <a:cubicBezTo>
                    <a:pt x="172" y="23"/>
                    <a:pt x="172" y="24"/>
                    <a:pt x="172" y="24"/>
                  </a:cubicBezTo>
                  <a:cubicBezTo>
                    <a:pt x="172" y="25"/>
                    <a:pt x="172" y="25"/>
                    <a:pt x="172" y="26"/>
                  </a:cubicBezTo>
                  <a:cubicBezTo>
                    <a:pt x="172" y="26"/>
                    <a:pt x="172" y="27"/>
                    <a:pt x="172" y="27"/>
                  </a:cubicBezTo>
                  <a:cubicBezTo>
                    <a:pt x="171" y="27"/>
                    <a:pt x="171" y="27"/>
                    <a:pt x="170" y="27"/>
                  </a:cubicBezTo>
                  <a:cubicBezTo>
                    <a:pt x="170" y="27"/>
                    <a:pt x="170" y="26"/>
                    <a:pt x="170" y="26"/>
                  </a:cubicBezTo>
                  <a:cubicBezTo>
                    <a:pt x="170" y="26"/>
                    <a:pt x="169" y="26"/>
                    <a:pt x="169" y="26"/>
                  </a:cubicBezTo>
                  <a:cubicBezTo>
                    <a:pt x="169" y="25"/>
                    <a:pt x="169" y="25"/>
                    <a:pt x="169" y="24"/>
                  </a:cubicBezTo>
                  <a:cubicBezTo>
                    <a:pt x="168" y="24"/>
                    <a:pt x="168" y="24"/>
                    <a:pt x="167" y="24"/>
                  </a:cubicBezTo>
                  <a:cubicBezTo>
                    <a:pt x="167" y="24"/>
                    <a:pt x="167" y="23"/>
                    <a:pt x="167" y="23"/>
                  </a:cubicBezTo>
                  <a:cubicBezTo>
                    <a:pt x="167" y="22"/>
                    <a:pt x="167" y="21"/>
                    <a:pt x="167" y="21"/>
                  </a:cubicBezTo>
                  <a:cubicBezTo>
                    <a:pt x="167" y="21"/>
                    <a:pt x="166" y="21"/>
                    <a:pt x="166" y="21"/>
                  </a:cubicBezTo>
                  <a:cubicBezTo>
                    <a:pt x="166" y="20"/>
                    <a:pt x="166" y="20"/>
                    <a:pt x="166" y="19"/>
                  </a:cubicBezTo>
                  <a:cubicBezTo>
                    <a:pt x="165" y="19"/>
                    <a:pt x="165" y="19"/>
                    <a:pt x="164" y="19"/>
                  </a:cubicBezTo>
                  <a:cubicBezTo>
                    <a:pt x="164" y="20"/>
                    <a:pt x="164" y="20"/>
                    <a:pt x="164" y="21"/>
                  </a:cubicBezTo>
                  <a:cubicBezTo>
                    <a:pt x="164" y="21"/>
                    <a:pt x="163" y="21"/>
                    <a:pt x="163" y="21"/>
                  </a:cubicBezTo>
                  <a:cubicBezTo>
                    <a:pt x="163" y="21"/>
                    <a:pt x="163" y="22"/>
                    <a:pt x="163" y="23"/>
                  </a:cubicBezTo>
                  <a:cubicBezTo>
                    <a:pt x="163" y="23"/>
                    <a:pt x="163" y="24"/>
                    <a:pt x="163" y="24"/>
                  </a:cubicBezTo>
                  <a:cubicBezTo>
                    <a:pt x="162" y="24"/>
                    <a:pt x="161" y="24"/>
                    <a:pt x="161" y="24"/>
                  </a:cubicBezTo>
                  <a:cubicBezTo>
                    <a:pt x="161" y="25"/>
                    <a:pt x="161" y="25"/>
                    <a:pt x="161" y="26"/>
                  </a:cubicBezTo>
                  <a:cubicBezTo>
                    <a:pt x="161" y="26"/>
                    <a:pt x="161" y="27"/>
                    <a:pt x="161" y="27"/>
                  </a:cubicBezTo>
                  <a:cubicBezTo>
                    <a:pt x="161" y="27"/>
                    <a:pt x="162" y="27"/>
                    <a:pt x="163" y="27"/>
                  </a:cubicBezTo>
                  <a:cubicBezTo>
                    <a:pt x="163" y="28"/>
                    <a:pt x="163" y="28"/>
                    <a:pt x="163" y="29"/>
                  </a:cubicBezTo>
                  <a:cubicBezTo>
                    <a:pt x="163" y="29"/>
                    <a:pt x="163" y="30"/>
                    <a:pt x="163" y="30"/>
                  </a:cubicBezTo>
                  <a:cubicBezTo>
                    <a:pt x="162" y="30"/>
                    <a:pt x="161" y="30"/>
                    <a:pt x="161" y="30"/>
                  </a:cubicBezTo>
                  <a:cubicBezTo>
                    <a:pt x="160" y="30"/>
                    <a:pt x="160" y="30"/>
                    <a:pt x="159" y="30"/>
                  </a:cubicBezTo>
                  <a:cubicBezTo>
                    <a:pt x="159" y="31"/>
                    <a:pt x="159" y="32"/>
                    <a:pt x="159" y="32"/>
                  </a:cubicBezTo>
                  <a:cubicBezTo>
                    <a:pt x="159" y="33"/>
                    <a:pt x="159" y="33"/>
                    <a:pt x="159" y="34"/>
                  </a:cubicBezTo>
                  <a:cubicBezTo>
                    <a:pt x="160" y="34"/>
                    <a:pt x="160" y="34"/>
                    <a:pt x="161" y="34"/>
                  </a:cubicBezTo>
                  <a:cubicBezTo>
                    <a:pt x="161" y="34"/>
                    <a:pt x="161" y="35"/>
                    <a:pt x="161" y="35"/>
                  </a:cubicBezTo>
                  <a:cubicBezTo>
                    <a:pt x="161" y="36"/>
                    <a:pt x="161" y="36"/>
                    <a:pt x="161" y="37"/>
                  </a:cubicBezTo>
                  <a:cubicBezTo>
                    <a:pt x="161" y="38"/>
                    <a:pt x="161" y="38"/>
                    <a:pt x="161" y="39"/>
                  </a:cubicBezTo>
                  <a:cubicBezTo>
                    <a:pt x="161" y="39"/>
                    <a:pt x="161" y="40"/>
                    <a:pt x="161" y="40"/>
                  </a:cubicBezTo>
                  <a:cubicBezTo>
                    <a:pt x="161" y="40"/>
                    <a:pt x="162" y="40"/>
                    <a:pt x="163" y="40"/>
                  </a:cubicBezTo>
                  <a:cubicBezTo>
                    <a:pt x="163" y="40"/>
                    <a:pt x="164" y="40"/>
                    <a:pt x="164" y="40"/>
                  </a:cubicBezTo>
                  <a:cubicBezTo>
                    <a:pt x="164" y="41"/>
                    <a:pt x="164" y="41"/>
                    <a:pt x="164" y="42"/>
                  </a:cubicBezTo>
                  <a:cubicBezTo>
                    <a:pt x="165" y="42"/>
                    <a:pt x="165" y="42"/>
                    <a:pt x="166" y="42"/>
                  </a:cubicBezTo>
                  <a:cubicBezTo>
                    <a:pt x="166" y="42"/>
                    <a:pt x="166" y="43"/>
                    <a:pt x="166" y="43"/>
                  </a:cubicBezTo>
                  <a:cubicBezTo>
                    <a:pt x="165" y="43"/>
                    <a:pt x="165" y="43"/>
                    <a:pt x="164" y="43"/>
                  </a:cubicBezTo>
                  <a:cubicBezTo>
                    <a:pt x="164" y="43"/>
                    <a:pt x="164" y="42"/>
                    <a:pt x="164" y="42"/>
                  </a:cubicBezTo>
                  <a:cubicBezTo>
                    <a:pt x="164" y="42"/>
                    <a:pt x="163" y="42"/>
                    <a:pt x="163" y="42"/>
                  </a:cubicBezTo>
                  <a:cubicBezTo>
                    <a:pt x="162" y="42"/>
                    <a:pt x="161" y="42"/>
                    <a:pt x="161" y="42"/>
                  </a:cubicBezTo>
                  <a:cubicBezTo>
                    <a:pt x="160" y="42"/>
                    <a:pt x="160" y="42"/>
                    <a:pt x="159" y="42"/>
                  </a:cubicBezTo>
                  <a:cubicBezTo>
                    <a:pt x="159" y="41"/>
                    <a:pt x="159" y="41"/>
                    <a:pt x="159" y="40"/>
                  </a:cubicBezTo>
                  <a:cubicBezTo>
                    <a:pt x="159" y="40"/>
                    <a:pt x="158" y="40"/>
                    <a:pt x="158" y="40"/>
                  </a:cubicBezTo>
                  <a:cubicBezTo>
                    <a:pt x="157" y="40"/>
                    <a:pt x="157" y="40"/>
                    <a:pt x="156" y="40"/>
                  </a:cubicBezTo>
                  <a:cubicBezTo>
                    <a:pt x="156" y="40"/>
                    <a:pt x="155" y="40"/>
                    <a:pt x="155" y="40"/>
                  </a:cubicBezTo>
                  <a:cubicBezTo>
                    <a:pt x="154" y="40"/>
                    <a:pt x="154" y="40"/>
                    <a:pt x="153" y="40"/>
                  </a:cubicBezTo>
                  <a:cubicBezTo>
                    <a:pt x="153" y="40"/>
                    <a:pt x="152" y="40"/>
                    <a:pt x="151" y="40"/>
                  </a:cubicBezTo>
                  <a:cubicBezTo>
                    <a:pt x="151" y="40"/>
                    <a:pt x="150" y="40"/>
                    <a:pt x="150" y="40"/>
                  </a:cubicBezTo>
                  <a:cubicBezTo>
                    <a:pt x="150" y="40"/>
                    <a:pt x="150" y="39"/>
                    <a:pt x="150" y="39"/>
                  </a:cubicBezTo>
                  <a:cubicBezTo>
                    <a:pt x="149" y="39"/>
                    <a:pt x="149" y="39"/>
                    <a:pt x="148" y="39"/>
                  </a:cubicBezTo>
                  <a:cubicBezTo>
                    <a:pt x="148" y="39"/>
                    <a:pt x="147" y="39"/>
                    <a:pt x="147" y="39"/>
                  </a:cubicBezTo>
                  <a:cubicBezTo>
                    <a:pt x="147" y="38"/>
                    <a:pt x="147" y="38"/>
                    <a:pt x="147" y="37"/>
                  </a:cubicBezTo>
                  <a:cubicBezTo>
                    <a:pt x="146" y="37"/>
                    <a:pt x="146" y="37"/>
                    <a:pt x="145" y="37"/>
                  </a:cubicBezTo>
                  <a:cubicBezTo>
                    <a:pt x="145" y="37"/>
                    <a:pt x="144" y="37"/>
                    <a:pt x="144" y="37"/>
                  </a:cubicBezTo>
                  <a:cubicBezTo>
                    <a:pt x="143" y="37"/>
                    <a:pt x="143" y="37"/>
                    <a:pt x="142" y="37"/>
                  </a:cubicBezTo>
                  <a:cubicBezTo>
                    <a:pt x="142" y="37"/>
                    <a:pt x="141" y="37"/>
                    <a:pt x="141" y="37"/>
                  </a:cubicBezTo>
                  <a:cubicBezTo>
                    <a:pt x="141" y="36"/>
                    <a:pt x="141" y="36"/>
                    <a:pt x="141" y="35"/>
                  </a:cubicBezTo>
                  <a:cubicBezTo>
                    <a:pt x="141" y="35"/>
                    <a:pt x="141" y="34"/>
                    <a:pt x="141" y="34"/>
                  </a:cubicBezTo>
                  <a:cubicBezTo>
                    <a:pt x="140" y="34"/>
                    <a:pt x="140" y="34"/>
                    <a:pt x="139" y="34"/>
                  </a:cubicBezTo>
                  <a:cubicBezTo>
                    <a:pt x="139" y="33"/>
                    <a:pt x="139" y="33"/>
                    <a:pt x="139" y="32"/>
                  </a:cubicBezTo>
                  <a:cubicBezTo>
                    <a:pt x="139" y="32"/>
                    <a:pt x="139" y="31"/>
                    <a:pt x="139" y="30"/>
                  </a:cubicBezTo>
                  <a:cubicBezTo>
                    <a:pt x="140" y="30"/>
                    <a:pt x="140" y="30"/>
                    <a:pt x="141" y="30"/>
                  </a:cubicBezTo>
                  <a:cubicBezTo>
                    <a:pt x="141" y="30"/>
                    <a:pt x="141" y="29"/>
                    <a:pt x="141" y="29"/>
                  </a:cubicBezTo>
                  <a:cubicBezTo>
                    <a:pt x="141" y="28"/>
                    <a:pt x="141" y="28"/>
                    <a:pt x="141" y="27"/>
                  </a:cubicBezTo>
                  <a:cubicBezTo>
                    <a:pt x="141" y="27"/>
                    <a:pt x="142" y="27"/>
                    <a:pt x="142" y="27"/>
                  </a:cubicBezTo>
                  <a:cubicBezTo>
                    <a:pt x="142" y="27"/>
                    <a:pt x="142" y="26"/>
                    <a:pt x="142" y="26"/>
                  </a:cubicBezTo>
                  <a:cubicBezTo>
                    <a:pt x="142" y="25"/>
                    <a:pt x="142" y="25"/>
                    <a:pt x="142" y="24"/>
                  </a:cubicBezTo>
                  <a:cubicBezTo>
                    <a:pt x="142" y="24"/>
                    <a:pt x="142" y="23"/>
                    <a:pt x="142" y="23"/>
                  </a:cubicBezTo>
                  <a:cubicBezTo>
                    <a:pt x="143" y="23"/>
                    <a:pt x="143" y="23"/>
                    <a:pt x="144" y="23"/>
                  </a:cubicBezTo>
                  <a:cubicBezTo>
                    <a:pt x="144" y="22"/>
                    <a:pt x="144" y="21"/>
                    <a:pt x="144" y="21"/>
                  </a:cubicBezTo>
                  <a:cubicBezTo>
                    <a:pt x="144" y="21"/>
                    <a:pt x="145" y="21"/>
                    <a:pt x="145" y="21"/>
                  </a:cubicBezTo>
                  <a:cubicBezTo>
                    <a:pt x="145" y="20"/>
                    <a:pt x="145" y="20"/>
                    <a:pt x="145" y="19"/>
                  </a:cubicBezTo>
                  <a:cubicBezTo>
                    <a:pt x="146" y="19"/>
                    <a:pt x="146" y="19"/>
                    <a:pt x="147" y="19"/>
                  </a:cubicBezTo>
                  <a:cubicBezTo>
                    <a:pt x="147" y="19"/>
                    <a:pt x="147" y="18"/>
                    <a:pt x="147" y="18"/>
                  </a:cubicBezTo>
                  <a:cubicBezTo>
                    <a:pt x="147" y="18"/>
                    <a:pt x="148" y="18"/>
                    <a:pt x="148" y="18"/>
                  </a:cubicBezTo>
                  <a:cubicBezTo>
                    <a:pt x="148" y="17"/>
                    <a:pt x="148" y="17"/>
                    <a:pt x="148" y="16"/>
                  </a:cubicBezTo>
                  <a:cubicBezTo>
                    <a:pt x="149" y="16"/>
                    <a:pt x="149" y="16"/>
                    <a:pt x="150" y="16"/>
                  </a:cubicBezTo>
                  <a:cubicBezTo>
                    <a:pt x="150" y="15"/>
                    <a:pt x="150" y="15"/>
                    <a:pt x="150" y="14"/>
                  </a:cubicBezTo>
                  <a:cubicBezTo>
                    <a:pt x="150" y="14"/>
                    <a:pt x="151" y="14"/>
                    <a:pt x="151" y="14"/>
                  </a:cubicBezTo>
                  <a:cubicBezTo>
                    <a:pt x="152" y="14"/>
                    <a:pt x="153" y="14"/>
                    <a:pt x="153" y="14"/>
                  </a:cubicBezTo>
                  <a:cubicBezTo>
                    <a:pt x="153" y="14"/>
                    <a:pt x="153" y="13"/>
                    <a:pt x="153" y="13"/>
                  </a:cubicBezTo>
                  <a:cubicBezTo>
                    <a:pt x="154" y="13"/>
                    <a:pt x="154" y="13"/>
                    <a:pt x="155" y="13"/>
                  </a:cubicBezTo>
                  <a:cubicBezTo>
                    <a:pt x="155" y="13"/>
                    <a:pt x="156" y="13"/>
                    <a:pt x="156" y="13"/>
                  </a:cubicBezTo>
                  <a:cubicBezTo>
                    <a:pt x="156" y="12"/>
                    <a:pt x="156" y="12"/>
                    <a:pt x="156" y="11"/>
                  </a:cubicBezTo>
                  <a:cubicBezTo>
                    <a:pt x="157" y="11"/>
                    <a:pt x="157" y="11"/>
                    <a:pt x="158" y="11"/>
                  </a:cubicBezTo>
                  <a:cubicBezTo>
                    <a:pt x="158" y="11"/>
                    <a:pt x="158" y="10"/>
                    <a:pt x="158" y="10"/>
                  </a:cubicBezTo>
                  <a:cubicBezTo>
                    <a:pt x="158" y="9"/>
                    <a:pt x="158" y="9"/>
                    <a:pt x="158" y="8"/>
                  </a:cubicBezTo>
                  <a:cubicBezTo>
                    <a:pt x="157" y="8"/>
                    <a:pt x="157" y="8"/>
                    <a:pt x="156" y="8"/>
                  </a:cubicBezTo>
                  <a:cubicBezTo>
                    <a:pt x="156" y="8"/>
                    <a:pt x="155" y="8"/>
                    <a:pt x="155" y="8"/>
                  </a:cubicBezTo>
                  <a:cubicBezTo>
                    <a:pt x="154" y="8"/>
                    <a:pt x="154" y="8"/>
                    <a:pt x="153" y="8"/>
                  </a:cubicBezTo>
                  <a:cubicBezTo>
                    <a:pt x="153" y="8"/>
                    <a:pt x="152" y="8"/>
                    <a:pt x="151" y="8"/>
                  </a:cubicBezTo>
                  <a:cubicBezTo>
                    <a:pt x="151" y="9"/>
                    <a:pt x="151" y="9"/>
                    <a:pt x="151" y="10"/>
                  </a:cubicBezTo>
                  <a:cubicBezTo>
                    <a:pt x="151" y="10"/>
                    <a:pt x="150" y="10"/>
                    <a:pt x="150" y="10"/>
                  </a:cubicBezTo>
                  <a:cubicBezTo>
                    <a:pt x="150" y="10"/>
                    <a:pt x="150" y="11"/>
                    <a:pt x="150" y="11"/>
                  </a:cubicBezTo>
                  <a:cubicBezTo>
                    <a:pt x="149" y="11"/>
                    <a:pt x="149" y="11"/>
                    <a:pt x="148" y="11"/>
                  </a:cubicBezTo>
                  <a:cubicBezTo>
                    <a:pt x="148" y="11"/>
                    <a:pt x="147" y="11"/>
                    <a:pt x="147" y="11"/>
                  </a:cubicBezTo>
                  <a:cubicBezTo>
                    <a:pt x="147" y="12"/>
                    <a:pt x="147" y="12"/>
                    <a:pt x="147" y="13"/>
                  </a:cubicBezTo>
                  <a:cubicBezTo>
                    <a:pt x="146" y="13"/>
                    <a:pt x="146" y="13"/>
                    <a:pt x="145" y="13"/>
                  </a:cubicBezTo>
                  <a:cubicBezTo>
                    <a:pt x="145" y="13"/>
                    <a:pt x="144" y="13"/>
                    <a:pt x="144" y="13"/>
                  </a:cubicBezTo>
                  <a:cubicBezTo>
                    <a:pt x="143" y="13"/>
                    <a:pt x="143" y="13"/>
                    <a:pt x="142" y="13"/>
                  </a:cubicBezTo>
                  <a:cubicBezTo>
                    <a:pt x="142" y="13"/>
                    <a:pt x="142" y="14"/>
                    <a:pt x="142" y="14"/>
                  </a:cubicBezTo>
                  <a:cubicBezTo>
                    <a:pt x="142" y="14"/>
                    <a:pt x="141" y="14"/>
                    <a:pt x="141" y="14"/>
                  </a:cubicBezTo>
                  <a:cubicBezTo>
                    <a:pt x="141" y="15"/>
                    <a:pt x="141" y="15"/>
                    <a:pt x="141" y="16"/>
                  </a:cubicBezTo>
                  <a:cubicBezTo>
                    <a:pt x="140" y="16"/>
                    <a:pt x="140" y="16"/>
                    <a:pt x="139" y="16"/>
                  </a:cubicBezTo>
                  <a:cubicBezTo>
                    <a:pt x="139" y="17"/>
                    <a:pt x="139" y="17"/>
                    <a:pt x="139" y="18"/>
                  </a:cubicBezTo>
                  <a:cubicBezTo>
                    <a:pt x="139" y="18"/>
                    <a:pt x="138" y="18"/>
                    <a:pt x="137" y="18"/>
                  </a:cubicBezTo>
                  <a:cubicBezTo>
                    <a:pt x="137" y="18"/>
                    <a:pt x="137" y="19"/>
                    <a:pt x="137" y="19"/>
                  </a:cubicBezTo>
                  <a:cubicBezTo>
                    <a:pt x="137" y="19"/>
                    <a:pt x="136" y="19"/>
                    <a:pt x="136" y="19"/>
                  </a:cubicBezTo>
                  <a:cubicBezTo>
                    <a:pt x="136" y="20"/>
                    <a:pt x="136" y="20"/>
                    <a:pt x="136" y="21"/>
                  </a:cubicBezTo>
                  <a:cubicBezTo>
                    <a:pt x="136" y="21"/>
                    <a:pt x="136" y="22"/>
                    <a:pt x="136" y="23"/>
                  </a:cubicBezTo>
                  <a:cubicBezTo>
                    <a:pt x="136" y="23"/>
                    <a:pt x="136" y="24"/>
                    <a:pt x="136" y="24"/>
                  </a:cubicBezTo>
                  <a:cubicBezTo>
                    <a:pt x="135" y="24"/>
                    <a:pt x="135" y="24"/>
                    <a:pt x="134" y="24"/>
                  </a:cubicBezTo>
                  <a:cubicBezTo>
                    <a:pt x="134" y="25"/>
                    <a:pt x="134" y="25"/>
                    <a:pt x="134" y="26"/>
                  </a:cubicBezTo>
                  <a:cubicBezTo>
                    <a:pt x="134" y="26"/>
                    <a:pt x="134" y="27"/>
                    <a:pt x="134" y="27"/>
                  </a:cubicBezTo>
                  <a:cubicBezTo>
                    <a:pt x="134" y="28"/>
                    <a:pt x="134" y="28"/>
                    <a:pt x="134" y="29"/>
                  </a:cubicBezTo>
                  <a:cubicBezTo>
                    <a:pt x="134" y="29"/>
                    <a:pt x="133" y="29"/>
                    <a:pt x="133" y="29"/>
                  </a:cubicBezTo>
                  <a:cubicBezTo>
                    <a:pt x="133" y="29"/>
                    <a:pt x="133" y="30"/>
                    <a:pt x="133" y="30"/>
                  </a:cubicBezTo>
                  <a:cubicBezTo>
                    <a:pt x="133" y="30"/>
                    <a:pt x="134" y="30"/>
                    <a:pt x="134" y="30"/>
                  </a:cubicBezTo>
                  <a:cubicBezTo>
                    <a:pt x="134" y="31"/>
                    <a:pt x="134" y="32"/>
                    <a:pt x="134" y="32"/>
                  </a:cubicBezTo>
                  <a:cubicBezTo>
                    <a:pt x="134" y="32"/>
                    <a:pt x="133" y="32"/>
                    <a:pt x="133" y="32"/>
                  </a:cubicBezTo>
                  <a:cubicBezTo>
                    <a:pt x="133" y="33"/>
                    <a:pt x="133" y="33"/>
                    <a:pt x="133" y="34"/>
                  </a:cubicBezTo>
                  <a:cubicBezTo>
                    <a:pt x="132" y="34"/>
                    <a:pt x="132" y="34"/>
                    <a:pt x="131" y="34"/>
                  </a:cubicBezTo>
                  <a:cubicBezTo>
                    <a:pt x="131" y="34"/>
                    <a:pt x="131" y="35"/>
                    <a:pt x="131" y="35"/>
                  </a:cubicBezTo>
                  <a:cubicBezTo>
                    <a:pt x="131" y="36"/>
                    <a:pt x="131" y="36"/>
                    <a:pt x="131" y="37"/>
                  </a:cubicBezTo>
                  <a:cubicBezTo>
                    <a:pt x="132" y="37"/>
                    <a:pt x="132" y="37"/>
                    <a:pt x="133" y="37"/>
                  </a:cubicBezTo>
                  <a:cubicBezTo>
                    <a:pt x="133" y="38"/>
                    <a:pt x="133" y="38"/>
                    <a:pt x="133" y="39"/>
                  </a:cubicBezTo>
                  <a:cubicBezTo>
                    <a:pt x="133" y="39"/>
                    <a:pt x="134" y="39"/>
                    <a:pt x="134" y="39"/>
                  </a:cubicBezTo>
                  <a:cubicBezTo>
                    <a:pt x="135" y="39"/>
                    <a:pt x="135" y="39"/>
                    <a:pt x="136" y="39"/>
                  </a:cubicBezTo>
                  <a:cubicBezTo>
                    <a:pt x="136" y="39"/>
                    <a:pt x="137" y="39"/>
                    <a:pt x="137" y="39"/>
                  </a:cubicBezTo>
                  <a:cubicBezTo>
                    <a:pt x="137" y="39"/>
                    <a:pt x="137" y="40"/>
                    <a:pt x="137" y="40"/>
                  </a:cubicBezTo>
                  <a:cubicBezTo>
                    <a:pt x="138" y="40"/>
                    <a:pt x="139" y="40"/>
                    <a:pt x="139" y="40"/>
                  </a:cubicBezTo>
                  <a:cubicBezTo>
                    <a:pt x="140" y="40"/>
                    <a:pt x="140" y="40"/>
                    <a:pt x="141" y="40"/>
                  </a:cubicBezTo>
                  <a:cubicBezTo>
                    <a:pt x="141" y="40"/>
                    <a:pt x="142" y="40"/>
                    <a:pt x="142" y="40"/>
                  </a:cubicBezTo>
                  <a:cubicBezTo>
                    <a:pt x="143" y="40"/>
                    <a:pt x="143" y="40"/>
                    <a:pt x="144" y="40"/>
                  </a:cubicBezTo>
                  <a:cubicBezTo>
                    <a:pt x="144" y="40"/>
                    <a:pt x="145" y="40"/>
                    <a:pt x="145" y="40"/>
                  </a:cubicBezTo>
                  <a:cubicBezTo>
                    <a:pt x="146" y="40"/>
                    <a:pt x="146" y="40"/>
                    <a:pt x="147" y="40"/>
                  </a:cubicBezTo>
                  <a:cubicBezTo>
                    <a:pt x="147" y="41"/>
                    <a:pt x="147" y="41"/>
                    <a:pt x="147" y="42"/>
                  </a:cubicBezTo>
                  <a:cubicBezTo>
                    <a:pt x="147" y="42"/>
                    <a:pt x="148" y="42"/>
                    <a:pt x="148" y="42"/>
                  </a:cubicBezTo>
                  <a:cubicBezTo>
                    <a:pt x="149" y="42"/>
                    <a:pt x="149" y="42"/>
                    <a:pt x="150" y="42"/>
                  </a:cubicBezTo>
                  <a:cubicBezTo>
                    <a:pt x="150" y="42"/>
                    <a:pt x="150" y="43"/>
                    <a:pt x="150" y="43"/>
                  </a:cubicBezTo>
                  <a:cubicBezTo>
                    <a:pt x="150" y="44"/>
                    <a:pt x="150" y="44"/>
                    <a:pt x="150" y="45"/>
                  </a:cubicBezTo>
                  <a:cubicBezTo>
                    <a:pt x="149" y="45"/>
                    <a:pt x="149" y="45"/>
                    <a:pt x="148" y="45"/>
                  </a:cubicBezTo>
                  <a:cubicBezTo>
                    <a:pt x="148" y="44"/>
                    <a:pt x="148" y="44"/>
                    <a:pt x="148" y="43"/>
                  </a:cubicBezTo>
                  <a:cubicBezTo>
                    <a:pt x="148" y="43"/>
                    <a:pt x="147" y="43"/>
                    <a:pt x="147" y="43"/>
                  </a:cubicBezTo>
                  <a:cubicBezTo>
                    <a:pt x="147" y="44"/>
                    <a:pt x="147" y="44"/>
                    <a:pt x="147" y="45"/>
                  </a:cubicBezTo>
                  <a:cubicBezTo>
                    <a:pt x="146" y="45"/>
                    <a:pt x="146" y="45"/>
                    <a:pt x="145" y="45"/>
                  </a:cubicBezTo>
                  <a:cubicBezTo>
                    <a:pt x="145" y="45"/>
                    <a:pt x="144" y="45"/>
                    <a:pt x="144" y="45"/>
                  </a:cubicBezTo>
                  <a:cubicBezTo>
                    <a:pt x="143" y="45"/>
                    <a:pt x="143" y="45"/>
                    <a:pt x="142" y="45"/>
                  </a:cubicBezTo>
                  <a:cubicBezTo>
                    <a:pt x="142" y="44"/>
                    <a:pt x="142" y="44"/>
                    <a:pt x="142" y="43"/>
                  </a:cubicBezTo>
                  <a:cubicBezTo>
                    <a:pt x="142" y="43"/>
                    <a:pt x="141" y="43"/>
                    <a:pt x="141" y="43"/>
                  </a:cubicBezTo>
                  <a:cubicBezTo>
                    <a:pt x="140" y="43"/>
                    <a:pt x="140" y="43"/>
                    <a:pt x="139" y="43"/>
                  </a:cubicBezTo>
                  <a:cubicBezTo>
                    <a:pt x="139" y="44"/>
                    <a:pt x="139" y="44"/>
                    <a:pt x="139" y="45"/>
                  </a:cubicBezTo>
                  <a:cubicBezTo>
                    <a:pt x="139" y="45"/>
                    <a:pt x="138" y="45"/>
                    <a:pt x="137" y="45"/>
                  </a:cubicBezTo>
                  <a:cubicBezTo>
                    <a:pt x="137" y="46"/>
                    <a:pt x="137" y="46"/>
                    <a:pt x="137" y="47"/>
                  </a:cubicBezTo>
                  <a:cubicBezTo>
                    <a:pt x="137" y="47"/>
                    <a:pt x="136" y="47"/>
                    <a:pt x="136" y="47"/>
                  </a:cubicBezTo>
                  <a:cubicBezTo>
                    <a:pt x="136" y="47"/>
                    <a:pt x="136" y="48"/>
                    <a:pt x="136" y="48"/>
                  </a:cubicBezTo>
                  <a:cubicBezTo>
                    <a:pt x="135" y="48"/>
                    <a:pt x="135" y="48"/>
                    <a:pt x="134" y="48"/>
                  </a:cubicBezTo>
                  <a:cubicBezTo>
                    <a:pt x="134" y="48"/>
                    <a:pt x="133" y="48"/>
                    <a:pt x="133" y="48"/>
                  </a:cubicBezTo>
                  <a:cubicBezTo>
                    <a:pt x="133" y="49"/>
                    <a:pt x="133" y="49"/>
                    <a:pt x="133" y="50"/>
                  </a:cubicBezTo>
                  <a:cubicBezTo>
                    <a:pt x="132" y="50"/>
                    <a:pt x="132" y="50"/>
                    <a:pt x="131" y="50"/>
                  </a:cubicBezTo>
                  <a:cubicBezTo>
                    <a:pt x="131" y="50"/>
                    <a:pt x="131" y="51"/>
                    <a:pt x="131" y="52"/>
                  </a:cubicBezTo>
                  <a:cubicBezTo>
                    <a:pt x="131" y="52"/>
                    <a:pt x="130" y="52"/>
                    <a:pt x="130" y="52"/>
                  </a:cubicBezTo>
                  <a:cubicBezTo>
                    <a:pt x="130" y="52"/>
                    <a:pt x="130" y="53"/>
                    <a:pt x="130" y="53"/>
                  </a:cubicBezTo>
                  <a:cubicBezTo>
                    <a:pt x="130" y="54"/>
                    <a:pt x="130" y="54"/>
                    <a:pt x="130" y="55"/>
                  </a:cubicBezTo>
                  <a:cubicBezTo>
                    <a:pt x="129" y="55"/>
                    <a:pt x="129" y="55"/>
                    <a:pt x="128" y="55"/>
                  </a:cubicBezTo>
                  <a:cubicBezTo>
                    <a:pt x="128" y="55"/>
                    <a:pt x="127" y="55"/>
                    <a:pt x="126" y="55"/>
                  </a:cubicBezTo>
                  <a:cubicBezTo>
                    <a:pt x="126" y="55"/>
                    <a:pt x="125" y="55"/>
                    <a:pt x="125" y="55"/>
                  </a:cubicBezTo>
                  <a:cubicBezTo>
                    <a:pt x="125" y="54"/>
                    <a:pt x="125" y="54"/>
                    <a:pt x="125" y="53"/>
                  </a:cubicBezTo>
                  <a:cubicBezTo>
                    <a:pt x="125" y="53"/>
                    <a:pt x="126" y="53"/>
                    <a:pt x="126" y="53"/>
                  </a:cubicBezTo>
                  <a:cubicBezTo>
                    <a:pt x="127" y="53"/>
                    <a:pt x="128" y="53"/>
                    <a:pt x="128" y="53"/>
                  </a:cubicBezTo>
                  <a:cubicBezTo>
                    <a:pt x="128" y="53"/>
                    <a:pt x="128" y="52"/>
                    <a:pt x="128" y="52"/>
                  </a:cubicBezTo>
                  <a:cubicBezTo>
                    <a:pt x="128" y="51"/>
                    <a:pt x="128" y="50"/>
                    <a:pt x="128" y="50"/>
                  </a:cubicBezTo>
                  <a:cubicBezTo>
                    <a:pt x="129" y="50"/>
                    <a:pt x="129" y="50"/>
                    <a:pt x="130" y="50"/>
                  </a:cubicBezTo>
                  <a:cubicBezTo>
                    <a:pt x="130" y="49"/>
                    <a:pt x="130" y="49"/>
                    <a:pt x="130" y="48"/>
                  </a:cubicBezTo>
                  <a:cubicBezTo>
                    <a:pt x="130" y="48"/>
                    <a:pt x="131" y="48"/>
                    <a:pt x="131" y="48"/>
                  </a:cubicBezTo>
                  <a:cubicBezTo>
                    <a:pt x="131" y="48"/>
                    <a:pt x="131" y="47"/>
                    <a:pt x="131" y="47"/>
                  </a:cubicBezTo>
                  <a:cubicBezTo>
                    <a:pt x="131" y="46"/>
                    <a:pt x="131" y="46"/>
                    <a:pt x="131" y="45"/>
                  </a:cubicBezTo>
                  <a:cubicBezTo>
                    <a:pt x="131" y="45"/>
                    <a:pt x="130" y="45"/>
                    <a:pt x="130" y="45"/>
                  </a:cubicBezTo>
                  <a:cubicBezTo>
                    <a:pt x="129" y="45"/>
                    <a:pt x="129" y="45"/>
                    <a:pt x="128" y="45"/>
                  </a:cubicBezTo>
                  <a:cubicBezTo>
                    <a:pt x="128" y="45"/>
                    <a:pt x="127" y="45"/>
                    <a:pt x="126" y="45"/>
                  </a:cubicBezTo>
                  <a:cubicBezTo>
                    <a:pt x="126" y="46"/>
                    <a:pt x="126" y="46"/>
                    <a:pt x="126" y="47"/>
                  </a:cubicBezTo>
                  <a:cubicBezTo>
                    <a:pt x="126" y="47"/>
                    <a:pt x="126" y="48"/>
                    <a:pt x="126" y="48"/>
                  </a:cubicBezTo>
                  <a:cubicBezTo>
                    <a:pt x="126" y="48"/>
                    <a:pt x="125" y="48"/>
                    <a:pt x="125" y="48"/>
                  </a:cubicBezTo>
                  <a:cubicBezTo>
                    <a:pt x="124" y="48"/>
                    <a:pt x="124" y="48"/>
                    <a:pt x="123" y="48"/>
                  </a:cubicBezTo>
                  <a:cubicBezTo>
                    <a:pt x="123" y="48"/>
                    <a:pt x="122" y="48"/>
                    <a:pt x="122" y="48"/>
                  </a:cubicBezTo>
                  <a:cubicBezTo>
                    <a:pt x="121" y="48"/>
                    <a:pt x="121" y="48"/>
                    <a:pt x="120" y="48"/>
                  </a:cubicBezTo>
                  <a:cubicBezTo>
                    <a:pt x="120" y="49"/>
                    <a:pt x="120" y="49"/>
                    <a:pt x="120" y="50"/>
                  </a:cubicBezTo>
                  <a:cubicBezTo>
                    <a:pt x="120" y="50"/>
                    <a:pt x="120" y="51"/>
                    <a:pt x="120" y="52"/>
                  </a:cubicBezTo>
                  <a:cubicBezTo>
                    <a:pt x="121" y="52"/>
                    <a:pt x="121" y="52"/>
                    <a:pt x="122" y="52"/>
                  </a:cubicBezTo>
                  <a:cubicBezTo>
                    <a:pt x="122" y="52"/>
                    <a:pt x="122" y="53"/>
                    <a:pt x="122" y="53"/>
                  </a:cubicBezTo>
                  <a:cubicBezTo>
                    <a:pt x="122" y="54"/>
                    <a:pt x="122" y="54"/>
                    <a:pt x="122" y="55"/>
                  </a:cubicBezTo>
                  <a:cubicBezTo>
                    <a:pt x="122" y="55"/>
                    <a:pt x="122" y="56"/>
                    <a:pt x="122" y="56"/>
                  </a:cubicBezTo>
                  <a:cubicBezTo>
                    <a:pt x="121" y="56"/>
                    <a:pt x="121" y="56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ubicBezTo>
                    <a:pt x="120" y="58"/>
                    <a:pt x="119" y="58"/>
                    <a:pt x="119" y="58"/>
                  </a:cubicBezTo>
                  <a:cubicBezTo>
                    <a:pt x="119" y="57"/>
                    <a:pt x="119" y="57"/>
                    <a:pt x="119" y="56"/>
                  </a:cubicBezTo>
                  <a:cubicBezTo>
                    <a:pt x="119" y="56"/>
                    <a:pt x="119" y="55"/>
                    <a:pt x="119" y="55"/>
                  </a:cubicBezTo>
                  <a:cubicBezTo>
                    <a:pt x="118" y="55"/>
                    <a:pt x="118" y="55"/>
                    <a:pt x="117" y="55"/>
                  </a:cubicBezTo>
                  <a:cubicBezTo>
                    <a:pt x="117" y="54"/>
                    <a:pt x="117" y="54"/>
                    <a:pt x="117" y="53"/>
                  </a:cubicBezTo>
                  <a:cubicBezTo>
                    <a:pt x="117" y="53"/>
                    <a:pt x="117" y="52"/>
                    <a:pt x="117" y="52"/>
                  </a:cubicBezTo>
                  <a:cubicBezTo>
                    <a:pt x="117" y="52"/>
                    <a:pt x="116" y="52"/>
                    <a:pt x="116" y="52"/>
                  </a:cubicBezTo>
                  <a:cubicBezTo>
                    <a:pt x="115" y="52"/>
                    <a:pt x="114" y="52"/>
                    <a:pt x="114" y="52"/>
                  </a:cubicBezTo>
                  <a:cubicBezTo>
                    <a:pt x="114" y="51"/>
                    <a:pt x="114" y="50"/>
                    <a:pt x="114" y="50"/>
                  </a:cubicBezTo>
                  <a:cubicBezTo>
                    <a:pt x="113" y="50"/>
                    <a:pt x="113" y="50"/>
                    <a:pt x="112" y="50"/>
                  </a:cubicBezTo>
                  <a:cubicBezTo>
                    <a:pt x="112" y="50"/>
                    <a:pt x="111" y="50"/>
                    <a:pt x="111" y="50"/>
                  </a:cubicBezTo>
                  <a:cubicBezTo>
                    <a:pt x="111" y="49"/>
                    <a:pt x="111" y="49"/>
                    <a:pt x="111" y="48"/>
                  </a:cubicBezTo>
                  <a:cubicBezTo>
                    <a:pt x="110" y="48"/>
                    <a:pt x="110" y="48"/>
                    <a:pt x="109" y="48"/>
                  </a:cubicBezTo>
                  <a:cubicBezTo>
                    <a:pt x="109" y="48"/>
                    <a:pt x="108" y="48"/>
                    <a:pt x="108" y="48"/>
                  </a:cubicBezTo>
                  <a:cubicBezTo>
                    <a:pt x="107" y="48"/>
                    <a:pt x="107" y="48"/>
                    <a:pt x="106" y="48"/>
                  </a:cubicBezTo>
                  <a:cubicBezTo>
                    <a:pt x="106" y="48"/>
                    <a:pt x="105" y="48"/>
                    <a:pt x="105" y="48"/>
                  </a:cubicBezTo>
                  <a:cubicBezTo>
                    <a:pt x="104" y="48"/>
                    <a:pt x="104" y="48"/>
                    <a:pt x="103" y="48"/>
                  </a:cubicBezTo>
                  <a:cubicBezTo>
                    <a:pt x="103" y="48"/>
                    <a:pt x="102" y="48"/>
                    <a:pt x="102" y="48"/>
                  </a:cubicBezTo>
                  <a:cubicBezTo>
                    <a:pt x="102" y="48"/>
                    <a:pt x="102" y="47"/>
                    <a:pt x="102" y="47"/>
                  </a:cubicBezTo>
                  <a:cubicBezTo>
                    <a:pt x="101" y="47"/>
                    <a:pt x="100" y="47"/>
                    <a:pt x="100" y="47"/>
                  </a:cubicBezTo>
                  <a:cubicBezTo>
                    <a:pt x="99" y="47"/>
                    <a:pt x="99" y="47"/>
                    <a:pt x="98" y="47"/>
                  </a:cubicBezTo>
                  <a:cubicBezTo>
                    <a:pt x="98" y="47"/>
                    <a:pt x="97" y="47"/>
                    <a:pt x="97" y="47"/>
                  </a:cubicBezTo>
                  <a:cubicBezTo>
                    <a:pt x="97" y="46"/>
                    <a:pt x="97" y="46"/>
                    <a:pt x="97" y="45"/>
                  </a:cubicBezTo>
                  <a:cubicBezTo>
                    <a:pt x="97" y="44"/>
                    <a:pt x="97" y="44"/>
                    <a:pt x="97" y="43"/>
                  </a:cubicBezTo>
                  <a:cubicBezTo>
                    <a:pt x="96" y="43"/>
                    <a:pt x="96" y="43"/>
                    <a:pt x="95" y="43"/>
                  </a:cubicBezTo>
                  <a:cubicBezTo>
                    <a:pt x="95" y="43"/>
                    <a:pt x="94" y="43"/>
                    <a:pt x="94" y="43"/>
                  </a:cubicBezTo>
                  <a:cubicBezTo>
                    <a:pt x="93" y="43"/>
                    <a:pt x="93" y="43"/>
                    <a:pt x="92" y="43"/>
                  </a:cubicBezTo>
                  <a:cubicBezTo>
                    <a:pt x="92" y="43"/>
                    <a:pt x="92" y="42"/>
                    <a:pt x="92" y="42"/>
                  </a:cubicBezTo>
                  <a:cubicBezTo>
                    <a:pt x="92" y="42"/>
                    <a:pt x="91" y="42"/>
                    <a:pt x="90" y="42"/>
                  </a:cubicBezTo>
                  <a:cubicBezTo>
                    <a:pt x="90" y="42"/>
                    <a:pt x="90" y="43"/>
                    <a:pt x="90" y="43"/>
                  </a:cubicBezTo>
                  <a:cubicBezTo>
                    <a:pt x="90" y="43"/>
                    <a:pt x="89" y="43"/>
                    <a:pt x="89" y="43"/>
                  </a:cubicBezTo>
                  <a:cubicBezTo>
                    <a:pt x="88" y="43"/>
                    <a:pt x="88" y="43"/>
                    <a:pt x="87" y="43"/>
                  </a:cubicBezTo>
                  <a:cubicBezTo>
                    <a:pt x="87" y="43"/>
                    <a:pt x="86" y="43"/>
                    <a:pt x="86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3" y="43"/>
                    <a:pt x="83" y="43"/>
                  </a:cubicBezTo>
                  <a:cubicBezTo>
                    <a:pt x="82" y="43"/>
                    <a:pt x="82" y="43"/>
                    <a:pt x="81" y="43"/>
                  </a:cubicBezTo>
                  <a:cubicBezTo>
                    <a:pt x="81" y="44"/>
                    <a:pt x="81" y="44"/>
                    <a:pt x="81" y="45"/>
                  </a:cubicBezTo>
                  <a:cubicBezTo>
                    <a:pt x="81" y="45"/>
                    <a:pt x="80" y="45"/>
                    <a:pt x="80" y="45"/>
                  </a:cubicBezTo>
                  <a:cubicBezTo>
                    <a:pt x="80" y="46"/>
                    <a:pt x="80" y="46"/>
                    <a:pt x="80" y="47"/>
                  </a:cubicBezTo>
                  <a:cubicBezTo>
                    <a:pt x="79" y="47"/>
                    <a:pt x="79" y="47"/>
                    <a:pt x="78" y="47"/>
                  </a:cubicBezTo>
                  <a:cubicBezTo>
                    <a:pt x="77" y="47"/>
                    <a:pt x="77" y="47"/>
                    <a:pt x="76" y="47"/>
                  </a:cubicBezTo>
                  <a:cubicBezTo>
                    <a:pt x="76" y="47"/>
                    <a:pt x="75" y="47"/>
                    <a:pt x="75" y="47"/>
                  </a:cubicBezTo>
                  <a:cubicBezTo>
                    <a:pt x="75" y="47"/>
                    <a:pt x="75" y="48"/>
                    <a:pt x="75" y="48"/>
                  </a:cubicBezTo>
                  <a:cubicBezTo>
                    <a:pt x="74" y="48"/>
                    <a:pt x="74" y="48"/>
                    <a:pt x="73" y="48"/>
                  </a:cubicBezTo>
                  <a:cubicBezTo>
                    <a:pt x="73" y="48"/>
                    <a:pt x="72" y="48"/>
                    <a:pt x="72" y="48"/>
                  </a:cubicBezTo>
                  <a:cubicBezTo>
                    <a:pt x="72" y="49"/>
                    <a:pt x="72" y="49"/>
                    <a:pt x="72" y="50"/>
                  </a:cubicBezTo>
                  <a:cubicBezTo>
                    <a:pt x="71" y="50"/>
                    <a:pt x="71" y="50"/>
                    <a:pt x="70" y="50"/>
                  </a:cubicBezTo>
                  <a:cubicBezTo>
                    <a:pt x="70" y="50"/>
                    <a:pt x="69" y="50"/>
                    <a:pt x="69" y="50"/>
                  </a:cubicBezTo>
                  <a:cubicBezTo>
                    <a:pt x="69" y="50"/>
                    <a:pt x="69" y="51"/>
                    <a:pt x="69" y="52"/>
                  </a:cubicBezTo>
                  <a:cubicBezTo>
                    <a:pt x="69" y="52"/>
                    <a:pt x="69" y="53"/>
                    <a:pt x="69" y="53"/>
                  </a:cubicBezTo>
                  <a:cubicBezTo>
                    <a:pt x="68" y="53"/>
                    <a:pt x="68" y="53"/>
                    <a:pt x="67" y="53"/>
                  </a:cubicBezTo>
                  <a:cubicBezTo>
                    <a:pt x="67" y="54"/>
                    <a:pt x="67" y="54"/>
                    <a:pt x="67" y="55"/>
                  </a:cubicBezTo>
                  <a:cubicBezTo>
                    <a:pt x="68" y="55"/>
                    <a:pt x="68" y="55"/>
                    <a:pt x="69" y="55"/>
                  </a:cubicBezTo>
                  <a:cubicBezTo>
                    <a:pt x="69" y="55"/>
                    <a:pt x="69" y="56"/>
                    <a:pt x="69" y="56"/>
                  </a:cubicBezTo>
                  <a:cubicBezTo>
                    <a:pt x="69" y="57"/>
                    <a:pt x="69" y="57"/>
                    <a:pt x="69" y="58"/>
                  </a:cubicBezTo>
                  <a:cubicBezTo>
                    <a:pt x="68" y="58"/>
                    <a:pt x="68" y="58"/>
                    <a:pt x="67" y="58"/>
                  </a:cubicBezTo>
                  <a:cubicBezTo>
                    <a:pt x="67" y="58"/>
                    <a:pt x="67" y="59"/>
                    <a:pt x="67" y="60"/>
                  </a:cubicBezTo>
                  <a:cubicBezTo>
                    <a:pt x="67" y="60"/>
                    <a:pt x="67" y="61"/>
                    <a:pt x="67" y="61"/>
                  </a:cubicBezTo>
                  <a:cubicBezTo>
                    <a:pt x="67" y="62"/>
                    <a:pt x="67" y="62"/>
                    <a:pt x="67" y="63"/>
                  </a:cubicBezTo>
                  <a:cubicBezTo>
                    <a:pt x="66" y="63"/>
                    <a:pt x="66" y="63"/>
                    <a:pt x="65" y="63"/>
                  </a:cubicBezTo>
                  <a:cubicBezTo>
                    <a:pt x="65" y="63"/>
                    <a:pt x="65" y="64"/>
                    <a:pt x="65" y="64"/>
                  </a:cubicBezTo>
                  <a:cubicBezTo>
                    <a:pt x="65" y="64"/>
                    <a:pt x="64" y="64"/>
                    <a:pt x="64" y="64"/>
                  </a:cubicBezTo>
                  <a:cubicBezTo>
                    <a:pt x="64" y="65"/>
                    <a:pt x="64" y="66"/>
                    <a:pt x="64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7"/>
                    <a:pt x="62" y="67"/>
                    <a:pt x="62" y="68"/>
                  </a:cubicBezTo>
                  <a:cubicBezTo>
                    <a:pt x="62" y="68"/>
                    <a:pt x="62" y="69"/>
                    <a:pt x="62" y="69"/>
                  </a:cubicBezTo>
                  <a:cubicBezTo>
                    <a:pt x="62" y="69"/>
                    <a:pt x="61" y="69"/>
                    <a:pt x="61" y="69"/>
                  </a:cubicBezTo>
                  <a:cubicBezTo>
                    <a:pt x="61" y="70"/>
                    <a:pt x="61" y="70"/>
                    <a:pt x="61" y="71"/>
                  </a:cubicBezTo>
                  <a:cubicBezTo>
                    <a:pt x="60" y="71"/>
                    <a:pt x="60" y="71"/>
                    <a:pt x="59" y="71"/>
                  </a:cubicBezTo>
                  <a:cubicBezTo>
                    <a:pt x="59" y="71"/>
                    <a:pt x="58" y="71"/>
                    <a:pt x="58" y="71"/>
                  </a:cubicBezTo>
                  <a:cubicBezTo>
                    <a:pt x="58" y="71"/>
                    <a:pt x="58" y="72"/>
                    <a:pt x="58" y="72"/>
                  </a:cubicBezTo>
                  <a:cubicBezTo>
                    <a:pt x="58" y="73"/>
                    <a:pt x="58" y="74"/>
                    <a:pt x="58" y="74"/>
                  </a:cubicBezTo>
                  <a:cubicBezTo>
                    <a:pt x="57" y="74"/>
                    <a:pt x="57" y="74"/>
                    <a:pt x="56" y="74"/>
                  </a:cubicBezTo>
                  <a:cubicBezTo>
                    <a:pt x="56" y="74"/>
                    <a:pt x="55" y="74"/>
                    <a:pt x="55" y="74"/>
                  </a:cubicBezTo>
                  <a:cubicBezTo>
                    <a:pt x="55" y="75"/>
                    <a:pt x="55" y="75"/>
                    <a:pt x="55" y="76"/>
                  </a:cubicBezTo>
                  <a:cubicBezTo>
                    <a:pt x="54" y="76"/>
                    <a:pt x="53" y="76"/>
                    <a:pt x="53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2" y="77"/>
                    <a:pt x="52" y="77"/>
                    <a:pt x="51" y="77"/>
                  </a:cubicBezTo>
                  <a:cubicBezTo>
                    <a:pt x="51" y="78"/>
                    <a:pt x="51" y="78"/>
                    <a:pt x="51" y="79"/>
                  </a:cubicBezTo>
                  <a:cubicBezTo>
                    <a:pt x="51" y="79"/>
                    <a:pt x="51" y="80"/>
                    <a:pt x="51" y="81"/>
                  </a:cubicBezTo>
                  <a:cubicBezTo>
                    <a:pt x="51" y="81"/>
                    <a:pt x="51" y="82"/>
                    <a:pt x="51" y="82"/>
                  </a:cubicBezTo>
                  <a:cubicBezTo>
                    <a:pt x="51" y="83"/>
                    <a:pt x="51" y="83"/>
                    <a:pt x="51" y="84"/>
                  </a:cubicBezTo>
                  <a:cubicBezTo>
                    <a:pt x="51" y="84"/>
                    <a:pt x="51" y="85"/>
                    <a:pt x="51" y="85"/>
                  </a:cubicBezTo>
                  <a:cubicBezTo>
                    <a:pt x="51" y="86"/>
                    <a:pt x="51" y="86"/>
                    <a:pt x="51" y="87"/>
                  </a:cubicBezTo>
                  <a:cubicBezTo>
                    <a:pt x="52" y="87"/>
                    <a:pt x="52" y="87"/>
                    <a:pt x="53" y="87"/>
                  </a:cubicBezTo>
                  <a:cubicBezTo>
                    <a:pt x="53" y="87"/>
                    <a:pt x="53" y="88"/>
                    <a:pt x="53" y="89"/>
                  </a:cubicBezTo>
                  <a:cubicBezTo>
                    <a:pt x="53" y="89"/>
                    <a:pt x="53" y="90"/>
                    <a:pt x="53" y="90"/>
                  </a:cubicBezTo>
                  <a:cubicBezTo>
                    <a:pt x="53" y="91"/>
                    <a:pt x="53" y="91"/>
                    <a:pt x="53" y="92"/>
                  </a:cubicBezTo>
                  <a:cubicBezTo>
                    <a:pt x="53" y="92"/>
                    <a:pt x="54" y="92"/>
                    <a:pt x="55" y="92"/>
                  </a:cubicBezTo>
                  <a:cubicBezTo>
                    <a:pt x="55" y="92"/>
                    <a:pt x="55" y="93"/>
                    <a:pt x="55" y="93"/>
                  </a:cubicBezTo>
                  <a:cubicBezTo>
                    <a:pt x="55" y="93"/>
                    <a:pt x="56" y="93"/>
                    <a:pt x="56" y="93"/>
                  </a:cubicBezTo>
                  <a:cubicBezTo>
                    <a:pt x="57" y="93"/>
                    <a:pt x="57" y="93"/>
                    <a:pt x="58" y="93"/>
                  </a:cubicBezTo>
                  <a:cubicBezTo>
                    <a:pt x="58" y="93"/>
                    <a:pt x="59" y="93"/>
                    <a:pt x="59" y="93"/>
                  </a:cubicBezTo>
                  <a:cubicBezTo>
                    <a:pt x="60" y="93"/>
                    <a:pt x="60" y="93"/>
                    <a:pt x="61" y="93"/>
                  </a:cubicBezTo>
                  <a:cubicBezTo>
                    <a:pt x="61" y="94"/>
                    <a:pt x="61" y="95"/>
                    <a:pt x="61" y="95"/>
                  </a:cubicBezTo>
                  <a:cubicBezTo>
                    <a:pt x="60" y="95"/>
                    <a:pt x="60" y="95"/>
                    <a:pt x="59" y="95"/>
                  </a:cubicBezTo>
                  <a:cubicBezTo>
                    <a:pt x="59" y="95"/>
                    <a:pt x="58" y="95"/>
                    <a:pt x="58" y="95"/>
                  </a:cubicBezTo>
                  <a:cubicBezTo>
                    <a:pt x="58" y="96"/>
                    <a:pt x="58" y="96"/>
                    <a:pt x="58" y="97"/>
                  </a:cubicBezTo>
                  <a:cubicBezTo>
                    <a:pt x="58" y="97"/>
                    <a:pt x="58" y="98"/>
                    <a:pt x="58" y="98"/>
                  </a:cubicBezTo>
                  <a:cubicBezTo>
                    <a:pt x="58" y="99"/>
                    <a:pt x="58" y="99"/>
                    <a:pt x="58" y="100"/>
                  </a:cubicBezTo>
                  <a:cubicBezTo>
                    <a:pt x="58" y="100"/>
                    <a:pt x="58" y="101"/>
                    <a:pt x="58" y="102"/>
                  </a:cubicBezTo>
                  <a:cubicBezTo>
                    <a:pt x="58" y="102"/>
                    <a:pt x="58" y="103"/>
                    <a:pt x="58" y="103"/>
                  </a:cubicBezTo>
                  <a:cubicBezTo>
                    <a:pt x="58" y="103"/>
                    <a:pt x="59" y="103"/>
                    <a:pt x="59" y="103"/>
                  </a:cubicBezTo>
                  <a:cubicBezTo>
                    <a:pt x="59" y="104"/>
                    <a:pt x="59" y="104"/>
                    <a:pt x="59" y="105"/>
                  </a:cubicBezTo>
                  <a:cubicBezTo>
                    <a:pt x="59" y="105"/>
                    <a:pt x="59" y="106"/>
                    <a:pt x="59" y="106"/>
                  </a:cubicBezTo>
                  <a:cubicBezTo>
                    <a:pt x="59" y="106"/>
                    <a:pt x="58" y="106"/>
                    <a:pt x="58" y="106"/>
                  </a:cubicBezTo>
                  <a:cubicBezTo>
                    <a:pt x="57" y="106"/>
                    <a:pt x="57" y="106"/>
                    <a:pt x="56" y="106"/>
                  </a:cubicBezTo>
                  <a:cubicBezTo>
                    <a:pt x="56" y="107"/>
                    <a:pt x="56" y="107"/>
                    <a:pt x="56" y="108"/>
                  </a:cubicBezTo>
                  <a:cubicBezTo>
                    <a:pt x="56" y="108"/>
                    <a:pt x="55" y="108"/>
                    <a:pt x="55" y="108"/>
                  </a:cubicBezTo>
                  <a:cubicBezTo>
                    <a:pt x="54" y="108"/>
                    <a:pt x="53" y="108"/>
                    <a:pt x="53" y="108"/>
                  </a:cubicBezTo>
                  <a:cubicBezTo>
                    <a:pt x="53" y="108"/>
                    <a:pt x="53" y="109"/>
                    <a:pt x="53" y="110"/>
                  </a:cubicBezTo>
                  <a:cubicBezTo>
                    <a:pt x="52" y="110"/>
                    <a:pt x="52" y="110"/>
                    <a:pt x="51" y="110"/>
                  </a:cubicBezTo>
                  <a:cubicBezTo>
                    <a:pt x="51" y="110"/>
                    <a:pt x="51" y="111"/>
                    <a:pt x="51" y="111"/>
                  </a:cubicBezTo>
                  <a:cubicBezTo>
                    <a:pt x="51" y="111"/>
                    <a:pt x="50" y="111"/>
                    <a:pt x="50" y="111"/>
                  </a:cubicBezTo>
                  <a:cubicBezTo>
                    <a:pt x="50" y="112"/>
                    <a:pt x="50" y="112"/>
                    <a:pt x="50" y="113"/>
                  </a:cubicBezTo>
                  <a:cubicBezTo>
                    <a:pt x="49" y="113"/>
                    <a:pt x="49" y="113"/>
                    <a:pt x="48" y="113"/>
                  </a:cubicBezTo>
                  <a:cubicBezTo>
                    <a:pt x="48" y="113"/>
                    <a:pt x="48" y="114"/>
                    <a:pt x="48" y="114"/>
                  </a:cubicBezTo>
                  <a:cubicBezTo>
                    <a:pt x="48" y="115"/>
                    <a:pt x="48" y="116"/>
                    <a:pt x="48" y="116"/>
                  </a:cubicBezTo>
                  <a:cubicBezTo>
                    <a:pt x="48" y="116"/>
                    <a:pt x="47" y="116"/>
                    <a:pt x="47" y="116"/>
                  </a:cubicBezTo>
                  <a:cubicBezTo>
                    <a:pt x="46" y="116"/>
                    <a:pt x="46" y="116"/>
                    <a:pt x="45" y="116"/>
                  </a:cubicBezTo>
                  <a:cubicBezTo>
                    <a:pt x="45" y="116"/>
                    <a:pt x="45" y="115"/>
                    <a:pt x="45" y="114"/>
                  </a:cubicBezTo>
                  <a:cubicBezTo>
                    <a:pt x="45" y="114"/>
                    <a:pt x="45" y="113"/>
                    <a:pt x="45" y="113"/>
                  </a:cubicBezTo>
                  <a:cubicBezTo>
                    <a:pt x="46" y="113"/>
                    <a:pt x="46" y="113"/>
                    <a:pt x="47" y="113"/>
                  </a:cubicBezTo>
                  <a:cubicBezTo>
                    <a:pt x="47" y="112"/>
                    <a:pt x="47" y="112"/>
                    <a:pt x="47" y="111"/>
                  </a:cubicBezTo>
                  <a:cubicBezTo>
                    <a:pt x="46" y="111"/>
                    <a:pt x="46" y="111"/>
                    <a:pt x="45" y="111"/>
                  </a:cubicBezTo>
                  <a:cubicBezTo>
                    <a:pt x="45" y="111"/>
                    <a:pt x="45" y="110"/>
                    <a:pt x="45" y="110"/>
                  </a:cubicBezTo>
                  <a:cubicBezTo>
                    <a:pt x="45" y="110"/>
                    <a:pt x="44" y="110"/>
                    <a:pt x="44" y="110"/>
                  </a:cubicBezTo>
                  <a:cubicBezTo>
                    <a:pt x="44" y="109"/>
                    <a:pt x="44" y="108"/>
                    <a:pt x="44" y="108"/>
                  </a:cubicBezTo>
                  <a:cubicBezTo>
                    <a:pt x="43" y="108"/>
                    <a:pt x="43" y="108"/>
                    <a:pt x="42" y="108"/>
                  </a:cubicBezTo>
                  <a:cubicBezTo>
                    <a:pt x="42" y="107"/>
                    <a:pt x="42" y="107"/>
                    <a:pt x="42" y="106"/>
                  </a:cubicBezTo>
                  <a:cubicBezTo>
                    <a:pt x="42" y="106"/>
                    <a:pt x="42" y="105"/>
                    <a:pt x="42" y="105"/>
                  </a:cubicBezTo>
                  <a:cubicBezTo>
                    <a:pt x="42" y="105"/>
                    <a:pt x="41" y="105"/>
                    <a:pt x="41" y="105"/>
                  </a:cubicBezTo>
                  <a:cubicBezTo>
                    <a:pt x="41" y="104"/>
                    <a:pt x="41" y="104"/>
                    <a:pt x="41" y="103"/>
                  </a:cubicBezTo>
                  <a:cubicBezTo>
                    <a:pt x="40" y="103"/>
                    <a:pt x="39" y="103"/>
                    <a:pt x="39" y="103"/>
                  </a:cubicBezTo>
                  <a:cubicBezTo>
                    <a:pt x="39" y="103"/>
                    <a:pt x="39" y="102"/>
                    <a:pt x="39" y="102"/>
                  </a:cubicBezTo>
                  <a:cubicBezTo>
                    <a:pt x="39" y="101"/>
                    <a:pt x="39" y="100"/>
                    <a:pt x="39" y="100"/>
                  </a:cubicBezTo>
                  <a:cubicBezTo>
                    <a:pt x="38" y="100"/>
                    <a:pt x="38" y="100"/>
                    <a:pt x="37" y="100"/>
                  </a:cubicBezTo>
                  <a:cubicBezTo>
                    <a:pt x="37" y="99"/>
                    <a:pt x="37" y="99"/>
                    <a:pt x="37" y="98"/>
                  </a:cubicBezTo>
                  <a:cubicBezTo>
                    <a:pt x="38" y="98"/>
                    <a:pt x="38" y="98"/>
                    <a:pt x="39" y="98"/>
                  </a:cubicBezTo>
                  <a:cubicBezTo>
                    <a:pt x="39" y="98"/>
                    <a:pt x="39" y="97"/>
                    <a:pt x="39" y="97"/>
                  </a:cubicBezTo>
                  <a:cubicBezTo>
                    <a:pt x="39" y="96"/>
                    <a:pt x="39" y="96"/>
                    <a:pt x="39" y="95"/>
                  </a:cubicBezTo>
                  <a:cubicBezTo>
                    <a:pt x="39" y="95"/>
                    <a:pt x="39" y="94"/>
                    <a:pt x="39" y="93"/>
                  </a:cubicBezTo>
                  <a:cubicBezTo>
                    <a:pt x="38" y="93"/>
                    <a:pt x="38" y="93"/>
                    <a:pt x="37" y="93"/>
                  </a:cubicBezTo>
                  <a:cubicBezTo>
                    <a:pt x="37" y="93"/>
                    <a:pt x="37" y="92"/>
                    <a:pt x="37" y="92"/>
                  </a:cubicBezTo>
                  <a:cubicBezTo>
                    <a:pt x="37" y="92"/>
                    <a:pt x="36" y="92"/>
                    <a:pt x="36" y="92"/>
                  </a:cubicBezTo>
                  <a:cubicBezTo>
                    <a:pt x="36" y="91"/>
                    <a:pt x="36" y="91"/>
                    <a:pt x="36" y="90"/>
                  </a:cubicBezTo>
                  <a:cubicBezTo>
                    <a:pt x="35" y="90"/>
                    <a:pt x="35" y="90"/>
                    <a:pt x="34" y="90"/>
                  </a:cubicBezTo>
                  <a:cubicBezTo>
                    <a:pt x="34" y="90"/>
                    <a:pt x="33" y="90"/>
                    <a:pt x="33" y="90"/>
                  </a:cubicBezTo>
                  <a:cubicBezTo>
                    <a:pt x="33" y="91"/>
                    <a:pt x="33" y="91"/>
                    <a:pt x="33" y="92"/>
                  </a:cubicBezTo>
                  <a:cubicBezTo>
                    <a:pt x="32" y="92"/>
                    <a:pt x="32" y="92"/>
                    <a:pt x="31" y="92"/>
                  </a:cubicBezTo>
                  <a:cubicBezTo>
                    <a:pt x="31" y="92"/>
                    <a:pt x="31" y="93"/>
                    <a:pt x="31" y="93"/>
                  </a:cubicBezTo>
                  <a:cubicBezTo>
                    <a:pt x="31" y="93"/>
                    <a:pt x="30" y="93"/>
                    <a:pt x="29" y="93"/>
                  </a:cubicBezTo>
                  <a:cubicBezTo>
                    <a:pt x="29" y="93"/>
                    <a:pt x="29" y="92"/>
                    <a:pt x="29" y="92"/>
                  </a:cubicBezTo>
                  <a:cubicBezTo>
                    <a:pt x="29" y="91"/>
                    <a:pt x="29" y="91"/>
                    <a:pt x="29" y="90"/>
                  </a:cubicBezTo>
                  <a:cubicBezTo>
                    <a:pt x="29" y="90"/>
                    <a:pt x="28" y="90"/>
                    <a:pt x="28" y="90"/>
                  </a:cubicBezTo>
                  <a:cubicBezTo>
                    <a:pt x="28" y="91"/>
                    <a:pt x="28" y="91"/>
                    <a:pt x="28" y="92"/>
                  </a:cubicBezTo>
                  <a:cubicBezTo>
                    <a:pt x="27" y="92"/>
                    <a:pt x="27" y="92"/>
                    <a:pt x="26" y="92"/>
                  </a:cubicBezTo>
                  <a:cubicBezTo>
                    <a:pt x="26" y="92"/>
                    <a:pt x="26" y="93"/>
                    <a:pt x="26" y="93"/>
                  </a:cubicBezTo>
                  <a:cubicBezTo>
                    <a:pt x="26" y="94"/>
                    <a:pt x="26" y="95"/>
                    <a:pt x="26" y="95"/>
                  </a:cubicBezTo>
                  <a:cubicBezTo>
                    <a:pt x="27" y="95"/>
                    <a:pt x="27" y="95"/>
                    <a:pt x="28" y="95"/>
                  </a:cubicBezTo>
                  <a:cubicBezTo>
                    <a:pt x="28" y="95"/>
                    <a:pt x="29" y="95"/>
                    <a:pt x="29" y="95"/>
                  </a:cubicBezTo>
                  <a:cubicBezTo>
                    <a:pt x="29" y="96"/>
                    <a:pt x="29" y="96"/>
                    <a:pt x="29" y="97"/>
                  </a:cubicBezTo>
                  <a:cubicBezTo>
                    <a:pt x="29" y="97"/>
                    <a:pt x="29" y="98"/>
                    <a:pt x="29" y="98"/>
                  </a:cubicBezTo>
                  <a:cubicBezTo>
                    <a:pt x="29" y="98"/>
                    <a:pt x="28" y="98"/>
                    <a:pt x="28" y="98"/>
                  </a:cubicBezTo>
                  <a:cubicBezTo>
                    <a:pt x="28" y="99"/>
                    <a:pt x="28" y="99"/>
                    <a:pt x="28" y="100"/>
                  </a:cubicBezTo>
                  <a:cubicBezTo>
                    <a:pt x="28" y="100"/>
                    <a:pt x="29" y="100"/>
                    <a:pt x="29" y="100"/>
                  </a:cubicBezTo>
                  <a:cubicBezTo>
                    <a:pt x="29" y="100"/>
                    <a:pt x="29" y="101"/>
                    <a:pt x="29" y="102"/>
                  </a:cubicBezTo>
                  <a:cubicBezTo>
                    <a:pt x="29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6" y="102"/>
                  </a:cubicBezTo>
                  <a:cubicBezTo>
                    <a:pt x="26" y="102"/>
                    <a:pt x="25" y="102"/>
                    <a:pt x="25" y="102"/>
                  </a:cubicBezTo>
                  <a:cubicBezTo>
                    <a:pt x="25" y="102"/>
                    <a:pt x="25" y="103"/>
                    <a:pt x="25" y="103"/>
                  </a:cubicBezTo>
                  <a:cubicBezTo>
                    <a:pt x="24" y="103"/>
                    <a:pt x="24" y="103"/>
                    <a:pt x="23" y="103"/>
                  </a:cubicBezTo>
                  <a:cubicBezTo>
                    <a:pt x="23" y="104"/>
                    <a:pt x="23" y="104"/>
                    <a:pt x="23" y="105"/>
                  </a:cubicBezTo>
                  <a:cubicBezTo>
                    <a:pt x="23" y="105"/>
                    <a:pt x="22" y="105"/>
                    <a:pt x="22" y="105"/>
                  </a:cubicBezTo>
                  <a:cubicBezTo>
                    <a:pt x="21" y="105"/>
                    <a:pt x="21" y="105"/>
                    <a:pt x="20" y="105"/>
                  </a:cubicBezTo>
                  <a:cubicBezTo>
                    <a:pt x="20" y="105"/>
                    <a:pt x="20" y="106"/>
                    <a:pt x="20" y="106"/>
                  </a:cubicBezTo>
                  <a:cubicBezTo>
                    <a:pt x="20" y="107"/>
                    <a:pt x="20" y="107"/>
                    <a:pt x="20" y="108"/>
                  </a:cubicBezTo>
                  <a:cubicBezTo>
                    <a:pt x="20" y="108"/>
                    <a:pt x="20" y="109"/>
                    <a:pt x="20" y="110"/>
                  </a:cubicBezTo>
                  <a:cubicBezTo>
                    <a:pt x="20" y="110"/>
                    <a:pt x="20" y="111"/>
                    <a:pt x="20" y="111"/>
                  </a:cubicBezTo>
                  <a:cubicBezTo>
                    <a:pt x="20" y="111"/>
                    <a:pt x="19" y="111"/>
                    <a:pt x="19" y="111"/>
                  </a:cubicBezTo>
                  <a:cubicBezTo>
                    <a:pt x="19" y="112"/>
                    <a:pt x="19" y="112"/>
                    <a:pt x="19" y="113"/>
                  </a:cubicBezTo>
                  <a:cubicBezTo>
                    <a:pt x="19" y="113"/>
                    <a:pt x="19" y="114"/>
                    <a:pt x="19" y="114"/>
                  </a:cubicBezTo>
                  <a:cubicBezTo>
                    <a:pt x="19" y="114"/>
                    <a:pt x="20" y="114"/>
                    <a:pt x="20" y="114"/>
                  </a:cubicBezTo>
                  <a:cubicBezTo>
                    <a:pt x="21" y="114"/>
                    <a:pt x="21" y="114"/>
                    <a:pt x="22" y="114"/>
                  </a:cubicBezTo>
                  <a:cubicBezTo>
                    <a:pt x="22" y="114"/>
                    <a:pt x="23" y="114"/>
                    <a:pt x="23" y="114"/>
                  </a:cubicBezTo>
                  <a:cubicBezTo>
                    <a:pt x="24" y="114"/>
                    <a:pt x="24" y="114"/>
                    <a:pt x="25" y="114"/>
                  </a:cubicBezTo>
                  <a:cubicBezTo>
                    <a:pt x="25" y="114"/>
                    <a:pt x="26" y="114"/>
                    <a:pt x="26" y="114"/>
                  </a:cubicBezTo>
                  <a:cubicBezTo>
                    <a:pt x="27" y="114"/>
                    <a:pt x="27" y="114"/>
                    <a:pt x="28" y="114"/>
                  </a:cubicBezTo>
                  <a:cubicBezTo>
                    <a:pt x="28" y="114"/>
                    <a:pt x="28" y="113"/>
                    <a:pt x="28" y="113"/>
                  </a:cubicBezTo>
                  <a:cubicBezTo>
                    <a:pt x="28" y="113"/>
                    <a:pt x="29" y="113"/>
                    <a:pt x="29" y="113"/>
                  </a:cubicBezTo>
                  <a:cubicBezTo>
                    <a:pt x="29" y="112"/>
                    <a:pt x="29" y="112"/>
                    <a:pt x="29" y="111"/>
                  </a:cubicBezTo>
                  <a:cubicBezTo>
                    <a:pt x="29" y="111"/>
                    <a:pt x="29" y="110"/>
                    <a:pt x="29" y="110"/>
                  </a:cubicBezTo>
                  <a:cubicBezTo>
                    <a:pt x="29" y="109"/>
                    <a:pt x="29" y="108"/>
                    <a:pt x="29" y="108"/>
                  </a:cubicBezTo>
                  <a:cubicBezTo>
                    <a:pt x="29" y="107"/>
                    <a:pt x="29" y="107"/>
                    <a:pt x="29" y="106"/>
                  </a:cubicBezTo>
                  <a:cubicBezTo>
                    <a:pt x="30" y="106"/>
                    <a:pt x="31" y="106"/>
                    <a:pt x="31" y="106"/>
                  </a:cubicBezTo>
                  <a:cubicBezTo>
                    <a:pt x="31" y="106"/>
                    <a:pt x="31" y="105"/>
                    <a:pt x="31" y="105"/>
                  </a:cubicBezTo>
                  <a:cubicBezTo>
                    <a:pt x="32" y="105"/>
                    <a:pt x="32" y="105"/>
                    <a:pt x="33" y="105"/>
                  </a:cubicBezTo>
                  <a:cubicBezTo>
                    <a:pt x="33" y="105"/>
                    <a:pt x="33" y="106"/>
                    <a:pt x="33" y="106"/>
                  </a:cubicBezTo>
                  <a:cubicBezTo>
                    <a:pt x="33" y="106"/>
                    <a:pt x="34" y="106"/>
                    <a:pt x="34" y="106"/>
                  </a:cubicBezTo>
                  <a:cubicBezTo>
                    <a:pt x="34" y="107"/>
                    <a:pt x="34" y="107"/>
                    <a:pt x="34" y="108"/>
                  </a:cubicBezTo>
                  <a:cubicBezTo>
                    <a:pt x="34" y="108"/>
                    <a:pt x="33" y="108"/>
                    <a:pt x="33" y="108"/>
                  </a:cubicBezTo>
                  <a:cubicBezTo>
                    <a:pt x="32" y="108"/>
                    <a:pt x="32" y="108"/>
                    <a:pt x="31" y="108"/>
                  </a:cubicBezTo>
                  <a:cubicBezTo>
                    <a:pt x="31" y="108"/>
                    <a:pt x="31" y="109"/>
                    <a:pt x="31" y="110"/>
                  </a:cubicBezTo>
                  <a:cubicBezTo>
                    <a:pt x="31" y="110"/>
                    <a:pt x="31" y="111"/>
                    <a:pt x="31" y="111"/>
                  </a:cubicBezTo>
                  <a:cubicBezTo>
                    <a:pt x="31" y="112"/>
                    <a:pt x="31" y="112"/>
                    <a:pt x="31" y="113"/>
                  </a:cubicBezTo>
                  <a:cubicBezTo>
                    <a:pt x="31" y="113"/>
                    <a:pt x="30" y="113"/>
                    <a:pt x="29" y="113"/>
                  </a:cubicBezTo>
                  <a:cubicBezTo>
                    <a:pt x="29" y="113"/>
                    <a:pt x="29" y="114"/>
                    <a:pt x="29" y="114"/>
                  </a:cubicBezTo>
                  <a:cubicBezTo>
                    <a:pt x="30" y="114"/>
                    <a:pt x="31" y="114"/>
                    <a:pt x="31" y="114"/>
                  </a:cubicBezTo>
                  <a:cubicBezTo>
                    <a:pt x="31" y="115"/>
                    <a:pt x="31" y="116"/>
                    <a:pt x="31" y="116"/>
                  </a:cubicBezTo>
                  <a:cubicBezTo>
                    <a:pt x="31" y="117"/>
                    <a:pt x="31" y="117"/>
                    <a:pt x="31" y="118"/>
                  </a:cubicBezTo>
                  <a:cubicBezTo>
                    <a:pt x="31" y="118"/>
                    <a:pt x="30" y="118"/>
                    <a:pt x="29" y="118"/>
                  </a:cubicBezTo>
                  <a:cubicBezTo>
                    <a:pt x="29" y="118"/>
                    <a:pt x="29" y="119"/>
                    <a:pt x="29" y="119"/>
                  </a:cubicBezTo>
                  <a:cubicBezTo>
                    <a:pt x="29" y="120"/>
                    <a:pt x="29" y="120"/>
                    <a:pt x="29" y="121"/>
                  </a:cubicBezTo>
                  <a:cubicBezTo>
                    <a:pt x="30" y="121"/>
                    <a:pt x="31" y="121"/>
                    <a:pt x="31" y="121"/>
                  </a:cubicBezTo>
                  <a:cubicBezTo>
                    <a:pt x="32" y="121"/>
                    <a:pt x="33" y="121"/>
                    <a:pt x="34" y="121"/>
                  </a:cubicBezTo>
                  <a:cubicBezTo>
                    <a:pt x="34" y="120"/>
                    <a:pt x="34" y="120"/>
                    <a:pt x="34" y="119"/>
                  </a:cubicBezTo>
                  <a:cubicBezTo>
                    <a:pt x="35" y="119"/>
                    <a:pt x="35" y="119"/>
                    <a:pt x="36" y="119"/>
                  </a:cubicBezTo>
                  <a:cubicBezTo>
                    <a:pt x="36" y="119"/>
                    <a:pt x="37" y="119"/>
                    <a:pt x="37" y="119"/>
                  </a:cubicBezTo>
                  <a:cubicBezTo>
                    <a:pt x="37" y="119"/>
                    <a:pt x="37" y="118"/>
                    <a:pt x="37" y="118"/>
                  </a:cubicBezTo>
                  <a:cubicBezTo>
                    <a:pt x="38" y="118"/>
                    <a:pt x="38" y="118"/>
                    <a:pt x="39" y="118"/>
                  </a:cubicBezTo>
                  <a:cubicBezTo>
                    <a:pt x="39" y="118"/>
                    <a:pt x="40" y="118"/>
                    <a:pt x="41" y="118"/>
                  </a:cubicBezTo>
                  <a:cubicBezTo>
                    <a:pt x="41" y="118"/>
                    <a:pt x="42" y="118"/>
                    <a:pt x="42" y="118"/>
                  </a:cubicBezTo>
                  <a:cubicBezTo>
                    <a:pt x="43" y="118"/>
                    <a:pt x="43" y="118"/>
                    <a:pt x="44" y="118"/>
                  </a:cubicBezTo>
                  <a:cubicBezTo>
                    <a:pt x="44" y="118"/>
                    <a:pt x="44" y="119"/>
                    <a:pt x="44" y="119"/>
                  </a:cubicBezTo>
                  <a:cubicBezTo>
                    <a:pt x="43" y="119"/>
                    <a:pt x="43" y="119"/>
                    <a:pt x="42" y="119"/>
                  </a:cubicBezTo>
                  <a:cubicBezTo>
                    <a:pt x="42" y="120"/>
                    <a:pt x="42" y="120"/>
                    <a:pt x="42" y="121"/>
                  </a:cubicBezTo>
                  <a:cubicBezTo>
                    <a:pt x="42" y="121"/>
                    <a:pt x="41" y="121"/>
                    <a:pt x="41" y="121"/>
                  </a:cubicBezTo>
                  <a:cubicBezTo>
                    <a:pt x="40" y="121"/>
                    <a:pt x="39" y="121"/>
                    <a:pt x="39" y="121"/>
                  </a:cubicBezTo>
                  <a:cubicBezTo>
                    <a:pt x="38" y="121"/>
                    <a:pt x="38" y="121"/>
                    <a:pt x="37" y="121"/>
                  </a:cubicBezTo>
                  <a:cubicBezTo>
                    <a:pt x="37" y="121"/>
                    <a:pt x="37" y="122"/>
                    <a:pt x="37" y="122"/>
                  </a:cubicBezTo>
                  <a:cubicBezTo>
                    <a:pt x="37" y="122"/>
                    <a:pt x="36" y="122"/>
                    <a:pt x="36" y="122"/>
                  </a:cubicBezTo>
                  <a:cubicBezTo>
                    <a:pt x="35" y="122"/>
                    <a:pt x="35" y="122"/>
                    <a:pt x="34" y="122"/>
                  </a:cubicBezTo>
                  <a:cubicBezTo>
                    <a:pt x="34" y="122"/>
                    <a:pt x="33" y="122"/>
                    <a:pt x="33" y="122"/>
                  </a:cubicBezTo>
                  <a:cubicBezTo>
                    <a:pt x="33" y="123"/>
                    <a:pt x="33" y="124"/>
                    <a:pt x="33" y="124"/>
                  </a:cubicBezTo>
                  <a:cubicBezTo>
                    <a:pt x="33" y="125"/>
                    <a:pt x="33" y="125"/>
                    <a:pt x="33" y="126"/>
                  </a:cubicBezTo>
                  <a:cubicBezTo>
                    <a:pt x="33" y="126"/>
                    <a:pt x="33" y="127"/>
                    <a:pt x="33" y="127"/>
                  </a:cubicBezTo>
                  <a:cubicBezTo>
                    <a:pt x="33" y="127"/>
                    <a:pt x="34" y="127"/>
                    <a:pt x="34" y="127"/>
                  </a:cubicBezTo>
                  <a:cubicBezTo>
                    <a:pt x="35" y="127"/>
                    <a:pt x="35" y="127"/>
                    <a:pt x="36" y="127"/>
                  </a:cubicBezTo>
                  <a:cubicBezTo>
                    <a:pt x="36" y="128"/>
                    <a:pt x="36" y="128"/>
                    <a:pt x="36" y="129"/>
                  </a:cubicBezTo>
                  <a:cubicBezTo>
                    <a:pt x="36" y="129"/>
                    <a:pt x="37" y="129"/>
                    <a:pt x="37" y="129"/>
                  </a:cubicBezTo>
                  <a:cubicBezTo>
                    <a:pt x="37" y="129"/>
                    <a:pt x="37" y="130"/>
                    <a:pt x="37" y="131"/>
                  </a:cubicBezTo>
                  <a:cubicBezTo>
                    <a:pt x="38" y="131"/>
                    <a:pt x="38" y="131"/>
                    <a:pt x="39" y="131"/>
                  </a:cubicBezTo>
                  <a:cubicBezTo>
                    <a:pt x="39" y="131"/>
                    <a:pt x="39" y="132"/>
                    <a:pt x="39" y="132"/>
                  </a:cubicBezTo>
                  <a:cubicBezTo>
                    <a:pt x="39" y="132"/>
                    <a:pt x="40" y="132"/>
                    <a:pt x="41" y="132"/>
                  </a:cubicBezTo>
                  <a:cubicBezTo>
                    <a:pt x="41" y="133"/>
                    <a:pt x="41" y="133"/>
                    <a:pt x="41" y="134"/>
                  </a:cubicBezTo>
                  <a:cubicBezTo>
                    <a:pt x="41" y="134"/>
                    <a:pt x="41" y="135"/>
                    <a:pt x="41" y="135"/>
                  </a:cubicBezTo>
                  <a:cubicBezTo>
                    <a:pt x="40" y="135"/>
                    <a:pt x="39" y="135"/>
                    <a:pt x="39" y="135"/>
                  </a:cubicBezTo>
                  <a:cubicBezTo>
                    <a:pt x="39" y="136"/>
                    <a:pt x="39" y="136"/>
                    <a:pt x="39" y="137"/>
                  </a:cubicBezTo>
                  <a:cubicBezTo>
                    <a:pt x="39" y="137"/>
                    <a:pt x="39" y="138"/>
                    <a:pt x="39" y="139"/>
                  </a:cubicBezTo>
                  <a:cubicBezTo>
                    <a:pt x="38" y="139"/>
                    <a:pt x="38" y="139"/>
                    <a:pt x="37" y="139"/>
                  </a:cubicBezTo>
                  <a:cubicBezTo>
                    <a:pt x="37" y="139"/>
                    <a:pt x="37" y="140"/>
                    <a:pt x="37" y="140"/>
                  </a:cubicBezTo>
                  <a:cubicBezTo>
                    <a:pt x="37" y="140"/>
                    <a:pt x="36" y="140"/>
                    <a:pt x="36" y="140"/>
                  </a:cubicBezTo>
                  <a:cubicBezTo>
                    <a:pt x="35" y="140"/>
                    <a:pt x="35" y="140"/>
                    <a:pt x="34" y="140"/>
                  </a:cubicBezTo>
                  <a:cubicBezTo>
                    <a:pt x="34" y="140"/>
                    <a:pt x="33" y="140"/>
                    <a:pt x="33" y="140"/>
                  </a:cubicBezTo>
                  <a:cubicBezTo>
                    <a:pt x="32" y="140"/>
                    <a:pt x="32" y="140"/>
                    <a:pt x="31" y="140"/>
                  </a:cubicBezTo>
                  <a:cubicBezTo>
                    <a:pt x="31" y="140"/>
                    <a:pt x="31" y="139"/>
                    <a:pt x="31" y="139"/>
                  </a:cubicBezTo>
                  <a:cubicBezTo>
                    <a:pt x="31" y="139"/>
                    <a:pt x="30" y="139"/>
                    <a:pt x="29" y="139"/>
                  </a:cubicBezTo>
                  <a:cubicBezTo>
                    <a:pt x="29" y="139"/>
                    <a:pt x="28" y="139"/>
                    <a:pt x="28" y="139"/>
                  </a:cubicBezTo>
                  <a:cubicBezTo>
                    <a:pt x="27" y="139"/>
                    <a:pt x="27" y="139"/>
                    <a:pt x="26" y="139"/>
                  </a:cubicBezTo>
                  <a:cubicBezTo>
                    <a:pt x="26" y="139"/>
                    <a:pt x="25" y="139"/>
                    <a:pt x="25" y="139"/>
                  </a:cubicBezTo>
                  <a:cubicBezTo>
                    <a:pt x="24" y="139"/>
                    <a:pt x="24" y="139"/>
                    <a:pt x="23" y="139"/>
                  </a:cubicBezTo>
                  <a:cubicBezTo>
                    <a:pt x="23" y="139"/>
                    <a:pt x="23" y="140"/>
                    <a:pt x="23" y="140"/>
                  </a:cubicBezTo>
                  <a:cubicBezTo>
                    <a:pt x="23" y="140"/>
                    <a:pt x="22" y="140"/>
                    <a:pt x="22" y="140"/>
                  </a:cubicBezTo>
                  <a:cubicBezTo>
                    <a:pt x="22" y="141"/>
                    <a:pt x="22" y="141"/>
                    <a:pt x="22" y="142"/>
                  </a:cubicBezTo>
                  <a:cubicBezTo>
                    <a:pt x="22" y="142"/>
                    <a:pt x="22" y="143"/>
                    <a:pt x="22" y="144"/>
                  </a:cubicBezTo>
                  <a:cubicBezTo>
                    <a:pt x="22" y="144"/>
                    <a:pt x="22" y="145"/>
                    <a:pt x="22" y="145"/>
                  </a:cubicBezTo>
                  <a:cubicBezTo>
                    <a:pt x="22" y="146"/>
                    <a:pt x="22" y="146"/>
                    <a:pt x="22" y="147"/>
                  </a:cubicBezTo>
                  <a:cubicBezTo>
                    <a:pt x="22" y="147"/>
                    <a:pt x="22" y="148"/>
                    <a:pt x="22" y="148"/>
                  </a:cubicBezTo>
                  <a:cubicBezTo>
                    <a:pt x="22" y="149"/>
                    <a:pt x="22" y="149"/>
                    <a:pt x="22" y="150"/>
                  </a:cubicBezTo>
                  <a:cubicBezTo>
                    <a:pt x="22" y="150"/>
                    <a:pt x="22" y="151"/>
                    <a:pt x="22" y="151"/>
                  </a:cubicBezTo>
                  <a:cubicBezTo>
                    <a:pt x="22" y="152"/>
                    <a:pt x="22" y="153"/>
                    <a:pt x="22" y="153"/>
                  </a:cubicBezTo>
                  <a:cubicBezTo>
                    <a:pt x="21" y="153"/>
                    <a:pt x="21" y="153"/>
                    <a:pt x="20" y="153"/>
                  </a:cubicBezTo>
                  <a:cubicBezTo>
                    <a:pt x="20" y="154"/>
                    <a:pt x="20" y="154"/>
                    <a:pt x="20" y="155"/>
                  </a:cubicBezTo>
                  <a:cubicBezTo>
                    <a:pt x="21" y="155"/>
                    <a:pt x="21" y="155"/>
                    <a:pt x="22" y="155"/>
                  </a:cubicBezTo>
                  <a:cubicBezTo>
                    <a:pt x="22" y="155"/>
                    <a:pt x="22" y="156"/>
                    <a:pt x="22" y="156"/>
                  </a:cubicBezTo>
                  <a:cubicBezTo>
                    <a:pt x="22" y="157"/>
                    <a:pt x="22" y="157"/>
                    <a:pt x="22" y="158"/>
                  </a:cubicBezTo>
                  <a:cubicBezTo>
                    <a:pt x="22" y="159"/>
                    <a:pt x="22" y="159"/>
                    <a:pt x="22" y="160"/>
                  </a:cubicBezTo>
                  <a:cubicBezTo>
                    <a:pt x="22" y="160"/>
                    <a:pt x="23" y="160"/>
                    <a:pt x="23" y="160"/>
                  </a:cubicBezTo>
                  <a:cubicBezTo>
                    <a:pt x="24" y="160"/>
                    <a:pt x="24" y="160"/>
                    <a:pt x="25" y="160"/>
                  </a:cubicBezTo>
                  <a:cubicBezTo>
                    <a:pt x="25" y="160"/>
                    <a:pt x="26" y="160"/>
                    <a:pt x="26" y="160"/>
                  </a:cubicBezTo>
                  <a:cubicBezTo>
                    <a:pt x="26" y="160"/>
                    <a:pt x="26" y="161"/>
                    <a:pt x="26" y="161"/>
                  </a:cubicBezTo>
                  <a:cubicBezTo>
                    <a:pt x="27" y="161"/>
                    <a:pt x="27" y="161"/>
                    <a:pt x="28" y="161"/>
                  </a:cubicBezTo>
                  <a:cubicBezTo>
                    <a:pt x="28" y="162"/>
                    <a:pt x="28" y="162"/>
                    <a:pt x="28" y="163"/>
                  </a:cubicBezTo>
                  <a:cubicBezTo>
                    <a:pt x="28" y="163"/>
                    <a:pt x="28" y="164"/>
                    <a:pt x="28" y="164"/>
                  </a:cubicBezTo>
                  <a:cubicBezTo>
                    <a:pt x="27" y="164"/>
                    <a:pt x="27" y="164"/>
                    <a:pt x="26" y="164"/>
                  </a:cubicBezTo>
                  <a:cubicBezTo>
                    <a:pt x="26" y="165"/>
                    <a:pt x="26" y="165"/>
                    <a:pt x="26" y="166"/>
                  </a:cubicBezTo>
                  <a:cubicBezTo>
                    <a:pt x="26" y="166"/>
                    <a:pt x="25" y="166"/>
                    <a:pt x="25" y="166"/>
                  </a:cubicBezTo>
                  <a:cubicBezTo>
                    <a:pt x="25" y="167"/>
                    <a:pt x="25" y="167"/>
                    <a:pt x="25" y="168"/>
                  </a:cubicBezTo>
                  <a:cubicBezTo>
                    <a:pt x="24" y="168"/>
                    <a:pt x="24" y="168"/>
                    <a:pt x="23" y="168"/>
                  </a:cubicBezTo>
                  <a:cubicBezTo>
                    <a:pt x="23" y="168"/>
                    <a:pt x="22" y="168"/>
                    <a:pt x="22" y="168"/>
                  </a:cubicBezTo>
                  <a:cubicBezTo>
                    <a:pt x="22" y="168"/>
                    <a:pt x="22" y="169"/>
                    <a:pt x="22" y="169"/>
                  </a:cubicBezTo>
                  <a:cubicBezTo>
                    <a:pt x="22" y="170"/>
                    <a:pt x="22" y="170"/>
                    <a:pt x="22" y="171"/>
                  </a:cubicBezTo>
                  <a:cubicBezTo>
                    <a:pt x="21" y="171"/>
                    <a:pt x="21" y="171"/>
                    <a:pt x="20" y="171"/>
                  </a:cubicBezTo>
                  <a:cubicBezTo>
                    <a:pt x="20" y="171"/>
                    <a:pt x="20" y="172"/>
                    <a:pt x="20" y="173"/>
                  </a:cubicBezTo>
                  <a:cubicBezTo>
                    <a:pt x="20" y="173"/>
                    <a:pt x="19" y="173"/>
                    <a:pt x="19" y="173"/>
                  </a:cubicBezTo>
                  <a:cubicBezTo>
                    <a:pt x="19" y="173"/>
                    <a:pt x="19" y="174"/>
                    <a:pt x="19" y="174"/>
                  </a:cubicBezTo>
                  <a:cubicBezTo>
                    <a:pt x="19" y="175"/>
                    <a:pt x="19" y="175"/>
                    <a:pt x="19" y="176"/>
                  </a:cubicBezTo>
                  <a:cubicBezTo>
                    <a:pt x="19" y="176"/>
                    <a:pt x="19" y="177"/>
                    <a:pt x="19" y="177"/>
                  </a:cubicBezTo>
                  <a:cubicBezTo>
                    <a:pt x="19" y="178"/>
                    <a:pt x="19" y="178"/>
                    <a:pt x="19" y="179"/>
                  </a:cubicBezTo>
                  <a:cubicBezTo>
                    <a:pt x="18" y="179"/>
                    <a:pt x="18" y="179"/>
                    <a:pt x="17" y="179"/>
                  </a:cubicBezTo>
                  <a:cubicBezTo>
                    <a:pt x="17" y="179"/>
                    <a:pt x="17" y="180"/>
                    <a:pt x="17" y="180"/>
                  </a:cubicBezTo>
                  <a:cubicBezTo>
                    <a:pt x="16" y="180"/>
                    <a:pt x="16" y="180"/>
                    <a:pt x="15" y="180"/>
                  </a:cubicBezTo>
                  <a:cubicBezTo>
                    <a:pt x="15" y="181"/>
                    <a:pt x="15" y="182"/>
                    <a:pt x="15" y="182"/>
                  </a:cubicBezTo>
                  <a:cubicBezTo>
                    <a:pt x="15" y="182"/>
                    <a:pt x="14" y="182"/>
                    <a:pt x="14" y="182"/>
                  </a:cubicBezTo>
                  <a:cubicBezTo>
                    <a:pt x="13" y="182"/>
                    <a:pt x="13" y="182"/>
                    <a:pt x="12" y="182"/>
                  </a:cubicBezTo>
                  <a:cubicBezTo>
                    <a:pt x="12" y="183"/>
                    <a:pt x="12" y="183"/>
                    <a:pt x="12" y="184"/>
                  </a:cubicBezTo>
                  <a:cubicBezTo>
                    <a:pt x="12" y="184"/>
                    <a:pt x="11" y="184"/>
                    <a:pt x="11" y="184"/>
                  </a:cubicBezTo>
                  <a:cubicBezTo>
                    <a:pt x="11" y="184"/>
                    <a:pt x="11" y="185"/>
                    <a:pt x="11" y="185"/>
                  </a:cubicBezTo>
                  <a:cubicBezTo>
                    <a:pt x="10" y="185"/>
                    <a:pt x="10" y="185"/>
                    <a:pt x="9" y="185"/>
                  </a:cubicBezTo>
                  <a:cubicBezTo>
                    <a:pt x="9" y="186"/>
                    <a:pt x="9" y="186"/>
                    <a:pt x="9" y="187"/>
                  </a:cubicBezTo>
                  <a:cubicBezTo>
                    <a:pt x="9" y="187"/>
                    <a:pt x="8" y="187"/>
                    <a:pt x="8" y="187"/>
                  </a:cubicBezTo>
                  <a:cubicBezTo>
                    <a:pt x="8" y="188"/>
                    <a:pt x="8" y="188"/>
                    <a:pt x="8" y="189"/>
                  </a:cubicBezTo>
                  <a:cubicBezTo>
                    <a:pt x="8" y="189"/>
                    <a:pt x="8" y="190"/>
                    <a:pt x="8" y="190"/>
                  </a:cubicBezTo>
                  <a:cubicBezTo>
                    <a:pt x="7" y="190"/>
                    <a:pt x="7" y="190"/>
                    <a:pt x="6" y="190"/>
                  </a:cubicBezTo>
                  <a:cubicBezTo>
                    <a:pt x="6" y="191"/>
                    <a:pt x="6" y="191"/>
                    <a:pt x="6" y="192"/>
                  </a:cubicBezTo>
                  <a:cubicBezTo>
                    <a:pt x="6" y="192"/>
                    <a:pt x="6" y="193"/>
                    <a:pt x="6" y="193"/>
                  </a:cubicBezTo>
                  <a:cubicBezTo>
                    <a:pt x="5" y="193"/>
                    <a:pt x="5" y="193"/>
                    <a:pt x="4" y="193"/>
                  </a:cubicBezTo>
                  <a:cubicBezTo>
                    <a:pt x="4" y="194"/>
                    <a:pt x="4" y="194"/>
                    <a:pt x="4" y="195"/>
                  </a:cubicBezTo>
                  <a:cubicBezTo>
                    <a:pt x="4" y="195"/>
                    <a:pt x="3" y="195"/>
                    <a:pt x="3" y="195"/>
                  </a:cubicBezTo>
                  <a:cubicBezTo>
                    <a:pt x="3" y="196"/>
                    <a:pt x="3" y="196"/>
                    <a:pt x="3" y="197"/>
                  </a:cubicBezTo>
                  <a:cubicBezTo>
                    <a:pt x="3" y="197"/>
                    <a:pt x="3" y="198"/>
                    <a:pt x="3" y="198"/>
                  </a:cubicBezTo>
                  <a:cubicBezTo>
                    <a:pt x="2" y="198"/>
                    <a:pt x="2" y="198"/>
                    <a:pt x="1" y="198"/>
                  </a:cubicBezTo>
                  <a:cubicBezTo>
                    <a:pt x="1" y="199"/>
                    <a:pt x="1" y="199"/>
                    <a:pt x="1" y="200"/>
                  </a:cubicBezTo>
                  <a:cubicBezTo>
                    <a:pt x="1" y="200"/>
                    <a:pt x="1" y="201"/>
                    <a:pt x="1" y="202"/>
                  </a:cubicBezTo>
                  <a:cubicBezTo>
                    <a:pt x="1" y="202"/>
                    <a:pt x="1" y="203"/>
                    <a:pt x="1" y="203"/>
                  </a:cubicBezTo>
                  <a:cubicBezTo>
                    <a:pt x="2" y="203"/>
                    <a:pt x="2" y="203"/>
                    <a:pt x="3" y="203"/>
                  </a:cubicBezTo>
                  <a:cubicBezTo>
                    <a:pt x="3" y="204"/>
                    <a:pt x="3" y="204"/>
                    <a:pt x="3" y="205"/>
                  </a:cubicBezTo>
                  <a:cubicBezTo>
                    <a:pt x="3" y="205"/>
                    <a:pt x="3" y="206"/>
                    <a:pt x="3" y="206"/>
                  </a:cubicBezTo>
                  <a:cubicBezTo>
                    <a:pt x="3" y="207"/>
                    <a:pt x="3" y="207"/>
                    <a:pt x="3" y="208"/>
                  </a:cubicBezTo>
                  <a:cubicBezTo>
                    <a:pt x="3" y="208"/>
                    <a:pt x="3" y="209"/>
                    <a:pt x="3" y="210"/>
                  </a:cubicBezTo>
                  <a:cubicBezTo>
                    <a:pt x="3" y="210"/>
                    <a:pt x="3" y="211"/>
                    <a:pt x="3" y="211"/>
                  </a:cubicBezTo>
                  <a:cubicBezTo>
                    <a:pt x="3" y="212"/>
                    <a:pt x="3" y="212"/>
                    <a:pt x="3" y="213"/>
                  </a:cubicBezTo>
                  <a:cubicBezTo>
                    <a:pt x="3" y="213"/>
                    <a:pt x="3" y="214"/>
                    <a:pt x="3" y="214"/>
                  </a:cubicBezTo>
                  <a:cubicBezTo>
                    <a:pt x="3" y="215"/>
                    <a:pt x="3" y="216"/>
                    <a:pt x="3" y="216"/>
                  </a:cubicBezTo>
                  <a:cubicBezTo>
                    <a:pt x="2" y="216"/>
                    <a:pt x="2" y="216"/>
                    <a:pt x="1" y="216"/>
                  </a:cubicBezTo>
                  <a:cubicBezTo>
                    <a:pt x="1" y="216"/>
                    <a:pt x="0" y="216"/>
                    <a:pt x="0" y="216"/>
                  </a:cubicBezTo>
                  <a:cubicBezTo>
                    <a:pt x="0" y="217"/>
                    <a:pt x="0" y="217"/>
                    <a:pt x="0" y="218"/>
                  </a:cubicBezTo>
                  <a:cubicBezTo>
                    <a:pt x="0" y="218"/>
                    <a:pt x="1" y="218"/>
                    <a:pt x="1" y="218"/>
                  </a:cubicBezTo>
                  <a:cubicBezTo>
                    <a:pt x="1" y="218"/>
                    <a:pt x="1" y="219"/>
                    <a:pt x="1" y="219"/>
                  </a:cubicBezTo>
                  <a:cubicBezTo>
                    <a:pt x="1" y="220"/>
                    <a:pt x="1" y="220"/>
                    <a:pt x="1" y="221"/>
                  </a:cubicBezTo>
                  <a:cubicBezTo>
                    <a:pt x="1" y="221"/>
                    <a:pt x="1" y="222"/>
                    <a:pt x="1" y="222"/>
                  </a:cubicBezTo>
                  <a:cubicBezTo>
                    <a:pt x="1" y="223"/>
                    <a:pt x="1" y="224"/>
                    <a:pt x="1" y="224"/>
                  </a:cubicBezTo>
                  <a:cubicBezTo>
                    <a:pt x="2" y="224"/>
                    <a:pt x="2" y="224"/>
                    <a:pt x="3" y="224"/>
                  </a:cubicBezTo>
                  <a:cubicBezTo>
                    <a:pt x="3" y="224"/>
                    <a:pt x="4" y="224"/>
                    <a:pt x="4" y="224"/>
                  </a:cubicBezTo>
                  <a:cubicBezTo>
                    <a:pt x="4" y="225"/>
                    <a:pt x="4" y="225"/>
                    <a:pt x="4" y="226"/>
                  </a:cubicBezTo>
                  <a:cubicBezTo>
                    <a:pt x="4" y="226"/>
                    <a:pt x="4" y="227"/>
                    <a:pt x="4" y="227"/>
                  </a:cubicBezTo>
                  <a:cubicBezTo>
                    <a:pt x="5" y="227"/>
                    <a:pt x="5" y="227"/>
                    <a:pt x="6" y="227"/>
                  </a:cubicBezTo>
                  <a:cubicBezTo>
                    <a:pt x="6" y="228"/>
                    <a:pt x="6" y="228"/>
                    <a:pt x="6" y="229"/>
                  </a:cubicBezTo>
                  <a:cubicBezTo>
                    <a:pt x="7" y="229"/>
                    <a:pt x="7" y="229"/>
                    <a:pt x="8" y="229"/>
                  </a:cubicBezTo>
                  <a:cubicBezTo>
                    <a:pt x="8" y="229"/>
                    <a:pt x="8" y="230"/>
                    <a:pt x="8" y="231"/>
                  </a:cubicBezTo>
                  <a:cubicBezTo>
                    <a:pt x="8" y="231"/>
                    <a:pt x="9" y="231"/>
                    <a:pt x="9" y="231"/>
                  </a:cubicBezTo>
                  <a:cubicBezTo>
                    <a:pt x="9" y="231"/>
                    <a:pt x="9" y="232"/>
                    <a:pt x="9" y="232"/>
                  </a:cubicBezTo>
                  <a:cubicBezTo>
                    <a:pt x="9" y="233"/>
                    <a:pt x="9" y="233"/>
                    <a:pt x="9" y="234"/>
                  </a:cubicBezTo>
                  <a:cubicBezTo>
                    <a:pt x="10" y="234"/>
                    <a:pt x="10" y="234"/>
                    <a:pt x="11" y="234"/>
                  </a:cubicBezTo>
                  <a:cubicBezTo>
                    <a:pt x="11" y="234"/>
                    <a:pt x="11" y="235"/>
                    <a:pt x="11" y="235"/>
                  </a:cubicBezTo>
                  <a:cubicBezTo>
                    <a:pt x="11" y="235"/>
                    <a:pt x="12" y="235"/>
                    <a:pt x="12" y="235"/>
                  </a:cubicBezTo>
                  <a:cubicBezTo>
                    <a:pt x="12" y="236"/>
                    <a:pt x="12" y="236"/>
                    <a:pt x="12" y="237"/>
                  </a:cubicBezTo>
                  <a:cubicBezTo>
                    <a:pt x="13" y="237"/>
                    <a:pt x="13" y="237"/>
                    <a:pt x="14" y="237"/>
                  </a:cubicBezTo>
                  <a:cubicBezTo>
                    <a:pt x="14" y="237"/>
                    <a:pt x="14" y="238"/>
                    <a:pt x="14" y="239"/>
                  </a:cubicBezTo>
                  <a:cubicBezTo>
                    <a:pt x="14" y="239"/>
                    <a:pt x="15" y="239"/>
                    <a:pt x="15" y="239"/>
                  </a:cubicBezTo>
                  <a:cubicBezTo>
                    <a:pt x="16" y="239"/>
                    <a:pt x="16" y="239"/>
                    <a:pt x="17" y="239"/>
                  </a:cubicBezTo>
                  <a:cubicBezTo>
                    <a:pt x="17" y="239"/>
                    <a:pt x="17" y="240"/>
                    <a:pt x="17" y="240"/>
                  </a:cubicBezTo>
                  <a:cubicBezTo>
                    <a:pt x="18" y="240"/>
                    <a:pt x="18" y="240"/>
                    <a:pt x="19" y="240"/>
                  </a:cubicBezTo>
                  <a:cubicBezTo>
                    <a:pt x="19" y="241"/>
                    <a:pt x="19" y="241"/>
                    <a:pt x="19" y="242"/>
                  </a:cubicBezTo>
                  <a:cubicBezTo>
                    <a:pt x="19" y="242"/>
                    <a:pt x="20" y="242"/>
                    <a:pt x="20" y="242"/>
                  </a:cubicBezTo>
                  <a:cubicBezTo>
                    <a:pt x="20" y="242"/>
                    <a:pt x="20" y="243"/>
                    <a:pt x="20" y="243"/>
                  </a:cubicBezTo>
                  <a:cubicBezTo>
                    <a:pt x="21" y="243"/>
                    <a:pt x="21" y="243"/>
                    <a:pt x="22" y="243"/>
                  </a:cubicBezTo>
                  <a:cubicBezTo>
                    <a:pt x="22" y="244"/>
                    <a:pt x="22" y="245"/>
                    <a:pt x="22" y="245"/>
                  </a:cubicBezTo>
                  <a:cubicBezTo>
                    <a:pt x="22" y="245"/>
                    <a:pt x="23" y="245"/>
                    <a:pt x="23" y="245"/>
                  </a:cubicBezTo>
                  <a:cubicBezTo>
                    <a:pt x="24" y="245"/>
                    <a:pt x="24" y="245"/>
                    <a:pt x="25" y="245"/>
                  </a:cubicBezTo>
                  <a:cubicBezTo>
                    <a:pt x="25" y="245"/>
                    <a:pt x="26" y="245"/>
                    <a:pt x="26" y="245"/>
                  </a:cubicBezTo>
                  <a:cubicBezTo>
                    <a:pt x="27" y="245"/>
                    <a:pt x="27" y="245"/>
                    <a:pt x="28" y="245"/>
                  </a:cubicBezTo>
                  <a:cubicBezTo>
                    <a:pt x="28" y="245"/>
                    <a:pt x="28" y="244"/>
                    <a:pt x="28" y="243"/>
                  </a:cubicBezTo>
                  <a:cubicBezTo>
                    <a:pt x="28" y="243"/>
                    <a:pt x="29" y="243"/>
                    <a:pt x="29" y="243"/>
                  </a:cubicBezTo>
                  <a:cubicBezTo>
                    <a:pt x="30" y="243"/>
                    <a:pt x="31" y="243"/>
                    <a:pt x="31" y="243"/>
                  </a:cubicBezTo>
                  <a:cubicBezTo>
                    <a:pt x="32" y="243"/>
                    <a:pt x="32" y="243"/>
                    <a:pt x="33" y="243"/>
                  </a:cubicBezTo>
                  <a:cubicBezTo>
                    <a:pt x="33" y="243"/>
                    <a:pt x="33" y="242"/>
                    <a:pt x="33" y="242"/>
                  </a:cubicBezTo>
                  <a:cubicBezTo>
                    <a:pt x="33" y="242"/>
                    <a:pt x="34" y="242"/>
                    <a:pt x="34" y="242"/>
                  </a:cubicBezTo>
                  <a:cubicBezTo>
                    <a:pt x="34" y="242"/>
                    <a:pt x="34" y="243"/>
                    <a:pt x="34" y="243"/>
                  </a:cubicBezTo>
                  <a:cubicBezTo>
                    <a:pt x="35" y="243"/>
                    <a:pt x="35" y="243"/>
                    <a:pt x="36" y="243"/>
                  </a:cubicBezTo>
                  <a:cubicBezTo>
                    <a:pt x="36" y="243"/>
                    <a:pt x="37" y="243"/>
                    <a:pt x="37" y="243"/>
                  </a:cubicBezTo>
                  <a:cubicBezTo>
                    <a:pt x="38" y="243"/>
                    <a:pt x="38" y="243"/>
                    <a:pt x="39" y="243"/>
                  </a:cubicBezTo>
                  <a:cubicBezTo>
                    <a:pt x="39" y="243"/>
                    <a:pt x="40" y="243"/>
                    <a:pt x="41" y="243"/>
                  </a:cubicBezTo>
                  <a:cubicBezTo>
                    <a:pt x="41" y="243"/>
                    <a:pt x="41" y="242"/>
                    <a:pt x="41" y="242"/>
                  </a:cubicBezTo>
                  <a:cubicBezTo>
                    <a:pt x="41" y="242"/>
                    <a:pt x="42" y="242"/>
                    <a:pt x="42" y="242"/>
                  </a:cubicBezTo>
                  <a:cubicBezTo>
                    <a:pt x="43" y="242"/>
                    <a:pt x="43" y="242"/>
                    <a:pt x="44" y="242"/>
                  </a:cubicBezTo>
                  <a:cubicBezTo>
                    <a:pt x="44" y="241"/>
                    <a:pt x="44" y="241"/>
                    <a:pt x="44" y="240"/>
                  </a:cubicBezTo>
                  <a:cubicBezTo>
                    <a:pt x="44" y="240"/>
                    <a:pt x="45" y="240"/>
                    <a:pt x="45" y="240"/>
                  </a:cubicBezTo>
                  <a:cubicBezTo>
                    <a:pt x="46" y="240"/>
                    <a:pt x="46" y="240"/>
                    <a:pt x="47" y="240"/>
                  </a:cubicBezTo>
                  <a:cubicBezTo>
                    <a:pt x="47" y="240"/>
                    <a:pt x="48" y="240"/>
                    <a:pt x="48" y="240"/>
                  </a:cubicBezTo>
                  <a:cubicBezTo>
                    <a:pt x="49" y="240"/>
                    <a:pt x="49" y="240"/>
                    <a:pt x="50" y="240"/>
                  </a:cubicBezTo>
                  <a:cubicBezTo>
                    <a:pt x="50" y="240"/>
                    <a:pt x="51" y="240"/>
                    <a:pt x="51" y="240"/>
                  </a:cubicBezTo>
                  <a:cubicBezTo>
                    <a:pt x="52" y="240"/>
                    <a:pt x="52" y="240"/>
                    <a:pt x="53" y="240"/>
                  </a:cubicBezTo>
                  <a:cubicBezTo>
                    <a:pt x="53" y="240"/>
                    <a:pt x="54" y="240"/>
                    <a:pt x="55" y="240"/>
                  </a:cubicBezTo>
                  <a:cubicBezTo>
                    <a:pt x="55" y="241"/>
                    <a:pt x="55" y="241"/>
                    <a:pt x="55" y="242"/>
                  </a:cubicBezTo>
                  <a:cubicBezTo>
                    <a:pt x="55" y="242"/>
                    <a:pt x="55" y="243"/>
                    <a:pt x="55" y="243"/>
                  </a:cubicBezTo>
                  <a:cubicBezTo>
                    <a:pt x="55" y="243"/>
                    <a:pt x="56" y="243"/>
                    <a:pt x="56" y="243"/>
                  </a:cubicBezTo>
                  <a:cubicBezTo>
                    <a:pt x="56" y="244"/>
                    <a:pt x="56" y="245"/>
                    <a:pt x="56" y="245"/>
                  </a:cubicBezTo>
                  <a:cubicBezTo>
                    <a:pt x="57" y="245"/>
                    <a:pt x="57" y="245"/>
                    <a:pt x="58" y="245"/>
                  </a:cubicBezTo>
                  <a:cubicBezTo>
                    <a:pt x="58" y="245"/>
                    <a:pt x="59" y="245"/>
                    <a:pt x="59" y="245"/>
                  </a:cubicBezTo>
                  <a:cubicBezTo>
                    <a:pt x="60" y="245"/>
                    <a:pt x="60" y="245"/>
                    <a:pt x="61" y="245"/>
                  </a:cubicBezTo>
                  <a:cubicBezTo>
                    <a:pt x="61" y="245"/>
                    <a:pt x="61" y="244"/>
                    <a:pt x="61" y="243"/>
                  </a:cubicBezTo>
                  <a:cubicBezTo>
                    <a:pt x="61" y="243"/>
                    <a:pt x="62" y="243"/>
                    <a:pt x="62" y="243"/>
                  </a:cubicBezTo>
                  <a:cubicBezTo>
                    <a:pt x="62" y="244"/>
                    <a:pt x="62" y="245"/>
                    <a:pt x="62" y="245"/>
                  </a:cubicBezTo>
                  <a:cubicBezTo>
                    <a:pt x="63" y="245"/>
                    <a:pt x="63" y="245"/>
                    <a:pt x="64" y="245"/>
                  </a:cubicBezTo>
                  <a:cubicBezTo>
                    <a:pt x="64" y="246"/>
                    <a:pt x="64" y="246"/>
                    <a:pt x="64" y="247"/>
                  </a:cubicBezTo>
                  <a:cubicBezTo>
                    <a:pt x="64" y="247"/>
                    <a:pt x="65" y="247"/>
                    <a:pt x="65" y="247"/>
                  </a:cubicBezTo>
                  <a:cubicBezTo>
                    <a:pt x="65" y="247"/>
                    <a:pt x="65" y="248"/>
                    <a:pt x="65" y="248"/>
                  </a:cubicBezTo>
                  <a:cubicBezTo>
                    <a:pt x="65" y="249"/>
                    <a:pt x="65" y="249"/>
                    <a:pt x="65" y="250"/>
                  </a:cubicBezTo>
                  <a:cubicBezTo>
                    <a:pt x="65" y="250"/>
                    <a:pt x="65" y="251"/>
                    <a:pt x="65" y="251"/>
                  </a:cubicBezTo>
                  <a:cubicBezTo>
                    <a:pt x="65" y="251"/>
                    <a:pt x="64" y="251"/>
                    <a:pt x="64" y="251"/>
                  </a:cubicBezTo>
                  <a:cubicBezTo>
                    <a:pt x="64" y="252"/>
                    <a:pt x="64" y="253"/>
                    <a:pt x="64" y="253"/>
                  </a:cubicBezTo>
                  <a:cubicBezTo>
                    <a:pt x="64" y="254"/>
                    <a:pt x="64" y="254"/>
                    <a:pt x="64" y="255"/>
                  </a:cubicBezTo>
                  <a:cubicBezTo>
                    <a:pt x="64" y="255"/>
                    <a:pt x="64" y="256"/>
                    <a:pt x="64" y="256"/>
                  </a:cubicBezTo>
                  <a:cubicBezTo>
                    <a:pt x="63" y="256"/>
                    <a:pt x="63" y="256"/>
                    <a:pt x="62" y="256"/>
                  </a:cubicBezTo>
                  <a:cubicBezTo>
                    <a:pt x="62" y="257"/>
                    <a:pt x="62" y="257"/>
                    <a:pt x="62" y="258"/>
                  </a:cubicBezTo>
                  <a:cubicBezTo>
                    <a:pt x="62" y="258"/>
                    <a:pt x="62" y="259"/>
                    <a:pt x="62" y="260"/>
                  </a:cubicBezTo>
                  <a:cubicBezTo>
                    <a:pt x="63" y="260"/>
                    <a:pt x="63" y="260"/>
                    <a:pt x="64" y="260"/>
                  </a:cubicBezTo>
                  <a:cubicBezTo>
                    <a:pt x="64" y="260"/>
                    <a:pt x="64" y="261"/>
                    <a:pt x="64" y="261"/>
                  </a:cubicBezTo>
                  <a:cubicBezTo>
                    <a:pt x="64" y="262"/>
                    <a:pt x="64" y="262"/>
                    <a:pt x="64" y="263"/>
                  </a:cubicBezTo>
                  <a:cubicBezTo>
                    <a:pt x="64" y="263"/>
                    <a:pt x="65" y="263"/>
                    <a:pt x="65" y="263"/>
                  </a:cubicBezTo>
                  <a:cubicBezTo>
                    <a:pt x="65" y="263"/>
                    <a:pt x="65" y="264"/>
                    <a:pt x="65" y="264"/>
                  </a:cubicBezTo>
                  <a:cubicBezTo>
                    <a:pt x="66" y="264"/>
                    <a:pt x="66" y="264"/>
                    <a:pt x="67" y="264"/>
                  </a:cubicBezTo>
                  <a:cubicBezTo>
                    <a:pt x="68" y="264"/>
                    <a:pt x="68" y="264"/>
                    <a:pt x="69" y="264"/>
                  </a:cubicBezTo>
                  <a:cubicBezTo>
                    <a:pt x="69" y="265"/>
                    <a:pt x="69" y="265"/>
                    <a:pt x="69" y="266"/>
                  </a:cubicBezTo>
                  <a:cubicBezTo>
                    <a:pt x="69" y="266"/>
                    <a:pt x="70" y="266"/>
                    <a:pt x="70" y="266"/>
                  </a:cubicBezTo>
                  <a:cubicBezTo>
                    <a:pt x="70" y="267"/>
                    <a:pt x="70" y="267"/>
                    <a:pt x="70" y="268"/>
                  </a:cubicBezTo>
                  <a:cubicBezTo>
                    <a:pt x="70" y="268"/>
                    <a:pt x="70" y="269"/>
                    <a:pt x="70" y="269"/>
                  </a:cubicBezTo>
                  <a:cubicBezTo>
                    <a:pt x="71" y="269"/>
                    <a:pt x="71" y="269"/>
                    <a:pt x="72" y="269"/>
                  </a:cubicBezTo>
                  <a:cubicBezTo>
                    <a:pt x="72" y="270"/>
                    <a:pt x="72" y="270"/>
                    <a:pt x="72" y="271"/>
                  </a:cubicBezTo>
                  <a:cubicBezTo>
                    <a:pt x="72" y="271"/>
                    <a:pt x="72" y="272"/>
                    <a:pt x="72" y="272"/>
                  </a:cubicBezTo>
                  <a:cubicBezTo>
                    <a:pt x="72" y="272"/>
                    <a:pt x="73" y="272"/>
                    <a:pt x="73" y="272"/>
                  </a:cubicBezTo>
                  <a:cubicBezTo>
                    <a:pt x="73" y="273"/>
                    <a:pt x="73" y="274"/>
                    <a:pt x="73" y="274"/>
                  </a:cubicBezTo>
                  <a:cubicBezTo>
                    <a:pt x="73" y="275"/>
                    <a:pt x="73" y="275"/>
                    <a:pt x="73" y="276"/>
                  </a:cubicBezTo>
                  <a:cubicBezTo>
                    <a:pt x="73" y="276"/>
                    <a:pt x="73" y="277"/>
                    <a:pt x="73" y="277"/>
                  </a:cubicBezTo>
                  <a:cubicBezTo>
                    <a:pt x="73" y="278"/>
                    <a:pt x="73" y="278"/>
                    <a:pt x="73" y="279"/>
                  </a:cubicBezTo>
                  <a:cubicBezTo>
                    <a:pt x="73" y="280"/>
                    <a:pt x="73" y="280"/>
                    <a:pt x="73" y="281"/>
                  </a:cubicBezTo>
                  <a:cubicBezTo>
                    <a:pt x="74" y="281"/>
                    <a:pt x="74" y="281"/>
                    <a:pt x="75" y="281"/>
                  </a:cubicBezTo>
                  <a:cubicBezTo>
                    <a:pt x="75" y="281"/>
                    <a:pt x="75" y="282"/>
                    <a:pt x="75" y="282"/>
                  </a:cubicBezTo>
                  <a:cubicBezTo>
                    <a:pt x="75" y="283"/>
                    <a:pt x="75" y="283"/>
                    <a:pt x="75" y="284"/>
                  </a:cubicBezTo>
                  <a:cubicBezTo>
                    <a:pt x="75" y="284"/>
                    <a:pt x="75" y="285"/>
                    <a:pt x="75" y="285"/>
                  </a:cubicBezTo>
                  <a:cubicBezTo>
                    <a:pt x="74" y="285"/>
                    <a:pt x="74" y="285"/>
                    <a:pt x="73" y="285"/>
                  </a:cubicBezTo>
                  <a:cubicBezTo>
                    <a:pt x="73" y="286"/>
                    <a:pt x="73" y="286"/>
                    <a:pt x="73" y="287"/>
                  </a:cubicBezTo>
                  <a:cubicBezTo>
                    <a:pt x="73" y="287"/>
                    <a:pt x="72" y="287"/>
                    <a:pt x="72" y="287"/>
                  </a:cubicBezTo>
                  <a:cubicBezTo>
                    <a:pt x="72" y="287"/>
                    <a:pt x="72" y="288"/>
                    <a:pt x="72" y="289"/>
                  </a:cubicBezTo>
                  <a:cubicBezTo>
                    <a:pt x="72" y="289"/>
                    <a:pt x="72" y="290"/>
                    <a:pt x="72" y="290"/>
                  </a:cubicBezTo>
                  <a:cubicBezTo>
                    <a:pt x="71" y="290"/>
                    <a:pt x="71" y="290"/>
                    <a:pt x="70" y="290"/>
                  </a:cubicBezTo>
                  <a:cubicBezTo>
                    <a:pt x="70" y="291"/>
                    <a:pt x="70" y="291"/>
                    <a:pt x="70" y="292"/>
                  </a:cubicBezTo>
                  <a:cubicBezTo>
                    <a:pt x="70" y="292"/>
                    <a:pt x="70" y="293"/>
                    <a:pt x="70" y="294"/>
                  </a:cubicBezTo>
                  <a:cubicBezTo>
                    <a:pt x="70" y="294"/>
                    <a:pt x="70" y="295"/>
                    <a:pt x="70" y="295"/>
                  </a:cubicBezTo>
                  <a:cubicBezTo>
                    <a:pt x="70" y="296"/>
                    <a:pt x="70" y="296"/>
                    <a:pt x="70" y="297"/>
                  </a:cubicBezTo>
                  <a:cubicBezTo>
                    <a:pt x="70" y="297"/>
                    <a:pt x="70" y="298"/>
                    <a:pt x="70" y="298"/>
                  </a:cubicBezTo>
                  <a:cubicBezTo>
                    <a:pt x="70" y="299"/>
                    <a:pt x="70" y="299"/>
                    <a:pt x="70" y="300"/>
                  </a:cubicBezTo>
                  <a:cubicBezTo>
                    <a:pt x="70" y="300"/>
                    <a:pt x="70" y="301"/>
                    <a:pt x="70" y="301"/>
                  </a:cubicBezTo>
                  <a:cubicBezTo>
                    <a:pt x="70" y="302"/>
                    <a:pt x="70" y="303"/>
                    <a:pt x="70" y="303"/>
                  </a:cubicBezTo>
                  <a:cubicBezTo>
                    <a:pt x="70" y="304"/>
                    <a:pt x="70" y="304"/>
                    <a:pt x="70" y="305"/>
                  </a:cubicBezTo>
                  <a:cubicBezTo>
                    <a:pt x="71" y="305"/>
                    <a:pt x="71" y="305"/>
                    <a:pt x="72" y="305"/>
                  </a:cubicBezTo>
                  <a:cubicBezTo>
                    <a:pt x="72" y="305"/>
                    <a:pt x="72" y="306"/>
                    <a:pt x="72" y="306"/>
                  </a:cubicBezTo>
                  <a:cubicBezTo>
                    <a:pt x="72" y="306"/>
                    <a:pt x="73" y="306"/>
                    <a:pt x="73" y="306"/>
                  </a:cubicBezTo>
                  <a:cubicBezTo>
                    <a:pt x="73" y="307"/>
                    <a:pt x="73" y="307"/>
                    <a:pt x="73" y="308"/>
                  </a:cubicBezTo>
                  <a:cubicBezTo>
                    <a:pt x="73" y="309"/>
                    <a:pt x="73" y="309"/>
                    <a:pt x="73" y="310"/>
                  </a:cubicBezTo>
                  <a:cubicBezTo>
                    <a:pt x="74" y="310"/>
                    <a:pt x="74" y="310"/>
                    <a:pt x="75" y="310"/>
                  </a:cubicBezTo>
                  <a:cubicBezTo>
                    <a:pt x="75" y="310"/>
                    <a:pt x="75" y="311"/>
                    <a:pt x="75" y="311"/>
                  </a:cubicBezTo>
                  <a:cubicBezTo>
                    <a:pt x="75" y="312"/>
                    <a:pt x="75" y="312"/>
                    <a:pt x="75" y="313"/>
                  </a:cubicBezTo>
                  <a:cubicBezTo>
                    <a:pt x="75" y="313"/>
                    <a:pt x="75" y="314"/>
                    <a:pt x="75" y="314"/>
                  </a:cubicBezTo>
                  <a:cubicBezTo>
                    <a:pt x="75" y="315"/>
                    <a:pt x="75" y="315"/>
                    <a:pt x="75" y="316"/>
                  </a:cubicBezTo>
                  <a:cubicBezTo>
                    <a:pt x="75" y="317"/>
                    <a:pt x="75" y="317"/>
                    <a:pt x="75" y="318"/>
                  </a:cubicBezTo>
                  <a:cubicBezTo>
                    <a:pt x="75" y="318"/>
                    <a:pt x="76" y="318"/>
                    <a:pt x="76" y="318"/>
                  </a:cubicBezTo>
                  <a:cubicBezTo>
                    <a:pt x="76" y="318"/>
                    <a:pt x="76" y="319"/>
                    <a:pt x="76" y="319"/>
                  </a:cubicBezTo>
                  <a:cubicBezTo>
                    <a:pt x="76" y="320"/>
                    <a:pt x="76" y="320"/>
                    <a:pt x="76" y="321"/>
                  </a:cubicBezTo>
                  <a:cubicBezTo>
                    <a:pt x="76" y="321"/>
                    <a:pt x="76" y="322"/>
                    <a:pt x="76" y="323"/>
                  </a:cubicBezTo>
                  <a:cubicBezTo>
                    <a:pt x="76" y="323"/>
                    <a:pt x="76" y="324"/>
                    <a:pt x="76" y="324"/>
                  </a:cubicBezTo>
                  <a:cubicBezTo>
                    <a:pt x="76" y="325"/>
                    <a:pt x="76" y="325"/>
                    <a:pt x="76" y="326"/>
                  </a:cubicBezTo>
                  <a:cubicBezTo>
                    <a:pt x="77" y="326"/>
                    <a:pt x="77" y="326"/>
                    <a:pt x="78" y="326"/>
                  </a:cubicBezTo>
                  <a:cubicBezTo>
                    <a:pt x="78" y="326"/>
                    <a:pt x="78" y="327"/>
                    <a:pt x="78" y="327"/>
                  </a:cubicBezTo>
                  <a:cubicBezTo>
                    <a:pt x="78" y="328"/>
                    <a:pt x="78" y="328"/>
                    <a:pt x="78" y="329"/>
                  </a:cubicBezTo>
                  <a:cubicBezTo>
                    <a:pt x="79" y="329"/>
                    <a:pt x="79" y="329"/>
                    <a:pt x="80" y="329"/>
                  </a:cubicBezTo>
                  <a:cubicBezTo>
                    <a:pt x="80" y="329"/>
                    <a:pt x="80" y="330"/>
                    <a:pt x="80" y="330"/>
                  </a:cubicBezTo>
                  <a:cubicBezTo>
                    <a:pt x="80" y="331"/>
                    <a:pt x="80" y="332"/>
                    <a:pt x="80" y="332"/>
                  </a:cubicBezTo>
                  <a:cubicBezTo>
                    <a:pt x="80" y="332"/>
                    <a:pt x="81" y="332"/>
                    <a:pt x="81" y="332"/>
                  </a:cubicBezTo>
                  <a:cubicBezTo>
                    <a:pt x="81" y="333"/>
                    <a:pt x="81" y="333"/>
                    <a:pt x="81" y="334"/>
                  </a:cubicBezTo>
                  <a:cubicBezTo>
                    <a:pt x="81" y="334"/>
                    <a:pt x="81" y="335"/>
                    <a:pt x="81" y="335"/>
                  </a:cubicBezTo>
                  <a:cubicBezTo>
                    <a:pt x="82" y="335"/>
                    <a:pt x="82" y="335"/>
                    <a:pt x="83" y="335"/>
                  </a:cubicBezTo>
                  <a:cubicBezTo>
                    <a:pt x="83" y="336"/>
                    <a:pt x="83" y="336"/>
                    <a:pt x="83" y="337"/>
                  </a:cubicBezTo>
                  <a:cubicBezTo>
                    <a:pt x="83" y="338"/>
                    <a:pt x="83" y="338"/>
                    <a:pt x="83" y="339"/>
                  </a:cubicBezTo>
                  <a:cubicBezTo>
                    <a:pt x="83" y="339"/>
                    <a:pt x="83" y="340"/>
                    <a:pt x="83" y="340"/>
                  </a:cubicBezTo>
                  <a:cubicBezTo>
                    <a:pt x="83" y="341"/>
                    <a:pt x="83" y="341"/>
                    <a:pt x="83" y="342"/>
                  </a:cubicBezTo>
                  <a:cubicBezTo>
                    <a:pt x="83" y="342"/>
                    <a:pt x="83" y="343"/>
                    <a:pt x="83" y="343"/>
                  </a:cubicBezTo>
                  <a:cubicBezTo>
                    <a:pt x="83" y="343"/>
                    <a:pt x="84" y="343"/>
                    <a:pt x="84" y="343"/>
                  </a:cubicBezTo>
                  <a:cubicBezTo>
                    <a:pt x="84" y="344"/>
                    <a:pt x="84" y="344"/>
                    <a:pt x="84" y="345"/>
                  </a:cubicBezTo>
                  <a:cubicBezTo>
                    <a:pt x="85" y="345"/>
                    <a:pt x="85" y="345"/>
                    <a:pt x="86" y="345"/>
                  </a:cubicBezTo>
                  <a:cubicBezTo>
                    <a:pt x="86" y="346"/>
                    <a:pt x="86" y="346"/>
                    <a:pt x="86" y="347"/>
                  </a:cubicBezTo>
                  <a:cubicBezTo>
                    <a:pt x="86" y="347"/>
                    <a:pt x="87" y="347"/>
                    <a:pt x="87" y="347"/>
                  </a:cubicBezTo>
                  <a:cubicBezTo>
                    <a:pt x="88" y="347"/>
                    <a:pt x="88" y="347"/>
                    <a:pt x="89" y="347"/>
                  </a:cubicBezTo>
                  <a:cubicBezTo>
                    <a:pt x="89" y="347"/>
                    <a:pt x="90" y="347"/>
                    <a:pt x="90" y="347"/>
                  </a:cubicBezTo>
                  <a:cubicBezTo>
                    <a:pt x="90" y="346"/>
                    <a:pt x="90" y="346"/>
                    <a:pt x="90" y="345"/>
                  </a:cubicBezTo>
                  <a:cubicBezTo>
                    <a:pt x="91" y="345"/>
                    <a:pt x="92" y="345"/>
                    <a:pt x="92" y="345"/>
                  </a:cubicBezTo>
                  <a:cubicBezTo>
                    <a:pt x="93" y="345"/>
                    <a:pt x="93" y="345"/>
                    <a:pt x="94" y="345"/>
                  </a:cubicBezTo>
                  <a:cubicBezTo>
                    <a:pt x="94" y="345"/>
                    <a:pt x="95" y="345"/>
                    <a:pt x="95" y="345"/>
                  </a:cubicBezTo>
                  <a:cubicBezTo>
                    <a:pt x="96" y="345"/>
                    <a:pt x="96" y="345"/>
                    <a:pt x="97" y="345"/>
                  </a:cubicBezTo>
                  <a:cubicBezTo>
                    <a:pt x="97" y="345"/>
                    <a:pt x="98" y="345"/>
                    <a:pt x="98" y="345"/>
                  </a:cubicBezTo>
                  <a:cubicBezTo>
                    <a:pt x="99" y="345"/>
                    <a:pt x="99" y="345"/>
                    <a:pt x="100" y="345"/>
                  </a:cubicBezTo>
                  <a:cubicBezTo>
                    <a:pt x="100" y="345"/>
                    <a:pt x="101" y="345"/>
                    <a:pt x="102" y="345"/>
                  </a:cubicBezTo>
                  <a:cubicBezTo>
                    <a:pt x="102" y="344"/>
                    <a:pt x="102" y="344"/>
                    <a:pt x="102" y="343"/>
                  </a:cubicBezTo>
                  <a:cubicBezTo>
                    <a:pt x="102" y="343"/>
                    <a:pt x="103" y="343"/>
                    <a:pt x="103" y="343"/>
                  </a:cubicBezTo>
                  <a:cubicBezTo>
                    <a:pt x="104" y="343"/>
                    <a:pt x="104" y="343"/>
                    <a:pt x="105" y="343"/>
                  </a:cubicBezTo>
                  <a:cubicBezTo>
                    <a:pt x="105" y="343"/>
                    <a:pt x="105" y="342"/>
                    <a:pt x="105" y="342"/>
                  </a:cubicBezTo>
                  <a:cubicBezTo>
                    <a:pt x="105" y="342"/>
                    <a:pt x="106" y="342"/>
                    <a:pt x="106" y="342"/>
                  </a:cubicBezTo>
                  <a:cubicBezTo>
                    <a:pt x="107" y="342"/>
                    <a:pt x="107" y="342"/>
                    <a:pt x="108" y="342"/>
                  </a:cubicBezTo>
                  <a:cubicBezTo>
                    <a:pt x="108" y="341"/>
                    <a:pt x="108" y="341"/>
                    <a:pt x="108" y="340"/>
                  </a:cubicBezTo>
                  <a:cubicBezTo>
                    <a:pt x="108" y="340"/>
                    <a:pt x="108" y="339"/>
                    <a:pt x="108" y="339"/>
                  </a:cubicBezTo>
                  <a:cubicBezTo>
                    <a:pt x="108" y="339"/>
                    <a:pt x="109" y="339"/>
                    <a:pt x="109" y="339"/>
                  </a:cubicBezTo>
                  <a:cubicBezTo>
                    <a:pt x="109" y="338"/>
                    <a:pt x="109" y="338"/>
                    <a:pt x="109" y="337"/>
                  </a:cubicBezTo>
                  <a:cubicBezTo>
                    <a:pt x="110" y="337"/>
                    <a:pt x="110" y="337"/>
                    <a:pt x="111" y="337"/>
                  </a:cubicBezTo>
                  <a:cubicBezTo>
                    <a:pt x="111" y="337"/>
                    <a:pt x="112" y="337"/>
                    <a:pt x="112" y="337"/>
                  </a:cubicBezTo>
                  <a:cubicBezTo>
                    <a:pt x="112" y="336"/>
                    <a:pt x="112" y="336"/>
                    <a:pt x="112" y="335"/>
                  </a:cubicBezTo>
                  <a:cubicBezTo>
                    <a:pt x="113" y="335"/>
                    <a:pt x="113" y="335"/>
                    <a:pt x="114" y="335"/>
                  </a:cubicBezTo>
                  <a:cubicBezTo>
                    <a:pt x="114" y="335"/>
                    <a:pt x="114" y="334"/>
                    <a:pt x="114" y="334"/>
                  </a:cubicBezTo>
                  <a:cubicBezTo>
                    <a:pt x="114" y="333"/>
                    <a:pt x="114" y="333"/>
                    <a:pt x="114" y="332"/>
                  </a:cubicBezTo>
                  <a:cubicBezTo>
                    <a:pt x="114" y="332"/>
                    <a:pt x="115" y="332"/>
                    <a:pt x="116" y="332"/>
                  </a:cubicBezTo>
                  <a:cubicBezTo>
                    <a:pt x="116" y="332"/>
                    <a:pt x="116" y="331"/>
                    <a:pt x="116" y="330"/>
                  </a:cubicBezTo>
                  <a:cubicBezTo>
                    <a:pt x="116" y="330"/>
                    <a:pt x="117" y="330"/>
                    <a:pt x="117" y="330"/>
                  </a:cubicBezTo>
                  <a:cubicBezTo>
                    <a:pt x="117" y="330"/>
                    <a:pt x="117" y="329"/>
                    <a:pt x="117" y="329"/>
                  </a:cubicBezTo>
                  <a:cubicBezTo>
                    <a:pt x="118" y="329"/>
                    <a:pt x="118" y="329"/>
                    <a:pt x="119" y="329"/>
                  </a:cubicBezTo>
                  <a:cubicBezTo>
                    <a:pt x="119" y="328"/>
                    <a:pt x="119" y="328"/>
                    <a:pt x="119" y="327"/>
                  </a:cubicBezTo>
                  <a:cubicBezTo>
                    <a:pt x="119" y="327"/>
                    <a:pt x="119" y="326"/>
                    <a:pt x="119" y="326"/>
                  </a:cubicBezTo>
                  <a:cubicBezTo>
                    <a:pt x="119" y="326"/>
                    <a:pt x="120" y="326"/>
                    <a:pt x="120" y="326"/>
                  </a:cubicBezTo>
                  <a:cubicBezTo>
                    <a:pt x="120" y="325"/>
                    <a:pt x="120" y="325"/>
                    <a:pt x="120" y="324"/>
                  </a:cubicBezTo>
                  <a:cubicBezTo>
                    <a:pt x="120" y="324"/>
                    <a:pt x="120" y="323"/>
                    <a:pt x="120" y="323"/>
                  </a:cubicBezTo>
                  <a:cubicBezTo>
                    <a:pt x="120" y="322"/>
                    <a:pt x="120" y="321"/>
                    <a:pt x="120" y="321"/>
                  </a:cubicBezTo>
                  <a:cubicBezTo>
                    <a:pt x="121" y="321"/>
                    <a:pt x="121" y="321"/>
                    <a:pt x="122" y="321"/>
                  </a:cubicBezTo>
                  <a:cubicBezTo>
                    <a:pt x="122" y="321"/>
                    <a:pt x="123" y="321"/>
                    <a:pt x="123" y="321"/>
                  </a:cubicBezTo>
                  <a:cubicBezTo>
                    <a:pt x="123" y="320"/>
                    <a:pt x="123" y="320"/>
                    <a:pt x="123" y="319"/>
                  </a:cubicBezTo>
                  <a:cubicBezTo>
                    <a:pt x="124" y="319"/>
                    <a:pt x="124" y="319"/>
                    <a:pt x="125" y="319"/>
                  </a:cubicBezTo>
                  <a:cubicBezTo>
                    <a:pt x="125" y="319"/>
                    <a:pt x="125" y="318"/>
                    <a:pt x="125" y="318"/>
                  </a:cubicBezTo>
                  <a:cubicBezTo>
                    <a:pt x="125" y="318"/>
                    <a:pt x="126" y="318"/>
                    <a:pt x="126" y="318"/>
                  </a:cubicBezTo>
                  <a:cubicBezTo>
                    <a:pt x="126" y="317"/>
                    <a:pt x="126" y="317"/>
                    <a:pt x="126" y="316"/>
                  </a:cubicBezTo>
                  <a:cubicBezTo>
                    <a:pt x="126" y="315"/>
                    <a:pt x="126" y="315"/>
                    <a:pt x="126" y="314"/>
                  </a:cubicBezTo>
                  <a:cubicBezTo>
                    <a:pt x="126" y="314"/>
                    <a:pt x="126" y="313"/>
                    <a:pt x="126" y="313"/>
                  </a:cubicBezTo>
                  <a:cubicBezTo>
                    <a:pt x="126" y="312"/>
                    <a:pt x="126" y="312"/>
                    <a:pt x="126" y="311"/>
                  </a:cubicBezTo>
                  <a:cubicBezTo>
                    <a:pt x="126" y="311"/>
                    <a:pt x="126" y="310"/>
                    <a:pt x="126" y="310"/>
                  </a:cubicBezTo>
                  <a:cubicBezTo>
                    <a:pt x="126" y="309"/>
                    <a:pt x="126" y="309"/>
                    <a:pt x="126" y="308"/>
                  </a:cubicBezTo>
                  <a:cubicBezTo>
                    <a:pt x="126" y="308"/>
                    <a:pt x="125" y="308"/>
                    <a:pt x="125" y="308"/>
                  </a:cubicBezTo>
                  <a:cubicBezTo>
                    <a:pt x="125" y="307"/>
                    <a:pt x="125" y="307"/>
                    <a:pt x="125" y="306"/>
                  </a:cubicBezTo>
                  <a:cubicBezTo>
                    <a:pt x="125" y="306"/>
                    <a:pt x="126" y="306"/>
                    <a:pt x="126" y="306"/>
                  </a:cubicBezTo>
                  <a:cubicBezTo>
                    <a:pt x="126" y="306"/>
                    <a:pt x="126" y="305"/>
                    <a:pt x="126" y="305"/>
                  </a:cubicBezTo>
                  <a:cubicBezTo>
                    <a:pt x="127" y="305"/>
                    <a:pt x="128" y="305"/>
                    <a:pt x="128" y="305"/>
                  </a:cubicBezTo>
                  <a:cubicBezTo>
                    <a:pt x="128" y="304"/>
                    <a:pt x="128" y="304"/>
                    <a:pt x="128" y="303"/>
                  </a:cubicBezTo>
                  <a:cubicBezTo>
                    <a:pt x="129" y="303"/>
                    <a:pt x="129" y="303"/>
                    <a:pt x="130" y="303"/>
                  </a:cubicBezTo>
                  <a:cubicBezTo>
                    <a:pt x="130" y="303"/>
                    <a:pt x="130" y="302"/>
                    <a:pt x="130" y="301"/>
                  </a:cubicBezTo>
                  <a:cubicBezTo>
                    <a:pt x="130" y="301"/>
                    <a:pt x="131" y="301"/>
                    <a:pt x="131" y="301"/>
                  </a:cubicBezTo>
                  <a:cubicBezTo>
                    <a:pt x="131" y="301"/>
                    <a:pt x="131" y="300"/>
                    <a:pt x="131" y="300"/>
                  </a:cubicBezTo>
                  <a:cubicBezTo>
                    <a:pt x="132" y="300"/>
                    <a:pt x="132" y="300"/>
                    <a:pt x="133" y="300"/>
                  </a:cubicBezTo>
                  <a:cubicBezTo>
                    <a:pt x="133" y="300"/>
                    <a:pt x="134" y="300"/>
                    <a:pt x="134" y="300"/>
                  </a:cubicBezTo>
                  <a:cubicBezTo>
                    <a:pt x="134" y="299"/>
                    <a:pt x="134" y="299"/>
                    <a:pt x="134" y="298"/>
                  </a:cubicBezTo>
                  <a:cubicBezTo>
                    <a:pt x="135" y="298"/>
                    <a:pt x="135" y="298"/>
                    <a:pt x="136" y="298"/>
                  </a:cubicBezTo>
                  <a:cubicBezTo>
                    <a:pt x="136" y="298"/>
                    <a:pt x="137" y="298"/>
                    <a:pt x="137" y="298"/>
                  </a:cubicBezTo>
                  <a:cubicBezTo>
                    <a:pt x="137" y="298"/>
                    <a:pt x="137" y="297"/>
                    <a:pt x="137" y="297"/>
                  </a:cubicBezTo>
                  <a:cubicBezTo>
                    <a:pt x="138" y="297"/>
                    <a:pt x="139" y="297"/>
                    <a:pt x="139" y="297"/>
                  </a:cubicBezTo>
                  <a:cubicBezTo>
                    <a:pt x="139" y="296"/>
                    <a:pt x="139" y="296"/>
                    <a:pt x="139" y="295"/>
                  </a:cubicBezTo>
                  <a:cubicBezTo>
                    <a:pt x="140" y="295"/>
                    <a:pt x="140" y="295"/>
                    <a:pt x="141" y="295"/>
                  </a:cubicBezTo>
                  <a:cubicBezTo>
                    <a:pt x="141" y="295"/>
                    <a:pt x="141" y="294"/>
                    <a:pt x="141" y="294"/>
                  </a:cubicBezTo>
                  <a:cubicBezTo>
                    <a:pt x="140" y="294"/>
                    <a:pt x="140" y="294"/>
                    <a:pt x="139" y="294"/>
                  </a:cubicBezTo>
                  <a:cubicBezTo>
                    <a:pt x="139" y="293"/>
                    <a:pt x="139" y="292"/>
                    <a:pt x="139" y="292"/>
                  </a:cubicBezTo>
                  <a:cubicBezTo>
                    <a:pt x="139" y="291"/>
                    <a:pt x="139" y="291"/>
                    <a:pt x="139" y="290"/>
                  </a:cubicBezTo>
                  <a:cubicBezTo>
                    <a:pt x="140" y="290"/>
                    <a:pt x="140" y="290"/>
                    <a:pt x="141" y="290"/>
                  </a:cubicBezTo>
                  <a:cubicBezTo>
                    <a:pt x="141" y="290"/>
                    <a:pt x="141" y="289"/>
                    <a:pt x="141" y="289"/>
                  </a:cubicBezTo>
                  <a:cubicBezTo>
                    <a:pt x="141" y="288"/>
                    <a:pt x="141" y="287"/>
                    <a:pt x="141" y="287"/>
                  </a:cubicBezTo>
                  <a:cubicBezTo>
                    <a:pt x="141" y="286"/>
                    <a:pt x="141" y="286"/>
                    <a:pt x="141" y="285"/>
                  </a:cubicBezTo>
                  <a:cubicBezTo>
                    <a:pt x="141" y="285"/>
                    <a:pt x="141" y="284"/>
                    <a:pt x="141" y="284"/>
                  </a:cubicBezTo>
                  <a:cubicBezTo>
                    <a:pt x="141" y="283"/>
                    <a:pt x="141" y="283"/>
                    <a:pt x="141" y="282"/>
                  </a:cubicBezTo>
                  <a:cubicBezTo>
                    <a:pt x="141" y="282"/>
                    <a:pt x="141" y="281"/>
                    <a:pt x="141" y="281"/>
                  </a:cubicBezTo>
                  <a:cubicBezTo>
                    <a:pt x="140" y="281"/>
                    <a:pt x="140" y="281"/>
                    <a:pt x="139" y="281"/>
                  </a:cubicBezTo>
                  <a:cubicBezTo>
                    <a:pt x="139" y="280"/>
                    <a:pt x="139" y="280"/>
                    <a:pt x="139" y="279"/>
                  </a:cubicBezTo>
                  <a:cubicBezTo>
                    <a:pt x="139" y="279"/>
                    <a:pt x="138" y="279"/>
                    <a:pt x="137" y="279"/>
                  </a:cubicBezTo>
                  <a:cubicBezTo>
                    <a:pt x="137" y="278"/>
                    <a:pt x="137" y="278"/>
                    <a:pt x="137" y="277"/>
                  </a:cubicBezTo>
                  <a:cubicBezTo>
                    <a:pt x="137" y="277"/>
                    <a:pt x="137" y="276"/>
                    <a:pt x="137" y="276"/>
                  </a:cubicBezTo>
                  <a:cubicBezTo>
                    <a:pt x="137" y="275"/>
                    <a:pt x="137" y="275"/>
                    <a:pt x="137" y="274"/>
                  </a:cubicBezTo>
                  <a:cubicBezTo>
                    <a:pt x="137" y="274"/>
                    <a:pt x="137" y="273"/>
                    <a:pt x="137" y="272"/>
                  </a:cubicBezTo>
                  <a:cubicBezTo>
                    <a:pt x="137" y="272"/>
                    <a:pt x="137" y="271"/>
                    <a:pt x="137" y="271"/>
                  </a:cubicBezTo>
                  <a:cubicBezTo>
                    <a:pt x="138" y="271"/>
                    <a:pt x="139" y="271"/>
                    <a:pt x="139" y="271"/>
                  </a:cubicBezTo>
                  <a:cubicBezTo>
                    <a:pt x="139" y="270"/>
                    <a:pt x="139" y="270"/>
                    <a:pt x="139" y="269"/>
                  </a:cubicBezTo>
                  <a:cubicBezTo>
                    <a:pt x="139" y="269"/>
                    <a:pt x="139" y="268"/>
                    <a:pt x="139" y="268"/>
                  </a:cubicBezTo>
                  <a:cubicBezTo>
                    <a:pt x="139" y="268"/>
                    <a:pt x="138" y="268"/>
                    <a:pt x="137" y="268"/>
                  </a:cubicBezTo>
                  <a:cubicBezTo>
                    <a:pt x="137" y="267"/>
                    <a:pt x="137" y="267"/>
                    <a:pt x="137" y="266"/>
                  </a:cubicBezTo>
                  <a:cubicBezTo>
                    <a:pt x="138" y="266"/>
                    <a:pt x="139" y="266"/>
                    <a:pt x="139" y="266"/>
                  </a:cubicBezTo>
                  <a:cubicBezTo>
                    <a:pt x="139" y="265"/>
                    <a:pt x="139" y="265"/>
                    <a:pt x="139" y="264"/>
                  </a:cubicBezTo>
                  <a:cubicBezTo>
                    <a:pt x="139" y="264"/>
                    <a:pt x="139" y="263"/>
                    <a:pt x="139" y="263"/>
                  </a:cubicBezTo>
                  <a:cubicBezTo>
                    <a:pt x="140" y="263"/>
                    <a:pt x="140" y="263"/>
                    <a:pt x="141" y="263"/>
                  </a:cubicBezTo>
                  <a:cubicBezTo>
                    <a:pt x="141" y="262"/>
                    <a:pt x="141" y="262"/>
                    <a:pt x="141" y="261"/>
                  </a:cubicBezTo>
                  <a:cubicBezTo>
                    <a:pt x="141" y="261"/>
                    <a:pt x="142" y="261"/>
                    <a:pt x="142" y="261"/>
                  </a:cubicBezTo>
                  <a:cubicBezTo>
                    <a:pt x="142" y="261"/>
                    <a:pt x="142" y="260"/>
                    <a:pt x="142" y="260"/>
                  </a:cubicBezTo>
                  <a:cubicBezTo>
                    <a:pt x="143" y="260"/>
                    <a:pt x="143" y="260"/>
                    <a:pt x="144" y="260"/>
                  </a:cubicBezTo>
                  <a:cubicBezTo>
                    <a:pt x="144" y="259"/>
                    <a:pt x="144" y="258"/>
                    <a:pt x="144" y="258"/>
                  </a:cubicBezTo>
                  <a:cubicBezTo>
                    <a:pt x="144" y="258"/>
                    <a:pt x="145" y="258"/>
                    <a:pt x="145" y="258"/>
                  </a:cubicBezTo>
                  <a:cubicBezTo>
                    <a:pt x="145" y="257"/>
                    <a:pt x="145" y="257"/>
                    <a:pt x="145" y="256"/>
                  </a:cubicBezTo>
                  <a:cubicBezTo>
                    <a:pt x="145" y="256"/>
                    <a:pt x="145" y="255"/>
                    <a:pt x="145" y="255"/>
                  </a:cubicBezTo>
                  <a:cubicBezTo>
                    <a:pt x="146" y="255"/>
                    <a:pt x="146" y="255"/>
                    <a:pt x="147" y="255"/>
                  </a:cubicBezTo>
                  <a:cubicBezTo>
                    <a:pt x="147" y="254"/>
                    <a:pt x="147" y="254"/>
                    <a:pt x="147" y="253"/>
                  </a:cubicBezTo>
                  <a:cubicBezTo>
                    <a:pt x="147" y="253"/>
                    <a:pt x="148" y="253"/>
                    <a:pt x="148" y="253"/>
                  </a:cubicBezTo>
                  <a:cubicBezTo>
                    <a:pt x="149" y="253"/>
                    <a:pt x="149" y="253"/>
                    <a:pt x="150" y="253"/>
                  </a:cubicBezTo>
                  <a:cubicBezTo>
                    <a:pt x="150" y="253"/>
                    <a:pt x="150" y="252"/>
                    <a:pt x="150" y="251"/>
                  </a:cubicBezTo>
                  <a:cubicBezTo>
                    <a:pt x="150" y="251"/>
                    <a:pt x="151" y="251"/>
                    <a:pt x="151" y="251"/>
                  </a:cubicBezTo>
                  <a:cubicBezTo>
                    <a:pt x="151" y="251"/>
                    <a:pt x="151" y="250"/>
                    <a:pt x="151" y="250"/>
                  </a:cubicBezTo>
                  <a:cubicBezTo>
                    <a:pt x="152" y="250"/>
                    <a:pt x="153" y="250"/>
                    <a:pt x="153" y="250"/>
                  </a:cubicBezTo>
                  <a:cubicBezTo>
                    <a:pt x="153" y="249"/>
                    <a:pt x="153" y="249"/>
                    <a:pt x="153" y="248"/>
                  </a:cubicBezTo>
                  <a:cubicBezTo>
                    <a:pt x="154" y="248"/>
                    <a:pt x="154" y="248"/>
                    <a:pt x="155" y="248"/>
                  </a:cubicBezTo>
                  <a:cubicBezTo>
                    <a:pt x="155" y="248"/>
                    <a:pt x="155" y="247"/>
                    <a:pt x="155" y="247"/>
                  </a:cubicBezTo>
                  <a:cubicBezTo>
                    <a:pt x="155" y="247"/>
                    <a:pt x="156" y="247"/>
                    <a:pt x="156" y="247"/>
                  </a:cubicBezTo>
                  <a:cubicBezTo>
                    <a:pt x="156" y="246"/>
                    <a:pt x="156" y="246"/>
                    <a:pt x="156" y="245"/>
                  </a:cubicBezTo>
                  <a:cubicBezTo>
                    <a:pt x="157" y="245"/>
                    <a:pt x="157" y="245"/>
                    <a:pt x="158" y="245"/>
                  </a:cubicBezTo>
                  <a:cubicBezTo>
                    <a:pt x="158" y="245"/>
                    <a:pt x="158" y="244"/>
                    <a:pt x="158" y="243"/>
                  </a:cubicBezTo>
                  <a:cubicBezTo>
                    <a:pt x="158" y="243"/>
                    <a:pt x="158" y="242"/>
                    <a:pt x="158" y="242"/>
                  </a:cubicBezTo>
                  <a:cubicBezTo>
                    <a:pt x="158" y="242"/>
                    <a:pt x="159" y="242"/>
                    <a:pt x="159" y="242"/>
                  </a:cubicBezTo>
                  <a:cubicBezTo>
                    <a:pt x="159" y="241"/>
                    <a:pt x="159" y="241"/>
                    <a:pt x="159" y="240"/>
                  </a:cubicBezTo>
                  <a:cubicBezTo>
                    <a:pt x="160" y="240"/>
                    <a:pt x="160" y="240"/>
                    <a:pt x="161" y="240"/>
                  </a:cubicBezTo>
                  <a:cubicBezTo>
                    <a:pt x="161" y="240"/>
                    <a:pt x="161" y="239"/>
                    <a:pt x="161" y="239"/>
                  </a:cubicBezTo>
                  <a:cubicBezTo>
                    <a:pt x="161" y="238"/>
                    <a:pt x="161" y="237"/>
                    <a:pt x="161" y="237"/>
                  </a:cubicBezTo>
                  <a:cubicBezTo>
                    <a:pt x="161" y="237"/>
                    <a:pt x="162" y="237"/>
                    <a:pt x="163" y="237"/>
                  </a:cubicBezTo>
                  <a:cubicBezTo>
                    <a:pt x="163" y="236"/>
                    <a:pt x="163" y="236"/>
                    <a:pt x="163" y="235"/>
                  </a:cubicBezTo>
                  <a:cubicBezTo>
                    <a:pt x="163" y="235"/>
                    <a:pt x="163" y="234"/>
                    <a:pt x="163" y="234"/>
                  </a:cubicBezTo>
                  <a:cubicBezTo>
                    <a:pt x="163" y="233"/>
                    <a:pt x="163" y="233"/>
                    <a:pt x="163" y="232"/>
                  </a:cubicBezTo>
                  <a:cubicBezTo>
                    <a:pt x="163" y="232"/>
                    <a:pt x="164" y="232"/>
                    <a:pt x="164" y="232"/>
                  </a:cubicBezTo>
                  <a:cubicBezTo>
                    <a:pt x="164" y="232"/>
                    <a:pt x="164" y="231"/>
                    <a:pt x="164" y="231"/>
                  </a:cubicBezTo>
                  <a:cubicBezTo>
                    <a:pt x="164" y="230"/>
                    <a:pt x="164" y="229"/>
                    <a:pt x="164" y="229"/>
                  </a:cubicBezTo>
                  <a:cubicBezTo>
                    <a:pt x="164" y="228"/>
                    <a:pt x="164" y="228"/>
                    <a:pt x="164" y="227"/>
                  </a:cubicBezTo>
                  <a:cubicBezTo>
                    <a:pt x="165" y="227"/>
                    <a:pt x="165" y="227"/>
                    <a:pt x="166" y="227"/>
                  </a:cubicBezTo>
                  <a:cubicBezTo>
                    <a:pt x="166" y="227"/>
                    <a:pt x="166" y="226"/>
                    <a:pt x="166" y="226"/>
                  </a:cubicBezTo>
                  <a:cubicBezTo>
                    <a:pt x="166" y="225"/>
                    <a:pt x="166" y="225"/>
                    <a:pt x="166" y="224"/>
                  </a:cubicBezTo>
                  <a:cubicBezTo>
                    <a:pt x="165" y="224"/>
                    <a:pt x="165" y="224"/>
                    <a:pt x="164" y="224"/>
                  </a:cubicBezTo>
                  <a:cubicBezTo>
                    <a:pt x="164" y="224"/>
                    <a:pt x="164" y="223"/>
                    <a:pt x="164" y="222"/>
                  </a:cubicBezTo>
                  <a:cubicBezTo>
                    <a:pt x="164" y="222"/>
                    <a:pt x="163" y="222"/>
                    <a:pt x="163" y="222"/>
                  </a:cubicBezTo>
                  <a:cubicBezTo>
                    <a:pt x="163" y="223"/>
                    <a:pt x="163" y="224"/>
                    <a:pt x="163" y="224"/>
                  </a:cubicBezTo>
                  <a:cubicBezTo>
                    <a:pt x="162" y="224"/>
                    <a:pt x="161" y="224"/>
                    <a:pt x="161" y="224"/>
                  </a:cubicBezTo>
                  <a:cubicBezTo>
                    <a:pt x="160" y="224"/>
                    <a:pt x="160" y="224"/>
                    <a:pt x="159" y="224"/>
                  </a:cubicBezTo>
                  <a:cubicBezTo>
                    <a:pt x="159" y="224"/>
                    <a:pt x="158" y="224"/>
                    <a:pt x="158" y="224"/>
                  </a:cubicBezTo>
                  <a:cubicBezTo>
                    <a:pt x="158" y="225"/>
                    <a:pt x="158" y="225"/>
                    <a:pt x="158" y="226"/>
                  </a:cubicBezTo>
                  <a:cubicBezTo>
                    <a:pt x="157" y="226"/>
                    <a:pt x="157" y="226"/>
                    <a:pt x="156" y="226"/>
                  </a:cubicBezTo>
                  <a:cubicBezTo>
                    <a:pt x="156" y="226"/>
                    <a:pt x="155" y="226"/>
                    <a:pt x="155" y="226"/>
                  </a:cubicBezTo>
                  <a:cubicBezTo>
                    <a:pt x="154" y="226"/>
                    <a:pt x="154" y="226"/>
                    <a:pt x="153" y="226"/>
                  </a:cubicBezTo>
                  <a:cubicBezTo>
                    <a:pt x="153" y="226"/>
                    <a:pt x="152" y="226"/>
                    <a:pt x="151" y="226"/>
                  </a:cubicBezTo>
                  <a:cubicBezTo>
                    <a:pt x="151" y="226"/>
                    <a:pt x="151" y="227"/>
                    <a:pt x="151" y="227"/>
                  </a:cubicBezTo>
                  <a:cubicBezTo>
                    <a:pt x="151" y="227"/>
                    <a:pt x="150" y="227"/>
                    <a:pt x="150" y="227"/>
                  </a:cubicBezTo>
                  <a:cubicBezTo>
                    <a:pt x="149" y="227"/>
                    <a:pt x="149" y="227"/>
                    <a:pt x="148" y="227"/>
                  </a:cubicBezTo>
                  <a:cubicBezTo>
                    <a:pt x="148" y="227"/>
                    <a:pt x="147" y="227"/>
                    <a:pt x="147" y="227"/>
                  </a:cubicBezTo>
                  <a:cubicBezTo>
                    <a:pt x="147" y="227"/>
                    <a:pt x="147" y="226"/>
                    <a:pt x="147" y="226"/>
                  </a:cubicBezTo>
                  <a:cubicBezTo>
                    <a:pt x="146" y="226"/>
                    <a:pt x="146" y="226"/>
                    <a:pt x="145" y="226"/>
                  </a:cubicBezTo>
                  <a:cubicBezTo>
                    <a:pt x="145" y="225"/>
                    <a:pt x="145" y="225"/>
                    <a:pt x="145" y="224"/>
                  </a:cubicBezTo>
                  <a:cubicBezTo>
                    <a:pt x="146" y="224"/>
                    <a:pt x="146" y="224"/>
                    <a:pt x="147" y="224"/>
                  </a:cubicBezTo>
                  <a:cubicBezTo>
                    <a:pt x="147" y="224"/>
                    <a:pt x="147" y="223"/>
                    <a:pt x="147" y="222"/>
                  </a:cubicBezTo>
                  <a:cubicBezTo>
                    <a:pt x="147" y="222"/>
                    <a:pt x="148" y="222"/>
                    <a:pt x="148" y="222"/>
                  </a:cubicBezTo>
                  <a:cubicBezTo>
                    <a:pt x="149" y="222"/>
                    <a:pt x="149" y="222"/>
                    <a:pt x="150" y="222"/>
                  </a:cubicBezTo>
                  <a:cubicBezTo>
                    <a:pt x="150" y="222"/>
                    <a:pt x="151" y="222"/>
                    <a:pt x="151" y="222"/>
                  </a:cubicBezTo>
                  <a:cubicBezTo>
                    <a:pt x="151" y="222"/>
                    <a:pt x="151" y="221"/>
                    <a:pt x="151" y="221"/>
                  </a:cubicBezTo>
                  <a:cubicBezTo>
                    <a:pt x="152" y="221"/>
                    <a:pt x="153" y="221"/>
                    <a:pt x="153" y="221"/>
                  </a:cubicBezTo>
                  <a:cubicBezTo>
                    <a:pt x="154" y="221"/>
                    <a:pt x="154" y="221"/>
                    <a:pt x="155" y="221"/>
                  </a:cubicBezTo>
                  <a:cubicBezTo>
                    <a:pt x="155" y="220"/>
                    <a:pt x="155" y="220"/>
                    <a:pt x="155" y="219"/>
                  </a:cubicBezTo>
                  <a:cubicBezTo>
                    <a:pt x="155" y="219"/>
                    <a:pt x="156" y="219"/>
                    <a:pt x="156" y="219"/>
                  </a:cubicBezTo>
                  <a:cubicBezTo>
                    <a:pt x="157" y="219"/>
                    <a:pt x="157" y="219"/>
                    <a:pt x="158" y="219"/>
                  </a:cubicBezTo>
                  <a:cubicBezTo>
                    <a:pt x="158" y="219"/>
                    <a:pt x="159" y="219"/>
                    <a:pt x="159" y="219"/>
                  </a:cubicBezTo>
                  <a:cubicBezTo>
                    <a:pt x="159" y="219"/>
                    <a:pt x="159" y="218"/>
                    <a:pt x="159" y="218"/>
                  </a:cubicBezTo>
                  <a:cubicBezTo>
                    <a:pt x="160" y="218"/>
                    <a:pt x="160" y="218"/>
                    <a:pt x="161" y="218"/>
                  </a:cubicBezTo>
                  <a:cubicBezTo>
                    <a:pt x="161" y="217"/>
                    <a:pt x="161" y="217"/>
                    <a:pt x="161" y="216"/>
                  </a:cubicBezTo>
                  <a:cubicBezTo>
                    <a:pt x="161" y="216"/>
                    <a:pt x="162" y="216"/>
                    <a:pt x="163" y="216"/>
                  </a:cubicBezTo>
                  <a:cubicBezTo>
                    <a:pt x="163" y="216"/>
                    <a:pt x="164" y="216"/>
                    <a:pt x="164" y="216"/>
                  </a:cubicBezTo>
                  <a:cubicBezTo>
                    <a:pt x="165" y="216"/>
                    <a:pt x="165" y="216"/>
                    <a:pt x="166" y="216"/>
                  </a:cubicBezTo>
                  <a:cubicBezTo>
                    <a:pt x="166" y="216"/>
                    <a:pt x="166" y="215"/>
                    <a:pt x="166" y="214"/>
                  </a:cubicBezTo>
                  <a:cubicBezTo>
                    <a:pt x="166" y="214"/>
                    <a:pt x="167" y="214"/>
                    <a:pt x="167" y="214"/>
                  </a:cubicBezTo>
                  <a:cubicBezTo>
                    <a:pt x="167" y="214"/>
                    <a:pt x="167" y="213"/>
                    <a:pt x="167" y="213"/>
                  </a:cubicBezTo>
                  <a:cubicBezTo>
                    <a:pt x="168" y="213"/>
                    <a:pt x="168" y="213"/>
                    <a:pt x="169" y="213"/>
                  </a:cubicBezTo>
                  <a:cubicBezTo>
                    <a:pt x="169" y="212"/>
                    <a:pt x="169" y="212"/>
                    <a:pt x="169" y="211"/>
                  </a:cubicBezTo>
                  <a:cubicBezTo>
                    <a:pt x="169" y="211"/>
                    <a:pt x="170" y="211"/>
                    <a:pt x="170" y="211"/>
                  </a:cubicBezTo>
                  <a:cubicBezTo>
                    <a:pt x="171" y="211"/>
                    <a:pt x="171" y="211"/>
                    <a:pt x="172" y="211"/>
                  </a:cubicBezTo>
                  <a:cubicBezTo>
                    <a:pt x="172" y="211"/>
                    <a:pt x="173" y="211"/>
                    <a:pt x="173" y="211"/>
                  </a:cubicBezTo>
                  <a:cubicBezTo>
                    <a:pt x="173" y="211"/>
                    <a:pt x="173" y="210"/>
                    <a:pt x="173" y="210"/>
                  </a:cubicBezTo>
                  <a:cubicBezTo>
                    <a:pt x="174" y="210"/>
                    <a:pt x="174" y="210"/>
                    <a:pt x="175" y="210"/>
                  </a:cubicBezTo>
                  <a:cubicBezTo>
                    <a:pt x="175" y="209"/>
                    <a:pt x="175" y="208"/>
                    <a:pt x="175" y="208"/>
                  </a:cubicBezTo>
                  <a:cubicBezTo>
                    <a:pt x="176" y="208"/>
                    <a:pt x="176" y="208"/>
                    <a:pt x="177" y="208"/>
                  </a:cubicBezTo>
                  <a:cubicBezTo>
                    <a:pt x="177" y="207"/>
                    <a:pt x="177" y="207"/>
                    <a:pt x="177" y="206"/>
                  </a:cubicBezTo>
                  <a:cubicBezTo>
                    <a:pt x="177" y="206"/>
                    <a:pt x="178" y="206"/>
                    <a:pt x="178" y="206"/>
                  </a:cubicBezTo>
                  <a:cubicBezTo>
                    <a:pt x="178" y="206"/>
                    <a:pt x="178" y="205"/>
                    <a:pt x="178" y="205"/>
                  </a:cubicBezTo>
                  <a:cubicBezTo>
                    <a:pt x="179" y="205"/>
                    <a:pt x="179" y="205"/>
                    <a:pt x="180" y="205"/>
                  </a:cubicBezTo>
                  <a:cubicBezTo>
                    <a:pt x="180" y="204"/>
                    <a:pt x="180" y="204"/>
                    <a:pt x="180" y="203"/>
                  </a:cubicBezTo>
                  <a:cubicBezTo>
                    <a:pt x="180" y="203"/>
                    <a:pt x="180" y="202"/>
                    <a:pt x="180" y="202"/>
                  </a:cubicBezTo>
                  <a:cubicBezTo>
                    <a:pt x="180" y="202"/>
                    <a:pt x="181" y="202"/>
                    <a:pt x="181" y="202"/>
                  </a:cubicBezTo>
                  <a:cubicBezTo>
                    <a:pt x="181" y="201"/>
                    <a:pt x="181" y="200"/>
                    <a:pt x="181" y="200"/>
                  </a:cubicBezTo>
                  <a:cubicBezTo>
                    <a:pt x="181" y="199"/>
                    <a:pt x="181" y="199"/>
                    <a:pt x="181" y="198"/>
                  </a:cubicBezTo>
                  <a:cubicBezTo>
                    <a:pt x="182" y="198"/>
                    <a:pt x="182" y="198"/>
                    <a:pt x="183" y="198"/>
                  </a:cubicBezTo>
                  <a:cubicBezTo>
                    <a:pt x="183" y="198"/>
                    <a:pt x="183" y="197"/>
                    <a:pt x="183" y="197"/>
                  </a:cubicBezTo>
                  <a:cubicBezTo>
                    <a:pt x="183" y="196"/>
                    <a:pt x="183" y="196"/>
                    <a:pt x="183" y="195"/>
                  </a:cubicBezTo>
                  <a:cubicBezTo>
                    <a:pt x="183" y="194"/>
                    <a:pt x="183" y="194"/>
                    <a:pt x="183" y="193"/>
                  </a:cubicBezTo>
                  <a:cubicBezTo>
                    <a:pt x="182" y="193"/>
                    <a:pt x="182" y="193"/>
                    <a:pt x="181" y="193"/>
                  </a:cubicBezTo>
                  <a:cubicBezTo>
                    <a:pt x="181" y="193"/>
                    <a:pt x="181" y="192"/>
                    <a:pt x="181" y="192"/>
                  </a:cubicBezTo>
                  <a:cubicBezTo>
                    <a:pt x="181" y="192"/>
                    <a:pt x="180" y="192"/>
                    <a:pt x="180" y="192"/>
                  </a:cubicBezTo>
                  <a:cubicBezTo>
                    <a:pt x="180" y="191"/>
                    <a:pt x="180" y="191"/>
                    <a:pt x="180" y="190"/>
                  </a:cubicBezTo>
                  <a:cubicBezTo>
                    <a:pt x="179" y="190"/>
                    <a:pt x="179" y="190"/>
                    <a:pt x="178" y="190"/>
                  </a:cubicBezTo>
                  <a:cubicBezTo>
                    <a:pt x="178" y="190"/>
                    <a:pt x="177" y="190"/>
                    <a:pt x="177" y="190"/>
                  </a:cubicBezTo>
                  <a:cubicBezTo>
                    <a:pt x="176" y="190"/>
                    <a:pt x="176" y="190"/>
                    <a:pt x="175" y="190"/>
                  </a:cubicBezTo>
                  <a:cubicBezTo>
                    <a:pt x="175" y="190"/>
                    <a:pt x="175" y="189"/>
                    <a:pt x="175" y="189"/>
                  </a:cubicBezTo>
                  <a:cubicBezTo>
                    <a:pt x="175" y="188"/>
                    <a:pt x="175" y="188"/>
                    <a:pt x="175" y="187"/>
                  </a:cubicBezTo>
                  <a:cubicBezTo>
                    <a:pt x="175" y="186"/>
                    <a:pt x="175" y="186"/>
                    <a:pt x="175" y="185"/>
                  </a:cubicBezTo>
                  <a:cubicBezTo>
                    <a:pt x="176" y="185"/>
                    <a:pt x="176" y="185"/>
                    <a:pt x="177" y="185"/>
                  </a:cubicBezTo>
                  <a:cubicBezTo>
                    <a:pt x="177" y="186"/>
                    <a:pt x="177" y="186"/>
                    <a:pt x="177" y="187"/>
                  </a:cubicBezTo>
                  <a:cubicBezTo>
                    <a:pt x="177" y="187"/>
                    <a:pt x="178" y="187"/>
                    <a:pt x="178" y="187"/>
                  </a:cubicBezTo>
                  <a:cubicBezTo>
                    <a:pt x="179" y="187"/>
                    <a:pt x="179" y="187"/>
                    <a:pt x="180" y="187"/>
                  </a:cubicBezTo>
                  <a:cubicBezTo>
                    <a:pt x="180" y="187"/>
                    <a:pt x="181" y="187"/>
                    <a:pt x="181" y="187"/>
                  </a:cubicBezTo>
                  <a:cubicBezTo>
                    <a:pt x="182" y="187"/>
                    <a:pt x="182" y="187"/>
                    <a:pt x="183" y="187"/>
                  </a:cubicBezTo>
                  <a:cubicBezTo>
                    <a:pt x="183" y="187"/>
                    <a:pt x="184" y="187"/>
                    <a:pt x="184" y="187"/>
                  </a:cubicBezTo>
                  <a:cubicBezTo>
                    <a:pt x="185" y="187"/>
                    <a:pt x="185" y="187"/>
                    <a:pt x="186" y="187"/>
                  </a:cubicBezTo>
                  <a:cubicBezTo>
                    <a:pt x="187" y="187"/>
                    <a:pt x="187" y="187"/>
                    <a:pt x="188" y="187"/>
                  </a:cubicBezTo>
                  <a:cubicBezTo>
                    <a:pt x="188" y="187"/>
                    <a:pt x="189" y="187"/>
                    <a:pt x="189" y="187"/>
                  </a:cubicBezTo>
                  <a:cubicBezTo>
                    <a:pt x="190" y="187"/>
                    <a:pt x="190" y="187"/>
                    <a:pt x="191" y="187"/>
                  </a:cubicBezTo>
                  <a:cubicBezTo>
                    <a:pt x="191" y="187"/>
                    <a:pt x="192" y="187"/>
                    <a:pt x="192" y="187"/>
                  </a:cubicBezTo>
                  <a:cubicBezTo>
                    <a:pt x="193" y="187"/>
                    <a:pt x="193" y="187"/>
                    <a:pt x="194" y="187"/>
                  </a:cubicBezTo>
                  <a:cubicBezTo>
                    <a:pt x="194" y="186"/>
                    <a:pt x="194" y="186"/>
                    <a:pt x="194" y="185"/>
                  </a:cubicBezTo>
                  <a:cubicBezTo>
                    <a:pt x="194" y="185"/>
                    <a:pt x="195" y="185"/>
                    <a:pt x="195" y="185"/>
                  </a:cubicBezTo>
                  <a:cubicBezTo>
                    <a:pt x="195" y="186"/>
                    <a:pt x="195" y="186"/>
                    <a:pt x="195" y="187"/>
                  </a:cubicBezTo>
                  <a:cubicBezTo>
                    <a:pt x="196" y="187"/>
                    <a:pt x="196" y="187"/>
                    <a:pt x="197" y="187"/>
                  </a:cubicBezTo>
                  <a:cubicBezTo>
                    <a:pt x="197" y="188"/>
                    <a:pt x="197" y="188"/>
                    <a:pt x="197" y="189"/>
                  </a:cubicBezTo>
                  <a:cubicBezTo>
                    <a:pt x="197" y="189"/>
                    <a:pt x="198" y="189"/>
                    <a:pt x="198" y="189"/>
                  </a:cubicBezTo>
                  <a:cubicBezTo>
                    <a:pt x="199" y="189"/>
                    <a:pt x="200" y="189"/>
                    <a:pt x="200" y="189"/>
                  </a:cubicBezTo>
                  <a:cubicBezTo>
                    <a:pt x="200" y="189"/>
                    <a:pt x="200" y="190"/>
                    <a:pt x="200" y="190"/>
                  </a:cubicBezTo>
                  <a:cubicBezTo>
                    <a:pt x="201" y="190"/>
                    <a:pt x="201" y="190"/>
                    <a:pt x="202" y="190"/>
                  </a:cubicBezTo>
                  <a:cubicBezTo>
                    <a:pt x="202" y="191"/>
                    <a:pt x="202" y="191"/>
                    <a:pt x="202" y="192"/>
                  </a:cubicBezTo>
                  <a:cubicBezTo>
                    <a:pt x="202" y="192"/>
                    <a:pt x="203" y="192"/>
                    <a:pt x="203" y="192"/>
                  </a:cubicBezTo>
                  <a:cubicBezTo>
                    <a:pt x="204" y="192"/>
                    <a:pt x="204" y="192"/>
                    <a:pt x="205" y="192"/>
                  </a:cubicBezTo>
                  <a:cubicBezTo>
                    <a:pt x="205" y="192"/>
                    <a:pt x="205" y="193"/>
                    <a:pt x="205" y="193"/>
                  </a:cubicBezTo>
                  <a:cubicBezTo>
                    <a:pt x="205" y="194"/>
                    <a:pt x="205" y="194"/>
                    <a:pt x="205" y="195"/>
                  </a:cubicBezTo>
                  <a:cubicBezTo>
                    <a:pt x="205" y="196"/>
                    <a:pt x="205" y="196"/>
                    <a:pt x="205" y="197"/>
                  </a:cubicBezTo>
                  <a:cubicBezTo>
                    <a:pt x="205" y="197"/>
                    <a:pt x="206" y="197"/>
                    <a:pt x="206" y="197"/>
                  </a:cubicBezTo>
                  <a:cubicBezTo>
                    <a:pt x="206" y="197"/>
                    <a:pt x="206" y="198"/>
                    <a:pt x="206" y="198"/>
                  </a:cubicBezTo>
                  <a:cubicBezTo>
                    <a:pt x="207" y="198"/>
                    <a:pt x="207" y="198"/>
                    <a:pt x="208" y="198"/>
                  </a:cubicBezTo>
                  <a:cubicBezTo>
                    <a:pt x="208" y="198"/>
                    <a:pt x="209" y="198"/>
                    <a:pt x="209" y="198"/>
                  </a:cubicBezTo>
                  <a:cubicBezTo>
                    <a:pt x="210" y="198"/>
                    <a:pt x="211" y="198"/>
                    <a:pt x="211" y="198"/>
                  </a:cubicBezTo>
                  <a:cubicBezTo>
                    <a:pt x="211" y="198"/>
                    <a:pt x="212" y="198"/>
                    <a:pt x="213" y="198"/>
                  </a:cubicBezTo>
                  <a:cubicBezTo>
                    <a:pt x="213" y="198"/>
                    <a:pt x="214" y="198"/>
                    <a:pt x="214" y="198"/>
                  </a:cubicBezTo>
                  <a:cubicBezTo>
                    <a:pt x="214" y="199"/>
                    <a:pt x="214" y="199"/>
                    <a:pt x="214" y="200"/>
                  </a:cubicBezTo>
                  <a:cubicBezTo>
                    <a:pt x="214" y="200"/>
                    <a:pt x="213" y="200"/>
                    <a:pt x="213" y="200"/>
                  </a:cubicBezTo>
                  <a:cubicBezTo>
                    <a:pt x="213" y="200"/>
                    <a:pt x="213" y="201"/>
                    <a:pt x="213" y="202"/>
                  </a:cubicBezTo>
                  <a:cubicBezTo>
                    <a:pt x="213" y="202"/>
                    <a:pt x="213" y="203"/>
                    <a:pt x="213" y="203"/>
                  </a:cubicBezTo>
                  <a:cubicBezTo>
                    <a:pt x="213" y="203"/>
                    <a:pt x="214" y="203"/>
                    <a:pt x="214" y="203"/>
                  </a:cubicBezTo>
                  <a:cubicBezTo>
                    <a:pt x="214" y="204"/>
                    <a:pt x="214" y="204"/>
                    <a:pt x="214" y="205"/>
                  </a:cubicBezTo>
                  <a:cubicBezTo>
                    <a:pt x="214" y="205"/>
                    <a:pt x="214" y="206"/>
                    <a:pt x="214" y="206"/>
                  </a:cubicBezTo>
                  <a:cubicBezTo>
                    <a:pt x="215" y="206"/>
                    <a:pt x="215" y="206"/>
                    <a:pt x="216" y="206"/>
                  </a:cubicBezTo>
                  <a:cubicBezTo>
                    <a:pt x="216" y="207"/>
                    <a:pt x="216" y="207"/>
                    <a:pt x="216" y="208"/>
                  </a:cubicBezTo>
                  <a:cubicBezTo>
                    <a:pt x="216" y="208"/>
                    <a:pt x="216" y="209"/>
                    <a:pt x="216" y="210"/>
                  </a:cubicBezTo>
                  <a:cubicBezTo>
                    <a:pt x="216" y="210"/>
                    <a:pt x="216" y="211"/>
                    <a:pt x="216" y="211"/>
                  </a:cubicBezTo>
                  <a:cubicBezTo>
                    <a:pt x="216" y="211"/>
                    <a:pt x="217" y="211"/>
                    <a:pt x="217" y="211"/>
                  </a:cubicBezTo>
                  <a:cubicBezTo>
                    <a:pt x="217" y="212"/>
                    <a:pt x="217" y="212"/>
                    <a:pt x="217" y="213"/>
                  </a:cubicBezTo>
                  <a:cubicBezTo>
                    <a:pt x="217" y="213"/>
                    <a:pt x="217" y="214"/>
                    <a:pt x="217" y="214"/>
                  </a:cubicBezTo>
                  <a:cubicBezTo>
                    <a:pt x="218" y="214"/>
                    <a:pt x="218" y="214"/>
                    <a:pt x="219" y="214"/>
                  </a:cubicBezTo>
                  <a:cubicBezTo>
                    <a:pt x="219" y="215"/>
                    <a:pt x="219" y="216"/>
                    <a:pt x="219" y="216"/>
                  </a:cubicBezTo>
                  <a:cubicBezTo>
                    <a:pt x="219" y="216"/>
                    <a:pt x="220" y="216"/>
                    <a:pt x="220" y="216"/>
                  </a:cubicBezTo>
                  <a:cubicBezTo>
                    <a:pt x="220" y="217"/>
                    <a:pt x="220" y="217"/>
                    <a:pt x="220" y="218"/>
                  </a:cubicBezTo>
                  <a:cubicBezTo>
                    <a:pt x="220" y="218"/>
                    <a:pt x="220" y="219"/>
                    <a:pt x="220" y="219"/>
                  </a:cubicBezTo>
                  <a:cubicBezTo>
                    <a:pt x="220" y="220"/>
                    <a:pt x="220" y="220"/>
                    <a:pt x="220" y="221"/>
                  </a:cubicBezTo>
                  <a:cubicBezTo>
                    <a:pt x="221" y="221"/>
                    <a:pt x="221" y="221"/>
                    <a:pt x="222" y="221"/>
                  </a:cubicBezTo>
                  <a:cubicBezTo>
                    <a:pt x="222" y="221"/>
                    <a:pt x="222" y="222"/>
                    <a:pt x="222" y="222"/>
                  </a:cubicBezTo>
                  <a:cubicBezTo>
                    <a:pt x="222" y="223"/>
                    <a:pt x="222" y="224"/>
                    <a:pt x="222" y="224"/>
                  </a:cubicBezTo>
                  <a:cubicBezTo>
                    <a:pt x="222" y="224"/>
                    <a:pt x="223" y="224"/>
                    <a:pt x="224" y="224"/>
                  </a:cubicBezTo>
                  <a:cubicBezTo>
                    <a:pt x="224" y="225"/>
                    <a:pt x="224" y="225"/>
                    <a:pt x="224" y="226"/>
                  </a:cubicBezTo>
                  <a:cubicBezTo>
                    <a:pt x="224" y="226"/>
                    <a:pt x="224" y="227"/>
                    <a:pt x="224" y="227"/>
                  </a:cubicBezTo>
                  <a:cubicBezTo>
                    <a:pt x="224" y="227"/>
                    <a:pt x="225" y="227"/>
                    <a:pt x="225" y="227"/>
                  </a:cubicBezTo>
                  <a:cubicBezTo>
                    <a:pt x="225" y="228"/>
                    <a:pt x="225" y="228"/>
                    <a:pt x="225" y="229"/>
                  </a:cubicBezTo>
                  <a:cubicBezTo>
                    <a:pt x="225" y="229"/>
                    <a:pt x="225" y="230"/>
                    <a:pt x="225" y="231"/>
                  </a:cubicBezTo>
                  <a:cubicBezTo>
                    <a:pt x="226" y="231"/>
                    <a:pt x="226" y="231"/>
                    <a:pt x="227" y="231"/>
                  </a:cubicBezTo>
                  <a:cubicBezTo>
                    <a:pt x="227" y="231"/>
                    <a:pt x="227" y="232"/>
                    <a:pt x="227" y="232"/>
                  </a:cubicBezTo>
                  <a:cubicBezTo>
                    <a:pt x="227" y="233"/>
                    <a:pt x="227" y="233"/>
                    <a:pt x="227" y="234"/>
                  </a:cubicBezTo>
                  <a:cubicBezTo>
                    <a:pt x="227" y="234"/>
                    <a:pt x="228" y="234"/>
                    <a:pt x="228" y="234"/>
                  </a:cubicBezTo>
                  <a:cubicBezTo>
                    <a:pt x="229" y="234"/>
                    <a:pt x="229" y="234"/>
                    <a:pt x="230" y="234"/>
                  </a:cubicBezTo>
                  <a:cubicBezTo>
                    <a:pt x="230" y="233"/>
                    <a:pt x="230" y="233"/>
                    <a:pt x="230" y="232"/>
                  </a:cubicBezTo>
                  <a:cubicBezTo>
                    <a:pt x="230" y="232"/>
                    <a:pt x="230" y="231"/>
                    <a:pt x="230" y="231"/>
                  </a:cubicBezTo>
                  <a:cubicBezTo>
                    <a:pt x="230" y="231"/>
                    <a:pt x="231" y="231"/>
                    <a:pt x="231" y="231"/>
                  </a:cubicBezTo>
                  <a:cubicBezTo>
                    <a:pt x="231" y="230"/>
                    <a:pt x="231" y="229"/>
                    <a:pt x="231" y="229"/>
                  </a:cubicBezTo>
                  <a:cubicBezTo>
                    <a:pt x="232" y="229"/>
                    <a:pt x="232" y="229"/>
                    <a:pt x="233" y="229"/>
                  </a:cubicBezTo>
                  <a:cubicBezTo>
                    <a:pt x="233" y="229"/>
                    <a:pt x="233" y="230"/>
                    <a:pt x="233" y="231"/>
                  </a:cubicBezTo>
                  <a:cubicBezTo>
                    <a:pt x="233" y="231"/>
                    <a:pt x="233" y="232"/>
                    <a:pt x="233" y="232"/>
                  </a:cubicBezTo>
                  <a:cubicBezTo>
                    <a:pt x="233" y="233"/>
                    <a:pt x="233" y="233"/>
                    <a:pt x="233" y="234"/>
                  </a:cubicBezTo>
                  <a:cubicBezTo>
                    <a:pt x="233" y="234"/>
                    <a:pt x="233" y="235"/>
                    <a:pt x="233" y="235"/>
                  </a:cubicBezTo>
                  <a:cubicBezTo>
                    <a:pt x="233" y="236"/>
                    <a:pt x="233" y="236"/>
                    <a:pt x="233" y="237"/>
                  </a:cubicBezTo>
                  <a:cubicBezTo>
                    <a:pt x="233" y="237"/>
                    <a:pt x="234" y="237"/>
                    <a:pt x="234" y="237"/>
                  </a:cubicBezTo>
                  <a:cubicBezTo>
                    <a:pt x="234" y="237"/>
                    <a:pt x="234" y="238"/>
                    <a:pt x="234" y="239"/>
                  </a:cubicBezTo>
                  <a:cubicBezTo>
                    <a:pt x="235" y="239"/>
                    <a:pt x="235" y="239"/>
                    <a:pt x="236" y="239"/>
                  </a:cubicBezTo>
                  <a:cubicBezTo>
                    <a:pt x="237" y="239"/>
                    <a:pt x="237" y="239"/>
                    <a:pt x="238" y="239"/>
                  </a:cubicBezTo>
                  <a:cubicBezTo>
                    <a:pt x="238" y="238"/>
                    <a:pt x="238" y="237"/>
                    <a:pt x="238" y="237"/>
                  </a:cubicBezTo>
                  <a:cubicBezTo>
                    <a:pt x="238" y="237"/>
                    <a:pt x="239" y="237"/>
                    <a:pt x="239" y="237"/>
                  </a:cubicBezTo>
                  <a:cubicBezTo>
                    <a:pt x="239" y="236"/>
                    <a:pt x="239" y="236"/>
                    <a:pt x="239" y="235"/>
                  </a:cubicBezTo>
                  <a:cubicBezTo>
                    <a:pt x="239" y="235"/>
                    <a:pt x="239" y="234"/>
                    <a:pt x="239" y="234"/>
                  </a:cubicBezTo>
                  <a:cubicBezTo>
                    <a:pt x="239" y="233"/>
                    <a:pt x="239" y="233"/>
                    <a:pt x="239" y="232"/>
                  </a:cubicBezTo>
                  <a:cubicBezTo>
                    <a:pt x="239" y="232"/>
                    <a:pt x="239" y="231"/>
                    <a:pt x="239" y="231"/>
                  </a:cubicBezTo>
                  <a:cubicBezTo>
                    <a:pt x="239" y="231"/>
                    <a:pt x="238" y="231"/>
                    <a:pt x="238" y="231"/>
                  </a:cubicBezTo>
                  <a:cubicBezTo>
                    <a:pt x="238" y="230"/>
                    <a:pt x="238" y="229"/>
                    <a:pt x="238" y="229"/>
                  </a:cubicBezTo>
                  <a:cubicBezTo>
                    <a:pt x="237" y="229"/>
                    <a:pt x="237" y="229"/>
                    <a:pt x="236" y="229"/>
                  </a:cubicBezTo>
                  <a:cubicBezTo>
                    <a:pt x="236" y="228"/>
                    <a:pt x="236" y="228"/>
                    <a:pt x="236" y="227"/>
                  </a:cubicBezTo>
                  <a:cubicBezTo>
                    <a:pt x="235" y="227"/>
                    <a:pt x="235" y="227"/>
                    <a:pt x="234" y="227"/>
                  </a:cubicBezTo>
                  <a:cubicBezTo>
                    <a:pt x="234" y="227"/>
                    <a:pt x="234" y="226"/>
                    <a:pt x="234" y="226"/>
                  </a:cubicBezTo>
                  <a:cubicBezTo>
                    <a:pt x="234" y="225"/>
                    <a:pt x="234" y="225"/>
                    <a:pt x="234" y="224"/>
                  </a:cubicBezTo>
                  <a:cubicBezTo>
                    <a:pt x="234" y="224"/>
                    <a:pt x="234" y="223"/>
                    <a:pt x="234" y="222"/>
                  </a:cubicBezTo>
                  <a:cubicBezTo>
                    <a:pt x="234" y="222"/>
                    <a:pt x="234" y="221"/>
                    <a:pt x="234" y="221"/>
                  </a:cubicBezTo>
                  <a:cubicBezTo>
                    <a:pt x="234" y="220"/>
                    <a:pt x="234" y="220"/>
                    <a:pt x="234" y="219"/>
                  </a:cubicBezTo>
                  <a:cubicBezTo>
                    <a:pt x="234" y="219"/>
                    <a:pt x="234" y="218"/>
                    <a:pt x="234" y="218"/>
                  </a:cubicBezTo>
                  <a:cubicBezTo>
                    <a:pt x="234" y="217"/>
                    <a:pt x="234" y="217"/>
                    <a:pt x="234" y="216"/>
                  </a:cubicBezTo>
                  <a:cubicBezTo>
                    <a:pt x="234" y="216"/>
                    <a:pt x="234" y="215"/>
                    <a:pt x="234" y="214"/>
                  </a:cubicBezTo>
                  <a:cubicBezTo>
                    <a:pt x="234" y="214"/>
                    <a:pt x="234" y="213"/>
                    <a:pt x="234" y="213"/>
                  </a:cubicBezTo>
                  <a:cubicBezTo>
                    <a:pt x="234" y="212"/>
                    <a:pt x="234" y="212"/>
                    <a:pt x="234" y="211"/>
                  </a:cubicBezTo>
                  <a:cubicBezTo>
                    <a:pt x="235" y="211"/>
                    <a:pt x="235" y="211"/>
                    <a:pt x="236" y="211"/>
                  </a:cubicBezTo>
                  <a:cubicBezTo>
                    <a:pt x="236" y="211"/>
                    <a:pt x="236" y="210"/>
                    <a:pt x="236" y="210"/>
                  </a:cubicBezTo>
                  <a:cubicBezTo>
                    <a:pt x="237" y="210"/>
                    <a:pt x="237" y="210"/>
                    <a:pt x="238" y="210"/>
                  </a:cubicBezTo>
                  <a:cubicBezTo>
                    <a:pt x="238" y="209"/>
                    <a:pt x="238" y="208"/>
                    <a:pt x="238" y="208"/>
                  </a:cubicBezTo>
                  <a:cubicBezTo>
                    <a:pt x="238" y="208"/>
                    <a:pt x="239" y="208"/>
                    <a:pt x="239" y="208"/>
                  </a:cubicBezTo>
                  <a:cubicBezTo>
                    <a:pt x="239" y="207"/>
                    <a:pt x="239" y="207"/>
                    <a:pt x="239" y="206"/>
                  </a:cubicBezTo>
                  <a:cubicBezTo>
                    <a:pt x="240" y="206"/>
                    <a:pt x="240" y="206"/>
                    <a:pt x="241" y="206"/>
                  </a:cubicBezTo>
                  <a:cubicBezTo>
                    <a:pt x="241" y="206"/>
                    <a:pt x="241" y="205"/>
                    <a:pt x="241" y="205"/>
                  </a:cubicBezTo>
                  <a:cubicBezTo>
                    <a:pt x="241" y="204"/>
                    <a:pt x="241" y="204"/>
                    <a:pt x="241" y="203"/>
                  </a:cubicBezTo>
                  <a:cubicBezTo>
                    <a:pt x="241" y="203"/>
                    <a:pt x="242" y="203"/>
                    <a:pt x="242" y="203"/>
                  </a:cubicBezTo>
                  <a:cubicBezTo>
                    <a:pt x="242" y="203"/>
                    <a:pt x="242" y="202"/>
                    <a:pt x="242" y="202"/>
                  </a:cubicBezTo>
                  <a:cubicBezTo>
                    <a:pt x="243" y="202"/>
                    <a:pt x="243" y="202"/>
                    <a:pt x="244" y="202"/>
                  </a:cubicBezTo>
                  <a:cubicBezTo>
                    <a:pt x="244" y="202"/>
                    <a:pt x="245" y="202"/>
                    <a:pt x="245" y="202"/>
                  </a:cubicBezTo>
                  <a:cubicBezTo>
                    <a:pt x="245" y="201"/>
                    <a:pt x="245" y="200"/>
                    <a:pt x="245" y="200"/>
                  </a:cubicBezTo>
                  <a:cubicBezTo>
                    <a:pt x="245" y="199"/>
                    <a:pt x="245" y="199"/>
                    <a:pt x="245" y="198"/>
                  </a:cubicBezTo>
                  <a:cubicBezTo>
                    <a:pt x="246" y="198"/>
                    <a:pt x="246" y="198"/>
                    <a:pt x="247" y="198"/>
                  </a:cubicBezTo>
                  <a:cubicBezTo>
                    <a:pt x="247" y="198"/>
                    <a:pt x="247" y="197"/>
                    <a:pt x="247" y="197"/>
                  </a:cubicBezTo>
                  <a:cubicBezTo>
                    <a:pt x="248" y="197"/>
                    <a:pt x="248" y="197"/>
                    <a:pt x="249" y="197"/>
                  </a:cubicBezTo>
                  <a:cubicBezTo>
                    <a:pt x="249" y="196"/>
                    <a:pt x="249" y="196"/>
                    <a:pt x="249" y="195"/>
                  </a:cubicBezTo>
                  <a:cubicBezTo>
                    <a:pt x="249" y="194"/>
                    <a:pt x="249" y="194"/>
                    <a:pt x="249" y="193"/>
                  </a:cubicBezTo>
                  <a:cubicBezTo>
                    <a:pt x="249" y="193"/>
                    <a:pt x="250" y="193"/>
                    <a:pt x="250" y="193"/>
                  </a:cubicBezTo>
                  <a:cubicBezTo>
                    <a:pt x="251" y="193"/>
                    <a:pt x="251" y="193"/>
                    <a:pt x="252" y="193"/>
                  </a:cubicBezTo>
                  <a:cubicBezTo>
                    <a:pt x="252" y="193"/>
                    <a:pt x="253" y="193"/>
                    <a:pt x="253" y="193"/>
                  </a:cubicBezTo>
                  <a:cubicBezTo>
                    <a:pt x="254" y="193"/>
                    <a:pt x="254" y="193"/>
                    <a:pt x="255" y="193"/>
                  </a:cubicBezTo>
                  <a:cubicBezTo>
                    <a:pt x="255" y="193"/>
                    <a:pt x="256" y="193"/>
                    <a:pt x="256" y="193"/>
                  </a:cubicBezTo>
                  <a:cubicBezTo>
                    <a:pt x="257" y="193"/>
                    <a:pt x="257" y="193"/>
                    <a:pt x="258" y="193"/>
                  </a:cubicBezTo>
                  <a:cubicBezTo>
                    <a:pt x="258" y="194"/>
                    <a:pt x="258" y="194"/>
                    <a:pt x="258" y="195"/>
                  </a:cubicBezTo>
                  <a:cubicBezTo>
                    <a:pt x="258" y="196"/>
                    <a:pt x="258" y="196"/>
                    <a:pt x="258" y="197"/>
                  </a:cubicBezTo>
                  <a:cubicBezTo>
                    <a:pt x="258" y="197"/>
                    <a:pt x="259" y="197"/>
                    <a:pt x="259" y="197"/>
                  </a:cubicBezTo>
                  <a:cubicBezTo>
                    <a:pt x="259" y="197"/>
                    <a:pt x="259" y="198"/>
                    <a:pt x="259" y="198"/>
                  </a:cubicBezTo>
                  <a:cubicBezTo>
                    <a:pt x="260" y="198"/>
                    <a:pt x="261" y="198"/>
                    <a:pt x="261" y="198"/>
                  </a:cubicBezTo>
                  <a:cubicBezTo>
                    <a:pt x="261" y="199"/>
                    <a:pt x="261" y="199"/>
                    <a:pt x="261" y="200"/>
                  </a:cubicBezTo>
                  <a:cubicBezTo>
                    <a:pt x="261" y="200"/>
                    <a:pt x="261" y="201"/>
                    <a:pt x="261" y="202"/>
                  </a:cubicBezTo>
                  <a:cubicBezTo>
                    <a:pt x="262" y="202"/>
                    <a:pt x="262" y="202"/>
                    <a:pt x="263" y="202"/>
                  </a:cubicBezTo>
                  <a:cubicBezTo>
                    <a:pt x="263" y="202"/>
                    <a:pt x="264" y="202"/>
                    <a:pt x="264" y="202"/>
                  </a:cubicBezTo>
                  <a:cubicBezTo>
                    <a:pt x="264" y="202"/>
                    <a:pt x="264" y="203"/>
                    <a:pt x="264" y="203"/>
                  </a:cubicBezTo>
                  <a:cubicBezTo>
                    <a:pt x="264" y="204"/>
                    <a:pt x="264" y="204"/>
                    <a:pt x="264" y="205"/>
                  </a:cubicBezTo>
                  <a:cubicBezTo>
                    <a:pt x="265" y="205"/>
                    <a:pt x="265" y="205"/>
                    <a:pt x="266" y="205"/>
                  </a:cubicBezTo>
                  <a:cubicBezTo>
                    <a:pt x="266" y="205"/>
                    <a:pt x="266" y="206"/>
                    <a:pt x="266" y="206"/>
                  </a:cubicBezTo>
                  <a:cubicBezTo>
                    <a:pt x="266" y="207"/>
                    <a:pt x="266" y="207"/>
                    <a:pt x="266" y="208"/>
                  </a:cubicBezTo>
                  <a:cubicBezTo>
                    <a:pt x="266" y="208"/>
                    <a:pt x="266" y="209"/>
                    <a:pt x="266" y="210"/>
                  </a:cubicBezTo>
                  <a:cubicBezTo>
                    <a:pt x="266" y="210"/>
                    <a:pt x="267" y="210"/>
                    <a:pt x="267" y="210"/>
                  </a:cubicBezTo>
                  <a:cubicBezTo>
                    <a:pt x="268" y="210"/>
                    <a:pt x="268" y="210"/>
                    <a:pt x="269" y="210"/>
                  </a:cubicBezTo>
                  <a:cubicBezTo>
                    <a:pt x="269" y="209"/>
                    <a:pt x="269" y="208"/>
                    <a:pt x="269" y="208"/>
                  </a:cubicBezTo>
                  <a:cubicBezTo>
                    <a:pt x="269" y="208"/>
                    <a:pt x="270" y="208"/>
                    <a:pt x="271" y="208"/>
                  </a:cubicBezTo>
                  <a:cubicBezTo>
                    <a:pt x="271" y="208"/>
                    <a:pt x="272" y="208"/>
                    <a:pt x="272" y="208"/>
                  </a:cubicBezTo>
                  <a:cubicBezTo>
                    <a:pt x="272" y="209"/>
                    <a:pt x="272" y="209"/>
                    <a:pt x="272" y="210"/>
                  </a:cubicBezTo>
                  <a:cubicBezTo>
                    <a:pt x="272" y="210"/>
                    <a:pt x="272" y="211"/>
                    <a:pt x="272" y="211"/>
                  </a:cubicBezTo>
                  <a:cubicBezTo>
                    <a:pt x="272" y="212"/>
                    <a:pt x="272" y="212"/>
                    <a:pt x="272" y="213"/>
                  </a:cubicBezTo>
                  <a:cubicBezTo>
                    <a:pt x="273" y="213"/>
                    <a:pt x="273" y="213"/>
                    <a:pt x="274" y="213"/>
                  </a:cubicBezTo>
                  <a:cubicBezTo>
                    <a:pt x="274" y="213"/>
                    <a:pt x="274" y="214"/>
                    <a:pt x="274" y="214"/>
                  </a:cubicBezTo>
                  <a:cubicBezTo>
                    <a:pt x="274" y="215"/>
                    <a:pt x="274" y="215"/>
                    <a:pt x="274" y="216"/>
                  </a:cubicBezTo>
                  <a:cubicBezTo>
                    <a:pt x="276" y="203"/>
                    <a:pt x="277" y="190"/>
                    <a:pt x="277" y="177"/>
                  </a:cubicBezTo>
                  <a:cubicBezTo>
                    <a:pt x="277" y="107"/>
                    <a:pt x="246" y="44"/>
                    <a:pt x="198" y="0"/>
                  </a:cubicBezTo>
                  <a:cubicBezTo>
                    <a:pt x="198" y="0"/>
                    <a:pt x="197" y="0"/>
                    <a:pt x="197" y="0"/>
                  </a:cubicBezTo>
                  <a:cubicBezTo>
                    <a:pt x="197" y="0"/>
                    <a:pt x="197" y="1"/>
                    <a:pt x="197" y="1"/>
                  </a:cubicBezTo>
                  <a:moveTo>
                    <a:pt x="119" y="129"/>
                  </a:moveTo>
                  <a:cubicBezTo>
                    <a:pt x="119" y="128"/>
                    <a:pt x="119" y="128"/>
                    <a:pt x="119" y="127"/>
                  </a:cubicBezTo>
                  <a:cubicBezTo>
                    <a:pt x="119" y="127"/>
                    <a:pt x="120" y="127"/>
                    <a:pt x="120" y="127"/>
                  </a:cubicBezTo>
                  <a:cubicBezTo>
                    <a:pt x="121" y="127"/>
                    <a:pt x="121" y="127"/>
                    <a:pt x="122" y="127"/>
                  </a:cubicBezTo>
                  <a:cubicBezTo>
                    <a:pt x="122" y="128"/>
                    <a:pt x="122" y="128"/>
                    <a:pt x="122" y="129"/>
                  </a:cubicBezTo>
                  <a:cubicBezTo>
                    <a:pt x="122" y="129"/>
                    <a:pt x="122" y="130"/>
                    <a:pt x="122" y="131"/>
                  </a:cubicBezTo>
                  <a:cubicBezTo>
                    <a:pt x="121" y="131"/>
                    <a:pt x="121" y="131"/>
                    <a:pt x="120" y="131"/>
                  </a:cubicBezTo>
                  <a:cubicBezTo>
                    <a:pt x="120" y="131"/>
                    <a:pt x="119" y="131"/>
                    <a:pt x="119" y="131"/>
                  </a:cubicBezTo>
                  <a:cubicBezTo>
                    <a:pt x="118" y="131"/>
                    <a:pt x="118" y="131"/>
                    <a:pt x="117" y="131"/>
                  </a:cubicBezTo>
                  <a:cubicBezTo>
                    <a:pt x="117" y="130"/>
                    <a:pt x="117" y="129"/>
                    <a:pt x="117" y="129"/>
                  </a:cubicBezTo>
                  <a:cubicBezTo>
                    <a:pt x="118" y="129"/>
                    <a:pt x="118" y="129"/>
                    <a:pt x="119" y="129"/>
                  </a:cubicBezTo>
                  <a:moveTo>
                    <a:pt x="106" y="60"/>
                  </a:moveTo>
                  <a:cubicBezTo>
                    <a:pt x="107" y="60"/>
                    <a:pt x="107" y="60"/>
                    <a:pt x="108" y="60"/>
                  </a:cubicBezTo>
                  <a:cubicBezTo>
                    <a:pt x="108" y="60"/>
                    <a:pt x="109" y="60"/>
                    <a:pt x="109" y="60"/>
                  </a:cubicBezTo>
                  <a:cubicBezTo>
                    <a:pt x="109" y="60"/>
                    <a:pt x="109" y="61"/>
                    <a:pt x="109" y="61"/>
                  </a:cubicBezTo>
                  <a:cubicBezTo>
                    <a:pt x="110" y="61"/>
                    <a:pt x="110" y="61"/>
                    <a:pt x="111" y="61"/>
                  </a:cubicBezTo>
                  <a:cubicBezTo>
                    <a:pt x="111" y="61"/>
                    <a:pt x="112" y="61"/>
                    <a:pt x="112" y="61"/>
                  </a:cubicBezTo>
                  <a:cubicBezTo>
                    <a:pt x="113" y="61"/>
                    <a:pt x="113" y="61"/>
                    <a:pt x="114" y="61"/>
                  </a:cubicBezTo>
                  <a:cubicBezTo>
                    <a:pt x="114" y="61"/>
                    <a:pt x="115" y="61"/>
                    <a:pt x="116" y="61"/>
                  </a:cubicBezTo>
                  <a:cubicBezTo>
                    <a:pt x="116" y="61"/>
                    <a:pt x="117" y="61"/>
                    <a:pt x="117" y="61"/>
                  </a:cubicBezTo>
                  <a:cubicBezTo>
                    <a:pt x="117" y="62"/>
                    <a:pt x="117" y="62"/>
                    <a:pt x="117" y="63"/>
                  </a:cubicBezTo>
                  <a:cubicBezTo>
                    <a:pt x="117" y="63"/>
                    <a:pt x="117" y="64"/>
                    <a:pt x="117" y="64"/>
                  </a:cubicBezTo>
                  <a:cubicBezTo>
                    <a:pt x="117" y="64"/>
                    <a:pt x="116" y="64"/>
                    <a:pt x="116" y="64"/>
                  </a:cubicBezTo>
                  <a:cubicBezTo>
                    <a:pt x="115" y="64"/>
                    <a:pt x="114" y="64"/>
                    <a:pt x="114" y="64"/>
                  </a:cubicBezTo>
                  <a:cubicBezTo>
                    <a:pt x="114" y="64"/>
                    <a:pt x="114" y="63"/>
                    <a:pt x="114" y="63"/>
                  </a:cubicBezTo>
                  <a:cubicBezTo>
                    <a:pt x="113" y="63"/>
                    <a:pt x="113" y="63"/>
                    <a:pt x="112" y="63"/>
                  </a:cubicBezTo>
                  <a:cubicBezTo>
                    <a:pt x="112" y="63"/>
                    <a:pt x="111" y="63"/>
                    <a:pt x="111" y="63"/>
                  </a:cubicBezTo>
                  <a:cubicBezTo>
                    <a:pt x="111" y="63"/>
                    <a:pt x="111" y="64"/>
                    <a:pt x="111" y="64"/>
                  </a:cubicBezTo>
                  <a:cubicBezTo>
                    <a:pt x="111" y="65"/>
                    <a:pt x="111" y="66"/>
                    <a:pt x="111" y="66"/>
                  </a:cubicBezTo>
                  <a:cubicBezTo>
                    <a:pt x="111" y="66"/>
                    <a:pt x="112" y="66"/>
                    <a:pt x="112" y="66"/>
                  </a:cubicBezTo>
                  <a:cubicBezTo>
                    <a:pt x="112" y="67"/>
                    <a:pt x="112" y="67"/>
                    <a:pt x="112" y="68"/>
                  </a:cubicBezTo>
                  <a:cubicBezTo>
                    <a:pt x="112" y="68"/>
                    <a:pt x="111" y="68"/>
                    <a:pt x="111" y="68"/>
                  </a:cubicBezTo>
                  <a:cubicBezTo>
                    <a:pt x="110" y="68"/>
                    <a:pt x="110" y="68"/>
                    <a:pt x="109" y="68"/>
                  </a:cubicBezTo>
                  <a:cubicBezTo>
                    <a:pt x="109" y="67"/>
                    <a:pt x="109" y="67"/>
                    <a:pt x="109" y="66"/>
                  </a:cubicBezTo>
                  <a:cubicBezTo>
                    <a:pt x="109" y="66"/>
                    <a:pt x="108" y="66"/>
                    <a:pt x="108" y="66"/>
                  </a:cubicBezTo>
                  <a:cubicBezTo>
                    <a:pt x="108" y="66"/>
                    <a:pt x="108" y="65"/>
                    <a:pt x="108" y="64"/>
                  </a:cubicBezTo>
                  <a:cubicBezTo>
                    <a:pt x="108" y="64"/>
                    <a:pt x="108" y="63"/>
                    <a:pt x="108" y="63"/>
                  </a:cubicBezTo>
                  <a:cubicBezTo>
                    <a:pt x="108" y="62"/>
                    <a:pt x="108" y="62"/>
                    <a:pt x="108" y="61"/>
                  </a:cubicBezTo>
                  <a:cubicBezTo>
                    <a:pt x="107" y="61"/>
                    <a:pt x="107" y="61"/>
                    <a:pt x="106" y="61"/>
                  </a:cubicBezTo>
                  <a:cubicBezTo>
                    <a:pt x="106" y="61"/>
                    <a:pt x="106" y="60"/>
                    <a:pt x="106" y="60"/>
                  </a:cubicBezTo>
                  <a:moveTo>
                    <a:pt x="103" y="142"/>
                  </a:moveTo>
                  <a:cubicBezTo>
                    <a:pt x="103" y="141"/>
                    <a:pt x="103" y="141"/>
                    <a:pt x="103" y="140"/>
                  </a:cubicBezTo>
                  <a:cubicBezTo>
                    <a:pt x="104" y="140"/>
                    <a:pt x="104" y="140"/>
                    <a:pt x="105" y="140"/>
                  </a:cubicBezTo>
                  <a:cubicBezTo>
                    <a:pt x="105" y="140"/>
                    <a:pt x="105" y="139"/>
                    <a:pt x="105" y="139"/>
                  </a:cubicBezTo>
                  <a:cubicBezTo>
                    <a:pt x="105" y="138"/>
                    <a:pt x="105" y="137"/>
                    <a:pt x="105" y="137"/>
                  </a:cubicBezTo>
                  <a:cubicBezTo>
                    <a:pt x="105" y="136"/>
                    <a:pt x="105" y="136"/>
                    <a:pt x="105" y="135"/>
                  </a:cubicBezTo>
                  <a:cubicBezTo>
                    <a:pt x="105" y="135"/>
                    <a:pt x="106" y="135"/>
                    <a:pt x="106" y="135"/>
                  </a:cubicBezTo>
                  <a:cubicBezTo>
                    <a:pt x="106" y="135"/>
                    <a:pt x="106" y="134"/>
                    <a:pt x="106" y="134"/>
                  </a:cubicBezTo>
                  <a:cubicBezTo>
                    <a:pt x="106" y="133"/>
                    <a:pt x="106" y="133"/>
                    <a:pt x="106" y="132"/>
                  </a:cubicBezTo>
                  <a:cubicBezTo>
                    <a:pt x="107" y="132"/>
                    <a:pt x="107" y="132"/>
                    <a:pt x="108" y="132"/>
                  </a:cubicBezTo>
                  <a:cubicBezTo>
                    <a:pt x="108" y="132"/>
                    <a:pt x="108" y="131"/>
                    <a:pt x="108" y="131"/>
                  </a:cubicBezTo>
                  <a:cubicBezTo>
                    <a:pt x="108" y="130"/>
                    <a:pt x="108" y="129"/>
                    <a:pt x="108" y="129"/>
                  </a:cubicBezTo>
                  <a:cubicBezTo>
                    <a:pt x="108" y="129"/>
                    <a:pt x="109" y="129"/>
                    <a:pt x="109" y="129"/>
                  </a:cubicBezTo>
                  <a:cubicBezTo>
                    <a:pt x="110" y="129"/>
                    <a:pt x="110" y="129"/>
                    <a:pt x="111" y="129"/>
                  </a:cubicBezTo>
                  <a:cubicBezTo>
                    <a:pt x="111" y="129"/>
                    <a:pt x="111" y="130"/>
                    <a:pt x="111" y="131"/>
                  </a:cubicBezTo>
                  <a:cubicBezTo>
                    <a:pt x="111" y="131"/>
                    <a:pt x="111" y="132"/>
                    <a:pt x="111" y="132"/>
                  </a:cubicBezTo>
                  <a:cubicBezTo>
                    <a:pt x="111" y="132"/>
                    <a:pt x="112" y="132"/>
                    <a:pt x="112" y="132"/>
                  </a:cubicBezTo>
                  <a:cubicBezTo>
                    <a:pt x="112" y="133"/>
                    <a:pt x="112" y="133"/>
                    <a:pt x="112" y="134"/>
                  </a:cubicBezTo>
                  <a:cubicBezTo>
                    <a:pt x="112" y="134"/>
                    <a:pt x="112" y="135"/>
                    <a:pt x="112" y="135"/>
                  </a:cubicBezTo>
                  <a:cubicBezTo>
                    <a:pt x="113" y="135"/>
                    <a:pt x="113" y="135"/>
                    <a:pt x="114" y="135"/>
                  </a:cubicBezTo>
                  <a:cubicBezTo>
                    <a:pt x="114" y="135"/>
                    <a:pt x="115" y="135"/>
                    <a:pt x="116" y="135"/>
                  </a:cubicBezTo>
                  <a:cubicBezTo>
                    <a:pt x="116" y="135"/>
                    <a:pt x="117" y="135"/>
                    <a:pt x="117" y="135"/>
                  </a:cubicBezTo>
                  <a:cubicBezTo>
                    <a:pt x="117" y="135"/>
                    <a:pt x="117" y="134"/>
                    <a:pt x="117" y="134"/>
                  </a:cubicBezTo>
                  <a:cubicBezTo>
                    <a:pt x="118" y="134"/>
                    <a:pt x="118" y="134"/>
                    <a:pt x="119" y="134"/>
                  </a:cubicBezTo>
                  <a:cubicBezTo>
                    <a:pt x="119" y="134"/>
                    <a:pt x="120" y="134"/>
                    <a:pt x="120" y="134"/>
                  </a:cubicBezTo>
                  <a:cubicBezTo>
                    <a:pt x="121" y="134"/>
                    <a:pt x="121" y="134"/>
                    <a:pt x="122" y="134"/>
                  </a:cubicBezTo>
                  <a:cubicBezTo>
                    <a:pt x="122" y="134"/>
                    <a:pt x="122" y="135"/>
                    <a:pt x="122" y="135"/>
                  </a:cubicBezTo>
                  <a:cubicBezTo>
                    <a:pt x="122" y="135"/>
                    <a:pt x="123" y="135"/>
                    <a:pt x="123" y="135"/>
                  </a:cubicBezTo>
                  <a:cubicBezTo>
                    <a:pt x="124" y="135"/>
                    <a:pt x="124" y="135"/>
                    <a:pt x="125" y="135"/>
                  </a:cubicBezTo>
                  <a:cubicBezTo>
                    <a:pt x="125" y="136"/>
                    <a:pt x="125" y="136"/>
                    <a:pt x="125" y="137"/>
                  </a:cubicBezTo>
                  <a:cubicBezTo>
                    <a:pt x="125" y="137"/>
                    <a:pt x="126" y="137"/>
                    <a:pt x="126" y="137"/>
                  </a:cubicBezTo>
                  <a:cubicBezTo>
                    <a:pt x="127" y="137"/>
                    <a:pt x="128" y="137"/>
                    <a:pt x="128" y="137"/>
                  </a:cubicBezTo>
                  <a:cubicBezTo>
                    <a:pt x="128" y="137"/>
                    <a:pt x="128" y="138"/>
                    <a:pt x="128" y="139"/>
                  </a:cubicBezTo>
                  <a:cubicBezTo>
                    <a:pt x="129" y="139"/>
                    <a:pt x="129" y="139"/>
                    <a:pt x="130" y="139"/>
                  </a:cubicBezTo>
                  <a:cubicBezTo>
                    <a:pt x="130" y="139"/>
                    <a:pt x="131" y="139"/>
                    <a:pt x="131" y="139"/>
                  </a:cubicBezTo>
                  <a:cubicBezTo>
                    <a:pt x="131" y="139"/>
                    <a:pt x="131" y="140"/>
                    <a:pt x="131" y="140"/>
                  </a:cubicBezTo>
                  <a:cubicBezTo>
                    <a:pt x="131" y="141"/>
                    <a:pt x="131" y="141"/>
                    <a:pt x="131" y="142"/>
                  </a:cubicBezTo>
                  <a:cubicBezTo>
                    <a:pt x="132" y="142"/>
                    <a:pt x="132" y="142"/>
                    <a:pt x="133" y="142"/>
                  </a:cubicBezTo>
                  <a:cubicBezTo>
                    <a:pt x="133" y="142"/>
                    <a:pt x="133" y="143"/>
                    <a:pt x="133" y="144"/>
                  </a:cubicBezTo>
                  <a:cubicBezTo>
                    <a:pt x="132" y="144"/>
                    <a:pt x="132" y="144"/>
                    <a:pt x="131" y="144"/>
                  </a:cubicBezTo>
                  <a:cubicBezTo>
                    <a:pt x="131" y="144"/>
                    <a:pt x="130" y="144"/>
                    <a:pt x="130" y="144"/>
                  </a:cubicBezTo>
                  <a:cubicBezTo>
                    <a:pt x="129" y="144"/>
                    <a:pt x="129" y="144"/>
                    <a:pt x="128" y="144"/>
                  </a:cubicBezTo>
                  <a:cubicBezTo>
                    <a:pt x="128" y="144"/>
                    <a:pt x="127" y="144"/>
                    <a:pt x="126" y="144"/>
                  </a:cubicBezTo>
                  <a:cubicBezTo>
                    <a:pt x="126" y="144"/>
                    <a:pt x="125" y="144"/>
                    <a:pt x="125" y="144"/>
                  </a:cubicBezTo>
                  <a:cubicBezTo>
                    <a:pt x="124" y="144"/>
                    <a:pt x="124" y="144"/>
                    <a:pt x="123" y="144"/>
                  </a:cubicBezTo>
                  <a:cubicBezTo>
                    <a:pt x="123" y="144"/>
                    <a:pt x="122" y="144"/>
                    <a:pt x="122" y="144"/>
                  </a:cubicBezTo>
                  <a:cubicBezTo>
                    <a:pt x="122" y="143"/>
                    <a:pt x="122" y="142"/>
                    <a:pt x="122" y="142"/>
                  </a:cubicBezTo>
                  <a:cubicBezTo>
                    <a:pt x="121" y="142"/>
                    <a:pt x="121" y="142"/>
                    <a:pt x="120" y="142"/>
                  </a:cubicBezTo>
                  <a:cubicBezTo>
                    <a:pt x="120" y="142"/>
                    <a:pt x="119" y="142"/>
                    <a:pt x="119" y="142"/>
                  </a:cubicBezTo>
                  <a:cubicBezTo>
                    <a:pt x="118" y="142"/>
                    <a:pt x="118" y="142"/>
                    <a:pt x="117" y="142"/>
                  </a:cubicBezTo>
                  <a:cubicBezTo>
                    <a:pt x="117" y="142"/>
                    <a:pt x="116" y="142"/>
                    <a:pt x="116" y="142"/>
                  </a:cubicBezTo>
                  <a:cubicBezTo>
                    <a:pt x="115" y="142"/>
                    <a:pt x="114" y="142"/>
                    <a:pt x="114" y="142"/>
                  </a:cubicBezTo>
                  <a:cubicBezTo>
                    <a:pt x="114" y="142"/>
                    <a:pt x="114" y="143"/>
                    <a:pt x="114" y="144"/>
                  </a:cubicBezTo>
                  <a:cubicBezTo>
                    <a:pt x="113" y="144"/>
                    <a:pt x="113" y="144"/>
                    <a:pt x="112" y="144"/>
                  </a:cubicBezTo>
                  <a:cubicBezTo>
                    <a:pt x="112" y="144"/>
                    <a:pt x="111" y="144"/>
                    <a:pt x="111" y="144"/>
                  </a:cubicBezTo>
                  <a:cubicBezTo>
                    <a:pt x="110" y="144"/>
                    <a:pt x="110" y="144"/>
                    <a:pt x="109" y="144"/>
                  </a:cubicBezTo>
                  <a:cubicBezTo>
                    <a:pt x="109" y="144"/>
                    <a:pt x="109" y="145"/>
                    <a:pt x="109" y="145"/>
                  </a:cubicBezTo>
                  <a:cubicBezTo>
                    <a:pt x="109" y="145"/>
                    <a:pt x="108" y="145"/>
                    <a:pt x="108" y="145"/>
                  </a:cubicBezTo>
                  <a:cubicBezTo>
                    <a:pt x="107" y="145"/>
                    <a:pt x="107" y="145"/>
                    <a:pt x="106" y="145"/>
                  </a:cubicBezTo>
                  <a:cubicBezTo>
                    <a:pt x="106" y="145"/>
                    <a:pt x="105" y="145"/>
                    <a:pt x="105" y="145"/>
                  </a:cubicBezTo>
                  <a:cubicBezTo>
                    <a:pt x="105" y="145"/>
                    <a:pt x="105" y="144"/>
                    <a:pt x="105" y="144"/>
                  </a:cubicBezTo>
                  <a:cubicBezTo>
                    <a:pt x="104" y="144"/>
                    <a:pt x="104" y="144"/>
                    <a:pt x="103" y="144"/>
                  </a:cubicBezTo>
                  <a:cubicBezTo>
                    <a:pt x="103" y="143"/>
                    <a:pt x="103" y="142"/>
                    <a:pt x="103" y="142"/>
                  </a:cubicBezTo>
                  <a:moveTo>
                    <a:pt x="90" y="84"/>
                  </a:moveTo>
                  <a:cubicBezTo>
                    <a:pt x="91" y="84"/>
                    <a:pt x="92" y="84"/>
                    <a:pt x="92" y="84"/>
                  </a:cubicBezTo>
                  <a:cubicBezTo>
                    <a:pt x="93" y="84"/>
                    <a:pt x="93" y="84"/>
                    <a:pt x="94" y="84"/>
                  </a:cubicBezTo>
                  <a:cubicBezTo>
                    <a:pt x="94" y="84"/>
                    <a:pt x="95" y="84"/>
                    <a:pt x="95" y="84"/>
                  </a:cubicBezTo>
                  <a:cubicBezTo>
                    <a:pt x="95" y="83"/>
                    <a:pt x="95" y="83"/>
                    <a:pt x="95" y="82"/>
                  </a:cubicBezTo>
                  <a:cubicBezTo>
                    <a:pt x="96" y="82"/>
                    <a:pt x="96" y="82"/>
                    <a:pt x="97" y="82"/>
                  </a:cubicBezTo>
                  <a:cubicBezTo>
                    <a:pt x="97" y="83"/>
                    <a:pt x="97" y="83"/>
                    <a:pt x="97" y="84"/>
                  </a:cubicBezTo>
                  <a:cubicBezTo>
                    <a:pt x="97" y="84"/>
                    <a:pt x="98" y="84"/>
                    <a:pt x="98" y="84"/>
                  </a:cubicBezTo>
                  <a:cubicBezTo>
                    <a:pt x="98" y="84"/>
                    <a:pt x="98" y="85"/>
                    <a:pt x="98" y="85"/>
                  </a:cubicBezTo>
                  <a:cubicBezTo>
                    <a:pt x="98" y="85"/>
                    <a:pt x="97" y="85"/>
                    <a:pt x="97" y="85"/>
                  </a:cubicBezTo>
                  <a:cubicBezTo>
                    <a:pt x="96" y="85"/>
                    <a:pt x="96" y="85"/>
                    <a:pt x="95" y="85"/>
                  </a:cubicBezTo>
                  <a:cubicBezTo>
                    <a:pt x="95" y="85"/>
                    <a:pt x="94" y="85"/>
                    <a:pt x="94" y="85"/>
                  </a:cubicBezTo>
                  <a:cubicBezTo>
                    <a:pt x="93" y="85"/>
                    <a:pt x="93" y="85"/>
                    <a:pt x="92" y="85"/>
                  </a:cubicBezTo>
                  <a:cubicBezTo>
                    <a:pt x="92" y="85"/>
                    <a:pt x="91" y="85"/>
                    <a:pt x="90" y="85"/>
                  </a:cubicBezTo>
                  <a:cubicBezTo>
                    <a:pt x="90" y="85"/>
                    <a:pt x="90" y="84"/>
                    <a:pt x="90" y="84"/>
                  </a:cubicBezTo>
                  <a:moveTo>
                    <a:pt x="90" y="92"/>
                  </a:moveTo>
                  <a:cubicBezTo>
                    <a:pt x="90" y="92"/>
                    <a:pt x="90" y="93"/>
                    <a:pt x="90" y="93"/>
                  </a:cubicBezTo>
                  <a:cubicBezTo>
                    <a:pt x="90" y="94"/>
                    <a:pt x="90" y="95"/>
                    <a:pt x="90" y="95"/>
                  </a:cubicBezTo>
                  <a:cubicBezTo>
                    <a:pt x="90" y="95"/>
                    <a:pt x="89" y="95"/>
                    <a:pt x="89" y="95"/>
                  </a:cubicBezTo>
                  <a:cubicBezTo>
                    <a:pt x="89" y="95"/>
                    <a:pt x="89" y="94"/>
                    <a:pt x="89" y="93"/>
                  </a:cubicBezTo>
                  <a:cubicBezTo>
                    <a:pt x="88" y="93"/>
                    <a:pt x="88" y="93"/>
                    <a:pt x="87" y="93"/>
                  </a:cubicBezTo>
                  <a:cubicBezTo>
                    <a:pt x="87" y="93"/>
                    <a:pt x="87" y="92"/>
                    <a:pt x="87" y="92"/>
                  </a:cubicBezTo>
                  <a:cubicBezTo>
                    <a:pt x="88" y="92"/>
                    <a:pt x="88" y="92"/>
                    <a:pt x="89" y="92"/>
                  </a:cubicBezTo>
                  <a:cubicBezTo>
                    <a:pt x="89" y="92"/>
                    <a:pt x="90" y="92"/>
                    <a:pt x="90" y="92"/>
                  </a:cubicBezTo>
                  <a:moveTo>
                    <a:pt x="70" y="105"/>
                  </a:moveTo>
                  <a:cubicBezTo>
                    <a:pt x="70" y="104"/>
                    <a:pt x="70" y="104"/>
                    <a:pt x="70" y="103"/>
                  </a:cubicBezTo>
                  <a:cubicBezTo>
                    <a:pt x="71" y="103"/>
                    <a:pt x="71" y="103"/>
                    <a:pt x="72" y="103"/>
                  </a:cubicBezTo>
                  <a:cubicBezTo>
                    <a:pt x="72" y="103"/>
                    <a:pt x="72" y="102"/>
                    <a:pt x="72" y="102"/>
                  </a:cubicBezTo>
                  <a:cubicBezTo>
                    <a:pt x="72" y="101"/>
                    <a:pt x="72" y="100"/>
                    <a:pt x="72" y="100"/>
                  </a:cubicBezTo>
                  <a:cubicBezTo>
                    <a:pt x="72" y="100"/>
                    <a:pt x="73" y="100"/>
                    <a:pt x="73" y="100"/>
                  </a:cubicBezTo>
                  <a:cubicBezTo>
                    <a:pt x="74" y="100"/>
                    <a:pt x="74" y="100"/>
                    <a:pt x="75" y="100"/>
                  </a:cubicBezTo>
                  <a:cubicBezTo>
                    <a:pt x="75" y="99"/>
                    <a:pt x="75" y="99"/>
                    <a:pt x="75" y="98"/>
                  </a:cubicBezTo>
                  <a:cubicBezTo>
                    <a:pt x="75" y="98"/>
                    <a:pt x="76" y="98"/>
                    <a:pt x="76" y="98"/>
                  </a:cubicBezTo>
                  <a:cubicBezTo>
                    <a:pt x="76" y="98"/>
                    <a:pt x="76" y="97"/>
                    <a:pt x="76" y="97"/>
                  </a:cubicBezTo>
                  <a:cubicBezTo>
                    <a:pt x="77" y="97"/>
                    <a:pt x="77" y="97"/>
                    <a:pt x="78" y="97"/>
                  </a:cubicBezTo>
                  <a:cubicBezTo>
                    <a:pt x="79" y="97"/>
                    <a:pt x="79" y="97"/>
                    <a:pt x="80" y="97"/>
                  </a:cubicBezTo>
                  <a:cubicBezTo>
                    <a:pt x="80" y="97"/>
                    <a:pt x="81" y="97"/>
                    <a:pt x="81" y="97"/>
                  </a:cubicBezTo>
                  <a:cubicBezTo>
                    <a:pt x="81" y="96"/>
                    <a:pt x="81" y="96"/>
                    <a:pt x="81" y="95"/>
                  </a:cubicBezTo>
                  <a:cubicBezTo>
                    <a:pt x="81" y="95"/>
                    <a:pt x="81" y="94"/>
                    <a:pt x="81" y="93"/>
                  </a:cubicBezTo>
                  <a:cubicBezTo>
                    <a:pt x="81" y="93"/>
                    <a:pt x="81" y="92"/>
                    <a:pt x="81" y="92"/>
                  </a:cubicBezTo>
                  <a:cubicBezTo>
                    <a:pt x="81" y="92"/>
                    <a:pt x="80" y="92"/>
                    <a:pt x="80" y="92"/>
                  </a:cubicBezTo>
                  <a:cubicBezTo>
                    <a:pt x="80" y="92"/>
                    <a:pt x="80" y="93"/>
                    <a:pt x="80" y="93"/>
                  </a:cubicBezTo>
                  <a:cubicBezTo>
                    <a:pt x="79" y="93"/>
                    <a:pt x="79" y="93"/>
                    <a:pt x="78" y="93"/>
                  </a:cubicBezTo>
                  <a:cubicBezTo>
                    <a:pt x="78" y="94"/>
                    <a:pt x="78" y="95"/>
                    <a:pt x="78" y="95"/>
                  </a:cubicBezTo>
                  <a:cubicBezTo>
                    <a:pt x="77" y="95"/>
                    <a:pt x="77" y="95"/>
                    <a:pt x="76" y="95"/>
                  </a:cubicBezTo>
                  <a:cubicBezTo>
                    <a:pt x="76" y="95"/>
                    <a:pt x="76" y="94"/>
                    <a:pt x="76" y="93"/>
                  </a:cubicBezTo>
                  <a:cubicBezTo>
                    <a:pt x="76" y="93"/>
                    <a:pt x="76" y="92"/>
                    <a:pt x="76" y="92"/>
                  </a:cubicBezTo>
                  <a:cubicBezTo>
                    <a:pt x="76" y="91"/>
                    <a:pt x="76" y="91"/>
                    <a:pt x="76" y="90"/>
                  </a:cubicBezTo>
                  <a:cubicBezTo>
                    <a:pt x="77" y="90"/>
                    <a:pt x="77" y="90"/>
                    <a:pt x="78" y="90"/>
                  </a:cubicBezTo>
                  <a:cubicBezTo>
                    <a:pt x="78" y="90"/>
                    <a:pt x="78" y="89"/>
                    <a:pt x="78" y="89"/>
                  </a:cubicBezTo>
                  <a:cubicBezTo>
                    <a:pt x="79" y="89"/>
                    <a:pt x="79" y="89"/>
                    <a:pt x="80" y="89"/>
                  </a:cubicBezTo>
                  <a:cubicBezTo>
                    <a:pt x="80" y="88"/>
                    <a:pt x="80" y="87"/>
                    <a:pt x="80" y="87"/>
                  </a:cubicBezTo>
                  <a:cubicBezTo>
                    <a:pt x="80" y="87"/>
                    <a:pt x="81" y="87"/>
                    <a:pt x="81" y="87"/>
                  </a:cubicBezTo>
                  <a:cubicBezTo>
                    <a:pt x="81" y="86"/>
                    <a:pt x="81" y="86"/>
                    <a:pt x="81" y="85"/>
                  </a:cubicBezTo>
                  <a:cubicBezTo>
                    <a:pt x="81" y="85"/>
                    <a:pt x="81" y="84"/>
                    <a:pt x="81" y="84"/>
                  </a:cubicBezTo>
                  <a:cubicBezTo>
                    <a:pt x="81" y="84"/>
                    <a:pt x="80" y="84"/>
                    <a:pt x="80" y="84"/>
                  </a:cubicBezTo>
                  <a:cubicBezTo>
                    <a:pt x="79" y="84"/>
                    <a:pt x="79" y="84"/>
                    <a:pt x="78" y="84"/>
                  </a:cubicBezTo>
                  <a:cubicBezTo>
                    <a:pt x="78" y="83"/>
                    <a:pt x="78" y="83"/>
                    <a:pt x="78" y="82"/>
                  </a:cubicBezTo>
                  <a:cubicBezTo>
                    <a:pt x="77" y="82"/>
                    <a:pt x="77" y="82"/>
                    <a:pt x="76" y="82"/>
                  </a:cubicBezTo>
                  <a:cubicBezTo>
                    <a:pt x="76" y="82"/>
                    <a:pt x="76" y="81"/>
                    <a:pt x="76" y="81"/>
                  </a:cubicBezTo>
                  <a:cubicBezTo>
                    <a:pt x="76" y="80"/>
                    <a:pt x="76" y="79"/>
                    <a:pt x="76" y="79"/>
                  </a:cubicBezTo>
                  <a:cubicBezTo>
                    <a:pt x="76" y="78"/>
                    <a:pt x="76" y="78"/>
                    <a:pt x="76" y="77"/>
                  </a:cubicBezTo>
                  <a:cubicBezTo>
                    <a:pt x="76" y="77"/>
                    <a:pt x="76" y="76"/>
                    <a:pt x="76" y="76"/>
                  </a:cubicBezTo>
                  <a:cubicBezTo>
                    <a:pt x="77" y="76"/>
                    <a:pt x="77" y="76"/>
                    <a:pt x="78" y="76"/>
                  </a:cubicBezTo>
                  <a:cubicBezTo>
                    <a:pt x="78" y="75"/>
                    <a:pt x="78" y="75"/>
                    <a:pt x="78" y="74"/>
                  </a:cubicBezTo>
                  <a:cubicBezTo>
                    <a:pt x="79" y="74"/>
                    <a:pt x="79" y="74"/>
                    <a:pt x="80" y="74"/>
                  </a:cubicBezTo>
                  <a:cubicBezTo>
                    <a:pt x="80" y="74"/>
                    <a:pt x="81" y="74"/>
                    <a:pt x="81" y="74"/>
                  </a:cubicBezTo>
                  <a:cubicBezTo>
                    <a:pt x="81" y="74"/>
                    <a:pt x="81" y="73"/>
                    <a:pt x="81" y="72"/>
                  </a:cubicBezTo>
                  <a:cubicBezTo>
                    <a:pt x="81" y="72"/>
                    <a:pt x="81" y="71"/>
                    <a:pt x="81" y="71"/>
                  </a:cubicBezTo>
                  <a:cubicBezTo>
                    <a:pt x="82" y="71"/>
                    <a:pt x="82" y="71"/>
                    <a:pt x="83" y="71"/>
                  </a:cubicBezTo>
                  <a:cubicBezTo>
                    <a:pt x="83" y="70"/>
                    <a:pt x="83" y="70"/>
                    <a:pt x="83" y="69"/>
                  </a:cubicBezTo>
                  <a:cubicBezTo>
                    <a:pt x="83" y="69"/>
                    <a:pt x="83" y="68"/>
                    <a:pt x="83" y="68"/>
                  </a:cubicBezTo>
                  <a:cubicBezTo>
                    <a:pt x="83" y="67"/>
                    <a:pt x="83" y="67"/>
                    <a:pt x="83" y="66"/>
                  </a:cubicBezTo>
                  <a:cubicBezTo>
                    <a:pt x="83" y="66"/>
                    <a:pt x="84" y="66"/>
                    <a:pt x="84" y="66"/>
                  </a:cubicBezTo>
                  <a:cubicBezTo>
                    <a:pt x="84" y="66"/>
                    <a:pt x="84" y="65"/>
                    <a:pt x="84" y="64"/>
                  </a:cubicBezTo>
                  <a:cubicBezTo>
                    <a:pt x="85" y="64"/>
                    <a:pt x="85" y="64"/>
                    <a:pt x="86" y="64"/>
                  </a:cubicBezTo>
                  <a:cubicBezTo>
                    <a:pt x="86" y="64"/>
                    <a:pt x="87" y="64"/>
                    <a:pt x="87" y="64"/>
                  </a:cubicBezTo>
                  <a:cubicBezTo>
                    <a:pt x="87" y="65"/>
                    <a:pt x="87" y="66"/>
                    <a:pt x="87" y="66"/>
                  </a:cubicBezTo>
                  <a:cubicBezTo>
                    <a:pt x="87" y="67"/>
                    <a:pt x="87" y="67"/>
                    <a:pt x="87" y="68"/>
                  </a:cubicBezTo>
                  <a:cubicBezTo>
                    <a:pt x="87" y="68"/>
                    <a:pt x="87" y="69"/>
                    <a:pt x="87" y="69"/>
                  </a:cubicBezTo>
                  <a:cubicBezTo>
                    <a:pt x="87" y="69"/>
                    <a:pt x="86" y="69"/>
                    <a:pt x="86" y="69"/>
                  </a:cubicBezTo>
                  <a:cubicBezTo>
                    <a:pt x="86" y="70"/>
                    <a:pt x="86" y="70"/>
                    <a:pt x="86" y="71"/>
                  </a:cubicBezTo>
                  <a:cubicBezTo>
                    <a:pt x="85" y="71"/>
                    <a:pt x="85" y="71"/>
                    <a:pt x="84" y="71"/>
                  </a:cubicBezTo>
                  <a:cubicBezTo>
                    <a:pt x="84" y="71"/>
                    <a:pt x="84" y="72"/>
                    <a:pt x="84" y="72"/>
                  </a:cubicBezTo>
                  <a:cubicBezTo>
                    <a:pt x="84" y="72"/>
                    <a:pt x="83" y="72"/>
                    <a:pt x="83" y="72"/>
                  </a:cubicBezTo>
                  <a:cubicBezTo>
                    <a:pt x="83" y="73"/>
                    <a:pt x="83" y="74"/>
                    <a:pt x="83" y="74"/>
                  </a:cubicBezTo>
                  <a:cubicBezTo>
                    <a:pt x="83" y="75"/>
                    <a:pt x="83" y="75"/>
                    <a:pt x="83" y="76"/>
                  </a:cubicBezTo>
                  <a:cubicBezTo>
                    <a:pt x="83" y="76"/>
                    <a:pt x="83" y="77"/>
                    <a:pt x="83" y="77"/>
                  </a:cubicBezTo>
                  <a:cubicBezTo>
                    <a:pt x="83" y="78"/>
                    <a:pt x="83" y="78"/>
                    <a:pt x="83" y="79"/>
                  </a:cubicBezTo>
                  <a:cubicBezTo>
                    <a:pt x="83" y="79"/>
                    <a:pt x="83" y="80"/>
                    <a:pt x="83" y="81"/>
                  </a:cubicBezTo>
                  <a:cubicBezTo>
                    <a:pt x="83" y="81"/>
                    <a:pt x="83" y="82"/>
                    <a:pt x="83" y="82"/>
                  </a:cubicBezTo>
                  <a:cubicBezTo>
                    <a:pt x="83" y="83"/>
                    <a:pt x="83" y="83"/>
                    <a:pt x="83" y="84"/>
                  </a:cubicBezTo>
                  <a:cubicBezTo>
                    <a:pt x="83" y="84"/>
                    <a:pt x="84" y="84"/>
                    <a:pt x="84" y="84"/>
                  </a:cubicBezTo>
                  <a:cubicBezTo>
                    <a:pt x="84" y="84"/>
                    <a:pt x="84" y="85"/>
                    <a:pt x="84" y="85"/>
                  </a:cubicBezTo>
                  <a:cubicBezTo>
                    <a:pt x="85" y="85"/>
                    <a:pt x="85" y="85"/>
                    <a:pt x="86" y="85"/>
                  </a:cubicBezTo>
                  <a:cubicBezTo>
                    <a:pt x="86" y="85"/>
                    <a:pt x="87" y="85"/>
                    <a:pt x="87" y="85"/>
                  </a:cubicBezTo>
                  <a:cubicBezTo>
                    <a:pt x="88" y="85"/>
                    <a:pt x="88" y="85"/>
                    <a:pt x="89" y="85"/>
                  </a:cubicBezTo>
                  <a:cubicBezTo>
                    <a:pt x="89" y="86"/>
                    <a:pt x="89" y="86"/>
                    <a:pt x="89" y="87"/>
                  </a:cubicBezTo>
                  <a:cubicBezTo>
                    <a:pt x="88" y="87"/>
                    <a:pt x="88" y="87"/>
                    <a:pt x="87" y="87"/>
                  </a:cubicBezTo>
                  <a:cubicBezTo>
                    <a:pt x="87" y="87"/>
                    <a:pt x="87" y="88"/>
                    <a:pt x="87" y="89"/>
                  </a:cubicBezTo>
                  <a:cubicBezTo>
                    <a:pt x="87" y="89"/>
                    <a:pt x="86" y="89"/>
                    <a:pt x="86" y="89"/>
                  </a:cubicBezTo>
                  <a:cubicBezTo>
                    <a:pt x="86" y="89"/>
                    <a:pt x="86" y="90"/>
                    <a:pt x="86" y="90"/>
                  </a:cubicBezTo>
                  <a:cubicBezTo>
                    <a:pt x="85" y="90"/>
                    <a:pt x="85" y="90"/>
                    <a:pt x="84" y="90"/>
                  </a:cubicBezTo>
                  <a:cubicBezTo>
                    <a:pt x="84" y="91"/>
                    <a:pt x="84" y="91"/>
                    <a:pt x="84" y="92"/>
                  </a:cubicBezTo>
                  <a:cubicBezTo>
                    <a:pt x="84" y="92"/>
                    <a:pt x="84" y="93"/>
                    <a:pt x="84" y="93"/>
                  </a:cubicBezTo>
                  <a:cubicBezTo>
                    <a:pt x="84" y="94"/>
                    <a:pt x="84" y="95"/>
                    <a:pt x="84" y="95"/>
                  </a:cubicBezTo>
                  <a:cubicBezTo>
                    <a:pt x="84" y="95"/>
                    <a:pt x="83" y="95"/>
                    <a:pt x="83" y="95"/>
                  </a:cubicBezTo>
                  <a:cubicBezTo>
                    <a:pt x="83" y="96"/>
                    <a:pt x="83" y="96"/>
                    <a:pt x="83" y="97"/>
                  </a:cubicBezTo>
                  <a:cubicBezTo>
                    <a:pt x="83" y="97"/>
                    <a:pt x="83" y="98"/>
                    <a:pt x="83" y="98"/>
                  </a:cubicBezTo>
                  <a:cubicBezTo>
                    <a:pt x="83" y="99"/>
                    <a:pt x="83" y="99"/>
                    <a:pt x="83" y="100"/>
                  </a:cubicBezTo>
                  <a:cubicBezTo>
                    <a:pt x="83" y="100"/>
                    <a:pt x="84" y="100"/>
                    <a:pt x="84" y="100"/>
                  </a:cubicBezTo>
                  <a:cubicBezTo>
                    <a:pt x="84" y="100"/>
                    <a:pt x="84" y="101"/>
                    <a:pt x="84" y="102"/>
                  </a:cubicBezTo>
                  <a:cubicBezTo>
                    <a:pt x="84" y="102"/>
                    <a:pt x="83" y="102"/>
                    <a:pt x="83" y="102"/>
                  </a:cubicBezTo>
                  <a:cubicBezTo>
                    <a:pt x="83" y="102"/>
                    <a:pt x="83" y="103"/>
                    <a:pt x="83" y="103"/>
                  </a:cubicBezTo>
                  <a:cubicBezTo>
                    <a:pt x="82" y="103"/>
                    <a:pt x="81" y="103"/>
                    <a:pt x="80" y="103"/>
                  </a:cubicBezTo>
                  <a:cubicBezTo>
                    <a:pt x="79" y="103"/>
                    <a:pt x="79" y="103"/>
                    <a:pt x="78" y="103"/>
                  </a:cubicBezTo>
                  <a:cubicBezTo>
                    <a:pt x="77" y="103"/>
                    <a:pt x="77" y="103"/>
                    <a:pt x="76" y="103"/>
                  </a:cubicBezTo>
                  <a:cubicBezTo>
                    <a:pt x="76" y="103"/>
                    <a:pt x="75" y="103"/>
                    <a:pt x="75" y="103"/>
                  </a:cubicBezTo>
                  <a:cubicBezTo>
                    <a:pt x="75" y="104"/>
                    <a:pt x="75" y="104"/>
                    <a:pt x="75" y="105"/>
                  </a:cubicBezTo>
                  <a:cubicBezTo>
                    <a:pt x="74" y="105"/>
                    <a:pt x="74" y="105"/>
                    <a:pt x="73" y="105"/>
                  </a:cubicBezTo>
                  <a:cubicBezTo>
                    <a:pt x="73" y="105"/>
                    <a:pt x="72" y="105"/>
                    <a:pt x="72" y="105"/>
                  </a:cubicBezTo>
                  <a:cubicBezTo>
                    <a:pt x="72" y="105"/>
                    <a:pt x="72" y="106"/>
                    <a:pt x="72" y="106"/>
                  </a:cubicBezTo>
                  <a:cubicBezTo>
                    <a:pt x="71" y="106"/>
                    <a:pt x="71" y="106"/>
                    <a:pt x="70" y="106"/>
                  </a:cubicBezTo>
                  <a:cubicBezTo>
                    <a:pt x="70" y="106"/>
                    <a:pt x="70" y="105"/>
                    <a:pt x="70" y="105"/>
                  </a:cubicBezTo>
                  <a:moveTo>
                    <a:pt x="69" y="103"/>
                  </a:moveTo>
                  <a:cubicBezTo>
                    <a:pt x="69" y="104"/>
                    <a:pt x="69" y="104"/>
                    <a:pt x="69" y="105"/>
                  </a:cubicBezTo>
                  <a:cubicBezTo>
                    <a:pt x="68" y="105"/>
                    <a:pt x="68" y="105"/>
                    <a:pt x="67" y="105"/>
                  </a:cubicBezTo>
                  <a:cubicBezTo>
                    <a:pt x="67" y="104"/>
                    <a:pt x="67" y="104"/>
                    <a:pt x="67" y="103"/>
                  </a:cubicBezTo>
                  <a:cubicBezTo>
                    <a:pt x="68" y="103"/>
                    <a:pt x="68" y="103"/>
                    <a:pt x="69" y="103"/>
                  </a:cubicBezTo>
                  <a:moveTo>
                    <a:pt x="62" y="92"/>
                  </a:moveTo>
                  <a:cubicBezTo>
                    <a:pt x="62" y="91"/>
                    <a:pt x="62" y="91"/>
                    <a:pt x="62" y="90"/>
                  </a:cubicBezTo>
                  <a:cubicBezTo>
                    <a:pt x="63" y="90"/>
                    <a:pt x="63" y="90"/>
                    <a:pt x="64" y="90"/>
                  </a:cubicBezTo>
                  <a:cubicBezTo>
                    <a:pt x="64" y="91"/>
                    <a:pt x="64" y="91"/>
                    <a:pt x="64" y="92"/>
                  </a:cubicBezTo>
                  <a:cubicBezTo>
                    <a:pt x="64" y="92"/>
                    <a:pt x="64" y="93"/>
                    <a:pt x="64" y="93"/>
                  </a:cubicBezTo>
                  <a:cubicBezTo>
                    <a:pt x="64" y="93"/>
                    <a:pt x="65" y="93"/>
                    <a:pt x="65" y="93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5" y="96"/>
                    <a:pt x="65" y="97"/>
                  </a:cubicBezTo>
                  <a:cubicBezTo>
                    <a:pt x="66" y="97"/>
                    <a:pt x="66" y="97"/>
                    <a:pt x="67" y="97"/>
                  </a:cubicBezTo>
                  <a:cubicBezTo>
                    <a:pt x="67" y="97"/>
                    <a:pt x="67" y="98"/>
                    <a:pt x="67" y="98"/>
                  </a:cubicBezTo>
                  <a:cubicBezTo>
                    <a:pt x="67" y="99"/>
                    <a:pt x="67" y="99"/>
                    <a:pt x="67" y="100"/>
                  </a:cubicBezTo>
                  <a:cubicBezTo>
                    <a:pt x="66" y="100"/>
                    <a:pt x="66" y="100"/>
                    <a:pt x="65" y="100"/>
                  </a:cubicBezTo>
                  <a:cubicBezTo>
                    <a:pt x="65" y="99"/>
                    <a:pt x="65" y="99"/>
                    <a:pt x="65" y="98"/>
                  </a:cubicBezTo>
                  <a:cubicBezTo>
                    <a:pt x="65" y="98"/>
                    <a:pt x="64" y="98"/>
                    <a:pt x="64" y="98"/>
                  </a:cubicBezTo>
                  <a:cubicBezTo>
                    <a:pt x="64" y="98"/>
                    <a:pt x="64" y="97"/>
                    <a:pt x="64" y="97"/>
                  </a:cubicBezTo>
                  <a:cubicBezTo>
                    <a:pt x="64" y="96"/>
                    <a:pt x="64" y="96"/>
                    <a:pt x="64" y="95"/>
                  </a:cubicBezTo>
                  <a:cubicBezTo>
                    <a:pt x="64" y="95"/>
                    <a:pt x="64" y="94"/>
                    <a:pt x="64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3"/>
                    <a:pt x="62" y="92"/>
                    <a:pt x="62" y="92"/>
                  </a:cubicBezTo>
                  <a:moveTo>
                    <a:pt x="120" y="164"/>
                  </a:moveTo>
                  <a:cubicBezTo>
                    <a:pt x="120" y="165"/>
                    <a:pt x="120" y="165"/>
                    <a:pt x="120" y="166"/>
                  </a:cubicBezTo>
                  <a:cubicBezTo>
                    <a:pt x="120" y="167"/>
                    <a:pt x="120" y="167"/>
                    <a:pt x="120" y="168"/>
                  </a:cubicBezTo>
                  <a:cubicBezTo>
                    <a:pt x="120" y="168"/>
                    <a:pt x="120" y="169"/>
                    <a:pt x="120" y="169"/>
                  </a:cubicBezTo>
                  <a:cubicBezTo>
                    <a:pt x="120" y="170"/>
                    <a:pt x="120" y="170"/>
                    <a:pt x="120" y="171"/>
                  </a:cubicBezTo>
                  <a:cubicBezTo>
                    <a:pt x="120" y="171"/>
                    <a:pt x="119" y="171"/>
                    <a:pt x="119" y="171"/>
                  </a:cubicBezTo>
                  <a:cubicBezTo>
                    <a:pt x="119" y="171"/>
                    <a:pt x="119" y="172"/>
                    <a:pt x="119" y="173"/>
                  </a:cubicBezTo>
                  <a:cubicBezTo>
                    <a:pt x="118" y="173"/>
                    <a:pt x="118" y="173"/>
                    <a:pt x="117" y="173"/>
                  </a:cubicBezTo>
                  <a:cubicBezTo>
                    <a:pt x="117" y="173"/>
                    <a:pt x="116" y="173"/>
                    <a:pt x="116" y="173"/>
                  </a:cubicBezTo>
                  <a:cubicBezTo>
                    <a:pt x="115" y="173"/>
                    <a:pt x="114" y="173"/>
                    <a:pt x="114" y="173"/>
                  </a:cubicBezTo>
                  <a:cubicBezTo>
                    <a:pt x="114" y="172"/>
                    <a:pt x="114" y="171"/>
                    <a:pt x="114" y="171"/>
                  </a:cubicBezTo>
                  <a:cubicBezTo>
                    <a:pt x="113" y="171"/>
                    <a:pt x="113" y="171"/>
                    <a:pt x="112" y="171"/>
                  </a:cubicBezTo>
                  <a:cubicBezTo>
                    <a:pt x="112" y="171"/>
                    <a:pt x="111" y="171"/>
                    <a:pt x="111" y="171"/>
                  </a:cubicBezTo>
                  <a:cubicBezTo>
                    <a:pt x="111" y="171"/>
                    <a:pt x="111" y="172"/>
                    <a:pt x="111" y="173"/>
                  </a:cubicBezTo>
                  <a:cubicBezTo>
                    <a:pt x="110" y="173"/>
                    <a:pt x="110" y="173"/>
                    <a:pt x="109" y="173"/>
                  </a:cubicBezTo>
                  <a:cubicBezTo>
                    <a:pt x="109" y="173"/>
                    <a:pt x="108" y="173"/>
                    <a:pt x="108" y="173"/>
                  </a:cubicBezTo>
                  <a:cubicBezTo>
                    <a:pt x="107" y="173"/>
                    <a:pt x="107" y="173"/>
                    <a:pt x="106" y="173"/>
                  </a:cubicBezTo>
                  <a:cubicBezTo>
                    <a:pt x="106" y="173"/>
                    <a:pt x="105" y="173"/>
                    <a:pt x="105" y="173"/>
                  </a:cubicBezTo>
                  <a:cubicBezTo>
                    <a:pt x="104" y="173"/>
                    <a:pt x="104" y="173"/>
                    <a:pt x="103" y="173"/>
                  </a:cubicBezTo>
                  <a:cubicBezTo>
                    <a:pt x="103" y="173"/>
                    <a:pt x="102" y="173"/>
                    <a:pt x="102" y="173"/>
                  </a:cubicBezTo>
                  <a:cubicBezTo>
                    <a:pt x="101" y="173"/>
                    <a:pt x="100" y="173"/>
                    <a:pt x="100" y="173"/>
                  </a:cubicBezTo>
                  <a:cubicBezTo>
                    <a:pt x="100" y="172"/>
                    <a:pt x="100" y="171"/>
                    <a:pt x="100" y="171"/>
                  </a:cubicBezTo>
                  <a:cubicBezTo>
                    <a:pt x="99" y="171"/>
                    <a:pt x="99" y="171"/>
                    <a:pt x="98" y="171"/>
                  </a:cubicBezTo>
                  <a:cubicBezTo>
                    <a:pt x="98" y="171"/>
                    <a:pt x="97" y="171"/>
                    <a:pt x="97" y="171"/>
                  </a:cubicBezTo>
                  <a:cubicBezTo>
                    <a:pt x="96" y="171"/>
                    <a:pt x="96" y="171"/>
                    <a:pt x="95" y="171"/>
                  </a:cubicBezTo>
                  <a:cubicBezTo>
                    <a:pt x="95" y="170"/>
                    <a:pt x="95" y="170"/>
                    <a:pt x="95" y="169"/>
                  </a:cubicBezTo>
                  <a:cubicBezTo>
                    <a:pt x="95" y="169"/>
                    <a:pt x="94" y="169"/>
                    <a:pt x="94" y="169"/>
                  </a:cubicBezTo>
                  <a:cubicBezTo>
                    <a:pt x="93" y="169"/>
                    <a:pt x="93" y="169"/>
                    <a:pt x="92" y="169"/>
                  </a:cubicBezTo>
                  <a:cubicBezTo>
                    <a:pt x="92" y="169"/>
                    <a:pt x="91" y="169"/>
                    <a:pt x="90" y="169"/>
                  </a:cubicBezTo>
                  <a:cubicBezTo>
                    <a:pt x="90" y="169"/>
                    <a:pt x="89" y="169"/>
                    <a:pt x="89" y="169"/>
                  </a:cubicBezTo>
                  <a:cubicBezTo>
                    <a:pt x="88" y="169"/>
                    <a:pt x="88" y="169"/>
                    <a:pt x="87" y="169"/>
                  </a:cubicBezTo>
                  <a:cubicBezTo>
                    <a:pt x="87" y="170"/>
                    <a:pt x="87" y="170"/>
                    <a:pt x="87" y="170"/>
                  </a:cubicBezTo>
                  <a:cubicBezTo>
                    <a:pt x="87" y="171"/>
                    <a:pt x="87" y="171"/>
                    <a:pt x="87" y="171"/>
                  </a:cubicBezTo>
                  <a:cubicBezTo>
                    <a:pt x="87" y="171"/>
                    <a:pt x="87" y="172"/>
                    <a:pt x="87" y="173"/>
                  </a:cubicBezTo>
                  <a:cubicBezTo>
                    <a:pt x="87" y="173"/>
                    <a:pt x="87" y="174"/>
                    <a:pt x="87" y="174"/>
                  </a:cubicBezTo>
                  <a:cubicBezTo>
                    <a:pt x="87" y="174"/>
                    <a:pt x="86" y="174"/>
                    <a:pt x="86" y="174"/>
                  </a:cubicBezTo>
                  <a:cubicBezTo>
                    <a:pt x="86" y="175"/>
                    <a:pt x="86" y="175"/>
                    <a:pt x="86" y="176"/>
                  </a:cubicBezTo>
                  <a:cubicBezTo>
                    <a:pt x="85" y="176"/>
                    <a:pt x="85" y="176"/>
                    <a:pt x="84" y="176"/>
                  </a:cubicBezTo>
                  <a:cubicBezTo>
                    <a:pt x="84" y="175"/>
                    <a:pt x="84" y="175"/>
                    <a:pt x="84" y="174"/>
                  </a:cubicBezTo>
                  <a:cubicBezTo>
                    <a:pt x="84" y="174"/>
                    <a:pt x="83" y="174"/>
                    <a:pt x="83" y="174"/>
                  </a:cubicBezTo>
                  <a:cubicBezTo>
                    <a:pt x="82" y="174"/>
                    <a:pt x="82" y="174"/>
                    <a:pt x="81" y="174"/>
                  </a:cubicBezTo>
                  <a:cubicBezTo>
                    <a:pt x="81" y="174"/>
                    <a:pt x="80" y="174"/>
                    <a:pt x="80" y="174"/>
                  </a:cubicBezTo>
                  <a:cubicBezTo>
                    <a:pt x="79" y="174"/>
                    <a:pt x="79" y="174"/>
                    <a:pt x="78" y="174"/>
                  </a:cubicBezTo>
                  <a:cubicBezTo>
                    <a:pt x="78" y="174"/>
                    <a:pt x="78" y="173"/>
                    <a:pt x="78" y="173"/>
                  </a:cubicBezTo>
                  <a:cubicBezTo>
                    <a:pt x="78" y="172"/>
                    <a:pt x="78" y="171"/>
                    <a:pt x="78" y="171"/>
                  </a:cubicBezTo>
                  <a:cubicBezTo>
                    <a:pt x="77" y="171"/>
                    <a:pt x="77" y="171"/>
                    <a:pt x="76" y="171"/>
                  </a:cubicBezTo>
                  <a:cubicBezTo>
                    <a:pt x="76" y="170"/>
                    <a:pt x="76" y="170"/>
                    <a:pt x="76" y="169"/>
                  </a:cubicBezTo>
                  <a:cubicBezTo>
                    <a:pt x="76" y="169"/>
                    <a:pt x="75" y="169"/>
                    <a:pt x="75" y="169"/>
                  </a:cubicBezTo>
                  <a:cubicBezTo>
                    <a:pt x="74" y="169"/>
                    <a:pt x="74" y="169"/>
                    <a:pt x="73" y="169"/>
                  </a:cubicBezTo>
                  <a:cubicBezTo>
                    <a:pt x="73" y="169"/>
                    <a:pt x="72" y="169"/>
                    <a:pt x="72" y="169"/>
                  </a:cubicBezTo>
                  <a:cubicBezTo>
                    <a:pt x="71" y="169"/>
                    <a:pt x="71" y="169"/>
                    <a:pt x="70" y="169"/>
                  </a:cubicBezTo>
                  <a:cubicBezTo>
                    <a:pt x="70" y="169"/>
                    <a:pt x="69" y="169"/>
                    <a:pt x="69" y="169"/>
                  </a:cubicBezTo>
                  <a:cubicBezTo>
                    <a:pt x="69" y="169"/>
                    <a:pt x="69" y="168"/>
                    <a:pt x="69" y="168"/>
                  </a:cubicBezTo>
                  <a:cubicBezTo>
                    <a:pt x="68" y="168"/>
                    <a:pt x="68" y="168"/>
                    <a:pt x="67" y="168"/>
                  </a:cubicBezTo>
                  <a:cubicBezTo>
                    <a:pt x="67" y="167"/>
                    <a:pt x="67" y="167"/>
                    <a:pt x="67" y="166"/>
                  </a:cubicBezTo>
                  <a:cubicBezTo>
                    <a:pt x="67" y="165"/>
                    <a:pt x="67" y="165"/>
                    <a:pt x="67" y="164"/>
                  </a:cubicBezTo>
                  <a:cubicBezTo>
                    <a:pt x="67" y="164"/>
                    <a:pt x="67" y="163"/>
                    <a:pt x="67" y="163"/>
                  </a:cubicBezTo>
                  <a:cubicBezTo>
                    <a:pt x="67" y="162"/>
                    <a:pt x="67" y="162"/>
                    <a:pt x="67" y="161"/>
                  </a:cubicBezTo>
                  <a:cubicBezTo>
                    <a:pt x="66" y="161"/>
                    <a:pt x="66" y="161"/>
                    <a:pt x="65" y="161"/>
                  </a:cubicBezTo>
                  <a:cubicBezTo>
                    <a:pt x="65" y="161"/>
                    <a:pt x="65" y="160"/>
                    <a:pt x="65" y="160"/>
                  </a:cubicBezTo>
                  <a:cubicBezTo>
                    <a:pt x="66" y="160"/>
                    <a:pt x="66" y="160"/>
                    <a:pt x="67" y="160"/>
                  </a:cubicBezTo>
                  <a:cubicBezTo>
                    <a:pt x="67" y="159"/>
                    <a:pt x="67" y="159"/>
                    <a:pt x="67" y="158"/>
                  </a:cubicBezTo>
                  <a:cubicBezTo>
                    <a:pt x="66" y="158"/>
                    <a:pt x="66" y="158"/>
                    <a:pt x="65" y="158"/>
                  </a:cubicBezTo>
                  <a:cubicBezTo>
                    <a:pt x="65" y="158"/>
                    <a:pt x="64" y="158"/>
                    <a:pt x="64" y="158"/>
                  </a:cubicBezTo>
                  <a:cubicBezTo>
                    <a:pt x="63" y="158"/>
                    <a:pt x="63" y="158"/>
                    <a:pt x="62" y="158"/>
                  </a:cubicBezTo>
                  <a:cubicBezTo>
                    <a:pt x="62" y="158"/>
                    <a:pt x="61" y="158"/>
                    <a:pt x="61" y="158"/>
                  </a:cubicBezTo>
                  <a:cubicBezTo>
                    <a:pt x="60" y="158"/>
                    <a:pt x="60" y="158"/>
                    <a:pt x="59" y="158"/>
                  </a:cubicBezTo>
                  <a:cubicBezTo>
                    <a:pt x="59" y="158"/>
                    <a:pt x="58" y="158"/>
                    <a:pt x="58" y="158"/>
                  </a:cubicBezTo>
                  <a:cubicBezTo>
                    <a:pt x="57" y="158"/>
                    <a:pt x="57" y="158"/>
                    <a:pt x="56" y="158"/>
                  </a:cubicBezTo>
                  <a:cubicBezTo>
                    <a:pt x="56" y="158"/>
                    <a:pt x="55" y="158"/>
                    <a:pt x="55" y="158"/>
                  </a:cubicBezTo>
                  <a:cubicBezTo>
                    <a:pt x="54" y="158"/>
                    <a:pt x="53" y="158"/>
                    <a:pt x="53" y="158"/>
                  </a:cubicBezTo>
                  <a:cubicBezTo>
                    <a:pt x="52" y="158"/>
                    <a:pt x="52" y="158"/>
                    <a:pt x="51" y="158"/>
                  </a:cubicBezTo>
                  <a:cubicBezTo>
                    <a:pt x="51" y="158"/>
                    <a:pt x="50" y="158"/>
                    <a:pt x="50" y="158"/>
                  </a:cubicBezTo>
                  <a:cubicBezTo>
                    <a:pt x="50" y="159"/>
                    <a:pt x="50" y="159"/>
                    <a:pt x="50" y="160"/>
                  </a:cubicBezTo>
                  <a:cubicBezTo>
                    <a:pt x="49" y="160"/>
                    <a:pt x="49" y="160"/>
                    <a:pt x="48" y="160"/>
                  </a:cubicBezTo>
                  <a:cubicBezTo>
                    <a:pt x="48" y="160"/>
                    <a:pt x="47" y="160"/>
                    <a:pt x="47" y="160"/>
                  </a:cubicBezTo>
                  <a:cubicBezTo>
                    <a:pt x="46" y="160"/>
                    <a:pt x="46" y="160"/>
                    <a:pt x="45" y="160"/>
                  </a:cubicBezTo>
                  <a:cubicBezTo>
                    <a:pt x="45" y="160"/>
                    <a:pt x="44" y="160"/>
                    <a:pt x="44" y="160"/>
                  </a:cubicBezTo>
                  <a:cubicBezTo>
                    <a:pt x="43" y="160"/>
                    <a:pt x="43" y="160"/>
                    <a:pt x="42" y="160"/>
                  </a:cubicBezTo>
                  <a:cubicBezTo>
                    <a:pt x="42" y="160"/>
                    <a:pt x="42" y="161"/>
                    <a:pt x="42" y="161"/>
                  </a:cubicBezTo>
                  <a:cubicBezTo>
                    <a:pt x="42" y="161"/>
                    <a:pt x="41" y="161"/>
                    <a:pt x="41" y="161"/>
                  </a:cubicBezTo>
                  <a:cubicBezTo>
                    <a:pt x="40" y="161"/>
                    <a:pt x="39" y="161"/>
                    <a:pt x="39" y="161"/>
                  </a:cubicBezTo>
                  <a:cubicBezTo>
                    <a:pt x="39" y="162"/>
                    <a:pt x="39" y="162"/>
                    <a:pt x="39" y="163"/>
                  </a:cubicBezTo>
                  <a:cubicBezTo>
                    <a:pt x="38" y="163"/>
                    <a:pt x="38" y="163"/>
                    <a:pt x="37" y="163"/>
                  </a:cubicBezTo>
                  <a:cubicBezTo>
                    <a:pt x="37" y="163"/>
                    <a:pt x="36" y="163"/>
                    <a:pt x="36" y="163"/>
                  </a:cubicBezTo>
                  <a:cubicBezTo>
                    <a:pt x="35" y="163"/>
                    <a:pt x="35" y="163"/>
                    <a:pt x="34" y="163"/>
                  </a:cubicBezTo>
                  <a:cubicBezTo>
                    <a:pt x="34" y="163"/>
                    <a:pt x="33" y="163"/>
                    <a:pt x="33" y="163"/>
                  </a:cubicBezTo>
                  <a:cubicBezTo>
                    <a:pt x="32" y="163"/>
                    <a:pt x="32" y="163"/>
                    <a:pt x="31" y="163"/>
                  </a:cubicBezTo>
                  <a:cubicBezTo>
                    <a:pt x="31" y="162"/>
                    <a:pt x="31" y="162"/>
                    <a:pt x="31" y="161"/>
                  </a:cubicBezTo>
                  <a:cubicBezTo>
                    <a:pt x="32" y="161"/>
                    <a:pt x="32" y="161"/>
                    <a:pt x="33" y="161"/>
                  </a:cubicBezTo>
                  <a:cubicBezTo>
                    <a:pt x="33" y="161"/>
                    <a:pt x="34" y="161"/>
                    <a:pt x="34" y="161"/>
                  </a:cubicBezTo>
                  <a:cubicBezTo>
                    <a:pt x="35" y="161"/>
                    <a:pt x="35" y="161"/>
                    <a:pt x="36" y="161"/>
                  </a:cubicBezTo>
                  <a:cubicBezTo>
                    <a:pt x="36" y="161"/>
                    <a:pt x="36" y="160"/>
                    <a:pt x="36" y="160"/>
                  </a:cubicBezTo>
                  <a:cubicBezTo>
                    <a:pt x="36" y="160"/>
                    <a:pt x="37" y="160"/>
                    <a:pt x="37" y="160"/>
                  </a:cubicBezTo>
                  <a:cubicBezTo>
                    <a:pt x="38" y="160"/>
                    <a:pt x="38" y="160"/>
                    <a:pt x="39" y="160"/>
                  </a:cubicBezTo>
                  <a:cubicBezTo>
                    <a:pt x="39" y="159"/>
                    <a:pt x="39" y="159"/>
                    <a:pt x="39" y="158"/>
                  </a:cubicBezTo>
                  <a:cubicBezTo>
                    <a:pt x="39" y="158"/>
                    <a:pt x="40" y="158"/>
                    <a:pt x="41" y="158"/>
                  </a:cubicBezTo>
                  <a:cubicBezTo>
                    <a:pt x="41" y="157"/>
                    <a:pt x="41" y="157"/>
                    <a:pt x="41" y="156"/>
                  </a:cubicBezTo>
                  <a:cubicBezTo>
                    <a:pt x="41" y="156"/>
                    <a:pt x="42" y="156"/>
                    <a:pt x="42" y="156"/>
                  </a:cubicBezTo>
                  <a:cubicBezTo>
                    <a:pt x="42" y="156"/>
                    <a:pt x="42" y="155"/>
                    <a:pt x="42" y="155"/>
                  </a:cubicBezTo>
                  <a:cubicBezTo>
                    <a:pt x="43" y="155"/>
                    <a:pt x="43" y="155"/>
                    <a:pt x="44" y="155"/>
                  </a:cubicBezTo>
                  <a:cubicBezTo>
                    <a:pt x="44" y="154"/>
                    <a:pt x="44" y="154"/>
                    <a:pt x="44" y="153"/>
                  </a:cubicBezTo>
                  <a:cubicBezTo>
                    <a:pt x="43" y="153"/>
                    <a:pt x="43" y="153"/>
                    <a:pt x="42" y="153"/>
                  </a:cubicBezTo>
                  <a:cubicBezTo>
                    <a:pt x="42" y="153"/>
                    <a:pt x="42" y="152"/>
                    <a:pt x="42" y="151"/>
                  </a:cubicBezTo>
                  <a:cubicBezTo>
                    <a:pt x="42" y="151"/>
                    <a:pt x="42" y="150"/>
                    <a:pt x="42" y="150"/>
                  </a:cubicBezTo>
                  <a:cubicBezTo>
                    <a:pt x="43" y="150"/>
                    <a:pt x="43" y="150"/>
                    <a:pt x="44" y="150"/>
                  </a:cubicBezTo>
                  <a:cubicBezTo>
                    <a:pt x="44" y="149"/>
                    <a:pt x="44" y="149"/>
                    <a:pt x="44" y="148"/>
                  </a:cubicBezTo>
                  <a:cubicBezTo>
                    <a:pt x="44" y="148"/>
                    <a:pt x="45" y="148"/>
                    <a:pt x="45" y="148"/>
                  </a:cubicBezTo>
                  <a:cubicBezTo>
                    <a:pt x="46" y="148"/>
                    <a:pt x="46" y="148"/>
                    <a:pt x="47" y="148"/>
                  </a:cubicBezTo>
                  <a:cubicBezTo>
                    <a:pt x="47" y="148"/>
                    <a:pt x="47" y="147"/>
                    <a:pt x="47" y="147"/>
                  </a:cubicBezTo>
                  <a:cubicBezTo>
                    <a:pt x="47" y="147"/>
                    <a:pt x="48" y="147"/>
                    <a:pt x="48" y="147"/>
                  </a:cubicBezTo>
                  <a:cubicBezTo>
                    <a:pt x="49" y="147"/>
                    <a:pt x="49" y="147"/>
                    <a:pt x="50" y="147"/>
                  </a:cubicBezTo>
                  <a:cubicBezTo>
                    <a:pt x="50" y="146"/>
                    <a:pt x="50" y="146"/>
                    <a:pt x="50" y="145"/>
                  </a:cubicBezTo>
                  <a:cubicBezTo>
                    <a:pt x="50" y="145"/>
                    <a:pt x="50" y="144"/>
                    <a:pt x="50" y="144"/>
                  </a:cubicBezTo>
                  <a:cubicBezTo>
                    <a:pt x="50" y="143"/>
                    <a:pt x="50" y="142"/>
                    <a:pt x="50" y="142"/>
                  </a:cubicBezTo>
                  <a:cubicBezTo>
                    <a:pt x="50" y="141"/>
                    <a:pt x="50" y="141"/>
                    <a:pt x="50" y="140"/>
                  </a:cubicBezTo>
                  <a:cubicBezTo>
                    <a:pt x="50" y="140"/>
                    <a:pt x="51" y="140"/>
                    <a:pt x="51" y="140"/>
                  </a:cubicBezTo>
                  <a:cubicBezTo>
                    <a:pt x="52" y="140"/>
                    <a:pt x="52" y="140"/>
                    <a:pt x="53" y="140"/>
                  </a:cubicBezTo>
                  <a:cubicBezTo>
                    <a:pt x="53" y="141"/>
                    <a:pt x="53" y="141"/>
                    <a:pt x="53" y="142"/>
                  </a:cubicBezTo>
                  <a:cubicBezTo>
                    <a:pt x="53" y="142"/>
                    <a:pt x="54" y="142"/>
                    <a:pt x="55" y="142"/>
                  </a:cubicBezTo>
                  <a:cubicBezTo>
                    <a:pt x="55" y="142"/>
                    <a:pt x="56" y="142"/>
                    <a:pt x="56" y="142"/>
                  </a:cubicBezTo>
                  <a:cubicBezTo>
                    <a:pt x="57" y="142"/>
                    <a:pt x="57" y="142"/>
                    <a:pt x="58" y="142"/>
                  </a:cubicBezTo>
                  <a:cubicBezTo>
                    <a:pt x="58" y="141"/>
                    <a:pt x="58" y="141"/>
                    <a:pt x="58" y="140"/>
                  </a:cubicBezTo>
                  <a:cubicBezTo>
                    <a:pt x="58" y="140"/>
                    <a:pt x="59" y="140"/>
                    <a:pt x="59" y="140"/>
                  </a:cubicBezTo>
                  <a:cubicBezTo>
                    <a:pt x="59" y="140"/>
                    <a:pt x="59" y="139"/>
                    <a:pt x="59" y="139"/>
                  </a:cubicBezTo>
                  <a:cubicBezTo>
                    <a:pt x="60" y="139"/>
                    <a:pt x="60" y="139"/>
                    <a:pt x="61" y="139"/>
                  </a:cubicBezTo>
                  <a:cubicBezTo>
                    <a:pt x="61" y="139"/>
                    <a:pt x="62" y="139"/>
                    <a:pt x="62" y="139"/>
                  </a:cubicBezTo>
                  <a:cubicBezTo>
                    <a:pt x="62" y="139"/>
                    <a:pt x="62" y="140"/>
                    <a:pt x="62" y="140"/>
                  </a:cubicBezTo>
                  <a:cubicBezTo>
                    <a:pt x="63" y="140"/>
                    <a:pt x="63" y="140"/>
                    <a:pt x="64" y="140"/>
                  </a:cubicBezTo>
                  <a:cubicBezTo>
                    <a:pt x="64" y="141"/>
                    <a:pt x="64" y="141"/>
                    <a:pt x="64" y="142"/>
                  </a:cubicBezTo>
                  <a:cubicBezTo>
                    <a:pt x="64" y="142"/>
                    <a:pt x="65" y="142"/>
                    <a:pt x="65" y="142"/>
                  </a:cubicBezTo>
                  <a:cubicBezTo>
                    <a:pt x="65" y="142"/>
                    <a:pt x="65" y="143"/>
                    <a:pt x="65" y="144"/>
                  </a:cubicBezTo>
                  <a:cubicBezTo>
                    <a:pt x="66" y="144"/>
                    <a:pt x="66" y="144"/>
                    <a:pt x="67" y="144"/>
                  </a:cubicBezTo>
                  <a:cubicBezTo>
                    <a:pt x="67" y="144"/>
                    <a:pt x="67" y="145"/>
                    <a:pt x="67" y="145"/>
                  </a:cubicBezTo>
                  <a:cubicBezTo>
                    <a:pt x="68" y="145"/>
                    <a:pt x="68" y="145"/>
                    <a:pt x="69" y="145"/>
                  </a:cubicBezTo>
                  <a:cubicBezTo>
                    <a:pt x="69" y="146"/>
                    <a:pt x="69" y="146"/>
                    <a:pt x="69" y="147"/>
                  </a:cubicBezTo>
                  <a:cubicBezTo>
                    <a:pt x="69" y="147"/>
                    <a:pt x="70" y="147"/>
                    <a:pt x="70" y="147"/>
                  </a:cubicBezTo>
                  <a:cubicBezTo>
                    <a:pt x="71" y="147"/>
                    <a:pt x="71" y="147"/>
                    <a:pt x="72" y="147"/>
                  </a:cubicBezTo>
                  <a:cubicBezTo>
                    <a:pt x="72" y="147"/>
                    <a:pt x="72" y="148"/>
                    <a:pt x="72" y="148"/>
                  </a:cubicBezTo>
                  <a:cubicBezTo>
                    <a:pt x="72" y="148"/>
                    <a:pt x="73" y="148"/>
                    <a:pt x="73" y="148"/>
                  </a:cubicBezTo>
                  <a:cubicBezTo>
                    <a:pt x="74" y="148"/>
                    <a:pt x="74" y="148"/>
                    <a:pt x="75" y="148"/>
                  </a:cubicBezTo>
                  <a:cubicBezTo>
                    <a:pt x="75" y="149"/>
                    <a:pt x="75" y="149"/>
                    <a:pt x="75" y="150"/>
                  </a:cubicBezTo>
                  <a:cubicBezTo>
                    <a:pt x="75" y="150"/>
                    <a:pt x="76" y="150"/>
                    <a:pt x="76" y="150"/>
                  </a:cubicBezTo>
                  <a:cubicBezTo>
                    <a:pt x="76" y="150"/>
                    <a:pt x="76" y="151"/>
                    <a:pt x="76" y="151"/>
                  </a:cubicBezTo>
                  <a:cubicBezTo>
                    <a:pt x="76" y="152"/>
                    <a:pt x="76" y="153"/>
                    <a:pt x="76" y="153"/>
                  </a:cubicBezTo>
                  <a:cubicBezTo>
                    <a:pt x="76" y="153"/>
                    <a:pt x="75" y="153"/>
                    <a:pt x="75" y="153"/>
                  </a:cubicBezTo>
                  <a:cubicBezTo>
                    <a:pt x="75" y="154"/>
                    <a:pt x="75" y="154"/>
                    <a:pt x="75" y="155"/>
                  </a:cubicBezTo>
                  <a:cubicBezTo>
                    <a:pt x="74" y="155"/>
                    <a:pt x="74" y="155"/>
                    <a:pt x="73" y="155"/>
                  </a:cubicBezTo>
                  <a:cubicBezTo>
                    <a:pt x="73" y="155"/>
                    <a:pt x="72" y="155"/>
                    <a:pt x="72" y="155"/>
                  </a:cubicBezTo>
                  <a:cubicBezTo>
                    <a:pt x="71" y="155"/>
                    <a:pt x="71" y="155"/>
                    <a:pt x="70" y="155"/>
                  </a:cubicBezTo>
                  <a:cubicBezTo>
                    <a:pt x="70" y="155"/>
                    <a:pt x="69" y="155"/>
                    <a:pt x="69" y="155"/>
                  </a:cubicBezTo>
                  <a:cubicBezTo>
                    <a:pt x="69" y="155"/>
                    <a:pt x="69" y="156"/>
                    <a:pt x="69" y="156"/>
                  </a:cubicBezTo>
                  <a:cubicBezTo>
                    <a:pt x="69" y="156"/>
                    <a:pt x="70" y="156"/>
                    <a:pt x="70" y="156"/>
                  </a:cubicBezTo>
                  <a:cubicBezTo>
                    <a:pt x="70" y="157"/>
                    <a:pt x="70" y="157"/>
                    <a:pt x="70" y="158"/>
                  </a:cubicBezTo>
                  <a:cubicBezTo>
                    <a:pt x="71" y="158"/>
                    <a:pt x="71" y="158"/>
                    <a:pt x="72" y="158"/>
                  </a:cubicBezTo>
                  <a:cubicBezTo>
                    <a:pt x="72" y="158"/>
                    <a:pt x="73" y="158"/>
                    <a:pt x="73" y="158"/>
                  </a:cubicBezTo>
                  <a:cubicBezTo>
                    <a:pt x="73" y="159"/>
                    <a:pt x="73" y="159"/>
                    <a:pt x="73" y="160"/>
                  </a:cubicBezTo>
                  <a:cubicBezTo>
                    <a:pt x="74" y="160"/>
                    <a:pt x="74" y="160"/>
                    <a:pt x="75" y="160"/>
                  </a:cubicBezTo>
                  <a:cubicBezTo>
                    <a:pt x="75" y="160"/>
                    <a:pt x="76" y="160"/>
                    <a:pt x="76" y="160"/>
                  </a:cubicBezTo>
                  <a:cubicBezTo>
                    <a:pt x="76" y="159"/>
                    <a:pt x="76" y="159"/>
                    <a:pt x="76" y="158"/>
                  </a:cubicBezTo>
                  <a:cubicBezTo>
                    <a:pt x="76" y="157"/>
                    <a:pt x="76" y="157"/>
                    <a:pt x="76" y="156"/>
                  </a:cubicBezTo>
                  <a:cubicBezTo>
                    <a:pt x="77" y="156"/>
                    <a:pt x="77" y="156"/>
                    <a:pt x="78" y="156"/>
                  </a:cubicBezTo>
                  <a:cubicBezTo>
                    <a:pt x="79" y="156"/>
                    <a:pt x="79" y="156"/>
                    <a:pt x="80" y="156"/>
                  </a:cubicBezTo>
                  <a:cubicBezTo>
                    <a:pt x="80" y="156"/>
                    <a:pt x="80" y="155"/>
                    <a:pt x="80" y="155"/>
                  </a:cubicBezTo>
                  <a:cubicBezTo>
                    <a:pt x="80" y="154"/>
                    <a:pt x="80" y="154"/>
                    <a:pt x="80" y="153"/>
                  </a:cubicBezTo>
                  <a:cubicBezTo>
                    <a:pt x="80" y="153"/>
                    <a:pt x="81" y="153"/>
                    <a:pt x="81" y="153"/>
                  </a:cubicBezTo>
                  <a:cubicBezTo>
                    <a:pt x="81" y="153"/>
                    <a:pt x="81" y="152"/>
                    <a:pt x="81" y="151"/>
                  </a:cubicBezTo>
                  <a:cubicBezTo>
                    <a:pt x="81" y="151"/>
                    <a:pt x="80" y="151"/>
                    <a:pt x="80" y="151"/>
                  </a:cubicBezTo>
                  <a:cubicBezTo>
                    <a:pt x="80" y="151"/>
                    <a:pt x="80" y="150"/>
                    <a:pt x="80" y="150"/>
                  </a:cubicBezTo>
                  <a:cubicBezTo>
                    <a:pt x="80" y="150"/>
                    <a:pt x="81" y="150"/>
                    <a:pt x="81" y="150"/>
                  </a:cubicBezTo>
                  <a:cubicBezTo>
                    <a:pt x="82" y="150"/>
                    <a:pt x="82" y="150"/>
                    <a:pt x="83" y="150"/>
                  </a:cubicBezTo>
                  <a:cubicBezTo>
                    <a:pt x="83" y="149"/>
                    <a:pt x="83" y="149"/>
                    <a:pt x="83" y="148"/>
                  </a:cubicBezTo>
                  <a:cubicBezTo>
                    <a:pt x="83" y="148"/>
                    <a:pt x="83" y="147"/>
                    <a:pt x="83" y="147"/>
                  </a:cubicBezTo>
                  <a:cubicBezTo>
                    <a:pt x="82" y="147"/>
                    <a:pt x="82" y="147"/>
                    <a:pt x="81" y="147"/>
                  </a:cubicBezTo>
                  <a:cubicBezTo>
                    <a:pt x="81" y="147"/>
                    <a:pt x="80" y="147"/>
                    <a:pt x="80" y="147"/>
                  </a:cubicBezTo>
                  <a:cubicBezTo>
                    <a:pt x="80" y="146"/>
                    <a:pt x="80" y="146"/>
                    <a:pt x="80" y="145"/>
                  </a:cubicBezTo>
                  <a:cubicBezTo>
                    <a:pt x="79" y="145"/>
                    <a:pt x="79" y="145"/>
                    <a:pt x="78" y="145"/>
                  </a:cubicBezTo>
                  <a:cubicBezTo>
                    <a:pt x="78" y="145"/>
                    <a:pt x="78" y="144"/>
                    <a:pt x="78" y="144"/>
                  </a:cubicBezTo>
                  <a:cubicBezTo>
                    <a:pt x="77" y="144"/>
                    <a:pt x="77" y="144"/>
                    <a:pt x="76" y="144"/>
                  </a:cubicBezTo>
                  <a:cubicBezTo>
                    <a:pt x="76" y="144"/>
                    <a:pt x="75" y="144"/>
                    <a:pt x="75" y="144"/>
                  </a:cubicBezTo>
                  <a:cubicBezTo>
                    <a:pt x="74" y="144"/>
                    <a:pt x="74" y="144"/>
                    <a:pt x="73" y="144"/>
                  </a:cubicBezTo>
                  <a:cubicBezTo>
                    <a:pt x="73" y="143"/>
                    <a:pt x="73" y="142"/>
                    <a:pt x="73" y="142"/>
                  </a:cubicBezTo>
                  <a:cubicBezTo>
                    <a:pt x="73" y="141"/>
                    <a:pt x="73" y="141"/>
                    <a:pt x="73" y="140"/>
                  </a:cubicBezTo>
                  <a:cubicBezTo>
                    <a:pt x="73" y="140"/>
                    <a:pt x="72" y="140"/>
                    <a:pt x="72" y="140"/>
                  </a:cubicBezTo>
                  <a:cubicBezTo>
                    <a:pt x="72" y="140"/>
                    <a:pt x="72" y="139"/>
                    <a:pt x="72" y="139"/>
                  </a:cubicBezTo>
                  <a:cubicBezTo>
                    <a:pt x="71" y="139"/>
                    <a:pt x="71" y="139"/>
                    <a:pt x="70" y="139"/>
                  </a:cubicBezTo>
                  <a:cubicBezTo>
                    <a:pt x="70" y="138"/>
                    <a:pt x="70" y="137"/>
                    <a:pt x="70" y="137"/>
                  </a:cubicBezTo>
                  <a:cubicBezTo>
                    <a:pt x="70" y="137"/>
                    <a:pt x="69" y="137"/>
                    <a:pt x="69" y="137"/>
                  </a:cubicBezTo>
                  <a:cubicBezTo>
                    <a:pt x="69" y="136"/>
                    <a:pt x="69" y="136"/>
                    <a:pt x="69" y="135"/>
                  </a:cubicBezTo>
                  <a:cubicBezTo>
                    <a:pt x="69" y="135"/>
                    <a:pt x="69" y="134"/>
                    <a:pt x="69" y="134"/>
                  </a:cubicBezTo>
                  <a:cubicBezTo>
                    <a:pt x="69" y="134"/>
                    <a:pt x="70" y="134"/>
                    <a:pt x="70" y="134"/>
                  </a:cubicBezTo>
                  <a:cubicBezTo>
                    <a:pt x="70" y="134"/>
                    <a:pt x="70" y="135"/>
                    <a:pt x="70" y="135"/>
                  </a:cubicBezTo>
                  <a:cubicBezTo>
                    <a:pt x="71" y="135"/>
                    <a:pt x="71" y="135"/>
                    <a:pt x="72" y="135"/>
                  </a:cubicBezTo>
                  <a:cubicBezTo>
                    <a:pt x="72" y="136"/>
                    <a:pt x="72" y="136"/>
                    <a:pt x="72" y="137"/>
                  </a:cubicBezTo>
                  <a:cubicBezTo>
                    <a:pt x="72" y="137"/>
                    <a:pt x="73" y="137"/>
                    <a:pt x="73" y="137"/>
                  </a:cubicBezTo>
                  <a:cubicBezTo>
                    <a:pt x="73" y="137"/>
                    <a:pt x="73" y="138"/>
                    <a:pt x="73" y="139"/>
                  </a:cubicBezTo>
                  <a:cubicBezTo>
                    <a:pt x="74" y="139"/>
                    <a:pt x="74" y="139"/>
                    <a:pt x="75" y="139"/>
                  </a:cubicBezTo>
                  <a:cubicBezTo>
                    <a:pt x="75" y="139"/>
                    <a:pt x="75" y="140"/>
                    <a:pt x="75" y="140"/>
                  </a:cubicBezTo>
                  <a:cubicBezTo>
                    <a:pt x="75" y="140"/>
                    <a:pt x="76" y="140"/>
                    <a:pt x="76" y="140"/>
                  </a:cubicBezTo>
                  <a:cubicBezTo>
                    <a:pt x="76" y="141"/>
                    <a:pt x="76" y="141"/>
                    <a:pt x="76" y="142"/>
                  </a:cubicBezTo>
                  <a:cubicBezTo>
                    <a:pt x="77" y="142"/>
                    <a:pt x="77" y="142"/>
                    <a:pt x="78" y="142"/>
                  </a:cubicBezTo>
                  <a:cubicBezTo>
                    <a:pt x="79" y="142"/>
                    <a:pt x="79" y="142"/>
                    <a:pt x="80" y="142"/>
                  </a:cubicBezTo>
                  <a:cubicBezTo>
                    <a:pt x="80" y="142"/>
                    <a:pt x="81" y="142"/>
                    <a:pt x="81" y="142"/>
                  </a:cubicBezTo>
                  <a:cubicBezTo>
                    <a:pt x="81" y="142"/>
                    <a:pt x="81" y="143"/>
                    <a:pt x="81" y="144"/>
                  </a:cubicBezTo>
                  <a:cubicBezTo>
                    <a:pt x="82" y="144"/>
                    <a:pt x="82" y="144"/>
                    <a:pt x="83" y="144"/>
                  </a:cubicBezTo>
                  <a:cubicBezTo>
                    <a:pt x="83" y="144"/>
                    <a:pt x="84" y="144"/>
                    <a:pt x="84" y="144"/>
                  </a:cubicBezTo>
                  <a:cubicBezTo>
                    <a:pt x="84" y="144"/>
                    <a:pt x="84" y="145"/>
                    <a:pt x="84" y="145"/>
                  </a:cubicBezTo>
                  <a:cubicBezTo>
                    <a:pt x="84" y="146"/>
                    <a:pt x="84" y="146"/>
                    <a:pt x="84" y="147"/>
                  </a:cubicBezTo>
                  <a:cubicBezTo>
                    <a:pt x="84" y="147"/>
                    <a:pt x="84" y="148"/>
                    <a:pt x="84" y="148"/>
                  </a:cubicBezTo>
                  <a:cubicBezTo>
                    <a:pt x="85" y="148"/>
                    <a:pt x="85" y="148"/>
                    <a:pt x="86" y="148"/>
                  </a:cubicBezTo>
                  <a:cubicBezTo>
                    <a:pt x="86" y="149"/>
                    <a:pt x="86" y="149"/>
                    <a:pt x="86" y="150"/>
                  </a:cubicBezTo>
                  <a:cubicBezTo>
                    <a:pt x="86" y="150"/>
                    <a:pt x="86" y="151"/>
                    <a:pt x="86" y="151"/>
                  </a:cubicBezTo>
                  <a:cubicBezTo>
                    <a:pt x="86" y="151"/>
                    <a:pt x="87" y="151"/>
                    <a:pt x="87" y="151"/>
                  </a:cubicBezTo>
                  <a:cubicBezTo>
                    <a:pt x="87" y="152"/>
                    <a:pt x="87" y="153"/>
                    <a:pt x="87" y="153"/>
                  </a:cubicBezTo>
                  <a:cubicBezTo>
                    <a:pt x="88" y="153"/>
                    <a:pt x="88" y="153"/>
                    <a:pt x="89" y="153"/>
                  </a:cubicBezTo>
                  <a:cubicBezTo>
                    <a:pt x="89" y="154"/>
                    <a:pt x="89" y="154"/>
                    <a:pt x="89" y="155"/>
                  </a:cubicBezTo>
                  <a:cubicBezTo>
                    <a:pt x="89" y="155"/>
                    <a:pt x="89" y="156"/>
                    <a:pt x="89" y="156"/>
                  </a:cubicBezTo>
                  <a:cubicBezTo>
                    <a:pt x="89" y="157"/>
                    <a:pt x="89" y="157"/>
                    <a:pt x="89" y="158"/>
                  </a:cubicBezTo>
                  <a:cubicBezTo>
                    <a:pt x="89" y="158"/>
                    <a:pt x="90" y="158"/>
                    <a:pt x="90" y="158"/>
                  </a:cubicBezTo>
                  <a:cubicBezTo>
                    <a:pt x="90" y="159"/>
                    <a:pt x="90" y="159"/>
                    <a:pt x="90" y="160"/>
                  </a:cubicBezTo>
                  <a:cubicBezTo>
                    <a:pt x="91" y="160"/>
                    <a:pt x="92" y="160"/>
                    <a:pt x="92" y="160"/>
                  </a:cubicBezTo>
                  <a:cubicBezTo>
                    <a:pt x="93" y="160"/>
                    <a:pt x="93" y="160"/>
                    <a:pt x="94" y="160"/>
                  </a:cubicBezTo>
                  <a:cubicBezTo>
                    <a:pt x="94" y="159"/>
                    <a:pt x="94" y="159"/>
                    <a:pt x="94" y="158"/>
                  </a:cubicBezTo>
                  <a:cubicBezTo>
                    <a:pt x="94" y="157"/>
                    <a:pt x="94" y="157"/>
                    <a:pt x="94" y="156"/>
                  </a:cubicBezTo>
                  <a:cubicBezTo>
                    <a:pt x="94" y="156"/>
                    <a:pt x="95" y="156"/>
                    <a:pt x="95" y="156"/>
                  </a:cubicBezTo>
                  <a:cubicBezTo>
                    <a:pt x="95" y="156"/>
                    <a:pt x="95" y="155"/>
                    <a:pt x="95" y="155"/>
                  </a:cubicBezTo>
                  <a:cubicBezTo>
                    <a:pt x="96" y="155"/>
                    <a:pt x="96" y="155"/>
                    <a:pt x="97" y="155"/>
                  </a:cubicBezTo>
                  <a:cubicBezTo>
                    <a:pt x="97" y="154"/>
                    <a:pt x="97" y="154"/>
                    <a:pt x="97" y="153"/>
                  </a:cubicBezTo>
                  <a:cubicBezTo>
                    <a:pt x="96" y="153"/>
                    <a:pt x="96" y="153"/>
                    <a:pt x="95" y="153"/>
                  </a:cubicBezTo>
                  <a:cubicBezTo>
                    <a:pt x="95" y="153"/>
                    <a:pt x="95" y="152"/>
                    <a:pt x="95" y="151"/>
                  </a:cubicBezTo>
                  <a:cubicBezTo>
                    <a:pt x="95" y="151"/>
                    <a:pt x="94" y="151"/>
                    <a:pt x="94" y="151"/>
                  </a:cubicBezTo>
                  <a:cubicBezTo>
                    <a:pt x="94" y="151"/>
                    <a:pt x="94" y="150"/>
                    <a:pt x="94" y="150"/>
                  </a:cubicBezTo>
                  <a:cubicBezTo>
                    <a:pt x="94" y="150"/>
                    <a:pt x="95" y="150"/>
                    <a:pt x="95" y="150"/>
                  </a:cubicBezTo>
                  <a:cubicBezTo>
                    <a:pt x="95" y="149"/>
                    <a:pt x="95" y="149"/>
                    <a:pt x="95" y="148"/>
                  </a:cubicBezTo>
                  <a:cubicBezTo>
                    <a:pt x="96" y="148"/>
                    <a:pt x="96" y="148"/>
                    <a:pt x="97" y="148"/>
                  </a:cubicBezTo>
                  <a:cubicBezTo>
                    <a:pt x="97" y="148"/>
                    <a:pt x="98" y="148"/>
                    <a:pt x="98" y="148"/>
                  </a:cubicBezTo>
                  <a:cubicBezTo>
                    <a:pt x="98" y="149"/>
                    <a:pt x="98" y="149"/>
                    <a:pt x="98" y="150"/>
                  </a:cubicBezTo>
                  <a:cubicBezTo>
                    <a:pt x="98" y="150"/>
                    <a:pt x="98" y="151"/>
                    <a:pt x="98" y="151"/>
                  </a:cubicBezTo>
                  <a:cubicBezTo>
                    <a:pt x="99" y="151"/>
                    <a:pt x="99" y="151"/>
                    <a:pt x="100" y="151"/>
                  </a:cubicBezTo>
                  <a:cubicBezTo>
                    <a:pt x="100" y="152"/>
                    <a:pt x="100" y="153"/>
                    <a:pt x="100" y="153"/>
                  </a:cubicBezTo>
                  <a:cubicBezTo>
                    <a:pt x="100" y="154"/>
                    <a:pt x="100" y="154"/>
                    <a:pt x="100" y="155"/>
                  </a:cubicBezTo>
                  <a:cubicBezTo>
                    <a:pt x="100" y="155"/>
                    <a:pt x="101" y="155"/>
                    <a:pt x="102" y="155"/>
                  </a:cubicBezTo>
                  <a:cubicBezTo>
                    <a:pt x="102" y="155"/>
                    <a:pt x="102" y="156"/>
                    <a:pt x="102" y="156"/>
                  </a:cubicBezTo>
                  <a:cubicBezTo>
                    <a:pt x="102" y="157"/>
                    <a:pt x="102" y="157"/>
                    <a:pt x="102" y="158"/>
                  </a:cubicBezTo>
                  <a:cubicBezTo>
                    <a:pt x="102" y="158"/>
                    <a:pt x="103" y="158"/>
                    <a:pt x="103" y="158"/>
                  </a:cubicBezTo>
                  <a:cubicBezTo>
                    <a:pt x="103" y="159"/>
                    <a:pt x="103" y="159"/>
                    <a:pt x="103" y="160"/>
                  </a:cubicBezTo>
                  <a:cubicBezTo>
                    <a:pt x="103" y="160"/>
                    <a:pt x="103" y="161"/>
                    <a:pt x="103" y="161"/>
                  </a:cubicBezTo>
                  <a:cubicBezTo>
                    <a:pt x="104" y="161"/>
                    <a:pt x="104" y="161"/>
                    <a:pt x="105" y="161"/>
                  </a:cubicBezTo>
                  <a:cubicBezTo>
                    <a:pt x="105" y="161"/>
                    <a:pt x="106" y="161"/>
                    <a:pt x="106" y="161"/>
                  </a:cubicBezTo>
                  <a:cubicBezTo>
                    <a:pt x="106" y="161"/>
                    <a:pt x="106" y="160"/>
                    <a:pt x="106" y="160"/>
                  </a:cubicBezTo>
                  <a:cubicBezTo>
                    <a:pt x="107" y="160"/>
                    <a:pt x="107" y="160"/>
                    <a:pt x="108" y="160"/>
                  </a:cubicBezTo>
                  <a:cubicBezTo>
                    <a:pt x="108" y="160"/>
                    <a:pt x="109" y="160"/>
                    <a:pt x="109" y="160"/>
                  </a:cubicBezTo>
                  <a:cubicBezTo>
                    <a:pt x="110" y="160"/>
                    <a:pt x="110" y="160"/>
                    <a:pt x="111" y="160"/>
                  </a:cubicBezTo>
                  <a:cubicBezTo>
                    <a:pt x="111" y="159"/>
                    <a:pt x="111" y="159"/>
                    <a:pt x="111" y="158"/>
                  </a:cubicBezTo>
                  <a:cubicBezTo>
                    <a:pt x="111" y="158"/>
                    <a:pt x="112" y="158"/>
                    <a:pt x="112" y="158"/>
                  </a:cubicBezTo>
                  <a:cubicBezTo>
                    <a:pt x="112" y="159"/>
                    <a:pt x="112" y="159"/>
                    <a:pt x="112" y="160"/>
                  </a:cubicBezTo>
                  <a:cubicBezTo>
                    <a:pt x="113" y="160"/>
                    <a:pt x="113" y="160"/>
                    <a:pt x="114" y="160"/>
                  </a:cubicBezTo>
                  <a:cubicBezTo>
                    <a:pt x="114" y="160"/>
                    <a:pt x="115" y="160"/>
                    <a:pt x="116" y="160"/>
                  </a:cubicBezTo>
                  <a:cubicBezTo>
                    <a:pt x="116" y="160"/>
                    <a:pt x="117" y="160"/>
                    <a:pt x="117" y="160"/>
                  </a:cubicBezTo>
                  <a:cubicBezTo>
                    <a:pt x="117" y="160"/>
                    <a:pt x="117" y="161"/>
                    <a:pt x="117" y="161"/>
                  </a:cubicBezTo>
                  <a:cubicBezTo>
                    <a:pt x="117" y="161"/>
                    <a:pt x="116" y="161"/>
                    <a:pt x="116" y="161"/>
                  </a:cubicBezTo>
                  <a:cubicBezTo>
                    <a:pt x="115" y="161"/>
                    <a:pt x="114" y="161"/>
                    <a:pt x="114" y="161"/>
                  </a:cubicBezTo>
                  <a:cubicBezTo>
                    <a:pt x="114" y="162"/>
                    <a:pt x="114" y="162"/>
                    <a:pt x="114" y="163"/>
                  </a:cubicBezTo>
                  <a:cubicBezTo>
                    <a:pt x="114" y="163"/>
                    <a:pt x="114" y="164"/>
                    <a:pt x="114" y="164"/>
                  </a:cubicBezTo>
                  <a:cubicBezTo>
                    <a:pt x="114" y="164"/>
                    <a:pt x="115" y="164"/>
                    <a:pt x="116" y="164"/>
                  </a:cubicBezTo>
                  <a:cubicBezTo>
                    <a:pt x="116" y="164"/>
                    <a:pt x="117" y="164"/>
                    <a:pt x="117" y="164"/>
                  </a:cubicBezTo>
                  <a:cubicBezTo>
                    <a:pt x="118" y="164"/>
                    <a:pt x="118" y="164"/>
                    <a:pt x="119" y="164"/>
                  </a:cubicBezTo>
                  <a:cubicBezTo>
                    <a:pt x="119" y="164"/>
                    <a:pt x="119" y="163"/>
                    <a:pt x="119" y="163"/>
                  </a:cubicBezTo>
                  <a:cubicBezTo>
                    <a:pt x="119" y="163"/>
                    <a:pt x="120" y="163"/>
                    <a:pt x="120" y="163"/>
                  </a:cubicBezTo>
                  <a:cubicBezTo>
                    <a:pt x="120" y="162"/>
                    <a:pt x="120" y="162"/>
                    <a:pt x="120" y="161"/>
                  </a:cubicBezTo>
                  <a:cubicBezTo>
                    <a:pt x="120" y="161"/>
                    <a:pt x="119" y="161"/>
                    <a:pt x="119" y="161"/>
                  </a:cubicBezTo>
                  <a:cubicBezTo>
                    <a:pt x="119" y="161"/>
                    <a:pt x="119" y="160"/>
                    <a:pt x="119" y="160"/>
                  </a:cubicBezTo>
                  <a:cubicBezTo>
                    <a:pt x="119" y="160"/>
                    <a:pt x="120" y="160"/>
                    <a:pt x="120" y="160"/>
                  </a:cubicBezTo>
                  <a:cubicBezTo>
                    <a:pt x="120" y="159"/>
                    <a:pt x="120" y="159"/>
                    <a:pt x="120" y="158"/>
                  </a:cubicBezTo>
                  <a:cubicBezTo>
                    <a:pt x="121" y="158"/>
                    <a:pt x="121" y="158"/>
                    <a:pt x="122" y="158"/>
                  </a:cubicBezTo>
                  <a:cubicBezTo>
                    <a:pt x="122" y="159"/>
                    <a:pt x="122" y="159"/>
                    <a:pt x="122" y="160"/>
                  </a:cubicBezTo>
                  <a:cubicBezTo>
                    <a:pt x="122" y="160"/>
                    <a:pt x="122" y="161"/>
                    <a:pt x="122" y="161"/>
                  </a:cubicBezTo>
                  <a:cubicBezTo>
                    <a:pt x="122" y="162"/>
                    <a:pt x="122" y="162"/>
                    <a:pt x="122" y="163"/>
                  </a:cubicBezTo>
                  <a:cubicBezTo>
                    <a:pt x="122" y="163"/>
                    <a:pt x="122" y="164"/>
                    <a:pt x="122" y="164"/>
                  </a:cubicBezTo>
                  <a:cubicBezTo>
                    <a:pt x="121" y="164"/>
                    <a:pt x="121" y="164"/>
                    <a:pt x="120" y="164"/>
                  </a:cubicBezTo>
                  <a:moveTo>
                    <a:pt x="145" y="221"/>
                  </a:moveTo>
                  <a:cubicBezTo>
                    <a:pt x="145" y="221"/>
                    <a:pt x="144" y="221"/>
                    <a:pt x="144" y="221"/>
                  </a:cubicBezTo>
                  <a:cubicBezTo>
                    <a:pt x="144" y="220"/>
                    <a:pt x="144" y="220"/>
                    <a:pt x="144" y="219"/>
                  </a:cubicBezTo>
                  <a:cubicBezTo>
                    <a:pt x="143" y="219"/>
                    <a:pt x="143" y="219"/>
                    <a:pt x="142" y="219"/>
                  </a:cubicBezTo>
                  <a:cubicBezTo>
                    <a:pt x="142" y="219"/>
                    <a:pt x="142" y="218"/>
                    <a:pt x="142" y="218"/>
                  </a:cubicBezTo>
                  <a:cubicBezTo>
                    <a:pt x="142" y="218"/>
                    <a:pt x="141" y="218"/>
                    <a:pt x="141" y="218"/>
                  </a:cubicBezTo>
                  <a:cubicBezTo>
                    <a:pt x="141" y="217"/>
                    <a:pt x="141" y="217"/>
                    <a:pt x="141" y="216"/>
                  </a:cubicBezTo>
                  <a:cubicBezTo>
                    <a:pt x="140" y="216"/>
                    <a:pt x="140" y="216"/>
                    <a:pt x="139" y="216"/>
                  </a:cubicBezTo>
                  <a:cubicBezTo>
                    <a:pt x="139" y="216"/>
                    <a:pt x="139" y="215"/>
                    <a:pt x="139" y="214"/>
                  </a:cubicBezTo>
                  <a:cubicBezTo>
                    <a:pt x="139" y="214"/>
                    <a:pt x="138" y="214"/>
                    <a:pt x="137" y="214"/>
                  </a:cubicBezTo>
                  <a:cubicBezTo>
                    <a:pt x="137" y="214"/>
                    <a:pt x="136" y="214"/>
                    <a:pt x="136" y="214"/>
                  </a:cubicBezTo>
                  <a:cubicBezTo>
                    <a:pt x="136" y="214"/>
                    <a:pt x="136" y="213"/>
                    <a:pt x="136" y="213"/>
                  </a:cubicBezTo>
                  <a:cubicBezTo>
                    <a:pt x="136" y="212"/>
                    <a:pt x="136" y="212"/>
                    <a:pt x="136" y="211"/>
                  </a:cubicBezTo>
                  <a:cubicBezTo>
                    <a:pt x="135" y="211"/>
                    <a:pt x="135" y="211"/>
                    <a:pt x="134" y="211"/>
                  </a:cubicBezTo>
                  <a:cubicBezTo>
                    <a:pt x="134" y="211"/>
                    <a:pt x="134" y="210"/>
                    <a:pt x="134" y="210"/>
                  </a:cubicBezTo>
                  <a:cubicBezTo>
                    <a:pt x="134" y="209"/>
                    <a:pt x="134" y="208"/>
                    <a:pt x="134" y="208"/>
                  </a:cubicBezTo>
                  <a:cubicBezTo>
                    <a:pt x="134" y="208"/>
                    <a:pt x="133" y="208"/>
                    <a:pt x="133" y="208"/>
                  </a:cubicBezTo>
                  <a:cubicBezTo>
                    <a:pt x="133" y="207"/>
                    <a:pt x="133" y="207"/>
                    <a:pt x="133" y="206"/>
                  </a:cubicBezTo>
                  <a:cubicBezTo>
                    <a:pt x="132" y="206"/>
                    <a:pt x="132" y="206"/>
                    <a:pt x="131" y="206"/>
                  </a:cubicBezTo>
                  <a:cubicBezTo>
                    <a:pt x="131" y="206"/>
                    <a:pt x="131" y="205"/>
                    <a:pt x="131" y="205"/>
                  </a:cubicBezTo>
                  <a:cubicBezTo>
                    <a:pt x="131" y="204"/>
                    <a:pt x="131" y="204"/>
                    <a:pt x="131" y="203"/>
                  </a:cubicBezTo>
                  <a:cubicBezTo>
                    <a:pt x="131" y="203"/>
                    <a:pt x="131" y="202"/>
                    <a:pt x="131" y="202"/>
                  </a:cubicBezTo>
                  <a:cubicBezTo>
                    <a:pt x="131" y="202"/>
                    <a:pt x="130" y="202"/>
                    <a:pt x="130" y="202"/>
                  </a:cubicBezTo>
                  <a:cubicBezTo>
                    <a:pt x="130" y="201"/>
                    <a:pt x="130" y="200"/>
                    <a:pt x="130" y="200"/>
                  </a:cubicBezTo>
                  <a:cubicBezTo>
                    <a:pt x="130" y="199"/>
                    <a:pt x="130" y="199"/>
                    <a:pt x="130" y="198"/>
                  </a:cubicBezTo>
                  <a:cubicBezTo>
                    <a:pt x="130" y="198"/>
                    <a:pt x="130" y="197"/>
                    <a:pt x="130" y="197"/>
                  </a:cubicBezTo>
                  <a:cubicBezTo>
                    <a:pt x="129" y="197"/>
                    <a:pt x="129" y="197"/>
                    <a:pt x="128" y="197"/>
                  </a:cubicBezTo>
                  <a:cubicBezTo>
                    <a:pt x="128" y="196"/>
                    <a:pt x="128" y="196"/>
                    <a:pt x="128" y="195"/>
                  </a:cubicBezTo>
                  <a:cubicBezTo>
                    <a:pt x="128" y="195"/>
                    <a:pt x="127" y="195"/>
                    <a:pt x="126" y="195"/>
                  </a:cubicBezTo>
                  <a:cubicBezTo>
                    <a:pt x="126" y="194"/>
                    <a:pt x="126" y="194"/>
                    <a:pt x="126" y="193"/>
                  </a:cubicBezTo>
                  <a:cubicBezTo>
                    <a:pt x="126" y="193"/>
                    <a:pt x="126" y="192"/>
                    <a:pt x="126" y="192"/>
                  </a:cubicBezTo>
                  <a:cubicBezTo>
                    <a:pt x="126" y="192"/>
                    <a:pt x="125" y="192"/>
                    <a:pt x="125" y="192"/>
                  </a:cubicBezTo>
                  <a:cubicBezTo>
                    <a:pt x="125" y="191"/>
                    <a:pt x="125" y="191"/>
                    <a:pt x="125" y="190"/>
                  </a:cubicBezTo>
                  <a:cubicBezTo>
                    <a:pt x="124" y="190"/>
                    <a:pt x="124" y="190"/>
                    <a:pt x="123" y="190"/>
                  </a:cubicBezTo>
                  <a:cubicBezTo>
                    <a:pt x="123" y="190"/>
                    <a:pt x="123" y="189"/>
                    <a:pt x="123" y="189"/>
                  </a:cubicBezTo>
                  <a:cubicBezTo>
                    <a:pt x="123" y="188"/>
                    <a:pt x="123" y="188"/>
                    <a:pt x="123" y="187"/>
                  </a:cubicBezTo>
                  <a:cubicBezTo>
                    <a:pt x="123" y="187"/>
                    <a:pt x="122" y="187"/>
                    <a:pt x="122" y="187"/>
                  </a:cubicBezTo>
                  <a:cubicBezTo>
                    <a:pt x="122" y="186"/>
                    <a:pt x="122" y="186"/>
                    <a:pt x="122" y="185"/>
                  </a:cubicBezTo>
                  <a:cubicBezTo>
                    <a:pt x="122" y="185"/>
                    <a:pt x="122" y="184"/>
                    <a:pt x="122" y="184"/>
                  </a:cubicBezTo>
                  <a:cubicBezTo>
                    <a:pt x="122" y="184"/>
                    <a:pt x="123" y="184"/>
                    <a:pt x="123" y="184"/>
                  </a:cubicBezTo>
                  <a:cubicBezTo>
                    <a:pt x="123" y="184"/>
                    <a:pt x="123" y="185"/>
                    <a:pt x="123" y="185"/>
                  </a:cubicBezTo>
                  <a:cubicBezTo>
                    <a:pt x="124" y="185"/>
                    <a:pt x="124" y="185"/>
                    <a:pt x="125" y="185"/>
                  </a:cubicBezTo>
                  <a:cubicBezTo>
                    <a:pt x="125" y="186"/>
                    <a:pt x="125" y="186"/>
                    <a:pt x="125" y="187"/>
                  </a:cubicBezTo>
                  <a:cubicBezTo>
                    <a:pt x="125" y="187"/>
                    <a:pt x="126" y="187"/>
                    <a:pt x="126" y="187"/>
                  </a:cubicBezTo>
                  <a:cubicBezTo>
                    <a:pt x="126" y="188"/>
                    <a:pt x="126" y="188"/>
                    <a:pt x="126" y="189"/>
                  </a:cubicBezTo>
                  <a:cubicBezTo>
                    <a:pt x="127" y="189"/>
                    <a:pt x="128" y="189"/>
                    <a:pt x="128" y="189"/>
                  </a:cubicBezTo>
                  <a:cubicBezTo>
                    <a:pt x="128" y="189"/>
                    <a:pt x="128" y="190"/>
                    <a:pt x="128" y="190"/>
                  </a:cubicBezTo>
                  <a:cubicBezTo>
                    <a:pt x="128" y="191"/>
                    <a:pt x="128" y="191"/>
                    <a:pt x="128" y="192"/>
                  </a:cubicBezTo>
                  <a:cubicBezTo>
                    <a:pt x="129" y="192"/>
                    <a:pt x="129" y="192"/>
                    <a:pt x="130" y="192"/>
                  </a:cubicBezTo>
                  <a:cubicBezTo>
                    <a:pt x="130" y="192"/>
                    <a:pt x="130" y="193"/>
                    <a:pt x="130" y="193"/>
                  </a:cubicBezTo>
                  <a:cubicBezTo>
                    <a:pt x="130" y="193"/>
                    <a:pt x="131" y="193"/>
                    <a:pt x="131" y="193"/>
                  </a:cubicBezTo>
                  <a:cubicBezTo>
                    <a:pt x="131" y="194"/>
                    <a:pt x="131" y="194"/>
                    <a:pt x="131" y="195"/>
                  </a:cubicBezTo>
                  <a:cubicBezTo>
                    <a:pt x="132" y="195"/>
                    <a:pt x="132" y="195"/>
                    <a:pt x="133" y="195"/>
                  </a:cubicBezTo>
                  <a:cubicBezTo>
                    <a:pt x="133" y="196"/>
                    <a:pt x="133" y="196"/>
                    <a:pt x="133" y="197"/>
                  </a:cubicBezTo>
                  <a:cubicBezTo>
                    <a:pt x="133" y="197"/>
                    <a:pt x="133" y="198"/>
                    <a:pt x="133" y="198"/>
                  </a:cubicBezTo>
                  <a:cubicBezTo>
                    <a:pt x="133" y="198"/>
                    <a:pt x="134" y="198"/>
                    <a:pt x="134" y="198"/>
                  </a:cubicBezTo>
                  <a:cubicBezTo>
                    <a:pt x="134" y="199"/>
                    <a:pt x="134" y="199"/>
                    <a:pt x="134" y="200"/>
                  </a:cubicBezTo>
                  <a:cubicBezTo>
                    <a:pt x="134" y="200"/>
                    <a:pt x="134" y="201"/>
                    <a:pt x="134" y="202"/>
                  </a:cubicBezTo>
                  <a:cubicBezTo>
                    <a:pt x="135" y="202"/>
                    <a:pt x="135" y="202"/>
                    <a:pt x="136" y="202"/>
                  </a:cubicBezTo>
                  <a:cubicBezTo>
                    <a:pt x="136" y="202"/>
                    <a:pt x="136" y="203"/>
                    <a:pt x="136" y="203"/>
                  </a:cubicBezTo>
                  <a:cubicBezTo>
                    <a:pt x="136" y="203"/>
                    <a:pt x="137" y="203"/>
                    <a:pt x="137" y="203"/>
                  </a:cubicBezTo>
                  <a:cubicBezTo>
                    <a:pt x="137" y="204"/>
                    <a:pt x="137" y="204"/>
                    <a:pt x="137" y="205"/>
                  </a:cubicBezTo>
                  <a:cubicBezTo>
                    <a:pt x="138" y="205"/>
                    <a:pt x="139" y="205"/>
                    <a:pt x="139" y="205"/>
                  </a:cubicBezTo>
                  <a:cubicBezTo>
                    <a:pt x="139" y="205"/>
                    <a:pt x="139" y="206"/>
                    <a:pt x="139" y="206"/>
                  </a:cubicBezTo>
                  <a:cubicBezTo>
                    <a:pt x="140" y="206"/>
                    <a:pt x="140" y="206"/>
                    <a:pt x="141" y="206"/>
                  </a:cubicBezTo>
                  <a:cubicBezTo>
                    <a:pt x="141" y="207"/>
                    <a:pt x="141" y="207"/>
                    <a:pt x="141" y="208"/>
                  </a:cubicBezTo>
                  <a:cubicBezTo>
                    <a:pt x="141" y="208"/>
                    <a:pt x="141" y="209"/>
                    <a:pt x="141" y="210"/>
                  </a:cubicBezTo>
                  <a:cubicBezTo>
                    <a:pt x="141" y="210"/>
                    <a:pt x="142" y="210"/>
                    <a:pt x="142" y="210"/>
                  </a:cubicBezTo>
                  <a:cubicBezTo>
                    <a:pt x="142" y="210"/>
                    <a:pt x="142" y="211"/>
                    <a:pt x="142" y="211"/>
                  </a:cubicBezTo>
                  <a:cubicBezTo>
                    <a:pt x="143" y="211"/>
                    <a:pt x="143" y="211"/>
                    <a:pt x="144" y="211"/>
                  </a:cubicBezTo>
                  <a:cubicBezTo>
                    <a:pt x="144" y="212"/>
                    <a:pt x="144" y="212"/>
                    <a:pt x="144" y="213"/>
                  </a:cubicBezTo>
                  <a:cubicBezTo>
                    <a:pt x="144" y="213"/>
                    <a:pt x="144" y="214"/>
                    <a:pt x="144" y="214"/>
                  </a:cubicBezTo>
                  <a:cubicBezTo>
                    <a:pt x="144" y="215"/>
                    <a:pt x="144" y="216"/>
                    <a:pt x="144" y="216"/>
                  </a:cubicBezTo>
                  <a:cubicBezTo>
                    <a:pt x="144" y="217"/>
                    <a:pt x="144" y="217"/>
                    <a:pt x="144" y="218"/>
                  </a:cubicBezTo>
                  <a:cubicBezTo>
                    <a:pt x="144" y="218"/>
                    <a:pt x="144" y="219"/>
                    <a:pt x="144" y="219"/>
                  </a:cubicBezTo>
                  <a:cubicBezTo>
                    <a:pt x="144" y="219"/>
                    <a:pt x="145" y="219"/>
                    <a:pt x="145" y="219"/>
                  </a:cubicBezTo>
                  <a:cubicBezTo>
                    <a:pt x="145" y="220"/>
                    <a:pt x="145" y="220"/>
                    <a:pt x="145" y="221"/>
                  </a:cubicBezTo>
                  <a:moveTo>
                    <a:pt x="173" y="184"/>
                  </a:moveTo>
                  <a:cubicBezTo>
                    <a:pt x="173" y="184"/>
                    <a:pt x="172" y="184"/>
                    <a:pt x="172" y="184"/>
                  </a:cubicBezTo>
                  <a:cubicBezTo>
                    <a:pt x="172" y="184"/>
                    <a:pt x="172" y="185"/>
                    <a:pt x="172" y="185"/>
                  </a:cubicBezTo>
                  <a:cubicBezTo>
                    <a:pt x="171" y="185"/>
                    <a:pt x="171" y="185"/>
                    <a:pt x="170" y="185"/>
                  </a:cubicBezTo>
                  <a:cubicBezTo>
                    <a:pt x="170" y="186"/>
                    <a:pt x="170" y="186"/>
                    <a:pt x="170" y="187"/>
                  </a:cubicBezTo>
                  <a:cubicBezTo>
                    <a:pt x="170" y="187"/>
                    <a:pt x="169" y="187"/>
                    <a:pt x="169" y="187"/>
                  </a:cubicBezTo>
                  <a:cubicBezTo>
                    <a:pt x="169" y="188"/>
                    <a:pt x="169" y="188"/>
                    <a:pt x="169" y="189"/>
                  </a:cubicBezTo>
                  <a:cubicBezTo>
                    <a:pt x="169" y="189"/>
                    <a:pt x="169" y="190"/>
                    <a:pt x="169" y="190"/>
                  </a:cubicBezTo>
                  <a:cubicBezTo>
                    <a:pt x="168" y="190"/>
                    <a:pt x="168" y="190"/>
                    <a:pt x="167" y="190"/>
                  </a:cubicBezTo>
                  <a:cubicBezTo>
                    <a:pt x="167" y="190"/>
                    <a:pt x="166" y="190"/>
                    <a:pt x="166" y="190"/>
                  </a:cubicBezTo>
                  <a:cubicBezTo>
                    <a:pt x="165" y="190"/>
                    <a:pt x="165" y="190"/>
                    <a:pt x="164" y="190"/>
                  </a:cubicBezTo>
                  <a:cubicBezTo>
                    <a:pt x="164" y="190"/>
                    <a:pt x="164" y="189"/>
                    <a:pt x="164" y="189"/>
                  </a:cubicBezTo>
                  <a:cubicBezTo>
                    <a:pt x="164" y="188"/>
                    <a:pt x="164" y="188"/>
                    <a:pt x="164" y="187"/>
                  </a:cubicBezTo>
                  <a:cubicBezTo>
                    <a:pt x="164" y="186"/>
                    <a:pt x="164" y="186"/>
                    <a:pt x="164" y="185"/>
                  </a:cubicBezTo>
                  <a:cubicBezTo>
                    <a:pt x="164" y="185"/>
                    <a:pt x="163" y="185"/>
                    <a:pt x="163" y="185"/>
                  </a:cubicBezTo>
                  <a:cubicBezTo>
                    <a:pt x="162" y="185"/>
                    <a:pt x="161" y="185"/>
                    <a:pt x="161" y="185"/>
                  </a:cubicBezTo>
                  <a:cubicBezTo>
                    <a:pt x="160" y="185"/>
                    <a:pt x="160" y="185"/>
                    <a:pt x="159" y="185"/>
                  </a:cubicBezTo>
                  <a:cubicBezTo>
                    <a:pt x="159" y="185"/>
                    <a:pt x="159" y="184"/>
                    <a:pt x="159" y="184"/>
                  </a:cubicBezTo>
                  <a:cubicBezTo>
                    <a:pt x="159" y="184"/>
                    <a:pt x="158" y="184"/>
                    <a:pt x="158" y="184"/>
                  </a:cubicBezTo>
                  <a:cubicBezTo>
                    <a:pt x="158" y="183"/>
                    <a:pt x="158" y="183"/>
                    <a:pt x="158" y="182"/>
                  </a:cubicBezTo>
                  <a:cubicBezTo>
                    <a:pt x="157" y="182"/>
                    <a:pt x="157" y="182"/>
                    <a:pt x="156" y="182"/>
                  </a:cubicBezTo>
                  <a:cubicBezTo>
                    <a:pt x="156" y="182"/>
                    <a:pt x="156" y="181"/>
                    <a:pt x="156" y="180"/>
                  </a:cubicBezTo>
                  <a:cubicBezTo>
                    <a:pt x="156" y="180"/>
                    <a:pt x="155" y="180"/>
                    <a:pt x="155" y="180"/>
                  </a:cubicBezTo>
                  <a:cubicBezTo>
                    <a:pt x="155" y="180"/>
                    <a:pt x="155" y="179"/>
                    <a:pt x="155" y="179"/>
                  </a:cubicBezTo>
                  <a:cubicBezTo>
                    <a:pt x="155" y="178"/>
                    <a:pt x="155" y="178"/>
                    <a:pt x="155" y="177"/>
                  </a:cubicBezTo>
                  <a:cubicBezTo>
                    <a:pt x="155" y="177"/>
                    <a:pt x="155" y="176"/>
                    <a:pt x="155" y="176"/>
                  </a:cubicBezTo>
                  <a:cubicBezTo>
                    <a:pt x="155" y="176"/>
                    <a:pt x="156" y="176"/>
                    <a:pt x="156" y="176"/>
                  </a:cubicBezTo>
                  <a:cubicBezTo>
                    <a:pt x="157" y="176"/>
                    <a:pt x="157" y="176"/>
                    <a:pt x="158" y="176"/>
                  </a:cubicBezTo>
                  <a:cubicBezTo>
                    <a:pt x="158" y="176"/>
                    <a:pt x="158" y="177"/>
                    <a:pt x="158" y="177"/>
                  </a:cubicBezTo>
                  <a:cubicBezTo>
                    <a:pt x="158" y="177"/>
                    <a:pt x="159" y="177"/>
                    <a:pt x="159" y="177"/>
                  </a:cubicBezTo>
                  <a:cubicBezTo>
                    <a:pt x="159" y="178"/>
                    <a:pt x="159" y="178"/>
                    <a:pt x="159" y="179"/>
                  </a:cubicBezTo>
                  <a:cubicBezTo>
                    <a:pt x="159" y="179"/>
                    <a:pt x="159" y="180"/>
                    <a:pt x="159" y="180"/>
                  </a:cubicBezTo>
                  <a:cubicBezTo>
                    <a:pt x="160" y="180"/>
                    <a:pt x="160" y="180"/>
                    <a:pt x="161" y="180"/>
                  </a:cubicBezTo>
                  <a:cubicBezTo>
                    <a:pt x="161" y="181"/>
                    <a:pt x="161" y="182"/>
                    <a:pt x="161" y="182"/>
                  </a:cubicBezTo>
                  <a:cubicBezTo>
                    <a:pt x="161" y="182"/>
                    <a:pt x="162" y="182"/>
                    <a:pt x="163" y="182"/>
                  </a:cubicBezTo>
                  <a:cubicBezTo>
                    <a:pt x="163" y="182"/>
                    <a:pt x="164" y="182"/>
                    <a:pt x="164" y="182"/>
                  </a:cubicBezTo>
                  <a:cubicBezTo>
                    <a:pt x="165" y="182"/>
                    <a:pt x="165" y="182"/>
                    <a:pt x="166" y="182"/>
                  </a:cubicBezTo>
                  <a:cubicBezTo>
                    <a:pt x="166" y="183"/>
                    <a:pt x="166" y="183"/>
                    <a:pt x="166" y="184"/>
                  </a:cubicBezTo>
                  <a:cubicBezTo>
                    <a:pt x="166" y="184"/>
                    <a:pt x="167" y="184"/>
                    <a:pt x="167" y="184"/>
                  </a:cubicBezTo>
                  <a:cubicBezTo>
                    <a:pt x="168" y="184"/>
                    <a:pt x="168" y="184"/>
                    <a:pt x="169" y="184"/>
                  </a:cubicBezTo>
                  <a:cubicBezTo>
                    <a:pt x="169" y="184"/>
                    <a:pt x="170" y="184"/>
                    <a:pt x="170" y="184"/>
                  </a:cubicBezTo>
                  <a:cubicBezTo>
                    <a:pt x="171" y="184"/>
                    <a:pt x="171" y="184"/>
                    <a:pt x="172" y="184"/>
                  </a:cubicBezTo>
                  <a:cubicBezTo>
                    <a:pt x="172" y="183"/>
                    <a:pt x="172" y="183"/>
                    <a:pt x="172" y="182"/>
                  </a:cubicBezTo>
                  <a:cubicBezTo>
                    <a:pt x="172" y="182"/>
                    <a:pt x="173" y="182"/>
                    <a:pt x="173" y="182"/>
                  </a:cubicBezTo>
                  <a:cubicBezTo>
                    <a:pt x="173" y="183"/>
                    <a:pt x="173" y="183"/>
                    <a:pt x="173" y="184"/>
                  </a:cubicBezTo>
                  <a:moveTo>
                    <a:pt x="173" y="34"/>
                  </a:moveTo>
                  <a:cubicBezTo>
                    <a:pt x="173" y="34"/>
                    <a:pt x="172" y="34"/>
                    <a:pt x="172" y="34"/>
                  </a:cubicBezTo>
                  <a:cubicBezTo>
                    <a:pt x="172" y="33"/>
                    <a:pt x="172" y="33"/>
                    <a:pt x="172" y="32"/>
                  </a:cubicBezTo>
                  <a:cubicBezTo>
                    <a:pt x="172" y="32"/>
                    <a:pt x="173" y="32"/>
                    <a:pt x="173" y="32"/>
                  </a:cubicBezTo>
                  <a:cubicBezTo>
                    <a:pt x="173" y="33"/>
                    <a:pt x="173" y="33"/>
                    <a:pt x="173" y="34"/>
                  </a:cubicBezTo>
                  <a:moveTo>
                    <a:pt x="178" y="42"/>
                  </a:moveTo>
                  <a:cubicBezTo>
                    <a:pt x="178" y="42"/>
                    <a:pt x="178" y="43"/>
                    <a:pt x="178" y="43"/>
                  </a:cubicBezTo>
                  <a:cubicBezTo>
                    <a:pt x="178" y="44"/>
                    <a:pt x="178" y="44"/>
                    <a:pt x="178" y="45"/>
                  </a:cubicBezTo>
                  <a:cubicBezTo>
                    <a:pt x="178" y="46"/>
                    <a:pt x="178" y="46"/>
                    <a:pt x="178" y="47"/>
                  </a:cubicBezTo>
                  <a:cubicBezTo>
                    <a:pt x="178" y="47"/>
                    <a:pt x="177" y="47"/>
                    <a:pt x="177" y="47"/>
                  </a:cubicBezTo>
                  <a:cubicBezTo>
                    <a:pt x="177" y="47"/>
                    <a:pt x="177" y="48"/>
                    <a:pt x="177" y="48"/>
                  </a:cubicBezTo>
                  <a:cubicBezTo>
                    <a:pt x="177" y="49"/>
                    <a:pt x="177" y="49"/>
                    <a:pt x="177" y="50"/>
                  </a:cubicBezTo>
                  <a:cubicBezTo>
                    <a:pt x="176" y="50"/>
                    <a:pt x="176" y="50"/>
                    <a:pt x="175" y="50"/>
                  </a:cubicBezTo>
                  <a:cubicBezTo>
                    <a:pt x="175" y="49"/>
                    <a:pt x="175" y="49"/>
                    <a:pt x="175" y="48"/>
                  </a:cubicBezTo>
                  <a:cubicBezTo>
                    <a:pt x="175" y="48"/>
                    <a:pt x="175" y="47"/>
                    <a:pt x="175" y="47"/>
                  </a:cubicBezTo>
                  <a:cubicBezTo>
                    <a:pt x="175" y="46"/>
                    <a:pt x="175" y="46"/>
                    <a:pt x="175" y="45"/>
                  </a:cubicBezTo>
                  <a:cubicBezTo>
                    <a:pt x="176" y="45"/>
                    <a:pt x="176" y="45"/>
                    <a:pt x="177" y="45"/>
                  </a:cubicBezTo>
                  <a:cubicBezTo>
                    <a:pt x="177" y="44"/>
                    <a:pt x="177" y="44"/>
                    <a:pt x="177" y="43"/>
                  </a:cubicBezTo>
                  <a:cubicBezTo>
                    <a:pt x="177" y="43"/>
                    <a:pt x="177" y="42"/>
                    <a:pt x="177" y="42"/>
                  </a:cubicBezTo>
                  <a:cubicBezTo>
                    <a:pt x="177" y="41"/>
                    <a:pt x="177" y="41"/>
                    <a:pt x="177" y="40"/>
                  </a:cubicBezTo>
                  <a:cubicBezTo>
                    <a:pt x="177" y="40"/>
                    <a:pt x="178" y="40"/>
                    <a:pt x="178" y="40"/>
                  </a:cubicBezTo>
                  <a:cubicBezTo>
                    <a:pt x="178" y="41"/>
                    <a:pt x="178" y="41"/>
                    <a:pt x="178" y="42"/>
                  </a:cubicBezTo>
                  <a:moveTo>
                    <a:pt x="186" y="24"/>
                  </a:moveTo>
                  <a:cubicBezTo>
                    <a:pt x="185" y="24"/>
                    <a:pt x="185" y="24"/>
                    <a:pt x="184" y="24"/>
                  </a:cubicBezTo>
                  <a:cubicBezTo>
                    <a:pt x="184" y="24"/>
                    <a:pt x="183" y="24"/>
                    <a:pt x="183" y="24"/>
                  </a:cubicBezTo>
                  <a:cubicBezTo>
                    <a:pt x="183" y="24"/>
                    <a:pt x="183" y="23"/>
                    <a:pt x="183" y="23"/>
                  </a:cubicBezTo>
                  <a:cubicBezTo>
                    <a:pt x="182" y="23"/>
                    <a:pt x="182" y="23"/>
                    <a:pt x="181" y="23"/>
                  </a:cubicBezTo>
                  <a:cubicBezTo>
                    <a:pt x="181" y="22"/>
                    <a:pt x="181" y="21"/>
                    <a:pt x="181" y="21"/>
                  </a:cubicBezTo>
                  <a:cubicBezTo>
                    <a:pt x="182" y="21"/>
                    <a:pt x="182" y="21"/>
                    <a:pt x="183" y="21"/>
                  </a:cubicBezTo>
                  <a:cubicBezTo>
                    <a:pt x="183" y="21"/>
                    <a:pt x="183" y="22"/>
                    <a:pt x="183" y="23"/>
                  </a:cubicBezTo>
                  <a:cubicBezTo>
                    <a:pt x="183" y="23"/>
                    <a:pt x="184" y="23"/>
                    <a:pt x="184" y="23"/>
                  </a:cubicBezTo>
                  <a:cubicBezTo>
                    <a:pt x="185" y="23"/>
                    <a:pt x="185" y="23"/>
                    <a:pt x="186" y="23"/>
                  </a:cubicBezTo>
                  <a:cubicBezTo>
                    <a:pt x="186" y="23"/>
                    <a:pt x="186" y="24"/>
                    <a:pt x="186" y="24"/>
                  </a:cubicBezTo>
                  <a:moveTo>
                    <a:pt x="222" y="200"/>
                  </a:moveTo>
                  <a:cubicBezTo>
                    <a:pt x="222" y="200"/>
                    <a:pt x="222" y="200"/>
                    <a:pt x="222" y="200"/>
                  </a:cubicBezTo>
                  <a:cubicBezTo>
                    <a:pt x="222" y="200"/>
                    <a:pt x="222" y="200"/>
                    <a:pt x="222" y="200"/>
                  </a:cubicBezTo>
                  <a:cubicBezTo>
                    <a:pt x="222" y="200"/>
                    <a:pt x="222" y="200"/>
                    <a:pt x="222" y="200"/>
                  </a:cubicBezTo>
                  <a:cubicBezTo>
                    <a:pt x="221" y="200"/>
                    <a:pt x="221" y="200"/>
                    <a:pt x="221" y="200"/>
                  </a:cubicBezTo>
                  <a:cubicBezTo>
                    <a:pt x="222" y="200"/>
                    <a:pt x="222" y="200"/>
                    <a:pt x="222" y="200"/>
                  </a:cubicBezTo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29" name="Freeform 114"/>
            <p:cNvSpPr/>
            <p:nvPr/>
          </p:nvSpPr>
          <p:spPr>
            <a:xfrm>
              <a:off x="4246" y="1383"/>
              <a:ext cx="34" cy="62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54" y="0"/>
                </a:cxn>
                <a:cxn ang="0">
                  <a:pos x="44" y="0"/>
                </a:cxn>
                <a:cxn ang="0">
                  <a:pos x="41" y="5"/>
                </a:cxn>
                <a:cxn ang="0">
                  <a:pos x="34" y="12"/>
                </a:cxn>
                <a:cxn ang="0">
                  <a:pos x="32" y="16"/>
                </a:cxn>
                <a:cxn ang="0">
                  <a:pos x="32" y="28"/>
                </a:cxn>
                <a:cxn ang="0">
                  <a:pos x="20" y="28"/>
                </a:cxn>
                <a:cxn ang="0">
                  <a:pos x="17" y="29"/>
                </a:cxn>
                <a:cxn ang="0">
                  <a:pos x="12" y="36"/>
                </a:cxn>
                <a:cxn ang="0">
                  <a:pos x="9" y="38"/>
                </a:cxn>
                <a:cxn ang="0">
                  <a:pos x="3" y="45"/>
                </a:cxn>
                <a:cxn ang="0">
                  <a:pos x="9" y="48"/>
                </a:cxn>
                <a:cxn ang="0">
                  <a:pos x="9" y="59"/>
                </a:cxn>
                <a:cxn ang="0">
                  <a:pos x="9" y="69"/>
                </a:cxn>
                <a:cxn ang="0">
                  <a:pos x="3" y="74"/>
                </a:cxn>
                <a:cxn ang="0">
                  <a:pos x="0" y="78"/>
                </a:cxn>
                <a:cxn ang="0">
                  <a:pos x="0" y="86"/>
                </a:cxn>
                <a:cxn ang="0">
                  <a:pos x="0" y="98"/>
                </a:cxn>
                <a:cxn ang="0">
                  <a:pos x="3" y="102"/>
                </a:cxn>
                <a:cxn ang="0">
                  <a:pos x="9" y="107"/>
                </a:cxn>
                <a:cxn ang="0">
                  <a:pos x="17" y="107"/>
                </a:cxn>
                <a:cxn ang="0">
                  <a:pos x="26" y="107"/>
                </a:cxn>
                <a:cxn ang="0">
                  <a:pos x="26" y="98"/>
                </a:cxn>
                <a:cxn ang="0">
                  <a:pos x="32" y="91"/>
                </a:cxn>
                <a:cxn ang="0">
                  <a:pos x="34" y="86"/>
                </a:cxn>
                <a:cxn ang="0">
                  <a:pos x="34" y="83"/>
                </a:cxn>
                <a:cxn ang="0">
                  <a:pos x="41" y="78"/>
                </a:cxn>
                <a:cxn ang="0">
                  <a:pos x="41" y="69"/>
                </a:cxn>
                <a:cxn ang="0">
                  <a:pos x="44" y="62"/>
                </a:cxn>
                <a:cxn ang="0">
                  <a:pos x="44" y="53"/>
                </a:cxn>
                <a:cxn ang="0">
                  <a:pos x="49" y="48"/>
                </a:cxn>
                <a:cxn ang="0">
                  <a:pos x="49" y="38"/>
                </a:cxn>
                <a:cxn ang="0">
                  <a:pos x="54" y="36"/>
                </a:cxn>
                <a:cxn ang="0">
                  <a:pos x="58" y="29"/>
                </a:cxn>
                <a:cxn ang="0">
                  <a:pos x="58" y="21"/>
                </a:cxn>
                <a:cxn ang="0">
                  <a:pos x="54" y="16"/>
                </a:cxn>
              </a:cxnLst>
              <a:pathLst>
                <a:path w="20" h="36">
                  <a:moveTo>
                    <a:pt x="19" y="5"/>
                  </a:moveTo>
                  <a:cubicBezTo>
                    <a:pt x="19" y="5"/>
                    <a:pt x="19" y="4"/>
                    <a:pt x="19" y="4"/>
                  </a:cubicBezTo>
                  <a:cubicBezTo>
                    <a:pt x="19" y="3"/>
                    <a:pt x="19" y="2"/>
                    <a:pt x="19" y="2"/>
                  </a:cubicBezTo>
                  <a:cubicBezTo>
                    <a:pt x="19" y="1"/>
                    <a:pt x="19" y="1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4" y="2"/>
                    <a:pt x="14" y="3"/>
                    <a:pt x="14" y="4"/>
                  </a:cubicBezTo>
                  <a:cubicBezTo>
                    <a:pt x="13" y="4"/>
                    <a:pt x="13" y="4"/>
                    <a:pt x="12" y="4"/>
                  </a:cubicBezTo>
                  <a:cubicBezTo>
                    <a:pt x="12" y="4"/>
                    <a:pt x="12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ubicBezTo>
                    <a:pt x="11" y="6"/>
                    <a:pt x="11" y="6"/>
                    <a:pt x="11" y="7"/>
                  </a:cubicBezTo>
                  <a:cubicBezTo>
                    <a:pt x="11" y="7"/>
                    <a:pt x="11" y="8"/>
                    <a:pt x="11" y="9"/>
                  </a:cubicBezTo>
                  <a:cubicBezTo>
                    <a:pt x="10" y="9"/>
                    <a:pt x="10" y="9"/>
                    <a:pt x="9" y="9"/>
                  </a:cubicBezTo>
                  <a:cubicBezTo>
                    <a:pt x="9" y="9"/>
                    <a:pt x="8" y="9"/>
                    <a:pt x="7" y="9"/>
                  </a:cubicBezTo>
                  <a:cubicBezTo>
                    <a:pt x="7" y="9"/>
                    <a:pt x="7" y="10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1"/>
                    <a:pt x="4" y="11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4"/>
                    <a:pt x="3" y="14"/>
                    <a:pt x="3" y="15"/>
                  </a:cubicBezTo>
                  <a:cubicBezTo>
                    <a:pt x="2" y="15"/>
                    <a:pt x="2" y="15"/>
                    <a:pt x="1" y="15"/>
                  </a:cubicBezTo>
                  <a:cubicBezTo>
                    <a:pt x="1" y="15"/>
                    <a:pt x="1" y="16"/>
                    <a:pt x="1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3" y="20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3" y="22"/>
                    <a:pt x="3" y="22"/>
                    <a:pt x="3" y="23"/>
                  </a:cubicBezTo>
                  <a:cubicBezTo>
                    <a:pt x="2" y="23"/>
                    <a:pt x="2" y="23"/>
                    <a:pt x="1" y="23"/>
                  </a:cubicBezTo>
                  <a:cubicBezTo>
                    <a:pt x="1" y="24"/>
                    <a:pt x="1" y="24"/>
                    <a:pt x="1" y="25"/>
                  </a:cubicBezTo>
                  <a:cubicBezTo>
                    <a:pt x="1" y="25"/>
                    <a:pt x="0" y="25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29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2"/>
                    <a:pt x="0" y="32"/>
                    <a:pt x="0" y="33"/>
                  </a:cubicBezTo>
                  <a:cubicBezTo>
                    <a:pt x="0" y="33"/>
                    <a:pt x="1" y="33"/>
                    <a:pt x="1" y="33"/>
                  </a:cubicBezTo>
                  <a:cubicBezTo>
                    <a:pt x="1" y="33"/>
                    <a:pt x="1" y="34"/>
                    <a:pt x="1" y="34"/>
                  </a:cubicBezTo>
                  <a:cubicBezTo>
                    <a:pt x="1" y="35"/>
                    <a:pt x="1" y="35"/>
                    <a:pt x="1" y="36"/>
                  </a:cubicBezTo>
                  <a:cubicBezTo>
                    <a:pt x="2" y="36"/>
                    <a:pt x="2" y="36"/>
                    <a:pt x="3" y="36"/>
                  </a:cubicBezTo>
                  <a:cubicBezTo>
                    <a:pt x="3" y="36"/>
                    <a:pt x="4" y="36"/>
                    <a:pt x="4" y="36"/>
                  </a:cubicBezTo>
                  <a:cubicBezTo>
                    <a:pt x="5" y="36"/>
                    <a:pt x="5" y="36"/>
                    <a:pt x="6" y="36"/>
                  </a:cubicBezTo>
                  <a:cubicBezTo>
                    <a:pt x="6" y="36"/>
                    <a:pt x="7" y="36"/>
                    <a:pt x="7" y="36"/>
                  </a:cubicBezTo>
                  <a:cubicBezTo>
                    <a:pt x="8" y="36"/>
                    <a:pt x="9" y="36"/>
                    <a:pt x="9" y="36"/>
                  </a:cubicBezTo>
                  <a:cubicBezTo>
                    <a:pt x="9" y="35"/>
                    <a:pt x="9" y="35"/>
                    <a:pt x="9" y="34"/>
                  </a:cubicBezTo>
                  <a:cubicBezTo>
                    <a:pt x="9" y="34"/>
                    <a:pt x="9" y="33"/>
                    <a:pt x="9" y="33"/>
                  </a:cubicBezTo>
                  <a:cubicBezTo>
                    <a:pt x="10" y="33"/>
                    <a:pt x="10" y="33"/>
                    <a:pt x="11" y="33"/>
                  </a:cubicBezTo>
                  <a:cubicBezTo>
                    <a:pt x="11" y="32"/>
                    <a:pt x="11" y="32"/>
                    <a:pt x="11" y="31"/>
                  </a:cubicBezTo>
                  <a:cubicBezTo>
                    <a:pt x="11" y="30"/>
                    <a:pt x="11" y="30"/>
                    <a:pt x="11" y="29"/>
                  </a:cubicBezTo>
                  <a:cubicBezTo>
                    <a:pt x="11" y="29"/>
                    <a:pt x="12" y="2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2" y="27"/>
                    <a:pt x="12" y="26"/>
                  </a:cubicBezTo>
                  <a:cubicBezTo>
                    <a:pt x="13" y="26"/>
                    <a:pt x="13" y="26"/>
                    <a:pt x="14" y="26"/>
                  </a:cubicBezTo>
                  <a:cubicBezTo>
                    <a:pt x="14" y="26"/>
                    <a:pt x="14" y="25"/>
                    <a:pt x="14" y="25"/>
                  </a:cubicBezTo>
                  <a:cubicBezTo>
                    <a:pt x="14" y="24"/>
                    <a:pt x="14" y="24"/>
                    <a:pt x="14" y="23"/>
                  </a:cubicBezTo>
                  <a:cubicBezTo>
                    <a:pt x="14" y="22"/>
                    <a:pt x="14" y="22"/>
                    <a:pt x="14" y="21"/>
                  </a:cubicBezTo>
                  <a:cubicBezTo>
                    <a:pt x="14" y="21"/>
                    <a:pt x="15" y="21"/>
                    <a:pt x="15" y="21"/>
                  </a:cubicBezTo>
                  <a:cubicBezTo>
                    <a:pt x="15" y="21"/>
                    <a:pt x="15" y="20"/>
                    <a:pt x="15" y="20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6" y="18"/>
                    <a:pt x="16" y="18"/>
                    <a:pt x="17" y="18"/>
                  </a:cubicBezTo>
                  <a:cubicBezTo>
                    <a:pt x="17" y="18"/>
                    <a:pt x="17" y="17"/>
                    <a:pt x="17" y="16"/>
                  </a:cubicBezTo>
                  <a:cubicBezTo>
                    <a:pt x="17" y="16"/>
                    <a:pt x="17" y="15"/>
                    <a:pt x="17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2"/>
                    <a:pt x="17" y="12"/>
                  </a:cubicBezTo>
                  <a:cubicBezTo>
                    <a:pt x="17" y="12"/>
                    <a:pt x="18" y="12"/>
                    <a:pt x="19" y="12"/>
                  </a:cubicBezTo>
                  <a:cubicBezTo>
                    <a:pt x="19" y="11"/>
                    <a:pt x="19" y="11"/>
                    <a:pt x="19" y="10"/>
                  </a:cubicBezTo>
                  <a:cubicBezTo>
                    <a:pt x="19" y="10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8"/>
                    <a:pt x="20" y="7"/>
                    <a:pt x="20" y="7"/>
                  </a:cubicBezTo>
                  <a:cubicBezTo>
                    <a:pt x="20" y="7"/>
                    <a:pt x="19" y="7"/>
                    <a:pt x="19" y="7"/>
                  </a:cubicBezTo>
                  <a:cubicBezTo>
                    <a:pt x="19" y="6"/>
                    <a:pt x="19" y="6"/>
                    <a:pt x="19" y="5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30" name="Freeform 115"/>
            <p:cNvSpPr/>
            <p:nvPr/>
          </p:nvSpPr>
          <p:spPr>
            <a:xfrm>
              <a:off x="4303" y="1423"/>
              <a:ext cx="2" cy="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" y="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5"/>
                </a:cxn>
              </a:cxnLst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31" name="Freeform 116"/>
            <p:cNvSpPr/>
            <p:nvPr/>
          </p:nvSpPr>
          <p:spPr>
            <a:xfrm>
              <a:off x="4291" y="1426"/>
              <a:ext cx="5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3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0"/>
                </a:cxn>
              </a:cxnLst>
              <a:pathLst>
                <a:path w="3" h="3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32" name="Freeform 117"/>
            <p:cNvSpPr>
              <a:spLocks noEditPoints="1"/>
            </p:cNvSpPr>
            <p:nvPr/>
          </p:nvSpPr>
          <p:spPr>
            <a:xfrm>
              <a:off x="3885" y="1057"/>
              <a:ext cx="176" cy="47"/>
            </a:xfrm>
            <a:custGeom>
              <a:avLst/>
              <a:gdLst/>
              <a:ahLst/>
              <a:cxnLst>
                <a:cxn ang="0">
                  <a:pos x="277" y="0"/>
                </a:cxn>
                <a:cxn ang="0">
                  <a:pos x="0" y="0"/>
                </a:cxn>
                <a:cxn ang="0">
                  <a:pos x="0" y="82"/>
                </a:cxn>
                <a:cxn ang="0">
                  <a:pos x="291" y="82"/>
                </a:cxn>
                <a:cxn ang="0">
                  <a:pos x="291" y="78"/>
                </a:cxn>
                <a:cxn ang="0">
                  <a:pos x="291" y="73"/>
                </a:cxn>
                <a:cxn ang="0">
                  <a:pos x="294" y="73"/>
                </a:cxn>
                <a:cxn ang="0">
                  <a:pos x="301" y="73"/>
                </a:cxn>
                <a:cxn ang="0">
                  <a:pos x="303" y="73"/>
                </a:cxn>
                <a:cxn ang="0">
                  <a:pos x="303" y="70"/>
                </a:cxn>
                <a:cxn ang="0">
                  <a:pos x="307" y="70"/>
                </a:cxn>
                <a:cxn ang="0">
                  <a:pos x="307" y="61"/>
                </a:cxn>
                <a:cxn ang="0">
                  <a:pos x="303" y="61"/>
                </a:cxn>
                <a:cxn ang="0">
                  <a:pos x="303" y="64"/>
                </a:cxn>
                <a:cxn ang="0">
                  <a:pos x="301" y="64"/>
                </a:cxn>
                <a:cxn ang="0">
                  <a:pos x="294" y="64"/>
                </a:cxn>
                <a:cxn ang="0">
                  <a:pos x="294" y="70"/>
                </a:cxn>
                <a:cxn ang="0">
                  <a:pos x="286" y="70"/>
                </a:cxn>
                <a:cxn ang="0">
                  <a:pos x="279" y="70"/>
                </a:cxn>
                <a:cxn ang="0">
                  <a:pos x="279" y="64"/>
                </a:cxn>
                <a:cxn ang="0">
                  <a:pos x="279" y="61"/>
                </a:cxn>
                <a:cxn ang="0">
                  <a:pos x="286" y="61"/>
                </a:cxn>
                <a:cxn ang="0">
                  <a:pos x="286" y="54"/>
                </a:cxn>
                <a:cxn ang="0">
                  <a:pos x="286" y="49"/>
                </a:cxn>
                <a:cxn ang="0">
                  <a:pos x="279" y="49"/>
                </a:cxn>
                <a:cxn ang="0">
                  <a:pos x="279" y="45"/>
                </a:cxn>
                <a:cxn ang="0">
                  <a:pos x="279" y="45"/>
                </a:cxn>
                <a:cxn ang="0">
                  <a:pos x="279" y="45"/>
                </a:cxn>
                <a:cxn ang="0">
                  <a:pos x="277" y="45"/>
                </a:cxn>
                <a:cxn ang="0">
                  <a:pos x="277" y="49"/>
                </a:cxn>
                <a:cxn ang="0">
                  <a:pos x="270" y="49"/>
                </a:cxn>
                <a:cxn ang="0">
                  <a:pos x="267" y="49"/>
                </a:cxn>
                <a:cxn ang="0">
                  <a:pos x="261" y="49"/>
                </a:cxn>
                <a:cxn ang="0">
                  <a:pos x="258" y="49"/>
                </a:cxn>
                <a:cxn ang="0">
                  <a:pos x="253" y="49"/>
                </a:cxn>
                <a:cxn ang="0">
                  <a:pos x="249" y="49"/>
                </a:cxn>
                <a:cxn ang="0">
                  <a:pos x="249" y="45"/>
                </a:cxn>
                <a:cxn ang="0">
                  <a:pos x="249" y="40"/>
                </a:cxn>
                <a:cxn ang="0">
                  <a:pos x="253" y="40"/>
                </a:cxn>
                <a:cxn ang="0">
                  <a:pos x="253" y="37"/>
                </a:cxn>
                <a:cxn ang="0">
                  <a:pos x="253" y="30"/>
                </a:cxn>
                <a:cxn ang="0">
                  <a:pos x="253" y="24"/>
                </a:cxn>
                <a:cxn ang="0">
                  <a:pos x="253" y="21"/>
                </a:cxn>
                <a:cxn ang="0">
                  <a:pos x="258" y="21"/>
                </a:cxn>
                <a:cxn ang="0">
                  <a:pos x="261" y="21"/>
                </a:cxn>
                <a:cxn ang="0">
                  <a:pos x="261" y="16"/>
                </a:cxn>
                <a:cxn ang="0">
                  <a:pos x="267" y="16"/>
                </a:cxn>
                <a:cxn ang="0">
                  <a:pos x="267" y="12"/>
                </a:cxn>
                <a:cxn ang="0">
                  <a:pos x="270" y="12"/>
                </a:cxn>
                <a:cxn ang="0">
                  <a:pos x="277" y="12"/>
                </a:cxn>
                <a:cxn ang="0">
                  <a:pos x="279" y="12"/>
                </a:cxn>
                <a:cxn ang="0">
                  <a:pos x="279" y="5"/>
                </a:cxn>
                <a:cxn ang="0">
                  <a:pos x="277" y="5"/>
                </a:cxn>
                <a:cxn ang="0">
                  <a:pos x="277" y="0"/>
                </a:cxn>
                <a:cxn ang="0">
                  <a:pos x="307" y="0"/>
                </a:cxn>
                <a:cxn ang="0">
                  <a:pos x="303" y="0"/>
                </a:cxn>
                <a:cxn ang="0">
                  <a:pos x="303" y="5"/>
                </a:cxn>
                <a:cxn ang="0">
                  <a:pos x="307" y="5"/>
                </a:cxn>
                <a:cxn ang="0">
                  <a:pos x="307" y="0"/>
                </a:cxn>
              </a:cxnLst>
              <a:pathLst>
                <a:path w="101" h="27">
                  <a:moveTo>
                    <a:pt x="9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27"/>
                    <a:pt x="96" y="27"/>
                    <a:pt x="96" y="26"/>
                  </a:cubicBezTo>
                  <a:cubicBezTo>
                    <a:pt x="96" y="26"/>
                    <a:pt x="96" y="25"/>
                    <a:pt x="96" y="24"/>
                  </a:cubicBezTo>
                  <a:cubicBezTo>
                    <a:pt x="96" y="24"/>
                    <a:pt x="97" y="24"/>
                    <a:pt x="97" y="24"/>
                  </a:cubicBezTo>
                  <a:cubicBezTo>
                    <a:pt x="98" y="24"/>
                    <a:pt x="98" y="24"/>
                    <a:pt x="99" y="24"/>
                  </a:cubicBezTo>
                  <a:cubicBezTo>
                    <a:pt x="99" y="24"/>
                    <a:pt x="100" y="24"/>
                    <a:pt x="100" y="24"/>
                  </a:cubicBezTo>
                  <a:cubicBezTo>
                    <a:pt x="100" y="24"/>
                    <a:pt x="100" y="23"/>
                    <a:pt x="100" y="23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101" y="20"/>
                    <a:pt x="101" y="20"/>
                    <a:pt x="100" y="20"/>
                  </a:cubicBezTo>
                  <a:cubicBezTo>
                    <a:pt x="100" y="20"/>
                    <a:pt x="100" y="21"/>
                    <a:pt x="100" y="21"/>
                  </a:cubicBezTo>
                  <a:cubicBezTo>
                    <a:pt x="100" y="21"/>
                    <a:pt x="99" y="21"/>
                    <a:pt x="99" y="21"/>
                  </a:cubicBezTo>
                  <a:cubicBezTo>
                    <a:pt x="98" y="21"/>
                    <a:pt x="98" y="21"/>
                    <a:pt x="97" y="21"/>
                  </a:cubicBezTo>
                  <a:cubicBezTo>
                    <a:pt x="97" y="22"/>
                    <a:pt x="97" y="22"/>
                    <a:pt x="97" y="23"/>
                  </a:cubicBezTo>
                  <a:cubicBezTo>
                    <a:pt x="96" y="23"/>
                    <a:pt x="95" y="23"/>
                    <a:pt x="94" y="23"/>
                  </a:cubicBezTo>
                  <a:cubicBezTo>
                    <a:pt x="94" y="23"/>
                    <a:pt x="93" y="23"/>
                    <a:pt x="92" y="23"/>
                  </a:cubicBezTo>
                  <a:cubicBezTo>
                    <a:pt x="92" y="22"/>
                    <a:pt x="92" y="22"/>
                    <a:pt x="92" y="21"/>
                  </a:cubicBezTo>
                  <a:cubicBezTo>
                    <a:pt x="92" y="21"/>
                    <a:pt x="92" y="20"/>
                    <a:pt x="92" y="20"/>
                  </a:cubicBezTo>
                  <a:cubicBezTo>
                    <a:pt x="93" y="20"/>
                    <a:pt x="94" y="20"/>
                    <a:pt x="94" y="20"/>
                  </a:cubicBezTo>
                  <a:cubicBezTo>
                    <a:pt x="94" y="19"/>
                    <a:pt x="94" y="19"/>
                    <a:pt x="94" y="18"/>
                  </a:cubicBezTo>
                  <a:cubicBezTo>
                    <a:pt x="94" y="18"/>
                    <a:pt x="94" y="17"/>
                    <a:pt x="94" y="16"/>
                  </a:cubicBezTo>
                  <a:cubicBezTo>
                    <a:pt x="94" y="16"/>
                    <a:pt x="93" y="16"/>
                    <a:pt x="92" y="16"/>
                  </a:cubicBezTo>
                  <a:cubicBezTo>
                    <a:pt x="92" y="16"/>
                    <a:pt x="92" y="15"/>
                    <a:pt x="92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5"/>
                    <a:pt x="91" y="15"/>
                    <a:pt x="91" y="15"/>
                  </a:cubicBezTo>
                  <a:cubicBezTo>
                    <a:pt x="91" y="15"/>
                    <a:pt x="91" y="16"/>
                    <a:pt x="91" y="16"/>
                  </a:cubicBezTo>
                  <a:cubicBezTo>
                    <a:pt x="90" y="16"/>
                    <a:pt x="90" y="16"/>
                    <a:pt x="89" y="16"/>
                  </a:cubicBezTo>
                  <a:cubicBezTo>
                    <a:pt x="89" y="16"/>
                    <a:pt x="88" y="16"/>
                    <a:pt x="88" y="16"/>
                  </a:cubicBezTo>
                  <a:cubicBezTo>
                    <a:pt x="87" y="16"/>
                    <a:pt x="87" y="16"/>
                    <a:pt x="86" y="16"/>
                  </a:cubicBezTo>
                  <a:cubicBezTo>
                    <a:pt x="86" y="16"/>
                    <a:pt x="85" y="16"/>
                    <a:pt x="85" y="16"/>
                  </a:cubicBezTo>
                  <a:cubicBezTo>
                    <a:pt x="84" y="16"/>
                    <a:pt x="84" y="16"/>
                    <a:pt x="83" y="16"/>
                  </a:cubicBezTo>
                  <a:cubicBezTo>
                    <a:pt x="83" y="16"/>
                    <a:pt x="82" y="16"/>
                    <a:pt x="82" y="16"/>
                  </a:cubicBezTo>
                  <a:cubicBezTo>
                    <a:pt x="82" y="16"/>
                    <a:pt x="82" y="15"/>
                    <a:pt x="82" y="15"/>
                  </a:cubicBezTo>
                  <a:cubicBezTo>
                    <a:pt x="82" y="14"/>
                    <a:pt x="82" y="14"/>
                    <a:pt x="82" y="13"/>
                  </a:cubicBezTo>
                  <a:cubicBezTo>
                    <a:pt x="82" y="13"/>
                    <a:pt x="83" y="13"/>
                    <a:pt x="83" y="13"/>
                  </a:cubicBezTo>
                  <a:cubicBezTo>
                    <a:pt x="83" y="13"/>
                    <a:pt x="83" y="12"/>
                    <a:pt x="83" y="12"/>
                  </a:cubicBezTo>
                  <a:cubicBezTo>
                    <a:pt x="83" y="11"/>
                    <a:pt x="83" y="10"/>
                    <a:pt x="83" y="10"/>
                  </a:cubicBezTo>
                  <a:cubicBezTo>
                    <a:pt x="83" y="9"/>
                    <a:pt x="83" y="9"/>
                    <a:pt x="83" y="8"/>
                  </a:cubicBezTo>
                  <a:cubicBezTo>
                    <a:pt x="83" y="8"/>
                    <a:pt x="83" y="7"/>
                    <a:pt x="83" y="7"/>
                  </a:cubicBezTo>
                  <a:cubicBezTo>
                    <a:pt x="84" y="7"/>
                    <a:pt x="84" y="7"/>
                    <a:pt x="85" y="7"/>
                  </a:cubicBezTo>
                  <a:cubicBezTo>
                    <a:pt x="85" y="7"/>
                    <a:pt x="86" y="7"/>
                    <a:pt x="86" y="7"/>
                  </a:cubicBezTo>
                  <a:cubicBezTo>
                    <a:pt x="86" y="6"/>
                    <a:pt x="86" y="6"/>
                    <a:pt x="86" y="5"/>
                  </a:cubicBezTo>
                  <a:cubicBezTo>
                    <a:pt x="87" y="5"/>
                    <a:pt x="87" y="5"/>
                    <a:pt x="88" y="5"/>
                  </a:cubicBezTo>
                  <a:cubicBezTo>
                    <a:pt x="88" y="5"/>
                    <a:pt x="88" y="4"/>
                    <a:pt x="88" y="4"/>
                  </a:cubicBezTo>
                  <a:cubicBezTo>
                    <a:pt x="88" y="4"/>
                    <a:pt x="89" y="4"/>
                    <a:pt x="89" y="4"/>
                  </a:cubicBezTo>
                  <a:cubicBezTo>
                    <a:pt x="90" y="4"/>
                    <a:pt x="90" y="4"/>
                    <a:pt x="91" y="4"/>
                  </a:cubicBezTo>
                  <a:cubicBezTo>
                    <a:pt x="91" y="4"/>
                    <a:pt x="92" y="4"/>
                    <a:pt x="92" y="4"/>
                  </a:cubicBezTo>
                  <a:cubicBezTo>
                    <a:pt x="92" y="3"/>
                    <a:pt x="92" y="2"/>
                    <a:pt x="92" y="2"/>
                  </a:cubicBezTo>
                  <a:cubicBezTo>
                    <a:pt x="92" y="2"/>
                    <a:pt x="91" y="2"/>
                    <a:pt x="91" y="2"/>
                  </a:cubicBezTo>
                  <a:cubicBezTo>
                    <a:pt x="91" y="1"/>
                    <a:pt x="91" y="1"/>
                    <a:pt x="91" y="0"/>
                  </a:cubicBezTo>
                  <a:moveTo>
                    <a:pt x="101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1"/>
                    <a:pt x="100" y="1"/>
                    <a:pt x="100" y="2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01" y="0"/>
                    <a:pt x="101" y="0"/>
                    <a:pt x="101" y="0"/>
                  </a:cubicBezTo>
                </a:path>
              </a:pathLst>
            </a:custGeom>
            <a:solidFill>
              <a:srgbClr val="92E2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33" name="Freeform 118"/>
            <p:cNvSpPr/>
            <p:nvPr/>
          </p:nvSpPr>
          <p:spPr>
            <a:xfrm>
              <a:off x="4045" y="1069"/>
              <a:ext cx="9" cy="1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0" y="1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  <a:cxn ang="0">
                  <a:pos x="7" y="19"/>
                </a:cxn>
                <a:cxn ang="0">
                  <a:pos x="7" y="16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3" y="9"/>
                </a:cxn>
                <a:cxn ang="0">
                  <a:pos x="16" y="9"/>
                </a:cxn>
                <a:cxn ang="0">
                  <a:pos x="16" y="4"/>
                </a:cxn>
                <a:cxn ang="0">
                  <a:pos x="13" y="4"/>
                </a:cxn>
                <a:cxn ang="0">
                  <a:pos x="13" y="0"/>
                </a:cxn>
              </a:cxnLst>
              <a:pathLst>
                <a:path w="5" h="8"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</a:path>
              </a:pathLst>
            </a:custGeom>
            <a:solidFill>
              <a:srgbClr val="1B90C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34" name="Freeform 119"/>
            <p:cNvSpPr>
              <a:spLocks noEditPoints="1"/>
            </p:cNvSpPr>
            <p:nvPr/>
          </p:nvSpPr>
          <p:spPr>
            <a:xfrm>
              <a:off x="4028" y="1057"/>
              <a:ext cx="33" cy="47"/>
            </a:xfrm>
            <a:custGeom>
              <a:avLst/>
              <a:gdLst/>
              <a:ahLst/>
              <a:cxnLst>
                <a:cxn ang="0">
                  <a:pos x="54" y="70"/>
                </a:cxn>
                <a:cxn ang="0">
                  <a:pos x="52" y="73"/>
                </a:cxn>
                <a:cxn ang="0">
                  <a:pos x="42" y="73"/>
                </a:cxn>
                <a:cxn ang="0">
                  <a:pos x="42" y="82"/>
                </a:cxn>
                <a:cxn ang="0">
                  <a:pos x="57" y="70"/>
                </a:cxn>
                <a:cxn ang="0">
                  <a:pos x="28" y="0"/>
                </a:cxn>
                <a:cxn ang="0">
                  <a:pos x="30" y="5"/>
                </a:cxn>
                <a:cxn ang="0">
                  <a:pos x="28" y="12"/>
                </a:cxn>
                <a:cxn ang="0">
                  <a:pos x="17" y="12"/>
                </a:cxn>
                <a:cxn ang="0">
                  <a:pos x="12" y="16"/>
                </a:cxn>
                <a:cxn ang="0">
                  <a:pos x="9" y="21"/>
                </a:cxn>
                <a:cxn ang="0">
                  <a:pos x="3" y="24"/>
                </a:cxn>
                <a:cxn ang="0">
                  <a:pos x="3" y="37"/>
                </a:cxn>
                <a:cxn ang="0">
                  <a:pos x="0" y="40"/>
                </a:cxn>
                <a:cxn ang="0">
                  <a:pos x="0" y="49"/>
                </a:cxn>
                <a:cxn ang="0">
                  <a:pos x="9" y="49"/>
                </a:cxn>
                <a:cxn ang="0">
                  <a:pos x="17" y="49"/>
                </a:cxn>
                <a:cxn ang="0">
                  <a:pos x="28" y="49"/>
                </a:cxn>
                <a:cxn ang="0">
                  <a:pos x="30" y="45"/>
                </a:cxn>
                <a:cxn ang="0">
                  <a:pos x="30" y="40"/>
                </a:cxn>
                <a:cxn ang="0">
                  <a:pos x="30" y="30"/>
                </a:cxn>
                <a:cxn ang="0">
                  <a:pos x="30" y="24"/>
                </a:cxn>
                <a:cxn ang="0">
                  <a:pos x="36" y="24"/>
                </a:cxn>
                <a:cxn ang="0">
                  <a:pos x="36" y="21"/>
                </a:cxn>
                <a:cxn ang="0">
                  <a:pos x="42" y="24"/>
                </a:cxn>
                <a:cxn ang="0">
                  <a:pos x="45" y="30"/>
                </a:cxn>
                <a:cxn ang="0">
                  <a:pos x="42" y="30"/>
                </a:cxn>
                <a:cxn ang="0">
                  <a:pos x="36" y="30"/>
                </a:cxn>
                <a:cxn ang="0">
                  <a:pos x="36" y="40"/>
                </a:cxn>
                <a:cxn ang="0">
                  <a:pos x="36" y="45"/>
                </a:cxn>
                <a:cxn ang="0">
                  <a:pos x="30" y="45"/>
                </a:cxn>
                <a:cxn ang="0">
                  <a:pos x="36" y="49"/>
                </a:cxn>
                <a:cxn ang="0">
                  <a:pos x="36" y="61"/>
                </a:cxn>
                <a:cxn ang="0">
                  <a:pos x="30" y="64"/>
                </a:cxn>
                <a:cxn ang="0">
                  <a:pos x="36" y="70"/>
                </a:cxn>
                <a:cxn ang="0">
                  <a:pos x="45" y="64"/>
                </a:cxn>
                <a:cxn ang="0">
                  <a:pos x="54" y="64"/>
                </a:cxn>
                <a:cxn ang="0">
                  <a:pos x="57" y="61"/>
                </a:cxn>
                <a:cxn ang="0">
                  <a:pos x="54" y="5"/>
                </a:cxn>
              </a:cxnLst>
              <a:pathLst>
                <a:path w="19" h="27">
                  <a:moveTo>
                    <a:pt x="19" y="23"/>
                  </a:moveTo>
                  <a:cubicBezTo>
                    <a:pt x="19" y="23"/>
                    <a:pt x="19" y="23"/>
                    <a:pt x="18" y="23"/>
                  </a:cubicBezTo>
                  <a:cubicBezTo>
                    <a:pt x="18" y="23"/>
                    <a:pt x="18" y="24"/>
                    <a:pt x="18" y="24"/>
                  </a:cubicBezTo>
                  <a:cubicBezTo>
                    <a:pt x="18" y="24"/>
                    <a:pt x="17" y="24"/>
                    <a:pt x="17" y="24"/>
                  </a:cubicBezTo>
                  <a:cubicBezTo>
                    <a:pt x="16" y="24"/>
                    <a:pt x="16" y="24"/>
                    <a:pt x="15" y="24"/>
                  </a:cubicBezTo>
                  <a:cubicBezTo>
                    <a:pt x="15" y="24"/>
                    <a:pt x="14" y="24"/>
                    <a:pt x="14" y="24"/>
                  </a:cubicBezTo>
                  <a:cubicBezTo>
                    <a:pt x="14" y="25"/>
                    <a:pt x="14" y="26"/>
                    <a:pt x="14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3"/>
                    <a:pt x="19" y="23"/>
                    <a:pt x="19" y="23"/>
                  </a:cubicBezTo>
                  <a:moveTo>
                    <a:pt x="18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2"/>
                    <a:pt x="10" y="3"/>
                    <a:pt x="10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1" y="16"/>
                    <a:pt x="1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3" y="16"/>
                    <a:pt x="4" y="16"/>
                    <a:pt x="4" y="16"/>
                  </a:cubicBezTo>
                  <a:cubicBezTo>
                    <a:pt x="5" y="16"/>
                    <a:pt x="5" y="16"/>
                    <a:pt x="6" y="16"/>
                  </a:cubicBezTo>
                  <a:cubicBezTo>
                    <a:pt x="6" y="16"/>
                    <a:pt x="7" y="16"/>
                    <a:pt x="7" y="16"/>
                  </a:cubicBezTo>
                  <a:cubicBezTo>
                    <a:pt x="8" y="16"/>
                    <a:pt x="8" y="16"/>
                    <a:pt x="9" y="16"/>
                  </a:cubicBezTo>
                  <a:cubicBezTo>
                    <a:pt x="9" y="16"/>
                    <a:pt x="9" y="15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10" y="14"/>
                    <a:pt x="10" y="13"/>
                  </a:cubicBezTo>
                  <a:cubicBezTo>
                    <a:pt x="10" y="13"/>
                    <a:pt x="10" y="12"/>
                    <a:pt x="10" y="12"/>
                  </a:cubicBezTo>
                  <a:cubicBezTo>
                    <a:pt x="10" y="11"/>
                    <a:pt x="10" y="10"/>
                    <a:pt x="10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ubicBezTo>
                    <a:pt x="13" y="10"/>
                    <a:pt x="13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1"/>
                    <a:pt x="12" y="12"/>
                  </a:cubicBezTo>
                  <a:cubicBezTo>
                    <a:pt x="12" y="12"/>
                    <a:pt x="12" y="13"/>
                    <a:pt x="12" y="13"/>
                  </a:cubicBezTo>
                  <a:cubicBezTo>
                    <a:pt x="12" y="14"/>
                    <a:pt x="12" y="14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1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6"/>
                    <a:pt x="10" y="16"/>
                  </a:cubicBezTo>
                  <a:cubicBezTo>
                    <a:pt x="11" y="16"/>
                    <a:pt x="12" y="16"/>
                    <a:pt x="12" y="16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2" y="20"/>
                    <a:pt x="11" y="20"/>
                    <a:pt x="10" y="20"/>
                  </a:cubicBezTo>
                  <a:cubicBezTo>
                    <a:pt x="10" y="20"/>
                    <a:pt x="10" y="21"/>
                    <a:pt x="10" y="21"/>
                  </a:cubicBezTo>
                  <a:cubicBezTo>
                    <a:pt x="10" y="22"/>
                    <a:pt x="10" y="22"/>
                    <a:pt x="10" y="23"/>
                  </a:cubicBezTo>
                  <a:cubicBezTo>
                    <a:pt x="11" y="23"/>
                    <a:pt x="12" y="23"/>
                    <a:pt x="12" y="23"/>
                  </a:cubicBezTo>
                  <a:cubicBezTo>
                    <a:pt x="13" y="23"/>
                    <a:pt x="14" y="23"/>
                    <a:pt x="15" y="23"/>
                  </a:cubicBezTo>
                  <a:cubicBezTo>
                    <a:pt x="15" y="22"/>
                    <a:pt x="15" y="22"/>
                    <a:pt x="15" y="21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1"/>
                    <a:pt x="18" y="21"/>
                    <a:pt x="18" y="21"/>
                  </a:cubicBezTo>
                  <a:cubicBezTo>
                    <a:pt x="18" y="21"/>
                    <a:pt x="18" y="20"/>
                    <a:pt x="18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8" y="2"/>
                  </a:cubicBezTo>
                  <a:cubicBezTo>
                    <a:pt x="18" y="1"/>
                    <a:pt x="18" y="1"/>
                    <a:pt x="18" y="0"/>
                  </a:cubicBezTo>
                </a:path>
              </a:pathLst>
            </a:custGeom>
            <a:solidFill>
              <a:srgbClr val="1B90C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35" name="Freeform 120"/>
            <p:cNvSpPr>
              <a:spLocks noEditPoints="1"/>
            </p:cNvSpPr>
            <p:nvPr/>
          </p:nvSpPr>
          <p:spPr>
            <a:xfrm>
              <a:off x="3655" y="1057"/>
              <a:ext cx="129" cy="4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0" y="82"/>
                </a:cxn>
                <a:cxn ang="0">
                  <a:pos x="0" y="82"/>
                </a:cxn>
                <a:cxn ang="0">
                  <a:pos x="24" y="0"/>
                </a:cxn>
                <a:cxn ang="0">
                  <a:pos x="225" y="0"/>
                </a:cxn>
                <a:cxn ang="0">
                  <a:pos x="221" y="0"/>
                </a:cxn>
                <a:cxn ang="0">
                  <a:pos x="221" y="5"/>
                </a:cxn>
                <a:cxn ang="0">
                  <a:pos x="216" y="5"/>
                </a:cxn>
                <a:cxn ang="0">
                  <a:pos x="216" y="12"/>
                </a:cxn>
                <a:cxn ang="0">
                  <a:pos x="213" y="12"/>
                </a:cxn>
                <a:cxn ang="0">
                  <a:pos x="213" y="16"/>
                </a:cxn>
                <a:cxn ang="0">
                  <a:pos x="216" y="16"/>
                </a:cxn>
                <a:cxn ang="0">
                  <a:pos x="221" y="16"/>
                </a:cxn>
                <a:cxn ang="0">
                  <a:pos x="225" y="16"/>
                </a:cxn>
                <a:cxn ang="0">
                  <a:pos x="225" y="12"/>
                </a:cxn>
                <a:cxn ang="0">
                  <a:pos x="225" y="5"/>
                </a:cxn>
                <a:cxn ang="0">
                  <a:pos x="225" y="0"/>
                </a:cxn>
              </a:cxnLst>
              <a:pathLst>
                <a:path w="74" h="27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5" y="9"/>
                    <a:pt x="2" y="18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18"/>
                    <a:pt x="5" y="9"/>
                    <a:pt x="8" y="0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1"/>
                    <a:pt x="73" y="1"/>
                    <a:pt x="73" y="2"/>
                  </a:cubicBezTo>
                  <a:cubicBezTo>
                    <a:pt x="72" y="2"/>
                    <a:pt x="72" y="2"/>
                    <a:pt x="71" y="2"/>
                  </a:cubicBezTo>
                  <a:cubicBezTo>
                    <a:pt x="71" y="2"/>
                    <a:pt x="71" y="3"/>
                    <a:pt x="71" y="4"/>
                  </a:cubicBezTo>
                  <a:cubicBezTo>
                    <a:pt x="71" y="4"/>
                    <a:pt x="70" y="4"/>
                    <a:pt x="70" y="4"/>
                  </a:cubicBezTo>
                  <a:cubicBezTo>
                    <a:pt x="70" y="4"/>
                    <a:pt x="70" y="5"/>
                    <a:pt x="70" y="5"/>
                  </a:cubicBezTo>
                  <a:cubicBezTo>
                    <a:pt x="70" y="5"/>
                    <a:pt x="71" y="5"/>
                    <a:pt x="71" y="5"/>
                  </a:cubicBezTo>
                  <a:cubicBezTo>
                    <a:pt x="72" y="5"/>
                    <a:pt x="72" y="5"/>
                    <a:pt x="73" y="5"/>
                  </a:cubicBezTo>
                  <a:cubicBezTo>
                    <a:pt x="73" y="5"/>
                    <a:pt x="74" y="5"/>
                    <a:pt x="74" y="5"/>
                  </a:cubicBezTo>
                  <a:cubicBezTo>
                    <a:pt x="74" y="5"/>
                    <a:pt x="74" y="4"/>
                    <a:pt x="74" y="4"/>
                  </a:cubicBezTo>
                  <a:cubicBezTo>
                    <a:pt x="74" y="3"/>
                    <a:pt x="74" y="2"/>
                    <a:pt x="74" y="2"/>
                  </a:cubicBezTo>
                  <a:cubicBezTo>
                    <a:pt x="74" y="1"/>
                    <a:pt x="74" y="1"/>
                    <a:pt x="74" y="0"/>
                  </a:cubicBezTo>
                </a:path>
              </a:pathLst>
            </a:custGeom>
            <a:solidFill>
              <a:srgbClr val="92E2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936" name="Freeform 121"/>
            <p:cNvSpPr/>
            <p:nvPr/>
          </p:nvSpPr>
          <p:spPr>
            <a:xfrm>
              <a:off x="3655" y="1057"/>
              <a:ext cx="171" cy="47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225" y="0"/>
                </a:cxn>
                <a:cxn ang="0">
                  <a:pos x="225" y="5"/>
                </a:cxn>
                <a:cxn ang="0">
                  <a:pos x="225" y="12"/>
                </a:cxn>
                <a:cxn ang="0">
                  <a:pos x="225" y="16"/>
                </a:cxn>
                <a:cxn ang="0">
                  <a:pos x="222" y="16"/>
                </a:cxn>
                <a:cxn ang="0">
                  <a:pos x="216" y="16"/>
                </a:cxn>
                <a:cxn ang="0">
                  <a:pos x="213" y="16"/>
                </a:cxn>
                <a:cxn ang="0">
                  <a:pos x="213" y="12"/>
                </a:cxn>
                <a:cxn ang="0">
                  <a:pos x="216" y="12"/>
                </a:cxn>
                <a:cxn ang="0">
                  <a:pos x="216" y="5"/>
                </a:cxn>
                <a:cxn ang="0">
                  <a:pos x="222" y="5"/>
                </a:cxn>
                <a:cxn ang="0">
                  <a:pos x="222" y="0"/>
                </a:cxn>
                <a:cxn ang="0">
                  <a:pos x="24" y="0"/>
                </a:cxn>
                <a:cxn ang="0">
                  <a:pos x="0" y="82"/>
                </a:cxn>
                <a:cxn ang="0">
                  <a:pos x="298" y="82"/>
                </a:cxn>
                <a:cxn ang="0">
                  <a:pos x="298" y="0"/>
                </a:cxn>
              </a:cxnLst>
              <a:pathLst>
                <a:path w="98" h="27">
                  <a:moveTo>
                    <a:pt x="98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1"/>
                    <a:pt x="74" y="1"/>
                    <a:pt x="74" y="2"/>
                  </a:cubicBezTo>
                  <a:cubicBezTo>
                    <a:pt x="74" y="2"/>
                    <a:pt x="74" y="3"/>
                    <a:pt x="74" y="4"/>
                  </a:cubicBezTo>
                  <a:cubicBezTo>
                    <a:pt x="74" y="4"/>
                    <a:pt x="74" y="5"/>
                    <a:pt x="74" y="5"/>
                  </a:cubicBezTo>
                  <a:cubicBezTo>
                    <a:pt x="74" y="5"/>
                    <a:pt x="73" y="5"/>
                    <a:pt x="73" y="5"/>
                  </a:cubicBezTo>
                  <a:cubicBezTo>
                    <a:pt x="72" y="5"/>
                    <a:pt x="72" y="5"/>
                    <a:pt x="71" y="5"/>
                  </a:cubicBezTo>
                  <a:cubicBezTo>
                    <a:pt x="71" y="5"/>
                    <a:pt x="70" y="5"/>
                    <a:pt x="70" y="5"/>
                  </a:cubicBezTo>
                  <a:cubicBezTo>
                    <a:pt x="70" y="5"/>
                    <a:pt x="70" y="4"/>
                    <a:pt x="70" y="4"/>
                  </a:cubicBezTo>
                  <a:cubicBezTo>
                    <a:pt x="70" y="4"/>
                    <a:pt x="71" y="4"/>
                    <a:pt x="71" y="4"/>
                  </a:cubicBezTo>
                  <a:cubicBezTo>
                    <a:pt x="71" y="3"/>
                    <a:pt x="71" y="2"/>
                    <a:pt x="71" y="2"/>
                  </a:cubicBezTo>
                  <a:cubicBezTo>
                    <a:pt x="72" y="2"/>
                    <a:pt x="72" y="2"/>
                    <a:pt x="73" y="2"/>
                  </a:cubicBezTo>
                  <a:cubicBezTo>
                    <a:pt x="73" y="1"/>
                    <a:pt x="73" y="1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9"/>
                    <a:pt x="2" y="18"/>
                    <a:pt x="0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solidFill>
              <a:srgbClr val="1B90C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0714" name="Group 122"/>
          <p:cNvGrpSpPr/>
          <p:nvPr/>
        </p:nvGrpSpPr>
        <p:grpSpPr>
          <a:xfrm>
            <a:off x="3563938" y="2233613"/>
            <a:ext cx="1204912" cy="74612"/>
            <a:chOff x="2247" y="1292"/>
            <a:chExt cx="759" cy="47"/>
          </a:xfrm>
        </p:grpSpPr>
        <p:sp>
          <p:nvSpPr>
            <p:cNvPr id="32842" name="Rectangle 123"/>
            <p:cNvSpPr/>
            <p:nvPr/>
          </p:nvSpPr>
          <p:spPr>
            <a:xfrm>
              <a:off x="2828" y="1292"/>
              <a:ext cx="178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843" name="Rectangle 124"/>
            <p:cNvSpPr/>
            <p:nvPr/>
          </p:nvSpPr>
          <p:spPr>
            <a:xfrm>
              <a:off x="2247" y="1292"/>
              <a:ext cx="524" cy="47"/>
            </a:xfrm>
            <a:prstGeom prst="rect">
              <a:avLst/>
            </a:prstGeom>
            <a:solidFill>
              <a:srgbClr val="B9EDF3">
                <a:alpha val="20000"/>
              </a:srgb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0717" name="Group 125"/>
          <p:cNvGrpSpPr/>
          <p:nvPr/>
        </p:nvGrpSpPr>
        <p:grpSpPr>
          <a:xfrm>
            <a:off x="4962525" y="2606675"/>
            <a:ext cx="3438525" cy="222250"/>
            <a:chOff x="3128" y="1527"/>
            <a:chExt cx="2166" cy="140"/>
          </a:xfrm>
        </p:grpSpPr>
        <p:sp>
          <p:nvSpPr>
            <p:cNvPr id="32838" name="Rectangle 126"/>
            <p:cNvSpPr/>
            <p:nvPr/>
          </p:nvSpPr>
          <p:spPr>
            <a:xfrm>
              <a:off x="3128" y="1527"/>
              <a:ext cx="176" cy="47"/>
            </a:xfrm>
            <a:prstGeom prst="rect">
              <a:avLst/>
            </a:prstGeom>
            <a:solidFill>
              <a:srgbClr val="92E2EC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839" name="Freeform 127"/>
            <p:cNvSpPr/>
            <p:nvPr/>
          </p:nvSpPr>
          <p:spPr>
            <a:xfrm>
              <a:off x="3470" y="1620"/>
              <a:ext cx="524" cy="47"/>
            </a:xfrm>
            <a:custGeom>
              <a:avLst/>
              <a:gdLst/>
              <a:ahLst/>
              <a:cxnLst>
                <a:cxn ang="0">
                  <a:pos x="785" y="0"/>
                </a:cxn>
                <a:cxn ang="0">
                  <a:pos x="0" y="0"/>
                </a:cxn>
                <a:cxn ang="0">
                  <a:pos x="0" y="82"/>
                </a:cxn>
                <a:cxn ang="0">
                  <a:pos x="912" y="82"/>
                </a:cxn>
                <a:cxn ang="0">
                  <a:pos x="912" y="77"/>
                </a:cxn>
                <a:cxn ang="0">
                  <a:pos x="785" y="0"/>
                </a:cxn>
              </a:cxnLst>
              <a:pathLst>
                <a:path w="301" h="27">
                  <a:moveTo>
                    <a:pt x="25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301" y="27"/>
                    <a:pt x="301" y="27"/>
                    <a:pt x="301" y="27"/>
                  </a:cubicBezTo>
                  <a:cubicBezTo>
                    <a:pt x="301" y="25"/>
                    <a:pt x="301" y="25"/>
                    <a:pt x="301" y="25"/>
                  </a:cubicBezTo>
                  <a:cubicBezTo>
                    <a:pt x="286" y="18"/>
                    <a:pt x="272" y="10"/>
                    <a:pt x="259" y="0"/>
                  </a:cubicBezTo>
                </a:path>
              </a:pathLst>
            </a:custGeom>
            <a:solidFill>
              <a:srgbClr val="92E2E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40" name="Rectangle 128"/>
            <p:cNvSpPr/>
            <p:nvPr/>
          </p:nvSpPr>
          <p:spPr>
            <a:xfrm>
              <a:off x="4535" y="1619"/>
              <a:ext cx="177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841" name="Rectangle 129"/>
            <p:cNvSpPr/>
            <p:nvPr/>
          </p:nvSpPr>
          <p:spPr>
            <a:xfrm>
              <a:off x="4770" y="1619"/>
              <a:ext cx="524" cy="47"/>
            </a:xfrm>
            <a:prstGeom prst="rect">
              <a:avLst/>
            </a:prstGeom>
            <a:solidFill>
              <a:srgbClr val="51D1E1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0722" name="Group 130"/>
          <p:cNvGrpSpPr/>
          <p:nvPr/>
        </p:nvGrpSpPr>
        <p:grpSpPr>
          <a:xfrm>
            <a:off x="5454650" y="1166813"/>
            <a:ext cx="1939925" cy="1778000"/>
            <a:chOff x="3438" y="620"/>
            <a:chExt cx="1222" cy="1120"/>
          </a:xfrm>
        </p:grpSpPr>
        <p:grpSp>
          <p:nvGrpSpPr>
            <p:cNvPr id="32832" name="Group 131"/>
            <p:cNvGrpSpPr/>
            <p:nvPr/>
          </p:nvGrpSpPr>
          <p:grpSpPr>
            <a:xfrm>
              <a:off x="3514" y="620"/>
              <a:ext cx="1146" cy="676"/>
              <a:chOff x="3514" y="620"/>
              <a:chExt cx="1146" cy="676"/>
            </a:xfrm>
          </p:grpSpPr>
          <p:sp>
            <p:nvSpPr>
              <p:cNvPr id="32836" name="Freeform 132"/>
              <p:cNvSpPr/>
              <p:nvPr/>
            </p:nvSpPr>
            <p:spPr>
              <a:xfrm>
                <a:off x="3514" y="620"/>
                <a:ext cx="1102" cy="561"/>
              </a:xfrm>
              <a:custGeom>
                <a:avLst/>
                <a:gdLst/>
                <a:ahLst/>
                <a:cxnLst>
                  <a:cxn ang="0">
                    <a:pos x="1828" y="944"/>
                  </a:cxn>
                  <a:cxn ang="0">
                    <a:pos x="1824" y="862"/>
                  </a:cxn>
                  <a:cxn ang="0">
                    <a:pos x="1746" y="573"/>
                  </a:cxn>
                  <a:cxn ang="0">
                    <a:pos x="1697" y="483"/>
                  </a:cxn>
                  <a:cxn ang="0">
                    <a:pos x="1694" y="479"/>
                  </a:cxn>
                  <a:cxn ang="0">
                    <a:pos x="1694" y="479"/>
                  </a:cxn>
                  <a:cxn ang="0">
                    <a:pos x="1670" y="446"/>
                  </a:cxn>
                  <a:cxn ang="0">
                    <a:pos x="1607" y="361"/>
                  </a:cxn>
                  <a:cxn ang="0">
                    <a:pos x="1485" y="242"/>
                  </a:cxn>
                  <a:cxn ang="0">
                    <a:pos x="1219" y="94"/>
                  </a:cxn>
                  <a:cxn ang="0">
                    <a:pos x="1191" y="85"/>
                  </a:cxn>
                  <a:cxn ang="0">
                    <a:pos x="1036" y="49"/>
                  </a:cxn>
                  <a:cxn ang="0">
                    <a:pos x="942" y="40"/>
                  </a:cxn>
                  <a:cxn ang="0">
                    <a:pos x="848" y="42"/>
                  </a:cxn>
                  <a:cxn ang="0">
                    <a:pos x="724" y="57"/>
                  </a:cxn>
                  <a:cxn ang="0">
                    <a:pos x="552" y="112"/>
                  </a:cxn>
                  <a:cxn ang="0">
                    <a:pos x="446" y="164"/>
                  </a:cxn>
                  <a:cxn ang="0">
                    <a:pos x="352" y="225"/>
                  </a:cxn>
                  <a:cxn ang="0">
                    <a:pos x="97" y="507"/>
                  </a:cxn>
                  <a:cxn ang="0">
                    <a:pos x="17" y="674"/>
                  </a:cxn>
                  <a:cxn ang="0">
                    <a:pos x="0" y="740"/>
                  </a:cxn>
                  <a:cxn ang="0">
                    <a:pos x="17" y="674"/>
                  </a:cxn>
                  <a:cxn ang="0">
                    <a:pos x="87" y="500"/>
                  </a:cxn>
                  <a:cxn ang="0">
                    <a:pos x="336" y="206"/>
                  </a:cxn>
                  <a:cxn ang="0">
                    <a:pos x="406" y="159"/>
                  </a:cxn>
                  <a:cxn ang="0">
                    <a:pos x="486" y="112"/>
                  </a:cxn>
                  <a:cxn ang="0">
                    <a:pos x="655" y="42"/>
                  </a:cxn>
                  <a:cxn ang="0">
                    <a:pos x="782" y="12"/>
                  </a:cxn>
                  <a:cxn ang="0">
                    <a:pos x="912" y="0"/>
                  </a:cxn>
                  <a:cxn ang="0">
                    <a:pos x="977" y="0"/>
                  </a:cxn>
                  <a:cxn ang="0">
                    <a:pos x="1173" y="30"/>
                  </a:cxn>
                  <a:cxn ang="0">
                    <a:pos x="1222" y="42"/>
                  </a:cxn>
                  <a:cxn ang="0">
                    <a:pos x="1297" y="70"/>
                  </a:cxn>
                  <a:cxn ang="0">
                    <a:pos x="1616" y="274"/>
                  </a:cxn>
                  <a:cxn ang="0">
                    <a:pos x="1697" y="361"/>
                  </a:cxn>
                  <a:cxn ang="0">
                    <a:pos x="1746" y="429"/>
                  </a:cxn>
                  <a:cxn ang="0">
                    <a:pos x="1760" y="453"/>
                  </a:cxn>
                  <a:cxn ang="0">
                    <a:pos x="1878" y="713"/>
                  </a:cxn>
                  <a:cxn ang="0">
                    <a:pos x="1915" y="904"/>
                  </a:cxn>
                  <a:cxn ang="0">
                    <a:pos x="1918" y="974"/>
                  </a:cxn>
                </a:cxnLst>
                <a:pathLst>
                  <a:path w="633" h="322">
                    <a:moveTo>
                      <a:pt x="603" y="322"/>
                    </a:moveTo>
                    <a:cubicBezTo>
                      <a:pt x="603" y="322"/>
                      <a:pt x="603" y="318"/>
                      <a:pt x="603" y="311"/>
                    </a:cubicBezTo>
                    <a:cubicBezTo>
                      <a:pt x="603" y="308"/>
                      <a:pt x="603" y="305"/>
                      <a:pt x="603" y="300"/>
                    </a:cubicBezTo>
                    <a:cubicBezTo>
                      <a:pt x="603" y="295"/>
                      <a:pt x="602" y="290"/>
                      <a:pt x="602" y="284"/>
                    </a:cubicBezTo>
                    <a:cubicBezTo>
                      <a:pt x="601" y="272"/>
                      <a:pt x="598" y="258"/>
                      <a:pt x="594" y="242"/>
                    </a:cubicBezTo>
                    <a:cubicBezTo>
                      <a:pt x="590" y="226"/>
                      <a:pt x="584" y="208"/>
                      <a:pt x="576" y="189"/>
                    </a:cubicBezTo>
                    <a:cubicBezTo>
                      <a:pt x="571" y="180"/>
                      <a:pt x="566" y="171"/>
                      <a:pt x="561" y="161"/>
                    </a:cubicBezTo>
                    <a:cubicBezTo>
                      <a:pt x="560" y="159"/>
                      <a:pt x="560" y="159"/>
                      <a:pt x="560" y="159"/>
                    </a:cubicBezTo>
                    <a:cubicBezTo>
                      <a:pt x="559" y="159"/>
                      <a:pt x="559" y="159"/>
                      <a:pt x="559" y="159"/>
                    </a:cubicBezTo>
                    <a:cubicBezTo>
                      <a:pt x="559" y="158"/>
                      <a:pt x="559" y="158"/>
                      <a:pt x="559" y="158"/>
                    </a:cubicBezTo>
                    <a:cubicBezTo>
                      <a:pt x="559" y="158"/>
                      <a:pt x="559" y="158"/>
                      <a:pt x="559" y="158"/>
                    </a:cubicBezTo>
                    <a:cubicBezTo>
                      <a:pt x="559" y="158"/>
                      <a:pt x="559" y="159"/>
                      <a:pt x="559" y="158"/>
                    </a:cubicBezTo>
                    <a:cubicBezTo>
                      <a:pt x="556" y="155"/>
                      <a:pt x="556" y="155"/>
                      <a:pt x="556" y="155"/>
                    </a:cubicBezTo>
                    <a:cubicBezTo>
                      <a:pt x="555" y="152"/>
                      <a:pt x="553" y="150"/>
                      <a:pt x="551" y="147"/>
                    </a:cubicBezTo>
                    <a:cubicBezTo>
                      <a:pt x="548" y="142"/>
                      <a:pt x="545" y="137"/>
                      <a:pt x="541" y="132"/>
                    </a:cubicBezTo>
                    <a:cubicBezTo>
                      <a:pt x="537" y="128"/>
                      <a:pt x="534" y="123"/>
                      <a:pt x="530" y="119"/>
                    </a:cubicBezTo>
                    <a:cubicBezTo>
                      <a:pt x="526" y="115"/>
                      <a:pt x="522" y="110"/>
                      <a:pt x="518" y="105"/>
                    </a:cubicBezTo>
                    <a:cubicBezTo>
                      <a:pt x="509" y="97"/>
                      <a:pt x="500" y="88"/>
                      <a:pt x="490" y="80"/>
                    </a:cubicBezTo>
                    <a:cubicBezTo>
                      <a:pt x="470" y="63"/>
                      <a:pt x="446" y="50"/>
                      <a:pt x="422" y="39"/>
                    </a:cubicBezTo>
                    <a:cubicBezTo>
                      <a:pt x="415" y="36"/>
                      <a:pt x="409" y="34"/>
                      <a:pt x="402" y="31"/>
                    </a:cubicBezTo>
                    <a:cubicBezTo>
                      <a:pt x="401" y="31"/>
                      <a:pt x="399" y="30"/>
                      <a:pt x="398" y="30"/>
                    </a:cubicBezTo>
                    <a:cubicBezTo>
                      <a:pt x="393" y="28"/>
                      <a:pt x="393" y="28"/>
                      <a:pt x="393" y="28"/>
                    </a:cubicBezTo>
                    <a:cubicBezTo>
                      <a:pt x="383" y="25"/>
                      <a:pt x="383" y="25"/>
                      <a:pt x="383" y="25"/>
                    </a:cubicBezTo>
                    <a:cubicBezTo>
                      <a:pt x="370" y="21"/>
                      <a:pt x="356" y="19"/>
                      <a:pt x="342" y="16"/>
                    </a:cubicBezTo>
                    <a:cubicBezTo>
                      <a:pt x="335" y="15"/>
                      <a:pt x="328" y="15"/>
                      <a:pt x="321" y="14"/>
                    </a:cubicBezTo>
                    <a:cubicBezTo>
                      <a:pt x="311" y="13"/>
                      <a:pt x="311" y="13"/>
                      <a:pt x="311" y="13"/>
                    </a:cubicBezTo>
                    <a:cubicBezTo>
                      <a:pt x="301" y="14"/>
                      <a:pt x="301" y="14"/>
                      <a:pt x="301" y="14"/>
                    </a:cubicBezTo>
                    <a:cubicBezTo>
                      <a:pt x="294" y="14"/>
                      <a:pt x="287" y="13"/>
                      <a:pt x="280" y="14"/>
                    </a:cubicBezTo>
                    <a:cubicBezTo>
                      <a:pt x="273" y="15"/>
                      <a:pt x="266" y="15"/>
                      <a:pt x="259" y="16"/>
                    </a:cubicBezTo>
                    <a:cubicBezTo>
                      <a:pt x="253" y="16"/>
                      <a:pt x="246" y="18"/>
                      <a:pt x="239" y="19"/>
                    </a:cubicBezTo>
                    <a:cubicBezTo>
                      <a:pt x="233" y="21"/>
                      <a:pt x="226" y="22"/>
                      <a:pt x="219" y="24"/>
                    </a:cubicBezTo>
                    <a:cubicBezTo>
                      <a:pt x="207" y="28"/>
                      <a:pt x="194" y="31"/>
                      <a:pt x="182" y="37"/>
                    </a:cubicBezTo>
                    <a:cubicBezTo>
                      <a:pt x="176" y="39"/>
                      <a:pt x="170" y="42"/>
                      <a:pt x="164" y="45"/>
                    </a:cubicBezTo>
                    <a:cubicBezTo>
                      <a:pt x="158" y="48"/>
                      <a:pt x="152" y="51"/>
                      <a:pt x="147" y="54"/>
                    </a:cubicBezTo>
                    <a:cubicBezTo>
                      <a:pt x="141" y="57"/>
                      <a:pt x="136" y="60"/>
                      <a:pt x="131" y="63"/>
                    </a:cubicBezTo>
                    <a:cubicBezTo>
                      <a:pt x="125" y="67"/>
                      <a:pt x="120" y="70"/>
                      <a:pt x="116" y="74"/>
                    </a:cubicBezTo>
                    <a:cubicBezTo>
                      <a:pt x="96" y="88"/>
                      <a:pt x="79" y="104"/>
                      <a:pt x="65" y="120"/>
                    </a:cubicBezTo>
                    <a:cubicBezTo>
                      <a:pt x="52" y="136"/>
                      <a:pt x="41" y="152"/>
                      <a:pt x="32" y="167"/>
                    </a:cubicBezTo>
                    <a:cubicBezTo>
                      <a:pt x="23" y="182"/>
                      <a:pt x="17" y="195"/>
                      <a:pt x="12" y="207"/>
                    </a:cubicBezTo>
                    <a:cubicBezTo>
                      <a:pt x="10" y="213"/>
                      <a:pt x="8" y="218"/>
                      <a:pt x="6" y="222"/>
                    </a:cubicBezTo>
                    <a:cubicBezTo>
                      <a:pt x="5" y="227"/>
                      <a:pt x="3" y="231"/>
                      <a:pt x="2" y="234"/>
                    </a:cubicBezTo>
                    <a:cubicBezTo>
                      <a:pt x="1" y="240"/>
                      <a:pt x="0" y="244"/>
                      <a:pt x="0" y="244"/>
                    </a:cubicBezTo>
                    <a:cubicBezTo>
                      <a:pt x="0" y="244"/>
                      <a:pt x="0" y="240"/>
                      <a:pt x="2" y="234"/>
                    </a:cubicBezTo>
                    <a:cubicBezTo>
                      <a:pt x="3" y="231"/>
                      <a:pt x="4" y="227"/>
                      <a:pt x="6" y="222"/>
                    </a:cubicBezTo>
                    <a:cubicBezTo>
                      <a:pt x="7" y="218"/>
                      <a:pt x="9" y="212"/>
                      <a:pt x="11" y="206"/>
                    </a:cubicBezTo>
                    <a:cubicBezTo>
                      <a:pt x="15" y="195"/>
                      <a:pt x="21" y="181"/>
                      <a:pt x="29" y="165"/>
                    </a:cubicBezTo>
                    <a:cubicBezTo>
                      <a:pt x="38" y="150"/>
                      <a:pt x="48" y="134"/>
                      <a:pt x="62" y="117"/>
                    </a:cubicBezTo>
                    <a:cubicBezTo>
                      <a:pt x="76" y="100"/>
                      <a:pt x="92" y="84"/>
                      <a:pt x="111" y="68"/>
                    </a:cubicBezTo>
                    <a:cubicBezTo>
                      <a:pt x="116" y="64"/>
                      <a:pt x="121" y="61"/>
                      <a:pt x="127" y="57"/>
                    </a:cubicBezTo>
                    <a:cubicBezTo>
                      <a:pt x="129" y="55"/>
                      <a:pt x="132" y="53"/>
                      <a:pt x="134" y="52"/>
                    </a:cubicBezTo>
                    <a:cubicBezTo>
                      <a:pt x="137" y="50"/>
                      <a:pt x="140" y="48"/>
                      <a:pt x="143" y="47"/>
                    </a:cubicBezTo>
                    <a:cubicBezTo>
                      <a:pt x="148" y="44"/>
                      <a:pt x="154" y="40"/>
                      <a:pt x="160" y="37"/>
                    </a:cubicBezTo>
                    <a:cubicBezTo>
                      <a:pt x="166" y="34"/>
                      <a:pt x="172" y="31"/>
                      <a:pt x="178" y="28"/>
                    </a:cubicBezTo>
                    <a:cubicBezTo>
                      <a:pt x="190" y="22"/>
                      <a:pt x="203" y="18"/>
                      <a:pt x="216" y="14"/>
                    </a:cubicBezTo>
                    <a:cubicBezTo>
                      <a:pt x="223" y="11"/>
                      <a:pt x="230" y="10"/>
                      <a:pt x="237" y="8"/>
                    </a:cubicBezTo>
                    <a:cubicBezTo>
                      <a:pt x="244" y="7"/>
                      <a:pt x="251" y="5"/>
                      <a:pt x="258" y="4"/>
                    </a:cubicBezTo>
                    <a:cubicBezTo>
                      <a:pt x="265" y="3"/>
                      <a:pt x="272" y="2"/>
                      <a:pt x="279" y="1"/>
                    </a:cubicBezTo>
                    <a:cubicBezTo>
                      <a:pt x="286" y="1"/>
                      <a:pt x="293" y="1"/>
                      <a:pt x="301" y="0"/>
                    </a:cubicBezTo>
                    <a:cubicBezTo>
                      <a:pt x="311" y="0"/>
                      <a:pt x="311" y="0"/>
                      <a:pt x="311" y="0"/>
                    </a:cubicBezTo>
                    <a:cubicBezTo>
                      <a:pt x="322" y="0"/>
                      <a:pt x="322" y="0"/>
                      <a:pt x="322" y="0"/>
                    </a:cubicBezTo>
                    <a:cubicBezTo>
                      <a:pt x="330" y="1"/>
                      <a:pt x="337" y="1"/>
                      <a:pt x="344" y="2"/>
                    </a:cubicBezTo>
                    <a:cubicBezTo>
                      <a:pt x="358" y="4"/>
                      <a:pt x="373" y="6"/>
                      <a:pt x="387" y="10"/>
                    </a:cubicBezTo>
                    <a:cubicBezTo>
                      <a:pt x="397" y="12"/>
                      <a:pt x="397" y="12"/>
                      <a:pt x="397" y="12"/>
                    </a:cubicBezTo>
                    <a:cubicBezTo>
                      <a:pt x="403" y="14"/>
                      <a:pt x="403" y="14"/>
                      <a:pt x="403" y="14"/>
                    </a:cubicBezTo>
                    <a:cubicBezTo>
                      <a:pt x="404" y="14"/>
                      <a:pt x="406" y="15"/>
                      <a:pt x="408" y="16"/>
                    </a:cubicBezTo>
                    <a:cubicBezTo>
                      <a:pt x="415" y="18"/>
                      <a:pt x="421" y="20"/>
                      <a:pt x="428" y="23"/>
                    </a:cubicBezTo>
                    <a:cubicBezTo>
                      <a:pt x="455" y="34"/>
                      <a:pt x="480" y="47"/>
                      <a:pt x="502" y="64"/>
                    </a:cubicBezTo>
                    <a:cubicBezTo>
                      <a:pt x="513" y="72"/>
                      <a:pt x="523" y="81"/>
                      <a:pt x="533" y="90"/>
                    </a:cubicBezTo>
                    <a:cubicBezTo>
                      <a:pt x="538" y="95"/>
                      <a:pt x="542" y="100"/>
                      <a:pt x="547" y="105"/>
                    </a:cubicBezTo>
                    <a:cubicBezTo>
                      <a:pt x="551" y="110"/>
                      <a:pt x="555" y="114"/>
                      <a:pt x="560" y="119"/>
                    </a:cubicBezTo>
                    <a:cubicBezTo>
                      <a:pt x="563" y="124"/>
                      <a:pt x="567" y="129"/>
                      <a:pt x="570" y="134"/>
                    </a:cubicBezTo>
                    <a:cubicBezTo>
                      <a:pt x="572" y="136"/>
                      <a:pt x="574" y="139"/>
                      <a:pt x="576" y="141"/>
                    </a:cubicBezTo>
                    <a:cubicBezTo>
                      <a:pt x="578" y="144"/>
                      <a:pt x="578" y="144"/>
                      <a:pt x="578" y="144"/>
                    </a:cubicBezTo>
                    <a:cubicBezTo>
                      <a:pt x="581" y="149"/>
                      <a:pt x="581" y="149"/>
                      <a:pt x="581" y="149"/>
                    </a:cubicBezTo>
                    <a:cubicBezTo>
                      <a:pt x="587" y="159"/>
                      <a:pt x="593" y="169"/>
                      <a:pt x="598" y="179"/>
                    </a:cubicBezTo>
                    <a:cubicBezTo>
                      <a:pt x="608" y="198"/>
                      <a:pt x="615" y="218"/>
                      <a:pt x="620" y="235"/>
                    </a:cubicBezTo>
                    <a:cubicBezTo>
                      <a:pt x="625" y="252"/>
                      <a:pt x="628" y="268"/>
                      <a:pt x="630" y="281"/>
                    </a:cubicBezTo>
                    <a:cubicBezTo>
                      <a:pt x="631" y="287"/>
                      <a:pt x="631" y="293"/>
                      <a:pt x="632" y="298"/>
                    </a:cubicBezTo>
                    <a:cubicBezTo>
                      <a:pt x="632" y="303"/>
                      <a:pt x="632" y="308"/>
                      <a:pt x="633" y="311"/>
                    </a:cubicBezTo>
                    <a:cubicBezTo>
                      <a:pt x="633" y="318"/>
                      <a:pt x="633" y="321"/>
                      <a:pt x="633" y="321"/>
                    </a:cubicBezTo>
                    <a:lnTo>
                      <a:pt x="603" y="322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2837" name="Freeform 133"/>
              <p:cNvSpPr/>
              <p:nvPr/>
            </p:nvSpPr>
            <p:spPr>
              <a:xfrm>
                <a:off x="4526" y="1127"/>
                <a:ext cx="134" cy="169"/>
              </a:xfrm>
              <a:custGeom>
                <a:avLst/>
                <a:gdLst/>
                <a:ahLst/>
                <a:cxnLst>
                  <a:cxn ang="0">
                    <a:pos x="52" y="169"/>
                  </a:cxn>
                  <a:cxn ang="0">
                    <a:pos x="134" y="12"/>
                  </a:cxn>
                  <a:cxn ang="0">
                    <a:pos x="62" y="43"/>
                  </a:cxn>
                  <a:cxn ang="0">
                    <a:pos x="0" y="0"/>
                  </a:cxn>
                  <a:cxn ang="0">
                    <a:pos x="52" y="169"/>
                  </a:cxn>
                </a:cxnLst>
                <a:pathLst>
                  <a:path w="134" h="169">
                    <a:moveTo>
                      <a:pt x="52" y="169"/>
                    </a:moveTo>
                    <a:lnTo>
                      <a:pt x="134" y="12"/>
                    </a:lnTo>
                    <a:lnTo>
                      <a:pt x="62" y="43"/>
                    </a:lnTo>
                    <a:lnTo>
                      <a:pt x="0" y="0"/>
                    </a:lnTo>
                    <a:lnTo>
                      <a:pt x="52" y="169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32833" name="Group 134"/>
            <p:cNvGrpSpPr/>
            <p:nvPr/>
          </p:nvGrpSpPr>
          <p:grpSpPr>
            <a:xfrm>
              <a:off x="3438" y="1080"/>
              <a:ext cx="1154" cy="660"/>
              <a:chOff x="3438" y="1080"/>
              <a:chExt cx="1154" cy="660"/>
            </a:xfrm>
          </p:grpSpPr>
          <p:sp>
            <p:nvSpPr>
              <p:cNvPr id="32834" name="Freeform 135"/>
              <p:cNvSpPr/>
              <p:nvPr/>
            </p:nvSpPr>
            <p:spPr>
              <a:xfrm>
                <a:off x="3479" y="1195"/>
                <a:ext cx="1113" cy="545"/>
              </a:xfrm>
              <a:custGeom>
                <a:avLst/>
                <a:gdLst/>
                <a:ahLst/>
                <a:cxnLst>
                  <a:cxn ang="0">
                    <a:pos x="91" y="30"/>
                  </a:cxn>
                  <a:cxn ang="0">
                    <a:pos x="98" y="115"/>
                  </a:cxn>
                  <a:cxn ang="0">
                    <a:pos x="188" y="406"/>
                  </a:cxn>
                  <a:cxn ang="0">
                    <a:pos x="254" y="512"/>
                  </a:cxn>
                  <a:cxn ang="0">
                    <a:pos x="254" y="515"/>
                  </a:cxn>
                  <a:cxn ang="0">
                    <a:pos x="258" y="515"/>
                  </a:cxn>
                  <a:cxn ang="0">
                    <a:pos x="270" y="533"/>
                  </a:cxn>
                  <a:cxn ang="0">
                    <a:pos x="340" y="618"/>
                  </a:cxn>
                  <a:cxn ang="0">
                    <a:pos x="425" y="695"/>
                  </a:cxn>
                  <a:cxn ang="0">
                    <a:pos x="470" y="731"/>
                  </a:cxn>
                  <a:cxn ang="0">
                    <a:pos x="573" y="794"/>
                  </a:cxn>
                  <a:cxn ang="0">
                    <a:pos x="631" y="822"/>
                  </a:cxn>
                  <a:cxn ang="0">
                    <a:pos x="937" y="904"/>
                  </a:cxn>
                  <a:cxn ang="0">
                    <a:pos x="1035" y="907"/>
                  </a:cxn>
                  <a:cxn ang="0">
                    <a:pos x="1132" y="897"/>
                  </a:cxn>
                  <a:cxn ang="0">
                    <a:pos x="1428" y="806"/>
                  </a:cxn>
                  <a:cxn ang="0">
                    <a:pos x="1472" y="785"/>
                  </a:cxn>
                  <a:cxn ang="0">
                    <a:pos x="1533" y="745"/>
                  </a:cxn>
                  <a:cxn ang="0">
                    <a:pos x="1627" y="676"/>
                  </a:cxn>
                  <a:cxn ang="0">
                    <a:pos x="1860" y="367"/>
                  </a:cxn>
                  <a:cxn ang="0">
                    <a:pos x="1923" y="192"/>
                  </a:cxn>
                  <a:cxn ang="0">
                    <a:pos x="1939" y="122"/>
                  </a:cxn>
                  <a:cxn ang="0">
                    <a:pos x="1926" y="192"/>
                  </a:cxn>
                  <a:cxn ang="0">
                    <a:pos x="1865" y="373"/>
                  </a:cxn>
                  <a:cxn ang="0">
                    <a:pos x="1639" y="691"/>
                  </a:cxn>
                  <a:cxn ang="0">
                    <a:pos x="1496" y="801"/>
                  </a:cxn>
                  <a:cxn ang="0">
                    <a:pos x="1472" y="815"/>
                  </a:cxn>
                  <a:cxn ang="0">
                    <a:pos x="1202" y="921"/>
                  </a:cxn>
                  <a:cxn ang="0">
                    <a:pos x="1071" y="944"/>
                  </a:cxn>
                  <a:cxn ang="0">
                    <a:pos x="1002" y="945"/>
                  </a:cxn>
                  <a:cxn ang="0">
                    <a:pos x="671" y="897"/>
                  </a:cxn>
                  <a:cxn ang="0">
                    <a:pos x="577" y="862"/>
                  </a:cxn>
                  <a:cxn ang="0">
                    <a:pos x="491" y="815"/>
                  </a:cxn>
                  <a:cxn ang="0">
                    <a:pos x="409" y="764"/>
                  </a:cxn>
                  <a:cxn ang="0">
                    <a:pos x="336" y="707"/>
                  </a:cxn>
                  <a:cxn ang="0">
                    <a:pos x="253" y="618"/>
                  </a:cxn>
                  <a:cxn ang="0">
                    <a:pos x="206" y="568"/>
                  </a:cxn>
                  <a:cxn ang="0">
                    <a:pos x="197" y="557"/>
                  </a:cxn>
                  <a:cxn ang="0">
                    <a:pos x="179" y="531"/>
                  </a:cxn>
                  <a:cxn ang="0">
                    <a:pos x="49" y="270"/>
                  </a:cxn>
                  <a:cxn ang="0">
                    <a:pos x="5" y="77"/>
                  </a:cxn>
                  <a:cxn ang="0">
                    <a:pos x="0" y="3"/>
                  </a:cxn>
                </a:cxnLst>
                <a:pathLst>
                  <a:path w="639" h="313">
                    <a:moveTo>
                      <a:pt x="29" y="0"/>
                    </a:moveTo>
                    <a:cubicBezTo>
                      <a:pt x="29" y="0"/>
                      <a:pt x="29" y="4"/>
                      <a:pt x="30" y="10"/>
                    </a:cubicBezTo>
                    <a:cubicBezTo>
                      <a:pt x="30" y="14"/>
                      <a:pt x="30" y="18"/>
                      <a:pt x="30" y="22"/>
                    </a:cubicBezTo>
                    <a:cubicBezTo>
                      <a:pt x="31" y="27"/>
                      <a:pt x="31" y="32"/>
                      <a:pt x="32" y="38"/>
                    </a:cubicBezTo>
                    <a:cubicBezTo>
                      <a:pt x="34" y="50"/>
                      <a:pt x="37" y="65"/>
                      <a:pt x="41" y="81"/>
                    </a:cubicBezTo>
                    <a:cubicBezTo>
                      <a:pt x="46" y="97"/>
                      <a:pt x="53" y="115"/>
                      <a:pt x="62" y="134"/>
                    </a:cubicBezTo>
                    <a:cubicBezTo>
                      <a:pt x="67" y="143"/>
                      <a:pt x="73" y="153"/>
                      <a:pt x="79" y="162"/>
                    </a:cubicBezTo>
                    <a:cubicBezTo>
                      <a:pt x="80" y="164"/>
                      <a:pt x="82" y="167"/>
                      <a:pt x="84" y="169"/>
                    </a:cubicBezTo>
                    <a:cubicBezTo>
                      <a:pt x="84" y="170"/>
                      <a:pt x="84" y="170"/>
                      <a:pt x="84" y="170"/>
                    </a:cubicBezTo>
                    <a:cubicBezTo>
                      <a:pt x="84" y="169"/>
                      <a:pt x="84" y="170"/>
                      <a:pt x="84" y="170"/>
                    </a:cubicBezTo>
                    <a:cubicBezTo>
                      <a:pt x="84" y="170"/>
                      <a:pt x="84" y="170"/>
                      <a:pt x="84" y="170"/>
                    </a:cubicBezTo>
                    <a:cubicBezTo>
                      <a:pt x="85" y="170"/>
                      <a:pt x="85" y="170"/>
                      <a:pt x="85" y="170"/>
                    </a:cubicBezTo>
                    <a:cubicBezTo>
                      <a:pt x="86" y="172"/>
                      <a:pt x="86" y="172"/>
                      <a:pt x="86" y="172"/>
                    </a:cubicBezTo>
                    <a:cubicBezTo>
                      <a:pt x="89" y="176"/>
                      <a:pt x="89" y="176"/>
                      <a:pt x="89" y="176"/>
                    </a:cubicBezTo>
                    <a:cubicBezTo>
                      <a:pt x="93" y="180"/>
                      <a:pt x="96" y="185"/>
                      <a:pt x="100" y="190"/>
                    </a:cubicBezTo>
                    <a:cubicBezTo>
                      <a:pt x="104" y="195"/>
                      <a:pt x="108" y="199"/>
                      <a:pt x="112" y="204"/>
                    </a:cubicBezTo>
                    <a:cubicBezTo>
                      <a:pt x="117" y="208"/>
                      <a:pt x="121" y="213"/>
                      <a:pt x="125" y="217"/>
                    </a:cubicBezTo>
                    <a:cubicBezTo>
                      <a:pt x="130" y="221"/>
                      <a:pt x="135" y="225"/>
                      <a:pt x="140" y="229"/>
                    </a:cubicBezTo>
                    <a:cubicBezTo>
                      <a:pt x="142" y="231"/>
                      <a:pt x="145" y="234"/>
                      <a:pt x="147" y="236"/>
                    </a:cubicBezTo>
                    <a:cubicBezTo>
                      <a:pt x="150" y="238"/>
                      <a:pt x="153" y="239"/>
                      <a:pt x="155" y="241"/>
                    </a:cubicBezTo>
                    <a:cubicBezTo>
                      <a:pt x="161" y="245"/>
                      <a:pt x="166" y="249"/>
                      <a:pt x="172" y="253"/>
                    </a:cubicBezTo>
                    <a:cubicBezTo>
                      <a:pt x="178" y="256"/>
                      <a:pt x="183" y="259"/>
                      <a:pt x="189" y="262"/>
                    </a:cubicBezTo>
                    <a:cubicBezTo>
                      <a:pt x="192" y="264"/>
                      <a:pt x="195" y="266"/>
                      <a:pt x="198" y="267"/>
                    </a:cubicBezTo>
                    <a:cubicBezTo>
                      <a:pt x="208" y="271"/>
                      <a:pt x="208" y="271"/>
                      <a:pt x="208" y="271"/>
                    </a:cubicBezTo>
                    <a:cubicBezTo>
                      <a:pt x="214" y="274"/>
                      <a:pt x="220" y="277"/>
                      <a:pt x="227" y="280"/>
                    </a:cubicBezTo>
                    <a:cubicBezTo>
                      <a:pt x="253" y="289"/>
                      <a:pt x="281" y="295"/>
                      <a:pt x="309" y="298"/>
                    </a:cubicBezTo>
                    <a:cubicBezTo>
                      <a:pt x="316" y="298"/>
                      <a:pt x="323" y="298"/>
                      <a:pt x="330" y="298"/>
                    </a:cubicBezTo>
                    <a:cubicBezTo>
                      <a:pt x="334" y="298"/>
                      <a:pt x="337" y="299"/>
                      <a:pt x="341" y="299"/>
                    </a:cubicBezTo>
                    <a:cubicBezTo>
                      <a:pt x="352" y="298"/>
                      <a:pt x="352" y="298"/>
                      <a:pt x="352" y="298"/>
                    </a:cubicBezTo>
                    <a:cubicBezTo>
                      <a:pt x="359" y="297"/>
                      <a:pt x="366" y="297"/>
                      <a:pt x="373" y="296"/>
                    </a:cubicBezTo>
                    <a:cubicBezTo>
                      <a:pt x="380" y="295"/>
                      <a:pt x="387" y="294"/>
                      <a:pt x="393" y="293"/>
                    </a:cubicBezTo>
                    <a:cubicBezTo>
                      <a:pt x="421" y="287"/>
                      <a:pt x="447" y="278"/>
                      <a:pt x="471" y="266"/>
                    </a:cubicBezTo>
                    <a:cubicBezTo>
                      <a:pt x="474" y="264"/>
                      <a:pt x="477" y="263"/>
                      <a:pt x="480" y="261"/>
                    </a:cubicBezTo>
                    <a:cubicBezTo>
                      <a:pt x="485" y="259"/>
                      <a:pt x="485" y="259"/>
                      <a:pt x="485" y="259"/>
                    </a:cubicBezTo>
                    <a:cubicBezTo>
                      <a:pt x="489" y="256"/>
                      <a:pt x="489" y="256"/>
                      <a:pt x="489" y="256"/>
                    </a:cubicBezTo>
                    <a:cubicBezTo>
                      <a:pt x="494" y="253"/>
                      <a:pt x="500" y="249"/>
                      <a:pt x="505" y="246"/>
                    </a:cubicBezTo>
                    <a:cubicBezTo>
                      <a:pt x="511" y="243"/>
                      <a:pt x="516" y="239"/>
                      <a:pt x="521" y="235"/>
                    </a:cubicBezTo>
                    <a:cubicBezTo>
                      <a:pt x="526" y="231"/>
                      <a:pt x="531" y="227"/>
                      <a:pt x="536" y="223"/>
                    </a:cubicBezTo>
                    <a:cubicBezTo>
                      <a:pt x="554" y="207"/>
                      <a:pt x="570" y="189"/>
                      <a:pt x="583" y="172"/>
                    </a:cubicBezTo>
                    <a:cubicBezTo>
                      <a:pt x="595" y="155"/>
                      <a:pt x="605" y="137"/>
                      <a:pt x="613" y="121"/>
                    </a:cubicBezTo>
                    <a:cubicBezTo>
                      <a:pt x="621" y="106"/>
                      <a:pt x="626" y="91"/>
                      <a:pt x="629" y="79"/>
                    </a:cubicBezTo>
                    <a:cubicBezTo>
                      <a:pt x="631" y="73"/>
                      <a:pt x="633" y="67"/>
                      <a:pt x="634" y="63"/>
                    </a:cubicBezTo>
                    <a:cubicBezTo>
                      <a:pt x="635" y="58"/>
                      <a:pt x="636" y="54"/>
                      <a:pt x="637" y="50"/>
                    </a:cubicBezTo>
                    <a:cubicBezTo>
                      <a:pt x="638" y="44"/>
                      <a:pt x="639" y="40"/>
                      <a:pt x="639" y="40"/>
                    </a:cubicBezTo>
                    <a:cubicBezTo>
                      <a:pt x="639" y="40"/>
                      <a:pt x="638" y="44"/>
                      <a:pt x="637" y="50"/>
                    </a:cubicBezTo>
                    <a:cubicBezTo>
                      <a:pt x="637" y="54"/>
                      <a:pt x="636" y="58"/>
                      <a:pt x="635" y="63"/>
                    </a:cubicBezTo>
                    <a:cubicBezTo>
                      <a:pt x="634" y="68"/>
                      <a:pt x="632" y="73"/>
                      <a:pt x="631" y="79"/>
                    </a:cubicBezTo>
                    <a:cubicBezTo>
                      <a:pt x="627" y="92"/>
                      <a:pt x="623" y="106"/>
                      <a:pt x="615" y="123"/>
                    </a:cubicBezTo>
                    <a:cubicBezTo>
                      <a:pt x="608" y="139"/>
                      <a:pt x="599" y="157"/>
                      <a:pt x="586" y="175"/>
                    </a:cubicBezTo>
                    <a:cubicBezTo>
                      <a:pt x="574" y="193"/>
                      <a:pt x="559" y="211"/>
                      <a:pt x="540" y="228"/>
                    </a:cubicBezTo>
                    <a:cubicBezTo>
                      <a:pt x="530" y="237"/>
                      <a:pt x="521" y="245"/>
                      <a:pt x="510" y="253"/>
                    </a:cubicBezTo>
                    <a:cubicBezTo>
                      <a:pt x="504" y="256"/>
                      <a:pt x="499" y="260"/>
                      <a:pt x="493" y="264"/>
                    </a:cubicBezTo>
                    <a:cubicBezTo>
                      <a:pt x="489" y="267"/>
                      <a:pt x="489" y="267"/>
                      <a:pt x="489" y="267"/>
                    </a:cubicBezTo>
                    <a:cubicBezTo>
                      <a:pt x="485" y="269"/>
                      <a:pt x="485" y="269"/>
                      <a:pt x="485" y="269"/>
                    </a:cubicBezTo>
                    <a:cubicBezTo>
                      <a:pt x="481" y="271"/>
                      <a:pt x="478" y="272"/>
                      <a:pt x="475" y="274"/>
                    </a:cubicBezTo>
                    <a:cubicBezTo>
                      <a:pt x="451" y="288"/>
                      <a:pt x="424" y="297"/>
                      <a:pt x="396" y="304"/>
                    </a:cubicBezTo>
                    <a:cubicBezTo>
                      <a:pt x="389" y="306"/>
                      <a:pt x="382" y="307"/>
                      <a:pt x="374" y="309"/>
                    </a:cubicBezTo>
                    <a:cubicBezTo>
                      <a:pt x="367" y="310"/>
                      <a:pt x="360" y="310"/>
                      <a:pt x="353" y="311"/>
                    </a:cubicBezTo>
                    <a:cubicBezTo>
                      <a:pt x="342" y="312"/>
                      <a:pt x="342" y="312"/>
                      <a:pt x="342" y="312"/>
                    </a:cubicBezTo>
                    <a:cubicBezTo>
                      <a:pt x="338" y="313"/>
                      <a:pt x="334" y="312"/>
                      <a:pt x="330" y="312"/>
                    </a:cubicBezTo>
                    <a:cubicBezTo>
                      <a:pt x="323" y="312"/>
                      <a:pt x="316" y="313"/>
                      <a:pt x="308" y="312"/>
                    </a:cubicBezTo>
                    <a:cubicBezTo>
                      <a:pt x="278" y="311"/>
                      <a:pt x="249" y="305"/>
                      <a:pt x="221" y="296"/>
                    </a:cubicBezTo>
                    <a:cubicBezTo>
                      <a:pt x="214" y="294"/>
                      <a:pt x="207" y="291"/>
                      <a:pt x="201" y="288"/>
                    </a:cubicBezTo>
                    <a:cubicBezTo>
                      <a:pt x="190" y="284"/>
                      <a:pt x="190" y="284"/>
                      <a:pt x="190" y="284"/>
                    </a:cubicBezTo>
                    <a:cubicBezTo>
                      <a:pt x="187" y="283"/>
                      <a:pt x="184" y="281"/>
                      <a:pt x="181" y="279"/>
                    </a:cubicBezTo>
                    <a:cubicBezTo>
                      <a:pt x="174" y="276"/>
                      <a:pt x="168" y="273"/>
                      <a:pt x="162" y="269"/>
                    </a:cubicBezTo>
                    <a:cubicBezTo>
                      <a:pt x="156" y="265"/>
                      <a:pt x="150" y="262"/>
                      <a:pt x="144" y="258"/>
                    </a:cubicBezTo>
                    <a:cubicBezTo>
                      <a:pt x="141" y="256"/>
                      <a:pt x="138" y="254"/>
                      <a:pt x="135" y="252"/>
                    </a:cubicBezTo>
                    <a:cubicBezTo>
                      <a:pt x="132" y="250"/>
                      <a:pt x="130" y="248"/>
                      <a:pt x="127" y="246"/>
                    </a:cubicBezTo>
                    <a:cubicBezTo>
                      <a:pt x="122" y="241"/>
                      <a:pt x="116" y="237"/>
                      <a:pt x="111" y="233"/>
                    </a:cubicBezTo>
                    <a:cubicBezTo>
                      <a:pt x="106" y="228"/>
                      <a:pt x="101" y="223"/>
                      <a:pt x="96" y="219"/>
                    </a:cubicBezTo>
                    <a:cubicBezTo>
                      <a:pt x="91" y="214"/>
                      <a:pt x="86" y="209"/>
                      <a:pt x="83" y="204"/>
                    </a:cubicBezTo>
                    <a:cubicBezTo>
                      <a:pt x="79" y="200"/>
                      <a:pt x="75" y="195"/>
                      <a:pt x="71" y="190"/>
                    </a:cubicBezTo>
                    <a:cubicBezTo>
                      <a:pt x="68" y="187"/>
                      <a:pt x="68" y="187"/>
                      <a:pt x="68" y="187"/>
                    </a:cubicBezTo>
                    <a:cubicBezTo>
                      <a:pt x="66" y="185"/>
                      <a:pt x="66" y="185"/>
                      <a:pt x="66" y="185"/>
                    </a:cubicBezTo>
                    <a:cubicBezTo>
                      <a:pt x="65" y="184"/>
                      <a:pt x="65" y="184"/>
                      <a:pt x="65" y="184"/>
                    </a:cubicBezTo>
                    <a:cubicBezTo>
                      <a:pt x="65" y="183"/>
                      <a:pt x="65" y="183"/>
                      <a:pt x="65" y="183"/>
                    </a:cubicBezTo>
                    <a:cubicBezTo>
                      <a:pt x="63" y="180"/>
                      <a:pt x="61" y="178"/>
                      <a:pt x="59" y="175"/>
                    </a:cubicBezTo>
                    <a:cubicBezTo>
                      <a:pt x="52" y="165"/>
                      <a:pt x="46" y="155"/>
                      <a:pt x="40" y="146"/>
                    </a:cubicBezTo>
                    <a:cubicBezTo>
                      <a:pt x="29" y="126"/>
                      <a:pt x="22" y="106"/>
                      <a:pt x="16" y="89"/>
                    </a:cubicBezTo>
                    <a:cubicBezTo>
                      <a:pt x="10" y="71"/>
                      <a:pt x="6" y="56"/>
                      <a:pt x="4" y="43"/>
                    </a:cubicBezTo>
                    <a:cubicBezTo>
                      <a:pt x="3" y="36"/>
                      <a:pt x="2" y="30"/>
                      <a:pt x="2" y="25"/>
                    </a:cubicBezTo>
                    <a:cubicBezTo>
                      <a:pt x="1" y="20"/>
                      <a:pt x="1" y="15"/>
                      <a:pt x="0" y="12"/>
                    </a:cubicBezTo>
                    <a:cubicBezTo>
                      <a:pt x="0" y="5"/>
                      <a:pt x="0" y="1"/>
                      <a:pt x="0" y="1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2835" name="Freeform 136"/>
              <p:cNvSpPr/>
              <p:nvPr/>
            </p:nvSpPr>
            <p:spPr>
              <a:xfrm>
                <a:off x="3438" y="1080"/>
                <a:ext cx="132" cy="167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0" y="160"/>
                  </a:cxn>
                  <a:cxn ang="0">
                    <a:pos x="68" y="125"/>
                  </a:cxn>
                  <a:cxn ang="0">
                    <a:pos x="132" y="167"/>
                  </a:cxn>
                  <a:cxn ang="0">
                    <a:pos x="76" y="0"/>
                  </a:cxn>
                </a:cxnLst>
                <a:pathLst>
                  <a:path w="132" h="167">
                    <a:moveTo>
                      <a:pt x="76" y="0"/>
                    </a:moveTo>
                    <a:lnTo>
                      <a:pt x="0" y="160"/>
                    </a:lnTo>
                    <a:lnTo>
                      <a:pt x="68" y="125"/>
                    </a:lnTo>
                    <a:lnTo>
                      <a:pt x="132" y="16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110729" name="Group 137"/>
          <p:cNvGrpSpPr/>
          <p:nvPr/>
        </p:nvGrpSpPr>
        <p:grpSpPr>
          <a:xfrm>
            <a:off x="4560888" y="2051050"/>
            <a:ext cx="927100" cy="506413"/>
            <a:chOff x="2875" y="1177"/>
            <a:chExt cx="584" cy="319"/>
          </a:xfrm>
        </p:grpSpPr>
        <p:sp>
          <p:nvSpPr>
            <p:cNvPr id="32830" name="Freeform 138"/>
            <p:cNvSpPr/>
            <p:nvPr/>
          </p:nvSpPr>
          <p:spPr>
            <a:xfrm>
              <a:off x="2875" y="1177"/>
              <a:ext cx="443" cy="319"/>
            </a:xfrm>
            <a:custGeom>
              <a:avLst/>
              <a:gdLst/>
              <a:ahLst/>
              <a:cxnLst>
                <a:cxn ang="0">
                  <a:pos x="773" y="112"/>
                </a:cxn>
                <a:cxn ang="0">
                  <a:pos x="752" y="89"/>
                </a:cxn>
                <a:cxn ang="0">
                  <a:pos x="703" y="42"/>
                </a:cxn>
                <a:cxn ang="0">
                  <a:pos x="638" y="12"/>
                </a:cxn>
                <a:cxn ang="0">
                  <a:pos x="565" y="0"/>
                </a:cxn>
                <a:cxn ang="0">
                  <a:pos x="490" y="9"/>
                </a:cxn>
                <a:cxn ang="0">
                  <a:pos x="422" y="37"/>
                </a:cxn>
                <a:cxn ang="0">
                  <a:pos x="368" y="82"/>
                </a:cxn>
                <a:cxn ang="0">
                  <a:pos x="347" y="106"/>
                </a:cxn>
                <a:cxn ang="0">
                  <a:pos x="331" y="134"/>
                </a:cxn>
                <a:cxn ang="0">
                  <a:pos x="323" y="146"/>
                </a:cxn>
                <a:cxn ang="0">
                  <a:pos x="295" y="143"/>
                </a:cxn>
                <a:cxn ang="0">
                  <a:pos x="143" y="242"/>
                </a:cxn>
                <a:cxn ang="0">
                  <a:pos x="9" y="347"/>
                </a:cxn>
                <a:cxn ang="0">
                  <a:pos x="0" y="397"/>
                </a:cxn>
                <a:cxn ang="0">
                  <a:pos x="159" y="556"/>
                </a:cxn>
                <a:cxn ang="0">
                  <a:pos x="176" y="553"/>
                </a:cxn>
                <a:cxn ang="0">
                  <a:pos x="195" y="556"/>
                </a:cxn>
                <a:cxn ang="0">
                  <a:pos x="331" y="556"/>
                </a:cxn>
                <a:cxn ang="0">
                  <a:pos x="773" y="115"/>
                </a:cxn>
                <a:cxn ang="0">
                  <a:pos x="773" y="112"/>
                </a:cxn>
              </a:cxnLst>
              <a:pathLst>
                <a:path w="254" h="183">
                  <a:moveTo>
                    <a:pt x="254" y="37"/>
                  </a:moveTo>
                  <a:cubicBezTo>
                    <a:pt x="252" y="35"/>
                    <a:pt x="250" y="32"/>
                    <a:pt x="247" y="29"/>
                  </a:cubicBezTo>
                  <a:cubicBezTo>
                    <a:pt x="243" y="24"/>
                    <a:pt x="237" y="19"/>
                    <a:pt x="231" y="14"/>
                  </a:cubicBezTo>
                  <a:cubicBezTo>
                    <a:pt x="225" y="10"/>
                    <a:pt x="218" y="7"/>
                    <a:pt x="210" y="4"/>
                  </a:cubicBezTo>
                  <a:cubicBezTo>
                    <a:pt x="202" y="1"/>
                    <a:pt x="193" y="0"/>
                    <a:pt x="186" y="0"/>
                  </a:cubicBezTo>
                  <a:cubicBezTo>
                    <a:pt x="177" y="0"/>
                    <a:pt x="169" y="1"/>
                    <a:pt x="161" y="3"/>
                  </a:cubicBezTo>
                  <a:cubicBezTo>
                    <a:pt x="153" y="5"/>
                    <a:pt x="145" y="8"/>
                    <a:pt x="139" y="12"/>
                  </a:cubicBezTo>
                  <a:cubicBezTo>
                    <a:pt x="132" y="17"/>
                    <a:pt x="126" y="22"/>
                    <a:pt x="121" y="27"/>
                  </a:cubicBezTo>
                  <a:cubicBezTo>
                    <a:pt x="118" y="30"/>
                    <a:pt x="116" y="32"/>
                    <a:pt x="114" y="35"/>
                  </a:cubicBezTo>
                  <a:cubicBezTo>
                    <a:pt x="112" y="38"/>
                    <a:pt x="110" y="41"/>
                    <a:pt x="109" y="44"/>
                  </a:cubicBezTo>
                  <a:cubicBezTo>
                    <a:pt x="108" y="45"/>
                    <a:pt x="107" y="47"/>
                    <a:pt x="106" y="48"/>
                  </a:cubicBezTo>
                  <a:cubicBezTo>
                    <a:pt x="103" y="48"/>
                    <a:pt x="100" y="47"/>
                    <a:pt x="97" y="47"/>
                  </a:cubicBezTo>
                  <a:cubicBezTo>
                    <a:pt x="74" y="47"/>
                    <a:pt x="55" y="61"/>
                    <a:pt x="47" y="80"/>
                  </a:cubicBezTo>
                  <a:cubicBezTo>
                    <a:pt x="26" y="82"/>
                    <a:pt x="9" y="96"/>
                    <a:pt x="3" y="114"/>
                  </a:cubicBezTo>
                  <a:cubicBezTo>
                    <a:pt x="1" y="120"/>
                    <a:pt x="0" y="125"/>
                    <a:pt x="0" y="131"/>
                  </a:cubicBezTo>
                  <a:cubicBezTo>
                    <a:pt x="0" y="160"/>
                    <a:pt x="23" y="183"/>
                    <a:pt x="52" y="183"/>
                  </a:cubicBezTo>
                  <a:cubicBezTo>
                    <a:pt x="54" y="183"/>
                    <a:pt x="56" y="182"/>
                    <a:pt x="58" y="182"/>
                  </a:cubicBezTo>
                  <a:cubicBezTo>
                    <a:pt x="60" y="182"/>
                    <a:pt x="62" y="183"/>
                    <a:pt x="64" y="183"/>
                  </a:cubicBezTo>
                  <a:cubicBezTo>
                    <a:pt x="109" y="183"/>
                    <a:pt x="109" y="183"/>
                    <a:pt x="109" y="183"/>
                  </a:cubicBezTo>
                  <a:cubicBezTo>
                    <a:pt x="254" y="38"/>
                    <a:pt x="254" y="38"/>
                    <a:pt x="254" y="38"/>
                  </a:cubicBezTo>
                  <a:lnTo>
                    <a:pt x="254" y="37"/>
                  </a:lnTo>
                  <a:close/>
                </a:path>
              </a:pathLst>
            </a:custGeom>
            <a:solidFill>
              <a:srgbClr val="FFF1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31" name="Freeform 139"/>
            <p:cNvSpPr/>
            <p:nvPr/>
          </p:nvSpPr>
          <p:spPr>
            <a:xfrm>
              <a:off x="3065" y="1242"/>
              <a:ext cx="394" cy="252"/>
            </a:xfrm>
            <a:custGeom>
              <a:avLst/>
              <a:gdLst/>
              <a:ahLst/>
              <a:cxnLst>
                <a:cxn ang="0">
                  <a:pos x="683" y="229"/>
                </a:cxn>
                <a:cxn ang="0">
                  <a:pos x="478" y="24"/>
                </a:cxn>
                <a:cxn ang="0">
                  <a:pos x="457" y="28"/>
                </a:cxn>
                <a:cxn ang="0">
                  <a:pos x="453" y="24"/>
                </a:cxn>
                <a:cxn ang="0">
                  <a:pos x="441" y="0"/>
                </a:cxn>
                <a:cxn ang="0">
                  <a:pos x="0" y="438"/>
                </a:cxn>
                <a:cxn ang="0">
                  <a:pos x="483" y="438"/>
                </a:cxn>
                <a:cxn ang="0">
                  <a:pos x="499" y="434"/>
                </a:cxn>
                <a:cxn ang="0">
                  <a:pos x="687" y="233"/>
                </a:cxn>
                <a:cxn ang="0">
                  <a:pos x="683" y="229"/>
                </a:cxn>
              </a:cxnLst>
              <a:pathLst>
                <a:path w="226" h="145">
                  <a:moveTo>
                    <a:pt x="225" y="76"/>
                  </a:moveTo>
                  <a:cubicBezTo>
                    <a:pt x="225" y="39"/>
                    <a:pt x="195" y="8"/>
                    <a:pt x="157" y="8"/>
                  </a:cubicBezTo>
                  <a:cubicBezTo>
                    <a:pt x="155" y="8"/>
                    <a:pt x="152" y="9"/>
                    <a:pt x="150" y="9"/>
                  </a:cubicBezTo>
                  <a:cubicBezTo>
                    <a:pt x="150" y="8"/>
                    <a:pt x="150" y="8"/>
                    <a:pt x="149" y="8"/>
                  </a:cubicBezTo>
                  <a:cubicBezTo>
                    <a:pt x="148" y="5"/>
                    <a:pt x="147" y="3"/>
                    <a:pt x="145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159" y="145"/>
                    <a:pt x="159" y="145"/>
                    <a:pt x="159" y="145"/>
                  </a:cubicBezTo>
                  <a:cubicBezTo>
                    <a:pt x="161" y="145"/>
                    <a:pt x="162" y="145"/>
                    <a:pt x="164" y="144"/>
                  </a:cubicBezTo>
                  <a:cubicBezTo>
                    <a:pt x="198" y="141"/>
                    <a:pt x="226" y="112"/>
                    <a:pt x="226" y="77"/>
                  </a:cubicBezTo>
                  <a:lnTo>
                    <a:pt x="225" y="76"/>
                  </a:lnTo>
                  <a:close/>
                </a:path>
              </a:pathLst>
            </a:custGeom>
            <a:solidFill>
              <a:srgbClr val="FFD5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0732" name="Group 140"/>
          <p:cNvGrpSpPr/>
          <p:nvPr/>
        </p:nvGrpSpPr>
        <p:grpSpPr>
          <a:xfrm>
            <a:off x="5454650" y="1358900"/>
            <a:ext cx="1209675" cy="658813"/>
            <a:chOff x="3438" y="741"/>
            <a:chExt cx="762" cy="415"/>
          </a:xfrm>
        </p:grpSpPr>
        <p:grpSp>
          <p:nvGrpSpPr>
            <p:cNvPr id="32826" name="Group 141"/>
            <p:cNvGrpSpPr/>
            <p:nvPr/>
          </p:nvGrpSpPr>
          <p:grpSpPr>
            <a:xfrm>
              <a:off x="3438" y="741"/>
              <a:ext cx="762" cy="415"/>
              <a:chOff x="3438" y="741"/>
              <a:chExt cx="762" cy="415"/>
            </a:xfrm>
          </p:grpSpPr>
          <p:sp>
            <p:nvSpPr>
              <p:cNvPr id="32828" name="Freeform 142"/>
              <p:cNvSpPr/>
              <p:nvPr/>
            </p:nvSpPr>
            <p:spPr>
              <a:xfrm>
                <a:off x="3438" y="741"/>
                <a:ext cx="754" cy="259"/>
              </a:xfrm>
              <a:custGeom>
                <a:avLst/>
                <a:gdLst/>
                <a:ahLst/>
                <a:cxnLst>
                  <a:cxn ang="0">
                    <a:pos x="1142" y="318"/>
                  </a:cxn>
                  <a:cxn ang="0">
                    <a:pos x="944" y="191"/>
                  </a:cxn>
                  <a:cxn ang="0">
                    <a:pos x="904" y="193"/>
                  </a:cxn>
                  <a:cxn ang="0">
                    <a:pos x="895" y="172"/>
                  </a:cxn>
                  <a:cxn ang="0">
                    <a:pos x="874" y="139"/>
                  </a:cxn>
                  <a:cxn ang="0">
                    <a:pos x="846" y="110"/>
                  </a:cxn>
                  <a:cxn ang="0">
                    <a:pos x="777" y="52"/>
                  </a:cxn>
                  <a:cxn ang="0">
                    <a:pos x="688" y="12"/>
                  </a:cxn>
                  <a:cxn ang="0">
                    <a:pos x="589" y="0"/>
                  </a:cxn>
                  <a:cxn ang="0">
                    <a:pos x="495" y="16"/>
                  </a:cxn>
                  <a:cxn ang="0">
                    <a:pos x="409" y="57"/>
                  </a:cxn>
                  <a:cxn ang="0">
                    <a:pos x="347" y="118"/>
                  </a:cxn>
                  <a:cxn ang="0">
                    <a:pos x="322" y="148"/>
                  </a:cxn>
                  <a:cxn ang="0">
                    <a:pos x="300" y="181"/>
                  </a:cxn>
                  <a:cxn ang="0">
                    <a:pos x="298" y="188"/>
                  </a:cxn>
                  <a:cxn ang="0">
                    <a:pos x="270" y="184"/>
                  </a:cxn>
                  <a:cxn ang="0">
                    <a:pos x="0" y="450"/>
                  </a:cxn>
                  <a:cxn ang="0">
                    <a:pos x="1313" y="450"/>
                  </a:cxn>
                  <a:cxn ang="0">
                    <a:pos x="1142" y="318"/>
                  </a:cxn>
                </a:cxnLst>
                <a:pathLst>
                  <a:path w="433" h="149">
                    <a:moveTo>
                      <a:pt x="377" y="105"/>
                    </a:moveTo>
                    <a:cubicBezTo>
                      <a:pt x="366" y="80"/>
                      <a:pt x="340" y="63"/>
                      <a:pt x="311" y="63"/>
                    </a:cubicBezTo>
                    <a:cubicBezTo>
                      <a:pt x="307" y="63"/>
                      <a:pt x="302" y="63"/>
                      <a:pt x="298" y="64"/>
                    </a:cubicBezTo>
                    <a:cubicBezTo>
                      <a:pt x="297" y="62"/>
                      <a:pt x="296" y="59"/>
                      <a:pt x="295" y="57"/>
                    </a:cubicBezTo>
                    <a:cubicBezTo>
                      <a:pt x="293" y="54"/>
                      <a:pt x="291" y="50"/>
                      <a:pt x="288" y="46"/>
                    </a:cubicBezTo>
                    <a:cubicBezTo>
                      <a:pt x="285" y="43"/>
                      <a:pt x="283" y="39"/>
                      <a:pt x="279" y="36"/>
                    </a:cubicBezTo>
                    <a:cubicBezTo>
                      <a:pt x="273" y="28"/>
                      <a:pt x="265" y="22"/>
                      <a:pt x="256" y="17"/>
                    </a:cubicBezTo>
                    <a:cubicBezTo>
                      <a:pt x="247" y="11"/>
                      <a:pt x="237" y="7"/>
                      <a:pt x="227" y="4"/>
                    </a:cubicBezTo>
                    <a:cubicBezTo>
                      <a:pt x="216" y="1"/>
                      <a:pt x="206" y="0"/>
                      <a:pt x="194" y="0"/>
                    </a:cubicBezTo>
                    <a:cubicBezTo>
                      <a:pt x="184" y="0"/>
                      <a:pt x="173" y="2"/>
                      <a:pt x="163" y="5"/>
                    </a:cubicBezTo>
                    <a:cubicBezTo>
                      <a:pt x="153" y="9"/>
                      <a:pt x="143" y="13"/>
                      <a:pt x="135" y="19"/>
                    </a:cubicBezTo>
                    <a:cubicBezTo>
                      <a:pt x="127" y="25"/>
                      <a:pt x="119" y="31"/>
                      <a:pt x="114" y="39"/>
                    </a:cubicBezTo>
                    <a:cubicBezTo>
                      <a:pt x="110" y="42"/>
                      <a:pt x="108" y="46"/>
                      <a:pt x="106" y="49"/>
                    </a:cubicBezTo>
                    <a:cubicBezTo>
                      <a:pt x="103" y="53"/>
                      <a:pt x="101" y="57"/>
                      <a:pt x="99" y="60"/>
                    </a:cubicBezTo>
                    <a:cubicBezTo>
                      <a:pt x="99" y="61"/>
                      <a:pt x="99" y="61"/>
                      <a:pt x="98" y="62"/>
                    </a:cubicBezTo>
                    <a:cubicBezTo>
                      <a:pt x="95" y="61"/>
                      <a:pt x="92" y="61"/>
                      <a:pt x="89" y="61"/>
                    </a:cubicBezTo>
                    <a:cubicBezTo>
                      <a:pt x="40" y="61"/>
                      <a:pt x="1" y="100"/>
                      <a:pt x="0" y="149"/>
                    </a:cubicBezTo>
                    <a:cubicBezTo>
                      <a:pt x="433" y="149"/>
                      <a:pt x="433" y="149"/>
                      <a:pt x="433" y="149"/>
                    </a:cubicBezTo>
                    <a:cubicBezTo>
                      <a:pt x="425" y="125"/>
                      <a:pt x="403" y="107"/>
                      <a:pt x="377" y="10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2829" name="Freeform 143"/>
              <p:cNvSpPr/>
              <p:nvPr/>
            </p:nvSpPr>
            <p:spPr>
              <a:xfrm>
                <a:off x="3438" y="998"/>
                <a:ext cx="762" cy="1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245" y="271"/>
                  </a:cxn>
                  <a:cxn ang="0">
                    <a:pos x="261" y="274"/>
                  </a:cxn>
                  <a:cxn ang="0">
                    <a:pos x="1072" y="274"/>
                  </a:cxn>
                  <a:cxn ang="0">
                    <a:pos x="1093" y="271"/>
                  </a:cxn>
                  <a:cxn ang="0">
                    <a:pos x="1120" y="274"/>
                  </a:cxn>
                  <a:cxn ang="0">
                    <a:pos x="1326" y="69"/>
                  </a:cxn>
                  <a:cxn ang="0">
                    <a:pos x="1310" y="0"/>
                  </a:cxn>
                  <a:cxn ang="0">
                    <a:pos x="0" y="0"/>
                  </a:cxn>
                </a:cxnLst>
                <a:pathLst>
                  <a:path w="438" h="9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48"/>
                      <a:pt x="35" y="86"/>
                      <a:pt x="81" y="90"/>
                    </a:cubicBezTo>
                    <a:cubicBezTo>
                      <a:pt x="83" y="90"/>
                      <a:pt x="85" y="91"/>
                      <a:pt x="86" y="91"/>
                    </a:cubicBezTo>
                    <a:cubicBezTo>
                      <a:pt x="354" y="91"/>
                      <a:pt x="354" y="91"/>
                      <a:pt x="354" y="91"/>
                    </a:cubicBezTo>
                    <a:cubicBezTo>
                      <a:pt x="357" y="91"/>
                      <a:pt x="359" y="90"/>
                      <a:pt x="361" y="90"/>
                    </a:cubicBezTo>
                    <a:cubicBezTo>
                      <a:pt x="364" y="90"/>
                      <a:pt x="367" y="91"/>
                      <a:pt x="370" y="91"/>
                    </a:cubicBezTo>
                    <a:cubicBezTo>
                      <a:pt x="407" y="91"/>
                      <a:pt x="438" y="60"/>
                      <a:pt x="438" y="23"/>
                    </a:cubicBezTo>
                    <a:cubicBezTo>
                      <a:pt x="438" y="15"/>
                      <a:pt x="436" y="7"/>
                      <a:pt x="43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32827" name="Freeform 144"/>
            <p:cNvSpPr>
              <a:spLocks noEditPoints="1"/>
            </p:cNvSpPr>
            <p:nvPr/>
          </p:nvSpPr>
          <p:spPr>
            <a:xfrm>
              <a:off x="3657" y="845"/>
              <a:ext cx="206" cy="205"/>
            </a:xfrm>
            <a:custGeom>
              <a:avLst/>
              <a:gdLst/>
              <a:ahLst/>
              <a:cxnLst>
                <a:cxn ang="0">
                  <a:pos x="180" y="87"/>
                </a:cxn>
                <a:cxn ang="0">
                  <a:pos x="216" y="97"/>
                </a:cxn>
                <a:cxn ang="0">
                  <a:pos x="244" y="115"/>
                </a:cxn>
                <a:cxn ang="0">
                  <a:pos x="262" y="142"/>
                </a:cxn>
                <a:cxn ang="0">
                  <a:pos x="271" y="179"/>
                </a:cxn>
                <a:cxn ang="0">
                  <a:pos x="271" y="233"/>
                </a:cxn>
                <a:cxn ang="0">
                  <a:pos x="314" y="233"/>
                </a:cxn>
                <a:cxn ang="0">
                  <a:pos x="323" y="179"/>
                </a:cxn>
                <a:cxn ang="0">
                  <a:pos x="314" y="120"/>
                </a:cxn>
                <a:cxn ang="0">
                  <a:pos x="283" y="75"/>
                </a:cxn>
                <a:cxn ang="0">
                  <a:pos x="237" y="45"/>
                </a:cxn>
                <a:cxn ang="0">
                  <a:pos x="180" y="33"/>
                </a:cxn>
                <a:cxn ang="0">
                  <a:pos x="126" y="45"/>
                </a:cxn>
                <a:cxn ang="0">
                  <a:pos x="79" y="75"/>
                </a:cxn>
                <a:cxn ang="0">
                  <a:pos x="49" y="120"/>
                </a:cxn>
                <a:cxn ang="0">
                  <a:pos x="37" y="179"/>
                </a:cxn>
                <a:cxn ang="0">
                  <a:pos x="49" y="233"/>
                </a:cxn>
                <a:cxn ang="0">
                  <a:pos x="79" y="278"/>
                </a:cxn>
                <a:cxn ang="0">
                  <a:pos x="126" y="308"/>
                </a:cxn>
                <a:cxn ang="0">
                  <a:pos x="180" y="320"/>
                </a:cxn>
                <a:cxn ang="0">
                  <a:pos x="237" y="311"/>
                </a:cxn>
                <a:cxn ang="0">
                  <a:pos x="250" y="341"/>
                </a:cxn>
                <a:cxn ang="0">
                  <a:pos x="180" y="356"/>
                </a:cxn>
                <a:cxn ang="0">
                  <a:pos x="110" y="341"/>
                </a:cxn>
                <a:cxn ang="0">
                  <a:pos x="52" y="304"/>
                </a:cxn>
                <a:cxn ang="0">
                  <a:pos x="16" y="247"/>
                </a:cxn>
                <a:cxn ang="0">
                  <a:pos x="0" y="179"/>
                </a:cxn>
                <a:cxn ang="0">
                  <a:pos x="16" y="109"/>
                </a:cxn>
                <a:cxn ang="0">
                  <a:pos x="52" y="52"/>
                </a:cxn>
                <a:cxn ang="0">
                  <a:pos x="110" y="12"/>
                </a:cxn>
                <a:cxn ang="0">
                  <a:pos x="180" y="0"/>
                </a:cxn>
                <a:cxn ang="0">
                  <a:pos x="250" y="12"/>
                </a:cxn>
                <a:cxn ang="0">
                  <a:pos x="307" y="52"/>
                </a:cxn>
                <a:cxn ang="0">
                  <a:pos x="347" y="109"/>
                </a:cxn>
                <a:cxn ang="0">
                  <a:pos x="360" y="179"/>
                </a:cxn>
                <a:cxn ang="0">
                  <a:pos x="335" y="266"/>
                </a:cxn>
                <a:cxn ang="0">
                  <a:pos x="323" y="266"/>
                </a:cxn>
                <a:cxn ang="0">
                  <a:pos x="293" y="266"/>
                </a:cxn>
                <a:cxn ang="0">
                  <a:pos x="271" y="266"/>
                </a:cxn>
                <a:cxn ang="0">
                  <a:pos x="234" y="266"/>
                </a:cxn>
                <a:cxn ang="0">
                  <a:pos x="234" y="247"/>
                </a:cxn>
                <a:cxn ang="0">
                  <a:pos x="180" y="266"/>
                </a:cxn>
                <a:cxn ang="0">
                  <a:pos x="147" y="259"/>
                </a:cxn>
                <a:cxn ang="0">
                  <a:pos x="115" y="241"/>
                </a:cxn>
                <a:cxn ang="0">
                  <a:pos x="98" y="212"/>
                </a:cxn>
                <a:cxn ang="0">
                  <a:pos x="91" y="179"/>
                </a:cxn>
                <a:cxn ang="0">
                  <a:pos x="98" y="142"/>
                </a:cxn>
                <a:cxn ang="0">
                  <a:pos x="115" y="115"/>
                </a:cxn>
                <a:cxn ang="0">
                  <a:pos x="147" y="97"/>
                </a:cxn>
                <a:cxn ang="0">
                  <a:pos x="180" y="87"/>
                </a:cxn>
                <a:cxn ang="0">
                  <a:pos x="234" y="179"/>
                </a:cxn>
                <a:cxn ang="0">
                  <a:pos x="220" y="139"/>
                </a:cxn>
                <a:cxn ang="0">
                  <a:pos x="180" y="123"/>
                </a:cxn>
                <a:cxn ang="0">
                  <a:pos x="143" y="139"/>
                </a:cxn>
                <a:cxn ang="0">
                  <a:pos x="127" y="179"/>
                </a:cxn>
                <a:cxn ang="0">
                  <a:pos x="143" y="214"/>
                </a:cxn>
                <a:cxn ang="0">
                  <a:pos x="180" y="233"/>
                </a:cxn>
                <a:cxn ang="0">
                  <a:pos x="220" y="214"/>
                </a:cxn>
                <a:cxn ang="0">
                  <a:pos x="234" y="179"/>
                </a:cxn>
              </a:cxnLst>
              <a:pathLst>
                <a:path w="118" h="118">
                  <a:moveTo>
                    <a:pt x="59" y="29"/>
                  </a:moveTo>
                  <a:cubicBezTo>
                    <a:pt x="63" y="29"/>
                    <a:pt x="67" y="30"/>
                    <a:pt x="71" y="32"/>
                  </a:cubicBezTo>
                  <a:cubicBezTo>
                    <a:pt x="74" y="33"/>
                    <a:pt x="77" y="35"/>
                    <a:pt x="80" y="38"/>
                  </a:cubicBezTo>
                  <a:cubicBezTo>
                    <a:pt x="83" y="41"/>
                    <a:pt x="85" y="44"/>
                    <a:pt x="86" y="47"/>
                  </a:cubicBezTo>
                  <a:cubicBezTo>
                    <a:pt x="88" y="51"/>
                    <a:pt x="89" y="55"/>
                    <a:pt x="89" y="59"/>
                  </a:cubicBezTo>
                  <a:cubicBezTo>
                    <a:pt x="89" y="77"/>
                    <a:pt x="89" y="77"/>
                    <a:pt x="89" y="77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105" y="71"/>
                    <a:pt x="106" y="65"/>
                    <a:pt x="106" y="59"/>
                  </a:cubicBezTo>
                  <a:cubicBezTo>
                    <a:pt x="106" y="52"/>
                    <a:pt x="105" y="46"/>
                    <a:pt x="103" y="40"/>
                  </a:cubicBezTo>
                  <a:cubicBezTo>
                    <a:pt x="100" y="35"/>
                    <a:pt x="97" y="30"/>
                    <a:pt x="93" y="25"/>
                  </a:cubicBezTo>
                  <a:cubicBezTo>
                    <a:pt x="88" y="21"/>
                    <a:pt x="83" y="18"/>
                    <a:pt x="78" y="15"/>
                  </a:cubicBezTo>
                  <a:cubicBezTo>
                    <a:pt x="72" y="13"/>
                    <a:pt x="66" y="11"/>
                    <a:pt x="59" y="11"/>
                  </a:cubicBezTo>
                  <a:cubicBezTo>
                    <a:pt x="53" y="11"/>
                    <a:pt x="47" y="13"/>
                    <a:pt x="41" y="15"/>
                  </a:cubicBezTo>
                  <a:cubicBezTo>
                    <a:pt x="35" y="18"/>
                    <a:pt x="30" y="21"/>
                    <a:pt x="26" y="25"/>
                  </a:cubicBezTo>
                  <a:cubicBezTo>
                    <a:pt x="22" y="30"/>
                    <a:pt x="18" y="35"/>
                    <a:pt x="16" y="40"/>
                  </a:cubicBezTo>
                  <a:cubicBezTo>
                    <a:pt x="13" y="46"/>
                    <a:pt x="12" y="52"/>
                    <a:pt x="12" y="59"/>
                  </a:cubicBezTo>
                  <a:cubicBezTo>
                    <a:pt x="12" y="65"/>
                    <a:pt x="13" y="71"/>
                    <a:pt x="16" y="77"/>
                  </a:cubicBezTo>
                  <a:cubicBezTo>
                    <a:pt x="18" y="83"/>
                    <a:pt x="22" y="88"/>
                    <a:pt x="26" y="92"/>
                  </a:cubicBezTo>
                  <a:cubicBezTo>
                    <a:pt x="30" y="97"/>
                    <a:pt x="35" y="100"/>
                    <a:pt x="41" y="102"/>
                  </a:cubicBezTo>
                  <a:cubicBezTo>
                    <a:pt x="47" y="105"/>
                    <a:pt x="53" y="106"/>
                    <a:pt x="59" y="106"/>
                  </a:cubicBezTo>
                  <a:cubicBezTo>
                    <a:pt x="65" y="106"/>
                    <a:pt x="71" y="105"/>
                    <a:pt x="78" y="103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75" y="116"/>
                    <a:pt x="67" y="118"/>
                    <a:pt x="59" y="118"/>
                  </a:cubicBezTo>
                  <a:cubicBezTo>
                    <a:pt x="51" y="118"/>
                    <a:pt x="43" y="116"/>
                    <a:pt x="36" y="113"/>
                  </a:cubicBezTo>
                  <a:cubicBezTo>
                    <a:pt x="29" y="110"/>
                    <a:pt x="23" y="106"/>
                    <a:pt x="17" y="101"/>
                  </a:cubicBezTo>
                  <a:cubicBezTo>
                    <a:pt x="12" y="95"/>
                    <a:pt x="8" y="89"/>
                    <a:pt x="5" y="82"/>
                  </a:cubicBezTo>
                  <a:cubicBezTo>
                    <a:pt x="2" y="75"/>
                    <a:pt x="0" y="67"/>
                    <a:pt x="0" y="59"/>
                  </a:cubicBezTo>
                  <a:cubicBezTo>
                    <a:pt x="0" y="51"/>
                    <a:pt x="2" y="43"/>
                    <a:pt x="5" y="36"/>
                  </a:cubicBezTo>
                  <a:cubicBezTo>
                    <a:pt x="8" y="29"/>
                    <a:pt x="12" y="22"/>
                    <a:pt x="17" y="17"/>
                  </a:cubicBezTo>
                  <a:cubicBezTo>
                    <a:pt x="23" y="12"/>
                    <a:pt x="29" y="7"/>
                    <a:pt x="36" y="4"/>
                  </a:cubicBezTo>
                  <a:cubicBezTo>
                    <a:pt x="43" y="1"/>
                    <a:pt x="51" y="0"/>
                    <a:pt x="59" y="0"/>
                  </a:cubicBezTo>
                  <a:cubicBezTo>
                    <a:pt x="67" y="0"/>
                    <a:pt x="75" y="1"/>
                    <a:pt x="82" y="4"/>
                  </a:cubicBezTo>
                  <a:cubicBezTo>
                    <a:pt x="89" y="7"/>
                    <a:pt x="96" y="12"/>
                    <a:pt x="101" y="17"/>
                  </a:cubicBezTo>
                  <a:cubicBezTo>
                    <a:pt x="106" y="22"/>
                    <a:pt x="110" y="29"/>
                    <a:pt x="114" y="36"/>
                  </a:cubicBezTo>
                  <a:cubicBezTo>
                    <a:pt x="117" y="43"/>
                    <a:pt x="118" y="51"/>
                    <a:pt x="118" y="59"/>
                  </a:cubicBezTo>
                  <a:cubicBezTo>
                    <a:pt x="118" y="70"/>
                    <a:pt x="116" y="80"/>
                    <a:pt x="110" y="88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72" y="86"/>
                    <a:pt x="66" y="88"/>
                    <a:pt x="59" y="88"/>
                  </a:cubicBezTo>
                  <a:cubicBezTo>
                    <a:pt x="55" y="88"/>
                    <a:pt x="51" y="88"/>
                    <a:pt x="48" y="86"/>
                  </a:cubicBezTo>
                  <a:cubicBezTo>
                    <a:pt x="44" y="84"/>
                    <a:pt x="41" y="82"/>
                    <a:pt x="38" y="80"/>
                  </a:cubicBezTo>
                  <a:cubicBezTo>
                    <a:pt x="36" y="77"/>
                    <a:pt x="34" y="74"/>
                    <a:pt x="32" y="70"/>
                  </a:cubicBezTo>
                  <a:cubicBezTo>
                    <a:pt x="30" y="67"/>
                    <a:pt x="30" y="63"/>
                    <a:pt x="30" y="59"/>
                  </a:cubicBezTo>
                  <a:cubicBezTo>
                    <a:pt x="30" y="55"/>
                    <a:pt x="30" y="51"/>
                    <a:pt x="32" y="47"/>
                  </a:cubicBezTo>
                  <a:cubicBezTo>
                    <a:pt x="34" y="44"/>
                    <a:pt x="36" y="41"/>
                    <a:pt x="38" y="38"/>
                  </a:cubicBezTo>
                  <a:cubicBezTo>
                    <a:pt x="41" y="35"/>
                    <a:pt x="44" y="33"/>
                    <a:pt x="48" y="32"/>
                  </a:cubicBezTo>
                  <a:cubicBezTo>
                    <a:pt x="51" y="30"/>
                    <a:pt x="55" y="29"/>
                    <a:pt x="59" y="29"/>
                  </a:cubicBezTo>
                  <a:close/>
                  <a:moveTo>
                    <a:pt x="77" y="59"/>
                  </a:moveTo>
                  <a:cubicBezTo>
                    <a:pt x="77" y="54"/>
                    <a:pt x="75" y="50"/>
                    <a:pt x="72" y="46"/>
                  </a:cubicBezTo>
                  <a:cubicBezTo>
                    <a:pt x="68" y="43"/>
                    <a:pt x="64" y="41"/>
                    <a:pt x="59" y="41"/>
                  </a:cubicBezTo>
                  <a:cubicBezTo>
                    <a:pt x="54" y="41"/>
                    <a:pt x="50" y="43"/>
                    <a:pt x="47" y="46"/>
                  </a:cubicBezTo>
                  <a:cubicBezTo>
                    <a:pt x="43" y="50"/>
                    <a:pt x="42" y="54"/>
                    <a:pt x="42" y="59"/>
                  </a:cubicBezTo>
                  <a:cubicBezTo>
                    <a:pt x="42" y="64"/>
                    <a:pt x="43" y="68"/>
                    <a:pt x="47" y="71"/>
                  </a:cubicBezTo>
                  <a:cubicBezTo>
                    <a:pt x="50" y="75"/>
                    <a:pt x="54" y="77"/>
                    <a:pt x="59" y="77"/>
                  </a:cubicBezTo>
                  <a:cubicBezTo>
                    <a:pt x="64" y="77"/>
                    <a:pt x="68" y="75"/>
                    <a:pt x="72" y="71"/>
                  </a:cubicBezTo>
                  <a:cubicBezTo>
                    <a:pt x="75" y="68"/>
                    <a:pt x="77" y="64"/>
                    <a:pt x="77" y="59"/>
                  </a:cubicBez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110737" name="Picture 145" descr="未标题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73875" y="1457325"/>
            <a:ext cx="1612900" cy="22272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0738" name="Group 146"/>
          <p:cNvGrpSpPr/>
          <p:nvPr/>
        </p:nvGrpSpPr>
        <p:grpSpPr>
          <a:xfrm>
            <a:off x="7881938" y="2686050"/>
            <a:ext cx="782637" cy="2087563"/>
            <a:chOff x="2468" y="1211"/>
            <a:chExt cx="412" cy="1099"/>
          </a:xfrm>
        </p:grpSpPr>
        <p:sp>
          <p:nvSpPr>
            <p:cNvPr id="32817" name="Rectangle 147"/>
            <p:cNvSpPr/>
            <p:nvPr/>
          </p:nvSpPr>
          <p:spPr>
            <a:xfrm>
              <a:off x="2705" y="1943"/>
              <a:ext cx="121" cy="367"/>
            </a:xfrm>
            <a:prstGeom prst="rect">
              <a:avLst/>
            </a:prstGeom>
            <a:solidFill>
              <a:srgbClr val="008C8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818" name="Rectangle 148"/>
            <p:cNvSpPr/>
            <p:nvPr/>
          </p:nvSpPr>
          <p:spPr>
            <a:xfrm>
              <a:off x="2582" y="1943"/>
              <a:ext cx="123" cy="367"/>
            </a:xfrm>
            <a:prstGeom prst="rect">
              <a:avLst/>
            </a:prstGeom>
            <a:solidFill>
              <a:srgbClr val="00A79D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819" name="Freeform 149"/>
            <p:cNvSpPr/>
            <p:nvPr/>
          </p:nvSpPr>
          <p:spPr>
            <a:xfrm>
              <a:off x="2468" y="1211"/>
              <a:ext cx="412" cy="644"/>
            </a:xfrm>
            <a:custGeom>
              <a:avLst/>
              <a:gdLst/>
              <a:ahLst/>
              <a:cxnLst>
                <a:cxn ang="0">
                  <a:pos x="493" y="470"/>
                </a:cxn>
                <a:cxn ang="0">
                  <a:pos x="493" y="470"/>
                </a:cxn>
                <a:cxn ang="0">
                  <a:pos x="460" y="488"/>
                </a:cxn>
                <a:cxn ang="0">
                  <a:pos x="460" y="588"/>
                </a:cxn>
                <a:cxn ang="0">
                  <a:pos x="436" y="588"/>
                </a:cxn>
                <a:cxn ang="0">
                  <a:pos x="436" y="462"/>
                </a:cxn>
                <a:cxn ang="0">
                  <a:pos x="401" y="397"/>
                </a:cxn>
                <a:cxn ang="0">
                  <a:pos x="348" y="424"/>
                </a:cxn>
                <a:cxn ang="0">
                  <a:pos x="348" y="588"/>
                </a:cxn>
                <a:cxn ang="0">
                  <a:pos x="326" y="588"/>
                </a:cxn>
                <a:cxn ang="0">
                  <a:pos x="326" y="323"/>
                </a:cxn>
                <a:cxn ang="0">
                  <a:pos x="291" y="255"/>
                </a:cxn>
                <a:cxn ang="0">
                  <a:pos x="237" y="282"/>
                </a:cxn>
                <a:cxn ang="0">
                  <a:pos x="237" y="588"/>
                </a:cxn>
                <a:cxn ang="0">
                  <a:pos x="215" y="588"/>
                </a:cxn>
                <a:cxn ang="0">
                  <a:pos x="215" y="44"/>
                </a:cxn>
                <a:cxn ang="0">
                  <a:pos x="171" y="0"/>
                </a:cxn>
                <a:cxn ang="0">
                  <a:pos x="128" y="44"/>
                </a:cxn>
                <a:cxn ang="0">
                  <a:pos x="128" y="588"/>
                </a:cxn>
                <a:cxn ang="0">
                  <a:pos x="128" y="680"/>
                </a:cxn>
                <a:cxn ang="0">
                  <a:pos x="122" y="575"/>
                </a:cxn>
                <a:cxn ang="0">
                  <a:pos x="23" y="675"/>
                </a:cxn>
                <a:cxn ang="0">
                  <a:pos x="23" y="754"/>
                </a:cxn>
                <a:cxn ang="0">
                  <a:pos x="134" y="853"/>
                </a:cxn>
                <a:cxn ang="0">
                  <a:pos x="134" y="852"/>
                </a:cxn>
                <a:cxn ang="0">
                  <a:pos x="149" y="857"/>
                </a:cxn>
                <a:cxn ang="0">
                  <a:pos x="436" y="857"/>
                </a:cxn>
                <a:cxn ang="0">
                  <a:pos x="548" y="745"/>
                </a:cxn>
                <a:cxn ang="0">
                  <a:pos x="548" y="588"/>
                </a:cxn>
                <a:cxn ang="0">
                  <a:pos x="548" y="558"/>
                </a:cxn>
                <a:cxn ang="0">
                  <a:pos x="493" y="470"/>
                </a:cxn>
              </a:cxnLst>
              <a:pathLst>
                <a:path w="310" h="484">
                  <a:moveTo>
                    <a:pt x="279" y="265"/>
                  </a:moveTo>
                  <a:cubicBezTo>
                    <a:pt x="279" y="265"/>
                    <a:pt x="279" y="265"/>
                    <a:pt x="279" y="265"/>
                  </a:cubicBezTo>
                  <a:cubicBezTo>
                    <a:pt x="270" y="260"/>
                    <a:pt x="260" y="267"/>
                    <a:pt x="260" y="276"/>
                  </a:cubicBezTo>
                  <a:cubicBezTo>
                    <a:pt x="260" y="332"/>
                    <a:pt x="260" y="332"/>
                    <a:pt x="260" y="332"/>
                  </a:cubicBezTo>
                  <a:cubicBezTo>
                    <a:pt x="247" y="332"/>
                    <a:pt x="247" y="332"/>
                    <a:pt x="247" y="332"/>
                  </a:cubicBezTo>
                  <a:cubicBezTo>
                    <a:pt x="247" y="261"/>
                    <a:pt x="247" y="261"/>
                    <a:pt x="247" y="261"/>
                  </a:cubicBezTo>
                  <a:cubicBezTo>
                    <a:pt x="247" y="246"/>
                    <a:pt x="240" y="232"/>
                    <a:pt x="227" y="224"/>
                  </a:cubicBezTo>
                  <a:cubicBezTo>
                    <a:pt x="214" y="216"/>
                    <a:pt x="197" y="225"/>
                    <a:pt x="197" y="240"/>
                  </a:cubicBezTo>
                  <a:cubicBezTo>
                    <a:pt x="197" y="332"/>
                    <a:pt x="197" y="332"/>
                    <a:pt x="197" y="332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4" y="183"/>
                    <a:pt x="184" y="183"/>
                    <a:pt x="184" y="183"/>
                  </a:cubicBezTo>
                  <a:cubicBezTo>
                    <a:pt x="184" y="168"/>
                    <a:pt x="177" y="153"/>
                    <a:pt x="165" y="144"/>
                  </a:cubicBezTo>
                  <a:cubicBezTo>
                    <a:pt x="153" y="134"/>
                    <a:pt x="134" y="143"/>
                    <a:pt x="134" y="159"/>
                  </a:cubicBezTo>
                  <a:cubicBezTo>
                    <a:pt x="134" y="332"/>
                    <a:pt x="134" y="332"/>
                    <a:pt x="134" y="332"/>
                  </a:cubicBezTo>
                  <a:cubicBezTo>
                    <a:pt x="122" y="332"/>
                    <a:pt x="122" y="332"/>
                    <a:pt x="122" y="332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22" y="11"/>
                    <a:pt x="111" y="0"/>
                    <a:pt x="97" y="0"/>
                  </a:cubicBezTo>
                  <a:cubicBezTo>
                    <a:pt x="83" y="0"/>
                    <a:pt x="72" y="11"/>
                    <a:pt x="72" y="25"/>
                  </a:cubicBezTo>
                  <a:cubicBezTo>
                    <a:pt x="72" y="332"/>
                    <a:pt x="72" y="332"/>
                    <a:pt x="72" y="332"/>
                  </a:cubicBezTo>
                  <a:cubicBezTo>
                    <a:pt x="72" y="384"/>
                    <a:pt x="72" y="384"/>
                    <a:pt x="72" y="384"/>
                  </a:cubicBezTo>
                  <a:cubicBezTo>
                    <a:pt x="69" y="325"/>
                    <a:pt x="69" y="325"/>
                    <a:pt x="69" y="325"/>
                  </a:cubicBezTo>
                  <a:cubicBezTo>
                    <a:pt x="13" y="381"/>
                    <a:pt x="13" y="381"/>
                    <a:pt x="13" y="381"/>
                  </a:cubicBezTo>
                  <a:cubicBezTo>
                    <a:pt x="0" y="394"/>
                    <a:pt x="0" y="413"/>
                    <a:pt x="13" y="426"/>
                  </a:cubicBezTo>
                  <a:cubicBezTo>
                    <a:pt x="76" y="482"/>
                    <a:pt x="76" y="482"/>
                    <a:pt x="76" y="482"/>
                  </a:cubicBezTo>
                  <a:cubicBezTo>
                    <a:pt x="76" y="481"/>
                    <a:pt x="76" y="481"/>
                    <a:pt x="76" y="481"/>
                  </a:cubicBezTo>
                  <a:cubicBezTo>
                    <a:pt x="78" y="483"/>
                    <a:pt x="81" y="484"/>
                    <a:pt x="84" y="484"/>
                  </a:cubicBezTo>
                  <a:cubicBezTo>
                    <a:pt x="247" y="484"/>
                    <a:pt x="247" y="484"/>
                    <a:pt x="247" y="484"/>
                  </a:cubicBezTo>
                  <a:cubicBezTo>
                    <a:pt x="282" y="484"/>
                    <a:pt x="310" y="455"/>
                    <a:pt x="310" y="421"/>
                  </a:cubicBezTo>
                  <a:cubicBezTo>
                    <a:pt x="310" y="332"/>
                    <a:pt x="310" y="332"/>
                    <a:pt x="310" y="332"/>
                  </a:cubicBezTo>
                  <a:cubicBezTo>
                    <a:pt x="310" y="315"/>
                    <a:pt x="310" y="315"/>
                    <a:pt x="310" y="315"/>
                  </a:cubicBezTo>
                  <a:cubicBezTo>
                    <a:pt x="310" y="294"/>
                    <a:pt x="298" y="274"/>
                    <a:pt x="279" y="265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20" name="Freeform 150"/>
            <p:cNvSpPr/>
            <p:nvPr/>
          </p:nvSpPr>
          <p:spPr>
            <a:xfrm>
              <a:off x="2572" y="1231"/>
              <a:ext cx="50" cy="2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33"/>
                </a:cxn>
                <a:cxn ang="0">
                  <a:pos x="66" y="33"/>
                </a:cxn>
                <a:cxn ang="0">
                  <a:pos x="33" y="0"/>
                </a:cxn>
              </a:cxnLst>
              <a:pathLst>
                <a:path w="38" h="19">
                  <a:moveTo>
                    <a:pt x="19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9"/>
                    <a:pt x="29" y="0"/>
                    <a:pt x="19" y="0"/>
                  </a:cubicBezTo>
                </a:path>
              </a:pathLst>
            </a:custGeom>
            <a:solidFill>
              <a:srgbClr val="FCD3C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21" name="Freeform 151"/>
            <p:cNvSpPr>
              <a:spLocks noEditPoints="1"/>
            </p:cNvSpPr>
            <p:nvPr/>
          </p:nvSpPr>
          <p:spPr>
            <a:xfrm>
              <a:off x="2572" y="1231"/>
              <a:ext cx="50" cy="25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2"/>
                </a:cxn>
                <a:cxn ang="0">
                  <a:pos x="33" y="0"/>
                </a:cxn>
                <a:cxn ang="0">
                  <a:pos x="0" y="28"/>
                </a:cxn>
                <a:cxn ang="0">
                  <a:pos x="66" y="28"/>
                </a:cxn>
                <a:cxn ang="0">
                  <a:pos x="33" y="0"/>
                </a:cxn>
              </a:cxnLst>
              <a:pathLst>
                <a:path w="38" h="19">
                  <a:moveTo>
                    <a:pt x="0" y="18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19" y="0"/>
                  </a:moveTo>
                  <a:cubicBezTo>
                    <a:pt x="10" y="0"/>
                    <a:pt x="2" y="7"/>
                    <a:pt x="0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6" y="7"/>
                    <a:pt x="28" y="0"/>
                    <a:pt x="19" y="0"/>
                  </a:cubicBezTo>
                </a:path>
              </a:pathLst>
            </a:custGeom>
            <a:solidFill>
              <a:srgbClr val="D0DD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22" name="Freeform 152"/>
            <p:cNvSpPr>
              <a:spLocks noEditPoints="1"/>
            </p:cNvSpPr>
            <p:nvPr/>
          </p:nvSpPr>
          <p:spPr>
            <a:xfrm>
              <a:off x="2572" y="1252"/>
              <a:ext cx="50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12"/>
                </a:cxn>
                <a:cxn ang="0">
                  <a:pos x="66" y="12"/>
                </a:cxn>
                <a:cxn ang="0">
                  <a:pos x="66" y="0"/>
                </a:cxn>
              </a:cxnLst>
              <a:pathLst>
                <a:path w="38" h="7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moveTo>
                    <a:pt x="38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1"/>
                    <a:pt x="38" y="2"/>
                    <a:pt x="38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rgbClr val="D0C8B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23" name="Freeform 153"/>
            <p:cNvSpPr/>
            <p:nvPr/>
          </p:nvSpPr>
          <p:spPr>
            <a:xfrm>
              <a:off x="2572" y="1252"/>
              <a:ext cx="50" cy="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66" y="5"/>
                </a:cxn>
                <a:cxn ang="0">
                  <a:pos x="66" y="0"/>
                </a:cxn>
              </a:cxnLst>
              <a:pathLst>
                <a:path w="38" h="3">
                  <a:moveTo>
                    <a:pt x="3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2"/>
                    <a:pt x="38" y="1"/>
                    <a:pt x="38" y="0"/>
                  </a:cubicBezTo>
                </a:path>
              </a:pathLst>
            </a:custGeom>
            <a:solidFill>
              <a:srgbClr val="CECBC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24" name="Rectangle 154"/>
            <p:cNvSpPr/>
            <p:nvPr/>
          </p:nvSpPr>
          <p:spPr>
            <a:xfrm>
              <a:off x="2705" y="1855"/>
              <a:ext cx="93" cy="88"/>
            </a:xfrm>
            <a:prstGeom prst="rect">
              <a:avLst/>
            </a:prstGeom>
            <a:solidFill>
              <a:srgbClr val="F5A48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825" name="Rectangle 155"/>
            <p:cNvSpPr/>
            <p:nvPr/>
          </p:nvSpPr>
          <p:spPr>
            <a:xfrm>
              <a:off x="2610" y="1855"/>
              <a:ext cx="95" cy="88"/>
            </a:xfrm>
            <a:prstGeom prst="rect">
              <a:avLst/>
            </a:prstGeom>
            <a:solidFill>
              <a:srgbClr val="FFCCBC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10748" name="Group 156"/>
          <p:cNvGrpSpPr/>
          <p:nvPr/>
        </p:nvGrpSpPr>
        <p:grpSpPr>
          <a:xfrm>
            <a:off x="4914900" y="1990725"/>
            <a:ext cx="3419475" cy="3132138"/>
            <a:chOff x="658" y="294"/>
            <a:chExt cx="1973" cy="1807"/>
          </a:xfrm>
        </p:grpSpPr>
        <p:sp>
          <p:nvSpPr>
            <p:cNvPr id="32797" name="Oval 157"/>
            <p:cNvSpPr/>
            <p:nvPr/>
          </p:nvSpPr>
          <p:spPr>
            <a:xfrm>
              <a:off x="2037" y="355"/>
              <a:ext cx="499" cy="499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798" name="Freeform 158"/>
            <p:cNvSpPr/>
            <p:nvPr/>
          </p:nvSpPr>
          <p:spPr>
            <a:xfrm>
              <a:off x="1586" y="771"/>
              <a:ext cx="216" cy="116"/>
            </a:xfrm>
            <a:custGeom>
              <a:avLst/>
              <a:gdLst/>
              <a:ahLst/>
              <a:cxnLst>
                <a:cxn ang="0">
                  <a:pos x="272" y="137"/>
                </a:cxn>
                <a:cxn ang="0">
                  <a:pos x="272" y="137"/>
                </a:cxn>
                <a:cxn ang="0">
                  <a:pos x="243" y="155"/>
                </a:cxn>
                <a:cxn ang="0">
                  <a:pos x="0" y="79"/>
                </a:cxn>
                <a:cxn ang="0">
                  <a:pos x="65" y="0"/>
                </a:cxn>
                <a:cxn ang="0">
                  <a:pos x="243" y="81"/>
                </a:cxn>
                <a:cxn ang="0">
                  <a:pos x="272" y="137"/>
                </a:cxn>
              </a:cxnLst>
              <a:pathLst>
                <a:path w="163" h="87">
                  <a:moveTo>
                    <a:pt x="155" y="77"/>
                  </a:moveTo>
                  <a:cubicBezTo>
                    <a:pt x="155" y="77"/>
                    <a:pt x="155" y="77"/>
                    <a:pt x="155" y="77"/>
                  </a:cubicBezTo>
                  <a:cubicBezTo>
                    <a:pt x="151" y="83"/>
                    <a:pt x="145" y="87"/>
                    <a:pt x="138" y="8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38" y="46"/>
                    <a:pt x="138" y="46"/>
                    <a:pt x="138" y="46"/>
                  </a:cubicBezTo>
                  <a:cubicBezTo>
                    <a:pt x="154" y="46"/>
                    <a:pt x="163" y="63"/>
                    <a:pt x="155" y="77"/>
                  </a:cubicBezTo>
                  <a:close/>
                </a:path>
              </a:pathLst>
            </a:custGeom>
            <a:solidFill>
              <a:srgbClr val="F5A48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799" name="Freeform 159"/>
            <p:cNvSpPr/>
            <p:nvPr/>
          </p:nvSpPr>
          <p:spPr>
            <a:xfrm>
              <a:off x="1639" y="749"/>
              <a:ext cx="210" cy="79"/>
            </a:xfrm>
            <a:custGeom>
              <a:avLst/>
              <a:gdLst/>
              <a:ahLst/>
              <a:cxnLst>
                <a:cxn ang="0">
                  <a:pos x="274" y="50"/>
                </a:cxn>
                <a:cxn ang="0">
                  <a:pos x="274" y="50"/>
                </a:cxn>
                <a:cxn ang="0">
                  <a:pos x="254" y="78"/>
                </a:cxn>
                <a:cxn ang="0">
                  <a:pos x="0" y="106"/>
                </a:cxn>
                <a:cxn ang="0">
                  <a:pos x="31" y="7"/>
                </a:cxn>
                <a:cxn ang="0">
                  <a:pos x="225" y="11"/>
                </a:cxn>
                <a:cxn ang="0">
                  <a:pos x="274" y="50"/>
                </a:cxn>
              </a:cxnLst>
              <a:pathLst>
                <a:path w="158" h="59">
                  <a:moveTo>
                    <a:pt x="155" y="28"/>
                  </a:moveTo>
                  <a:cubicBezTo>
                    <a:pt x="155" y="28"/>
                    <a:pt x="155" y="28"/>
                    <a:pt x="155" y="28"/>
                  </a:cubicBezTo>
                  <a:cubicBezTo>
                    <a:pt x="154" y="34"/>
                    <a:pt x="150" y="40"/>
                    <a:pt x="144" y="43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27" y="6"/>
                    <a:pt x="127" y="6"/>
                    <a:pt x="127" y="6"/>
                  </a:cubicBezTo>
                  <a:cubicBezTo>
                    <a:pt x="142" y="0"/>
                    <a:pt x="158" y="12"/>
                    <a:pt x="155" y="28"/>
                  </a:cubicBezTo>
                  <a:close/>
                </a:path>
              </a:pathLst>
            </a:custGeom>
            <a:solidFill>
              <a:srgbClr val="F5A48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00" name="Freeform 160"/>
            <p:cNvSpPr/>
            <p:nvPr/>
          </p:nvSpPr>
          <p:spPr>
            <a:xfrm>
              <a:off x="1721" y="693"/>
              <a:ext cx="384" cy="259"/>
            </a:xfrm>
            <a:custGeom>
              <a:avLst/>
              <a:gdLst/>
              <a:ahLst/>
              <a:cxnLst>
                <a:cxn ang="0">
                  <a:pos x="20" y="146"/>
                </a:cxn>
                <a:cxn ang="0">
                  <a:pos x="0" y="109"/>
                </a:cxn>
                <a:cxn ang="0">
                  <a:pos x="196" y="0"/>
                </a:cxn>
                <a:cxn ang="0">
                  <a:pos x="216" y="37"/>
                </a:cxn>
                <a:cxn ang="0">
                  <a:pos x="20" y="146"/>
                </a:cxn>
              </a:cxnLst>
              <a:pathLst>
                <a:path w="682" h="460">
                  <a:moveTo>
                    <a:pt x="63" y="460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82" y="115"/>
                  </a:lnTo>
                  <a:lnTo>
                    <a:pt x="63" y="460"/>
                  </a:lnTo>
                  <a:close/>
                </a:path>
              </a:pathLst>
            </a:custGeom>
            <a:solidFill>
              <a:srgbClr val="5A6C7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01" name="Freeform 161"/>
            <p:cNvSpPr/>
            <p:nvPr/>
          </p:nvSpPr>
          <p:spPr>
            <a:xfrm>
              <a:off x="1721" y="693"/>
              <a:ext cx="384" cy="259"/>
            </a:xfrm>
            <a:custGeom>
              <a:avLst/>
              <a:gdLst/>
              <a:ahLst/>
              <a:cxnLst>
                <a:cxn ang="0">
                  <a:pos x="20" y="146"/>
                </a:cxn>
                <a:cxn ang="0">
                  <a:pos x="0" y="109"/>
                </a:cxn>
                <a:cxn ang="0">
                  <a:pos x="196" y="0"/>
                </a:cxn>
                <a:cxn ang="0">
                  <a:pos x="216" y="37"/>
                </a:cxn>
                <a:cxn ang="0">
                  <a:pos x="20" y="146"/>
                </a:cxn>
              </a:cxnLst>
              <a:pathLst>
                <a:path w="682" h="460">
                  <a:moveTo>
                    <a:pt x="63" y="460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82" y="115"/>
                  </a:lnTo>
                  <a:lnTo>
                    <a:pt x="63" y="46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02" name="Freeform 162"/>
            <p:cNvSpPr/>
            <p:nvPr/>
          </p:nvSpPr>
          <p:spPr>
            <a:xfrm>
              <a:off x="1721" y="693"/>
              <a:ext cx="368" cy="227"/>
            </a:xfrm>
            <a:custGeom>
              <a:avLst/>
              <a:gdLst/>
              <a:ahLst/>
              <a:cxnLst>
                <a:cxn ang="0">
                  <a:pos x="10" y="128"/>
                </a:cxn>
                <a:cxn ang="0">
                  <a:pos x="0" y="109"/>
                </a:cxn>
                <a:cxn ang="0">
                  <a:pos x="197" y="0"/>
                </a:cxn>
                <a:cxn ang="0">
                  <a:pos x="208" y="19"/>
                </a:cxn>
                <a:cxn ang="0">
                  <a:pos x="10" y="128"/>
                </a:cxn>
              </a:cxnLst>
              <a:pathLst>
                <a:path w="652" h="404">
                  <a:moveTo>
                    <a:pt x="30" y="404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52" y="59"/>
                  </a:lnTo>
                  <a:lnTo>
                    <a:pt x="30" y="404"/>
                  </a:lnTo>
                  <a:close/>
                </a:path>
              </a:pathLst>
            </a:custGeom>
            <a:solidFill>
              <a:srgbClr val="5A6C7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03" name="Freeform 163"/>
            <p:cNvSpPr/>
            <p:nvPr/>
          </p:nvSpPr>
          <p:spPr>
            <a:xfrm>
              <a:off x="1721" y="693"/>
              <a:ext cx="368" cy="227"/>
            </a:xfrm>
            <a:custGeom>
              <a:avLst/>
              <a:gdLst/>
              <a:ahLst/>
              <a:cxnLst>
                <a:cxn ang="0">
                  <a:pos x="10" y="128"/>
                </a:cxn>
                <a:cxn ang="0">
                  <a:pos x="0" y="109"/>
                </a:cxn>
                <a:cxn ang="0">
                  <a:pos x="197" y="0"/>
                </a:cxn>
                <a:cxn ang="0">
                  <a:pos x="208" y="19"/>
                </a:cxn>
                <a:cxn ang="0">
                  <a:pos x="10" y="128"/>
                </a:cxn>
              </a:cxnLst>
              <a:pathLst>
                <a:path w="652" h="404">
                  <a:moveTo>
                    <a:pt x="30" y="404"/>
                  </a:moveTo>
                  <a:lnTo>
                    <a:pt x="0" y="345"/>
                  </a:lnTo>
                  <a:lnTo>
                    <a:pt x="618" y="0"/>
                  </a:lnTo>
                  <a:lnTo>
                    <a:pt x="652" y="59"/>
                  </a:lnTo>
                  <a:lnTo>
                    <a:pt x="30" y="404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04" name="Freeform 164"/>
            <p:cNvSpPr/>
            <p:nvPr/>
          </p:nvSpPr>
          <p:spPr>
            <a:xfrm>
              <a:off x="2056" y="693"/>
              <a:ext cx="49" cy="8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2" y="44"/>
                </a:cxn>
                <a:cxn ang="0">
                  <a:pos x="0" y="65"/>
                </a:cxn>
                <a:cxn ang="0">
                  <a:pos x="28" y="108"/>
                </a:cxn>
                <a:cxn ang="0">
                  <a:pos x="65" y="86"/>
                </a:cxn>
                <a:cxn ang="0">
                  <a:pos x="17" y="0"/>
                </a:cxn>
              </a:cxnLst>
              <a:pathLst>
                <a:path w="37" h="61">
                  <a:moveTo>
                    <a:pt x="10" y="0"/>
                  </a:moveTo>
                  <a:cubicBezTo>
                    <a:pt x="24" y="25"/>
                    <a:pt x="24" y="25"/>
                    <a:pt x="24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46"/>
                    <a:pt x="11" y="53"/>
                    <a:pt x="16" y="61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7FAAB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05" name="Freeform 165"/>
            <p:cNvSpPr/>
            <p:nvPr/>
          </p:nvSpPr>
          <p:spPr>
            <a:xfrm>
              <a:off x="2041" y="693"/>
              <a:ext cx="48" cy="49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1"/>
                </a:cxn>
                <a:cxn ang="0">
                  <a:pos x="17" y="58"/>
                </a:cxn>
                <a:cxn ang="0">
                  <a:pos x="21" y="65"/>
                </a:cxn>
                <a:cxn ang="0">
                  <a:pos x="64" y="44"/>
                </a:cxn>
                <a:cxn ang="0">
                  <a:pos x="39" y="0"/>
                </a:cxn>
              </a:cxnLst>
              <a:pathLst>
                <a:path w="36" h="37">
                  <a:moveTo>
                    <a:pt x="22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" y="19"/>
                    <a:pt x="6" y="26"/>
                    <a:pt x="10" y="33"/>
                  </a:cubicBezTo>
                  <a:cubicBezTo>
                    <a:pt x="11" y="34"/>
                    <a:pt x="12" y="36"/>
                    <a:pt x="12" y="37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7FAAB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06" name="Freeform 166"/>
            <p:cNvSpPr>
              <a:spLocks noEditPoints="1"/>
            </p:cNvSpPr>
            <p:nvPr/>
          </p:nvSpPr>
          <p:spPr>
            <a:xfrm>
              <a:off x="1942" y="294"/>
              <a:ext cx="689" cy="624"/>
            </a:xfrm>
            <a:custGeom>
              <a:avLst/>
              <a:gdLst/>
              <a:ahLst/>
              <a:cxnLst>
                <a:cxn ang="0">
                  <a:pos x="348" y="800"/>
                </a:cxn>
                <a:cxn ang="0">
                  <a:pos x="108" y="611"/>
                </a:cxn>
                <a:cxn ang="0">
                  <a:pos x="263" y="65"/>
                </a:cxn>
                <a:cxn ang="0">
                  <a:pos x="568" y="31"/>
                </a:cxn>
                <a:cxn ang="0">
                  <a:pos x="809" y="220"/>
                </a:cxn>
                <a:cxn ang="0">
                  <a:pos x="653" y="765"/>
                </a:cxn>
                <a:cxn ang="0">
                  <a:pos x="348" y="800"/>
                </a:cxn>
                <a:cxn ang="0">
                  <a:pos x="543" y="118"/>
                </a:cxn>
                <a:cxn ang="0">
                  <a:pos x="307" y="145"/>
                </a:cxn>
                <a:cxn ang="0">
                  <a:pos x="189" y="564"/>
                </a:cxn>
                <a:cxn ang="0">
                  <a:pos x="374" y="712"/>
                </a:cxn>
                <a:cxn ang="0">
                  <a:pos x="609" y="685"/>
                </a:cxn>
                <a:cxn ang="0">
                  <a:pos x="729" y="266"/>
                </a:cxn>
                <a:cxn ang="0">
                  <a:pos x="543" y="118"/>
                </a:cxn>
              </a:cxnLst>
              <a:pathLst>
                <a:path w="518" h="469">
                  <a:moveTo>
                    <a:pt x="197" y="452"/>
                  </a:moveTo>
                  <a:cubicBezTo>
                    <a:pt x="139" y="436"/>
                    <a:pt x="91" y="397"/>
                    <a:pt x="61" y="345"/>
                  </a:cubicBezTo>
                  <a:cubicBezTo>
                    <a:pt x="0" y="235"/>
                    <a:pt x="40" y="97"/>
                    <a:pt x="149" y="37"/>
                  </a:cubicBezTo>
                  <a:cubicBezTo>
                    <a:pt x="202" y="7"/>
                    <a:pt x="263" y="0"/>
                    <a:pt x="321" y="17"/>
                  </a:cubicBezTo>
                  <a:cubicBezTo>
                    <a:pt x="379" y="33"/>
                    <a:pt x="428" y="71"/>
                    <a:pt x="457" y="124"/>
                  </a:cubicBezTo>
                  <a:cubicBezTo>
                    <a:pt x="518" y="234"/>
                    <a:pt x="478" y="372"/>
                    <a:pt x="369" y="432"/>
                  </a:cubicBezTo>
                  <a:cubicBezTo>
                    <a:pt x="316" y="462"/>
                    <a:pt x="255" y="469"/>
                    <a:pt x="197" y="452"/>
                  </a:cubicBezTo>
                  <a:close/>
                  <a:moveTo>
                    <a:pt x="307" y="67"/>
                  </a:moveTo>
                  <a:cubicBezTo>
                    <a:pt x="262" y="54"/>
                    <a:pt x="215" y="59"/>
                    <a:pt x="174" y="82"/>
                  </a:cubicBezTo>
                  <a:cubicBezTo>
                    <a:pt x="90" y="129"/>
                    <a:pt x="60" y="235"/>
                    <a:pt x="107" y="319"/>
                  </a:cubicBezTo>
                  <a:cubicBezTo>
                    <a:pt x="129" y="360"/>
                    <a:pt x="166" y="390"/>
                    <a:pt x="211" y="402"/>
                  </a:cubicBezTo>
                  <a:cubicBezTo>
                    <a:pt x="256" y="415"/>
                    <a:pt x="303" y="410"/>
                    <a:pt x="344" y="387"/>
                  </a:cubicBezTo>
                  <a:cubicBezTo>
                    <a:pt x="428" y="340"/>
                    <a:pt x="458" y="234"/>
                    <a:pt x="412" y="150"/>
                  </a:cubicBezTo>
                  <a:cubicBezTo>
                    <a:pt x="389" y="109"/>
                    <a:pt x="352" y="79"/>
                    <a:pt x="307" y="67"/>
                  </a:cubicBezTo>
                  <a:close/>
                </a:path>
              </a:pathLst>
            </a:custGeom>
            <a:solidFill>
              <a:srgbClr val="5A6C7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07" name="Freeform 167"/>
            <p:cNvSpPr/>
            <p:nvPr/>
          </p:nvSpPr>
          <p:spPr>
            <a:xfrm>
              <a:off x="1611" y="735"/>
              <a:ext cx="352" cy="245"/>
            </a:xfrm>
            <a:custGeom>
              <a:avLst/>
              <a:gdLst/>
              <a:ahLst/>
              <a:cxnLst>
                <a:cxn ang="0">
                  <a:pos x="425" y="0"/>
                </a:cxn>
                <a:cxn ang="0">
                  <a:pos x="57" y="208"/>
                </a:cxn>
                <a:cxn ang="0">
                  <a:pos x="23" y="325"/>
                </a:cxn>
                <a:cxn ang="0">
                  <a:pos x="25" y="326"/>
                </a:cxn>
                <a:cxn ang="0">
                  <a:pos x="468" y="79"/>
                </a:cxn>
                <a:cxn ang="0">
                  <a:pos x="425" y="0"/>
                </a:cxn>
              </a:cxnLst>
              <a:pathLst>
                <a:path w="265" h="184">
                  <a:moveTo>
                    <a:pt x="241" y="0"/>
                  </a:moveTo>
                  <a:cubicBezTo>
                    <a:pt x="32" y="117"/>
                    <a:pt x="32" y="117"/>
                    <a:pt x="32" y="117"/>
                  </a:cubicBezTo>
                  <a:cubicBezTo>
                    <a:pt x="9" y="130"/>
                    <a:pt x="0" y="159"/>
                    <a:pt x="13" y="183"/>
                  </a:cubicBezTo>
                  <a:cubicBezTo>
                    <a:pt x="14" y="184"/>
                    <a:pt x="14" y="184"/>
                    <a:pt x="14" y="184"/>
                  </a:cubicBezTo>
                  <a:cubicBezTo>
                    <a:pt x="265" y="44"/>
                    <a:pt x="265" y="44"/>
                    <a:pt x="265" y="44"/>
                  </a:cubicBezTo>
                  <a:lnTo>
                    <a:pt x="241" y="0"/>
                  </a:lnTo>
                  <a:close/>
                </a:path>
              </a:pathLst>
            </a:custGeom>
            <a:solidFill>
              <a:srgbClr val="FF6E4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08" name="Freeform 168"/>
            <p:cNvSpPr/>
            <p:nvPr/>
          </p:nvSpPr>
          <p:spPr>
            <a:xfrm>
              <a:off x="1630" y="793"/>
              <a:ext cx="367" cy="231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0" y="250"/>
                </a:cxn>
                <a:cxn ang="0">
                  <a:pos x="1" y="251"/>
                </a:cxn>
                <a:cxn ang="0">
                  <a:pos x="118" y="286"/>
                </a:cxn>
                <a:cxn ang="0">
                  <a:pos x="488" y="79"/>
                </a:cxn>
                <a:cxn ang="0">
                  <a:pos x="444" y="0"/>
                </a:cxn>
              </a:cxnLst>
              <a:pathLst>
                <a:path w="276" h="173">
                  <a:moveTo>
                    <a:pt x="251" y="0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14" y="165"/>
                    <a:pt x="43" y="173"/>
                    <a:pt x="67" y="160"/>
                  </a:cubicBezTo>
                  <a:cubicBezTo>
                    <a:pt x="276" y="44"/>
                    <a:pt x="276" y="44"/>
                    <a:pt x="276" y="44"/>
                  </a:cubicBezTo>
                  <a:lnTo>
                    <a:pt x="251" y="0"/>
                  </a:lnTo>
                  <a:close/>
                </a:path>
              </a:pathLst>
            </a:custGeom>
            <a:solidFill>
              <a:srgbClr val="DD2C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09" name="Freeform 169"/>
            <p:cNvSpPr/>
            <p:nvPr/>
          </p:nvSpPr>
          <p:spPr>
            <a:xfrm>
              <a:off x="1399" y="683"/>
              <a:ext cx="528" cy="556"/>
            </a:xfrm>
            <a:custGeom>
              <a:avLst/>
              <a:gdLst/>
              <a:ahLst/>
              <a:cxnLst>
                <a:cxn ang="0">
                  <a:pos x="202" y="740"/>
                </a:cxn>
                <a:cxn ang="0">
                  <a:pos x="580" y="492"/>
                </a:cxn>
                <a:cxn ang="0">
                  <a:pos x="680" y="348"/>
                </a:cxn>
                <a:cxn ang="0">
                  <a:pos x="644" y="257"/>
                </a:cxn>
                <a:cxn ang="0">
                  <a:pos x="644" y="257"/>
                </a:cxn>
                <a:cxn ang="0">
                  <a:pos x="583" y="278"/>
                </a:cxn>
                <a:cxn ang="0">
                  <a:pos x="505" y="376"/>
                </a:cxn>
                <a:cxn ang="0">
                  <a:pos x="376" y="408"/>
                </a:cxn>
                <a:cxn ang="0">
                  <a:pos x="318" y="283"/>
                </a:cxn>
                <a:cxn ang="0">
                  <a:pos x="336" y="218"/>
                </a:cxn>
                <a:cxn ang="0">
                  <a:pos x="606" y="102"/>
                </a:cxn>
                <a:cxn ang="0">
                  <a:pos x="637" y="49"/>
                </a:cxn>
                <a:cxn ang="0">
                  <a:pos x="569" y="11"/>
                </a:cxn>
                <a:cxn ang="0">
                  <a:pos x="255" y="133"/>
                </a:cxn>
                <a:cxn ang="0">
                  <a:pos x="0" y="551"/>
                </a:cxn>
                <a:cxn ang="0">
                  <a:pos x="202" y="740"/>
                </a:cxn>
              </a:cxnLst>
              <a:pathLst>
                <a:path w="397" h="418">
                  <a:moveTo>
                    <a:pt x="114" y="418"/>
                  </a:moveTo>
                  <a:cubicBezTo>
                    <a:pt x="328" y="278"/>
                    <a:pt x="328" y="278"/>
                    <a:pt x="328" y="278"/>
                  </a:cubicBezTo>
                  <a:cubicBezTo>
                    <a:pt x="384" y="197"/>
                    <a:pt x="384" y="197"/>
                    <a:pt x="384" y="197"/>
                  </a:cubicBezTo>
                  <a:cubicBezTo>
                    <a:pt x="397" y="177"/>
                    <a:pt x="387" y="150"/>
                    <a:pt x="364" y="145"/>
                  </a:cubicBezTo>
                  <a:cubicBezTo>
                    <a:pt x="364" y="145"/>
                    <a:pt x="364" y="145"/>
                    <a:pt x="364" y="145"/>
                  </a:cubicBezTo>
                  <a:cubicBezTo>
                    <a:pt x="351" y="141"/>
                    <a:pt x="337" y="146"/>
                    <a:pt x="329" y="157"/>
                  </a:cubicBezTo>
                  <a:cubicBezTo>
                    <a:pt x="286" y="213"/>
                    <a:pt x="286" y="213"/>
                    <a:pt x="286" y="213"/>
                  </a:cubicBezTo>
                  <a:cubicBezTo>
                    <a:pt x="269" y="235"/>
                    <a:pt x="239" y="242"/>
                    <a:pt x="213" y="231"/>
                  </a:cubicBezTo>
                  <a:cubicBezTo>
                    <a:pt x="186" y="218"/>
                    <a:pt x="172" y="189"/>
                    <a:pt x="180" y="160"/>
                  </a:cubicBezTo>
                  <a:cubicBezTo>
                    <a:pt x="190" y="123"/>
                    <a:pt x="190" y="123"/>
                    <a:pt x="190" y="123"/>
                  </a:cubicBezTo>
                  <a:cubicBezTo>
                    <a:pt x="343" y="58"/>
                    <a:pt x="343" y="58"/>
                    <a:pt x="343" y="58"/>
                  </a:cubicBezTo>
                  <a:cubicBezTo>
                    <a:pt x="355" y="53"/>
                    <a:pt x="362" y="41"/>
                    <a:pt x="360" y="28"/>
                  </a:cubicBezTo>
                  <a:cubicBezTo>
                    <a:pt x="357" y="10"/>
                    <a:pt x="339" y="0"/>
                    <a:pt x="322" y="6"/>
                  </a:cubicBezTo>
                  <a:cubicBezTo>
                    <a:pt x="144" y="75"/>
                    <a:pt x="144" y="75"/>
                    <a:pt x="144" y="75"/>
                  </a:cubicBezTo>
                  <a:cubicBezTo>
                    <a:pt x="0" y="311"/>
                    <a:pt x="0" y="311"/>
                    <a:pt x="0" y="311"/>
                  </a:cubicBezTo>
                  <a:lnTo>
                    <a:pt x="114" y="418"/>
                  </a:ln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10" name="Freeform 170"/>
            <p:cNvSpPr/>
            <p:nvPr/>
          </p:nvSpPr>
          <p:spPr>
            <a:xfrm>
              <a:off x="1780" y="871"/>
              <a:ext cx="147" cy="182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136" y="7"/>
                </a:cxn>
                <a:cxn ang="0">
                  <a:pos x="136" y="7"/>
                </a:cxn>
                <a:cxn ang="0">
                  <a:pos x="172" y="98"/>
                </a:cxn>
                <a:cxn ang="0">
                  <a:pos x="74" y="242"/>
                </a:cxn>
                <a:cxn ang="0">
                  <a:pos x="0" y="128"/>
                </a:cxn>
                <a:cxn ang="0">
                  <a:pos x="75" y="28"/>
                </a:cxn>
              </a:cxnLst>
              <a:pathLst>
                <a:path w="111" h="137">
                  <a:moveTo>
                    <a:pt x="43" y="16"/>
                  </a:moveTo>
                  <a:cubicBezTo>
                    <a:pt x="51" y="5"/>
                    <a:pt x="65" y="0"/>
                    <a:pt x="78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101" y="9"/>
                    <a:pt x="111" y="36"/>
                    <a:pt x="98" y="56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43" y="16"/>
                  </a:ln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11" name="Freeform 171"/>
            <p:cNvSpPr/>
            <p:nvPr/>
          </p:nvSpPr>
          <p:spPr>
            <a:xfrm>
              <a:off x="1359" y="1097"/>
              <a:ext cx="192" cy="195"/>
            </a:xfrm>
            <a:custGeom>
              <a:avLst/>
              <a:gdLst/>
              <a:ahLst/>
              <a:cxnLst>
                <a:cxn ang="0">
                  <a:pos x="108" y="80"/>
                </a:cxn>
                <a:cxn ang="0">
                  <a:pos x="80" y="110"/>
                </a:cxn>
                <a:cxn ang="0">
                  <a:pos x="77" y="107"/>
                </a:cxn>
                <a:cxn ang="0">
                  <a:pos x="0" y="40"/>
                </a:cxn>
                <a:cxn ang="0">
                  <a:pos x="23" y="0"/>
                </a:cxn>
                <a:cxn ang="0">
                  <a:pos x="108" y="80"/>
                </a:cxn>
              </a:cxnLst>
              <a:pathLst>
                <a:path w="340" h="347">
                  <a:moveTo>
                    <a:pt x="340" y="253"/>
                  </a:moveTo>
                  <a:lnTo>
                    <a:pt x="250" y="347"/>
                  </a:lnTo>
                  <a:lnTo>
                    <a:pt x="243" y="340"/>
                  </a:lnTo>
                  <a:lnTo>
                    <a:pt x="0" y="127"/>
                  </a:lnTo>
                  <a:lnTo>
                    <a:pt x="71" y="0"/>
                  </a:lnTo>
                  <a:lnTo>
                    <a:pt x="340" y="253"/>
                  </a:ln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12" name="Freeform 172"/>
            <p:cNvSpPr/>
            <p:nvPr/>
          </p:nvSpPr>
          <p:spPr>
            <a:xfrm>
              <a:off x="1427" y="1097"/>
              <a:ext cx="341" cy="195"/>
            </a:xfrm>
            <a:custGeom>
              <a:avLst/>
              <a:gdLst/>
              <a:ahLst/>
              <a:cxnLst>
                <a:cxn ang="0">
                  <a:pos x="73" y="78"/>
                </a:cxn>
                <a:cxn ang="0">
                  <a:pos x="193" y="0"/>
                </a:cxn>
                <a:cxn ang="0">
                  <a:pos x="0" y="73"/>
                </a:cxn>
                <a:cxn ang="0">
                  <a:pos x="41" y="110"/>
                </a:cxn>
                <a:cxn ang="0">
                  <a:pos x="73" y="78"/>
                </a:cxn>
              </a:cxnLst>
              <a:pathLst>
                <a:path w="604" h="347">
                  <a:moveTo>
                    <a:pt x="231" y="246"/>
                  </a:moveTo>
                  <a:lnTo>
                    <a:pt x="604" y="0"/>
                  </a:lnTo>
                  <a:lnTo>
                    <a:pt x="0" y="231"/>
                  </a:lnTo>
                  <a:lnTo>
                    <a:pt x="129" y="347"/>
                  </a:lnTo>
                  <a:lnTo>
                    <a:pt x="231" y="246"/>
                  </a:lnTo>
                  <a:close/>
                </a:path>
              </a:pathLst>
            </a:custGeom>
            <a:solidFill>
              <a:srgbClr val="F5A48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13" name="Freeform 173"/>
            <p:cNvSpPr/>
            <p:nvPr/>
          </p:nvSpPr>
          <p:spPr>
            <a:xfrm>
              <a:off x="1399" y="1227"/>
              <a:ext cx="129" cy="121"/>
            </a:xfrm>
            <a:custGeom>
              <a:avLst/>
              <a:gdLst/>
              <a:ahLst/>
              <a:cxnLst>
                <a:cxn ang="0">
                  <a:pos x="52" y="68"/>
                </a:cxn>
                <a:cxn ang="0">
                  <a:pos x="0" y="24"/>
                </a:cxn>
                <a:cxn ang="0">
                  <a:pos x="20" y="0"/>
                </a:cxn>
                <a:cxn ang="0">
                  <a:pos x="73" y="44"/>
                </a:cxn>
                <a:cxn ang="0">
                  <a:pos x="52" y="68"/>
                </a:cxn>
              </a:cxnLst>
              <a:pathLst>
                <a:path w="229" h="215">
                  <a:moveTo>
                    <a:pt x="165" y="215"/>
                  </a:moveTo>
                  <a:lnTo>
                    <a:pt x="0" y="76"/>
                  </a:lnTo>
                  <a:lnTo>
                    <a:pt x="64" y="0"/>
                  </a:lnTo>
                  <a:lnTo>
                    <a:pt x="229" y="140"/>
                  </a:lnTo>
                  <a:lnTo>
                    <a:pt x="165" y="215"/>
                  </a:lnTo>
                  <a:close/>
                </a:path>
              </a:pathLst>
            </a:custGeom>
            <a:solidFill>
              <a:srgbClr val="D6D6D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14" name="Freeform 174"/>
            <p:cNvSpPr/>
            <p:nvPr/>
          </p:nvSpPr>
          <p:spPr>
            <a:xfrm>
              <a:off x="1306" y="1149"/>
              <a:ext cx="129" cy="121"/>
            </a:xfrm>
            <a:custGeom>
              <a:avLst/>
              <a:gdLst/>
              <a:ahLst/>
              <a:cxnLst>
                <a:cxn ang="0">
                  <a:pos x="52" y="68"/>
                </a:cxn>
                <a:cxn ang="0">
                  <a:pos x="0" y="24"/>
                </a:cxn>
                <a:cxn ang="0">
                  <a:pos x="20" y="0"/>
                </a:cxn>
                <a:cxn ang="0">
                  <a:pos x="73" y="44"/>
                </a:cxn>
                <a:cxn ang="0">
                  <a:pos x="52" y="68"/>
                </a:cxn>
              </a:cxnLst>
              <a:pathLst>
                <a:path w="229" h="215">
                  <a:moveTo>
                    <a:pt x="165" y="215"/>
                  </a:moveTo>
                  <a:lnTo>
                    <a:pt x="0" y="76"/>
                  </a:lnTo>
                  <a:lnTo>
                    <a:pt x="63" y="0"/>
                  </a:lnTo>
                  <a:lnTo>
                    <a:pt x="229" y="139"/>
                  </a:lnTo>
                  <a:lnTo>
                    <a:pt x="165" y="215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15" name="Freeform 175"/>
            <p:cNvSpPr/>
            <p:nvPr/>
          </p:nvSpPr>
          <p:spPr>
            <a:xfrm>
              <a:off x="816" y="1171"/>
              <a:ext cx="692" cy="699"/>
            </a:xfrm>
            <a:custGeom>
              <a:avLst/>
              <a:gdLst/>
              <a:ahLst/>
              <a:cxnLst>
                <a:cxn ang="0">
                  <a:pos x="267" y="0"/>
                </a:cxn>
                <a:cxn ang="0">
                  <a:pos x="0" y="394"/>
                </a:cxn>
                <a:cxn ang="0">
                  <a:pos x="390" y="104"/>
                </a:cxn>
                <a:cxn ang="0">
                  <a:pos x="267" y="0"/>
                </a:cxn>
              </a:cxnLst>
              <a:pathLst>
                <a:path w="1229" h="1240">
                  <a:moveTo>
                    <a:pt x="844" y="0"/>
                  </a:moveTo>
                  <a:lnTo>
                    <a:pt x="0" y="1240"/>
                  </a:lnTo>
                  <a:lnTo>
                    <a:pt x="1229" y="328"/>
                  </a:lnTo>
                  <a:lnTo>
                    <a:pt x="844" y="0"/>
                  </a:lnTo>
                  <a:close/>
                </a:path>
              </a:pathLst>
            </a:custGeom>
            <a:solidFill>
              <a:srgbClr val="00A79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816" name="Freeform 176"/>
            <p:cNvSpPr/>
            <p:nvPr/>
          </p:nvSpPr>
          <p:spPr>
            <a:xfrm>
              <a:off x="658" y="1356"/>
              <a:ext cx="877" cy="745"/>
            </a:xfrm>
            <a:custGeom>
              <a:avLst/>
              <a:gdLst/>
              <a:ahLst/>
              <a:cxnLst>
                <a:cxn ang="0">
                  <a:pos x="89" y="289"/>
                </a:cxn>
                <a:cxn ang="0">
                  <a:pos x="0" y="420"/>
                </a:cxn>
                <a:cxn ang="0">
                  <a:pos x="219" y="413"/>
                </a:cxn>
                <a:cxn ang="0">
                  <a:pos x="494" y="13"/>
                </a:cxn>
                <a:cxn ang="0">
                  <a:pos x="479" y="0"/>
                </a:cxn>
                <a:cxn ang="0">
                  <a:pos x="89" y="289"/>
                </a:cxn>
              </a:cxnLst>
              <a:pathLst>
                <a:path w="1557" h="1323">
                  <a:moveTo>
                    <a:pt x="281" y="912"/>
                  </a:moveTo>
                  <a:lnTo>
                    <a:pt x="0" y="1323"/>
                  </a:lnTo>
                  <a:lnTo>
                    <a:pt x="690" y="1302"/>
                  </a:lnTo>
                  <a:lnTo>
                    <a:pt x="1557" y="41"/>
                  </a:lnTo>
                  <a:lnTo>
                    <a:pt x="1510" y="0"/>
                  </a:lnTo>
                  <a:lnTo>
                    <a:pt x="281" y="912"/>
                  </a:lnTo>
                  <a:close/>
                </a:path>
              </a:pathLst>
            </a:custGeom>
            <a:solidFill>
              <a:srgbClr val="008C8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2787" name="Rectangle 177"/>
          <p:cNvSpPr/>
          <p:nvPr/>
        </p:nvSpPr>
        <p:spPr>
          <a:xfrm>
            <a:off x="0" y="4587875"/>
            <a:ext cx="9144000" cy="554038"/>
          </a:xfrm>
          <a:prstGeom prst="rect">
            <a:avLst/>
          </a:prstGeom>
          <a:solidFill>
            <a:srgbClr val="EDE8C7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110770" name="Group 178"/>
          <p:cNvGrpSpPr/>
          <p:nvPr/>
        </p:nvGrpSpPr>
        <p:grpSpPr>
          <a:xfrm>
            <a:off x="323850" y="338138"/>
            <a:ext cx="2386013" cy="393700"/>
            <a:chOff x="0" y="236"/>
            <a:chExt cx="1934" cy="319"/>
          </a:xfrm>
        </p:grpSpPr>
        <p:sp>
          <p:nvSpPr>
            <p:cNvPr id="32793" name="Rectangle 179"/>
            <p:cNvSpPr/>
            <p:nvPr/>
          </p:nvSpPr>
          <p:spPr>
            <a:xfrm>
              <a:off x="0" y="236"/>
              <a:ext cx="1934" cy="319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794" name="Rectangle 180"/>
            <p:cNvSpPr/>
            <p:nvPr/>
          </p:nvSpPr>
          <p:spPr>
            <a:xfrm>
              <a:off x="1495" y="236"/>
              <a:ext cx="439" cy="319"/>
            </a:xfrm>
            <a:prstGeom prst="rect">
              <a:avLst/>
            </a:prstGeom>
            <a:solidFill>
              <a:srgbClr val="F15A29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795" name="Freeform 181"/>
            <p:cNvSpPr>
              <a:spLocks noEditPoints="1"/>
            </p:cNvSpPr>
            <p:nvPr/>
          </p:nvSpPr>
          <p:spPr>
            <a:xfrm>
              <a:off x="1618" y="310"/>
              <a:ext cx="148" cy="146"/>
            </a:xfrm>
            <a:custGeom>
              <a:avLst/>
              <a:gdLst/>
              <a:ahLst/>
              <a:cxnLst>
                <a:cxn ang="0">
                  <a:pos x="49" y="294"/>
                </a:cxn>
                <a:cxn ang="0">
                  <a:pos x="0" y="172"/>
                </a:cxn>
                <a:cxn ang="0">
                  <a:pos x="49" y="49"/>
                </a:cxn>
                <a:cxn ang="0">
                  <a:pos x="176" y="0"/>
                </a:cxn>
                <a:cxn ang="0">
                  <a:pos x="298" y="49"/>
                </a:cxn>
                <a:cxn ang="0">
                  <a:pos x="348" y="172"/>
                </a:cxn>
                <a:cxn ang="0">
                  <a:pos x="298" y="294"/>
                </a:cxn>
                <a:cxn ang="0">
                  <a:pos x="176" y="344"/>
                </a:cxn>
                <a:cxn ang="0">
                  <a:pos x="49" y="294"/>
                </a:cxn>
                <a:cxn ang="0">
                  <a:pos x="99" y="99"/>
                </a:cxn>
                <a:cxn ang="0">
                  <a:pos x="66" y="172"/>
                </a:cxn>
                <a:cxn ang="0">
                  <a:pos x="99" y="245"/>
                </a:cxn>
                <a:cxn ang="0">
                  <a:pos x="176" y="278"/>
                </a:cxn>
                <a:cxn ang="0">
                  <a:pos x="249" y="245"/>
                </a:cxn>
                <a:cxn ang="0">
                  <a:pos x="282" y="172"/>
                </a:cxn>
                <a:cxn ang="0">
                  <a:pos x="249" y="99"/>
                </a:cxn>
                <a:cxn ang="0">
                  <a:pos x="176" y="73"/>
                </a:cxn>
                <a:cxn ang="0">
                  <a:pos x="99" y="99"/>
                </a:cxn>
              </a:cxnLst>
              <a:pathLst>
                <a:path w="63" h="62">
                  <a:moveTo>
                    <a:pt x="9" y="53"/>
                  </a:moveTo>
                  <a:cubicBezTo>
                    <a:pt x="3" y="47"/>
                    <a:pt x="0" y="40"/>
                    <a:pt x="0" y="31"/>
                  </a:cubicBezTo>
                  <a:cubicBezTo>
                    <a:pt x="0" y="23"/>
                    <a:pt x="3" y="15"/>
                    <a:pt x="9" y="9"/>
                  </a:cubicBezTo>
                  <a:cubicBezTo>
                    <a:pt x="15" y="4"/>
                    <a:pt x="23" y="0"/>
                    <a:pt x="32" y="0"/>
                  </a:cubicBezTo>
                  <a:cubicBezTo>
                    <a:pt x="40" y="0"/>
                    <a:pt x="48" y="4"/>
                    <a:pt x="54" y="9"/>
                  </a:cubicBezTo>
                  <a:cubicBezTo>
                    <a:pt x="60" y="15"/>
                    <a:pt x="63" y="23"/>
                    <a:pt x="63" y="31"/>
                  </a:cubicBezTo>
                  <a:cubicBezTo>
                    <a:pt x="63" y="40"/>
                    <a:pt x="60" y="47"/>
                    <a:pt x="54" y="53"/>
                  </a:cubicBezTo>
                  <a:cubicBezTo>
                    <a:pt x="48" y="59"/>
                    <a:pt x="40" y="62"/>
                    <a:pt x="32" y="62"/>
                  </a:cubicBezTo>
                  <a:cubicBezTo>
                    <a:pt x="23" y="62"/>
                    <a:pt x="15" y="59"/>
                    <a:pt x="9" y="53"/>
                  </a:cubicBezTo>
                  <a:close/>
                  <a:moveTo>
                    <a:pt x="18" y="18"/>
                  </a:moveTo>
                  <a:cubicBezTo>
                    <a:pt x="14" y="22"/>
                    <a:pt x="12" y="26"/>
                    <a:pt x="12" y="31"/>
                  </a:cubicBezTo>
                  <a:cubicBezTo>
                    <a:pt x="12" y="36"/>
                    <a:pt x="14" y="41"/>
                    <a:pt x="18" y="44"/>
                  </a:cubicBezTo>
                  <a:cubicBezTo>
                    <a:pt x="22" y="48"/>
                    <a:pt x="27" y="50"/>
                    <a:pt x="32" y="50"/>
                  </a:cubicBezTo>
                  <a:cubicBezTo>
                    <a:pt x="37" y="50"/>
                    <a:pt x="42" y="48"/>
                    <a:pt x="45" y="44"/>
                  </a:cubicBezTo>
                  <a:cubicBezTo>
                    <a:pt x="49" y="41"/>
                    <a:pt x="51" y="36"/>
                    <a:pt x="51" y="31"/>
                  </a:cubicBezTo>
                  <a:cubicBezTo>
                    <a:pt x="51" y="26"/>
                    <a:pt x="49" y="22"/>
                    <a:pt x="45" y="18"/>
                  </a:cubicBezTo>
                  <a:cubicBezTo>
                    <a:pt x="42" y="15"/>
                    <a:pt x="37" y="13"/>
                    <a:pt x="32" y="13"/>
                  </a:cubicBezTo>
                  <a:cubicBezTo>
                    <a:pt x="27" y="13"/>
                    <a:pt x="22" y="15"/>
                    <a:pt x="18" y="18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796" name="Freeform 182"/>
            <p:cNvSpPr/>
            <p:nvPr/>
          </p:nvSpPr>
          <p:spPr>
            <a:xfrm>
              <a:off x="1722" y="411"/>
              <a:ext cx="92" cy="92"/>
            </a:xfrm>
            <a:custGeom>
              <a:avLst/>
              <a:gdLst/>
              <a:ahLst/>
              <a:cxnLst>
                <a:cxn ang="0">
                  <a:pos x="201" y="201"/>
                </a:cxn>
                <a:cxn ang="0">
                  <a:pos x="201" y="196"/>
                </a:cxn>
                <a:cxn ang="0">
                  <a:pos x="201" y="134"/>
                </a:cxn>
                <a:cxn ang="0">
                  <a:pos x="61" y="0"/>
                </a:cxn>
                <a:cxn ang="0">
                  <a:pos x="0" y="61"/>
                </a:cxn>
                <a:cxn ang="0">
                  <a:pos x="139" y="201"/>
                </a:cxn>
                <a:cxn ang="0">
                  <a:pos x="201" y="201"/>
                </a:cxn>
              </a:cxnLst>
              <a:pathLst>
                <a:path w="39" h="39">
                  <a:moveTo>
                    <a:pt x="36" y="36"/>
                  </a:moveTo>
                  <a:cubicBezTo>
                    <a:pt x="36" y="35"/>
                    <a:pt x="36" y="35"/>
                    <a:pt x="36" y="35"/>
                  </a:cubicBezTo>
                  <a:cubicBezTo>
                    <a:pt x="39" y="32"/>
                    <a:pt x="39" y="27"/>
                    <a:pt x="36" y="2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8" y="39"/>
                    <a:pt x="33" y="39"/>
                    <a:pt x="36" y="36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10775" name="Text Box 183"/>
          <p:cNvSpPr txBox="1"/>
          <p:nvPr/>
        </p:nvSpPr>
        <p:spPr>
          <a:xfrm>
            <a:off x="238125" y="2159000"/>
            <a:ext cx="2216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谢谢观赏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0776" name="Text Box 184"/>
          <p:cNvSpPr txBox="1"/>
          <p:nvPr/>
        </p:nvSpPr>
        <p:spPr>
          <a:xfrm>
            <a:off x="376238" y="385763"/>
            <a:ext cx="1403350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LOGO</a:t>
            </a:r>
            <a:endParaRPr lang="en-US" altLang="zh-CN" sz="1600" dirty="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777" name="Text Box 185"/>
          <p:cNvSpPr txBox="1"/>
          <p:nvPr/>
        </p:nvSpPr>
        <p:spPr>
          <a:xfrm>
            <a:off x="238125" y="2754313"/>
            <a:ext cx="348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2000" dirty="0">
                <a:solidFill>
                  <a:srgbClr val="2A323B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适用于年终汇报、工作总结等</a:t>
            </a:r>
            <a:endParaRPr lang="zh-CN" altLang="en-US" sz="2000" b="1" dirty="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0778" name="Rectangle 186"/>
          <p:cNvSpPr/>
          <p:nvPr/>
        </p:nvSpPr>
        <p:spPr>
          <a:xfrm>
            <a:off x="238125" y="1763713"/>
            <a:ext cx="16256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THANKS</a:t>
            </a:r>
            <a:endParaRPr lang="en-US" altLang="zh-CN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38" dur="500" fill="hold"/>
                                        <p:tgtEl>
                                          <p:spTgt spid="1107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decel="5000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1500000">
                                      <p:cBhvr>
                                        <p:cTn id="40" dur="150" fill="hold"/>
                                        <p:tgtEl>
                                          <p:spTgt spid="1107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mph" presetSubtype="0" autoRev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46" dur="150" fill="hold"/>
                                        <p:tgtEl>
                                          <p:spTgt spid="1106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1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1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6" presetClass="emph" presetSubtype="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2" dur="150" fill="hold"/>
                                        <p:tgtEl>
                                          <p:spTgt spid="11073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1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11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mph" presetSubtype="0" autoRev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58" dur="150" fill="hold"/>
                                        <p:tgtEl>
                                          <p:spTgt spid="11072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6" presetClass="emph" presetSubtype="0" autoRev="1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64" dur="150" fill="hold"/>
                                        <p:tgtEl>
                                          <p:spTgt spid="11060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70" dur="150" fill="hold"/>
                                        <p:tgtEl>
                                          <p:spTgt spid="11060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11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11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6" dur="150" fill="hold"/>
                                        <p:tgtEl>
                                          <p:spTgt spid="11077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0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0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0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00017 0.83874 " pathEditMode="relative" ptsTypes="AA">
                                      <p:cBhvr>
                                        <p:cTn id="99" dur="500" spd="-100000" fill="hold"/>
                                        <p:tgtEl>
                                          <p:spTgt spid="110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00017 0.83874 " pathEditMode="relative" ptsTypes="AA">
                                      <p:cBhvr>
                                        <p:cTn id="101" dur="500" spd="-100000" fill="hold"/>
                                        <p:tgtEl>
                                          <p:spTgt spid="110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1.94444E-6 -1.4118E-6 L -0.22691 0.692 " pathEditMode="relative" ptsTypes="AA">
                                      <p:cBhvr>
                                        <p:cTn id="105" dur="500" spd="-100000" fill="hold"/>
                                        <p:tgtEl>
                                          <p:spTgt spid="110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 " pathEditMode="relative" ptsTypes="AA">
                                      <p:cBhvr>
                                        <p:cTn id="107" dur="3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7" grpId="0" animBg="1"/>
      <p:bldP spid="110607" grpId="1" animBg="1"/>
      <p:bldP spid="110775" grpId="0"/>
      <p:bldP spid="110776" grpId="0"/>
      <p:bldP spid="110777" grpId="0"/>
      <p:bldP spid="1107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9218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9249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50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57349" name="Text Box 5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7350" name="Oval 6"/>
          <p:cNvSpPr/>
          <p:nvPr/>
        </p:nvSpPr>
        <p:spPr>
          <a:xfrm>
            <a:off x="3833813" y="4370388"/>
            <a:ext cx="1584325" cy="107950"/>
          </a:xfrm>
          <a:prstGeom prst="ellipse">
            <a:avLst/>
          </a:prstGeom>
          <a:gradFill rotWithShape="1">
            <a:gsLst>
              <a:gs pos="0">
                <a:srgbClr val="000000">
                  <a:alpha val="20000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57375" name="Group 31"/>
          <p:cNvGrpSpPr/>
          <p:nvPr/>
        </p:nvGrpSpPr>
        <p:grpSpPr>
          <a:xfrm>
            <a:off x="3917950" y="1531938"/>
            <a:ext cx="1309688" cy="1309687"/>
            <a:chOff x="2468" y="965"/>
            <a:chExt cx="825" cy="825"/>
          </a:xfrm>
        </p:grpSpPr>
        <p:sp>
          <p:nvSpPr>
            <p:cNvPr id="9247" name="Freeform 13"/>
            <p:cNvSpPr/>
            <p:nvPr/>
          </p:nvSpPr>
          <p:spPr>
            <a:xfrm>
              <a:off x="2477" y="984"/>
              <a:ext cx="805" cy="804"/>
            </a:xfrm>
            <a:custGeom>
              <a:avLst/>
              <a:gdLst/>
              <a:ahLst/>
              <a:cxnLst>
                <a:cxn ang="0">
                  <a:pos x="217" y="491"/>
                </a:cxn>
                <a:cxn ang="0">
                  <a:pos x="279" y="531"/>
                </a:cxn>
                <a:cxn ang="0">
                  <a:pos x="0" y="804"/>
                </a:cxn>
                <a:cxn ang="0">
                  <a:pos x="299" y="1105"/>
                </a:cxn>
                <a:cxn ang="0">
                  <a:pos x="355" y="1000"/>
                </a:cxn>
                <a:cxn ang="0">
                  <a:pos x="628" y="1000"/>
                </a:cxn>
                <a:cxn ang="0">
                  <a:pos x="628" y="1275"/>
                </a:cxn>
                <a:cxn ang="0">
                  <a:pos x="524" y="1327"/>
                </a:cxn>
                <a:cxn ang="0">
                  <a:pos x="811" y="1612"/>
                </a:cxn>
                <a:cxn ang="0">
                  <a:pos x="1084" y="1335"/>
                </a:cxn>
                <a:cxn ang="0">
                  <a:pos x="1124" y="1395"/>
                </a:cxn>
                <a:cxn ang="0">
                  <a:pos x="1399" y="1395"/>
                </a:cxn>
                <a:cxn ang="0">
                  <a:pos x="1399" y="1121"/>
                </a:cxn>
                <a:cxn ang="0">
                  <a:pos x="1337" y="1081"/>
                </a:cxn>
                <a:cxn ang="0">
                  <a:pos x="1616" y="804"/>
                </a:cxn>
                <a:cxn ang="0">
                  <a:pos x="1341" y="531"/>
                </a:cxn>
                <a:cxn ang="0">
                  <a:pos x="1289" y="612"/>
                </a:cxn>
                <a:cxn ang="0">
                  <a:pos x="1016" y="612"/>
                </a:cxn>
                <a:cxn ang="0">
                  <a:pos x="1016" y="337"/>
                </a:cxn>
                <a:cxn ang="0">
                  <a:pos x="1100" y="289"/>
                </a:cxn>
                <a:cxn ang="0">
                  <a:pos x="811" y="0"/>
                </a:cxn>
                <a:cxn ang="0">
                  <a:pos x="532" y="273"/>
                </a:cxn>
                <a:cxn ang="0">
                  <a:pos x="492" y="217"/>
                </a:cxn>
                <a:cxn ang="0">
                  <a:pos x="217" y="217"/>
                </a:cxn>
                <a:cxn ang="0">
                  <a:pos x="217" y="491"/>
                </a:cxn>
              </a:cxnLst>
              <a:pathLst>
                <a:path w="401" h="401">
                  <a:moveTo>
                    <a:pt x="54" y="122"/>
                  </a:moveTo>
                  <a:cubicBezTo>
                    <a:pt x="58" y="126"/>
                    <a:pt x="63" y="129"/>
                    <a:pt x="69" y="132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74" y="275"/>
                    <a:pt x="74" y="275"/>
                    <a:pt x="74" y="275"/>
                  </a:cubicBezTo>
                  <a:cubicBezTo>
                    <a:pt x="76" y="265"/>
                    <a:pt x="81" y="256"/>
                    <a:pt x="88" y="249"/>
                  </a:cubicBezTo>
                  <a:cubicBezTo>
                    <a:pt x="107" y="230"/>
                    <a:pt x="137" y="230"/>
                    <a:pt x="156" y="249"/>
                  </a:cubicBezTo>
                  <a:cubicBezTo>
                    <a:pt x="175" y="267"/>
                    <a:pt x="175" y="298"/>
                    <a:pt x="156" y="317"/>
                  </a:cubicBezTo>
                  <a:cubicBezTo>
                    <a:pt x="149" y="324"/>
                    <a:pt x="139" y="328"/>
                    <a:pt x="130" y="330"/>
                  </a:cubicBezTo>
                  <a:cubicBezTo>
                    <a:pt x="201" y="401"/>
                    <a:pt x="201" y="401"/>
                    <a:pt x="201" y="401"/>
                  </a:cubicBezTo>
                  <a:cubicBezTo>
                    <a:pt x="269" y="332"/>
                    <a:pt x="269" y="332"/>
                    <a:pt x="269" y="332"/>
                  </a:cubicBezTo>
                  <a:cubicBezTo>
                    <a:pt x="272" y="337"/>
                    <a:pt x="275" y="343"/>
                    <a:pt x="279" y="347"/>
                  </a:cubicBezTo>
                  <a:cubicBezTo>
                    <a:pt x="298" y="366"/>
                    <a:pt x="329" y="366"/>
                    <a:pt x="347" y="347"/>
                  </a:cubicBezTo>
                  <a:cubicBezTo>
                    <a:pt x="366" y="328"/>
                    <a:pt x="366" y="298"/>
                    <a:pt x="347" y="279"/>
                  </a:cubicBezTo>
                  <a:cubicBezTo>
                    <a:pt x="343" y="275"/>
                    <a:pt x="338" y="271"/>
                    <a:pt x="332" y="269"/>
                  </a:cubicBezTo>
                  <a:cubicBezTo>
                    <a:pt x="401" y="200"/>
                    <a:pt x="401" y="200"/>
                    <a:pt x="401" y="200"/>
                  </a:cubicBezTo>
                  <a:cubicBezTo>
                    <a:pt x="333" y="132"/>
                    <a:pt x="333" y="132"/>
                    <a:pt x="333" y="132"/>
                  </a:cubicBezTo>
                  <a:cubicBezTo>
                    <a:pt x="330" y="139"/>
                    <a:pt x="326" y="146"/>
                    <a:pt x="320" y="152"/>
                  </a:cubicBezTo>
                  <a:cubicBezTo>
                    <a:pt x="302" y="171"/>
                    <a:pt x="271" y="171"/>
                    <a:pt x="252" y="152"/>
                  </a:cubicBezTo>
                  <a:cubicBezTo>
                    <a:pt x="234" y="133"/>
                    <a:pt x="234" y="103"/>
                    <a:pt x="252" y="84"/>
                  </a:cubicBezTo>
                  <a:cubicBezTo>
                    <a:pt x="258" y="78"/>
                    <a:pt x="265" y="74"/>
                    <a:pt x="273" y="72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132" y="68"/>
                    <a:pt x="132" y="68"/>
                    <a:pt x="132" y="68"/>
                  </a:cubicBezTo>
                  <a:cubicBezTo>
                    <a:pt x="130" y="63"/>
                    <a:pt x="126" y="58"/>
                    <a:pt x="122" y="54"/>
                  </a:cubicBezTo>
                  <a:cubicBezTo>
                    <a:pt x="103" y="35"/>
                    <a:pt x="73" y="35"/>
                    <a:pt x="54" y="54"/>
                  </a:cubicBezTo>
                  <a:cubicBezTo>
                    <a:pt x="35" y="72"/>
                    <a:pt x="35" y="103"/>
                    <a:pt x="54" y="122"/>
                  </a:cubicBez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48" name="Freeform 14"/>
            <p:cNvSpPr>
              <a:spLocks noEditPoints="1"/>
            </p:cNvSpPr>
            <p:nvPr/>
          </p:nvSpPr>
          <p:spPr>
            <a:xfrm>
              <a:off x="2468" y="965"/>
              <a:ext cx="825" cy="825"/>
            </a:xfrm>
            <a:custGeom>
              <a:avLst/>
              <a:gdLst/>
              <a:ahLst/>
              <a:cxnLst>
                <a:cxn ang="0">
                  <a:pos x="512" y="1341"/>
                </a:cxn>
                <a:cxn ang="0">
                  <a:pos x="636" y="1285"/>
                </a:cxn>
                <a:cxn ang="0">
                  <a:pos x="512" y="980"/>
                </a:cxn>
                <a:cxn ang="0">
                  <a:pos x="335" y="1128"/>
                </a:cxn>
                <a:cxn ang="0">
                  <a:pos x="0" y="825"/>
                </a:cxn>
                <a:cxn ang="0">
                  <a:pos x="225" y="520"/>
                </a:cxn>
                <a:cxn ang="0">
                  <a:pos x="225" y="225"/>
                </a:cxn>
                <a:cxn ang="0">
                  <a:pos x="520" y="225"/>
                </a:cxn>
                <a:cxn ang="0">
                  <a:pos x="831" y="0"/>
                </a:cxn>
                <a:cxn ang="0">
                  <a:pos x="1124" y="323"/>
                </a:cxn>
                <a:cxn ang="0">
                  <a:pos x="1048" y="620"/>
                </a:cxn>
                <a:cxn ang="0">
                  <a:pos x="1301" y="620"/>
                </a:cxn>
                <a:cxn ang="0">
                  <a:pos x="1353" y="524"/>
                </a:cxn>
                <a:cxn ang="0">
                  <a:pos x="1383" y="1100"/>
                </a:cxn>
                <a:cxn ang="0">
                  <a:pos x="1491" y="1281"/>
                </a:cxn>
                <a:cxn ang="0">
                  <a:pos x="1281" y="1491"/>
                </a:cxn>
                <a:cxn ang="0">
                  <a:pos x="1100" y="1383"/>
                </a:cxn>
                <a:cxn ang="0">
                  <a:pos x="572" y="1357"/>
                </a:cxn>
                <a:cxn ang="0">
                  <a:pos x="1108" y="1333"/>
                </a:cxn>
                <a:cxn ang="0">
                  <a:pos x="1156" y="1407"/>
                </a:cxn>
                <a:cxn ang="0">
                  <a:pos x="1411" y="1407"/>
                </a:cxn>
                <a:cxn ang="0">
                  <a:pos x="1411" y="1156"/>
                </a:cxn>
                <a:cxn ang="0">
                  <a:pos x="1333" y="1108"/>
                </a:cxn>
                <a:cxn ang="0">
                  <a:pos x="1365" y="576"/>
                </a:cxn>
                <a:cxn ang="0">
                  <a:pos x="1176" y="705"/>
                </a:cxn>
                <a:cxn ang="0">
                  <a:pos x="1028" y="347"/>
                </a:cxn>
                <a:cxn ang="0">
                  <a:pos x="831" y="40"/>
                </a:cxn>
                <a:cxn ang="0">
                  <a:pos x="540" y="303"/>
                </a:cxn>
                <a:cxn ang="0">
                  <a:pos x="375" y="193"/>
                </a:cxn>
                <a:cxn ang="0">
                  <a:pos x="193" y="375"/>
                </a:cxn>
                <a:cxn ang="0">
                  <a:pos x="303" y="536"/>
                </a:cxn>
                <a:cxn ang="0">
                  <a:pos x="40" y="825"/>
                </a:cxn>
                <a:cxn ang="0">
                  <a:pos x="363" y="1012"/>
                </a:cxn>
                <a:cxn ang="0">
                  <a:pos x="656" y="1012"/>
                </a:cxn>
                <a:cxn ang="0">
                  <a:pos x="572" y="1357"/>
                </a:cxn>
              </a:cxnLst>
              <a:pathLst>
                <a:path w="411" h="411">
                  <a:moveTo>
                    <a:pt x="206" y="411"/>
                  </a:moveTo>
                  <a:cubicBezTo>
                    <a:pt x="127" y="333"/>
                    <a:pt x="127" y="333"/>
                    <a:pt x="127" y="333"/>
                  </a:cubicBezTo>
                  <a:cubicBezTo>
                    <a:pt x="134" y="331"/>
                    <a:pt x="134" y="331"/>
                    <a:pt x="134" y="331"/>
                  </a:cubicBezTo>
                  <a:cubicBezTo>
                    <a:pt x="143" y="330"/>
                    <a:pt x="152" y="326"/>
                    <a:pt x="158" y="319"/>
                  </a:cubicBezTo>
                  <a:cubicBezTo>
                    <a:pt x="176" y="302"/>
                    <a:pt x="176" y="273"/>
                    <a:pt x="158" y="256"/>
                  </a:cubicBezTo>
                  <a:cubicBezTo>
                    <a:pt x="150" y="248"/>
                    <a:pt x="139" y="243"/>
                    <a:pt x="127" y="243"/>
                  </a:cubicBezTo>
                  <a:cubicBezTo>
                    <a:pt x="115" y="243"/>
                    <a:pt x="104" y="248"/>
                    <a:pt x="95" y="256"/>
                  </a:cubicBezTo>
                  <a:cubicBezTo>
                    <a:pt x="89" y="263"/>
                    <a:pt x="85" y="271"/>
                    <a:pt x="83" y="280"/>
                  </a:cubicBezTo>
                  <a:cubicBezTo>
                    <a:pt x="82" y="287"/>
                    <a:pt x="82" y="287"/>
                    <a:pt x="82" y="287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4" y="135"/>
                    <a:pt x="60" y="132"/>
                    <a:pt x="56" y="129"/>
                  </a:cubicBezTo>
                  <a:cubicBezTo>
                    <a:pt x="47" y="119"/>
                    <a:pt x="41" y="106"/>
                    <a:pt x="41" y="93"/>
                  </a:cubicBezTo>
                  <a:cubicBezTo>
                    <a:pt x="41" y="79"/>
                    <a:pt x="47" y="66"/>
                    <a:pt x="56" y="56"/>
                  </a:cubicBezTo>
                  <a:cubicBezTo>
                    <a:pt x="66" y="46"/>
                    <a:pt x="79" y="41"/>
                    <a:pt x="93" y="41"/>
                  </a:cubicBezTo>
                  <a:cubicBezTo>
                    <a:pt x="107" y="41"/>
                    <a:pt x="120" y="46"/>
                    <a:pt x="129" y="56"/>
                  </a:cubicBezTo>
                  <a:cubicBezTo>
                    <a:pt x="133" y="59"/>
                    <a:pt x="136" y="63"/>
                    <a:pt x="138" y="67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84" y="79"/>
                    <a:pt x="284" y="79"/>
                    <a:pt x="284" y="79"/>
                  </a:cubicBezTo>
                  <a:cubicBezTo>
                    <a:pt x="279" y="80"/>
                    <a:pt x="279" y="80"/>
                    <a:pt x="279" y="80"/>
                  </a:cubicBezTo>
                  <a:cubicBezTo>
                    <a:pt x="272" y="82"/>
                    <a:pt x="265" y="86"/>
                    <a:pt x="260" y="91"/>
                  </a:cubicBezTo>
                  <a:cubicBezTo>
                    <a:pt x="243" y="109"/>
                    <a:pt x="243" y="137"/>
                    <a:pt x="260" y="154"/>
                  </a:cubicBezTo>
                  <a:cubicBezTo>
                    <a:pt x="268" y="163"/>
                    <a:pt x="280" y="167"/>
                    <a:pt x="292" y="167"/>
                  </a:cubicBezTo>
                  <a:cubicBezTo>
                    <a:pt x="303" y="167"/>
                    <a:pt x="315" y="163"/>
                    <a:pt x="323" y="154"/>
                  </a:cubicBezTo>
                  <a:cubicBezTo>
                    <a:pt x="328" y="149"/>
                    <a:pt x="332" y="143"/>
                    <a:pt x="334" y="136"/>
                  </a:cubicBezTo>
                  <a:cubicBezTo>
                    <a:pt x="336" y="130"/>
                    <a:pt x="336" y="130"/>
                    <a:pt x="336" y="130"/>
                  </a:cubicBezTo>
                  <a:cubicBezTo>
                    <a:pt x="411" y="205"/>
                    <a:pt x="411" y="205"/>
                    <a:pt x="411" y="205"/>
                  </a:cubicBezTo>
                  <a:cubicBezTo>
                    <a:pt x="343" y="273"/>
                    <a:pt x="343" y="273"/>
                    <a:pt x="343" y="273"/>
                  </a:cubicBezTo>
                  <a:cubicBezTo>
                    <a:pt x="348" y="275"/>
                    <a:pt x="351" y="278"/>
                    <a:pt x="355" y="281"/>
                  </a:cubicBezTo>
                  <a:cubicBezTo>
                    <a:pt x="365" y="291"/>
                    <a:pt x="370" y="304"/>
                    <a:pt x="370" y="318"/>
                  </a:cubicBezTo>
                  <a:cubicBezTo>
                    <a:pt x="370" y="332"/>
                    <a:pt x="365" y="345"/>
                    <a:pt x="355" y="355"/>
                  </a:cubicBezTo>
                  <a:cubicBezTo>
                    <a:pt x="345" y="364"/>
                    <a:pt x="332" y="370"/>
                    <a:pt x="318" y="370"/>
                  </a:cubicBezTo>
                  <a:cubicBezTo>
                    <a:pt x="305" y="370"/>
                    <a:pt x="292" y="364"/>
                    <a:pt x="282" y="355"/>
                  </a:cubicBezTo>
                  <a:cubicBezTo>
                    <a:pt x="278" y="351"/>
                    <a:pt x="276" y="347"/>
                    <a:pt x="273" y="343"/>
                  </a:cubicBezTo>
                  <a:lnTo>
                    <a:pt x="206" y="411"/>
                  </a:lnTo>
                  <a:close/>
                  <a:moveTo>
                    <a:pt x="142" y="337"/>
                  </a:moveTo>
                  <a:cubicBezTo>
                    <a:pt x="206" y="401"/>
                    <a:pt x="206" y="401"/>
                    <a:pt x="206" y="401"/>
                  </a:cubicBezTo>
                  <a:cubicBezTo>
                    <a:pt x="275" y="331"/>
                    <a:pt x="275" y="331"/>
                    <a:pt x="275" y="331"/>
                  </a:cubicBezTo>
                  <a:cubicBezTo>
                    <a:pt x="278" y="336"/>
                    <a:pt x="278" y="336"/>
                    <a:pt x="278" y="336"/>
                  </a:cubicBezTo>
                  <a:cubicBezTo>
                    <a:pt x="280" y="341"/>
                    <a:pt x="283" y="345"/>
                    <a:pt x="287" y="349"/>
                  </a:cubicBezTo>
                  <a:cubicBezTo>
                    <a:pt x="295" y="358"/>
                    <a:pt x="306" y="362"/>
                    <a:pt x="318" y="362"/>
                  </a:cubicBezTo>
                  <a:cubicBezTo>
                    <a:pt x="330" y="362"/>
                    <a:pt x="341" y="358"/>
                    <a:pt x="350" y="349"/>
                  </a:cubicBezTo>
                  <a:cubicBezTo>
                    <a:pt x="358" y="341"/>
                    <a:pt x="363" y="330"/>
                    <a:pt x="363" y="318"/>
                  </a:cubicBezTo>
                  <a:cubicBezTo>
                    <a:pt x="363" y="306"/>
                    <a:pt x="358" y="295"/>
                    <a:pt x="350" y="287"/>
                  </a:cubicBezTo>
                  <a:cubicBezTo>
                    <a:pt x="346" y="283"/>
                    <a:pt x="341" y="279"/>
                    <a:pt x="336" y="277"/>
                  </a:cubicBezTo>
                  <a:cubicBezTo>
                    <a:pt x="331" y="275"/>
                    <a:pt x="331" y="275"/>
                    <a:pt x="331" y="275"/>
                  </a:cubicBezTo>
                  <a:cubicBezTo>
                    <a:pt x="401" y="205"/>
                    <a:pt x="401" y="205"/>
                    <a:pt x="401" y="205"/>
                  </a:cubicBezTo>
                  <a:cubicBezTo>
                    <a:pt x="339" y="143"/>
                    <a:pt x="339" y="143"/>
                    <a:pt x="339" y="143"/>
                  </a:cubicBezTo>
                  <a:cubicBezTo>
                    <a:pt x="336" y="149"/>
                    <a:pt x="333" y="155"/>
                    <a:pt x="328" y="159"/>
                  </a:cubicBezTo>
                  <a:cubicBezTo>
                    <a:pt x="318" y="169"/>
                    <a:pt x="305" y="175"/>
                    <a:pt x="292" y="175"/>
                  </a:cubicBezTo>
                  <a:cubicBezTo>
                    <a:pt x="278" y="175"/>
                    <a:pt x="265" y="169"/>
                    <a:pt x="255" y="159"/>
                  </a:cubicBezTo>
                  <a:cubicBezTo>
                    <a:pt x="235" y="139"/>
                    <a:pt x="235" y="107"/>
                    <a:pt x="255" y="86"/>
                  </a:cubicBezTo>
                  <a:cubicBezTo>
                    <a:pt x="260" y="82"/>
                    <a:pt x="265" y="78"/>
                    <a:pt x="271" y="75"/>
                  </a:cubicBezTo>
                  <a:cubicBezTo>
                    <a:pt x="206" y="10"/>
                    <a:pt x="206" y="10"/>
                    <a:pt x="206" y="10"/>
                  </a:cubicBezTo>
                  <a:cubicBezTo>
                    <a:pt x="136" y="80"/>
                    <a:pt x="136" y="80"/>
                    <a:pt x="136" y="80"/>
                  </a:cubicBezTo>
                  <a:cubicBezTo>
                    <a:pt x="134" y="75"/>
                    <a:pt x="134" y="75"/>
                    <a:pt x="134" y="75"/>
                  </a:cubicBezTo>
                  <a:cubicBezTo>
                    <a:pt x="131" y="70"/>
                    <a:pt x="128" y="65"/>
                    <a:pt x="124" y="61"/>
                  </a:cubicBezTo>
                  <a:cubicBezTo>
                    <a:pt x="116" y="53"/>
                    <a:pt x="105" y="48"/>
                    <a:pt x="93" y="48"/>
                  </a:cubicBezTo>
                  <a:cubicBezTo>
                    <a:pt x="81" y="48"/>
                    <a:pt x="70" y="53"/>
                    <a:pt x="61" y="61"/>
                  </a:cubicBezTo>
                  <a:cubicBezTo>
                    <a:pt x="53" y="69"/>
                    <a:pt x="48" y="81"/>
                    <a:pt x="48" y="93"/>
                  </a:cubicBezTo>
                  <a:cubicBezTo>
                    <a:pt x="48" y="104"/>
                    <a:pt x="53" y="116"/>
                    <a:pt x="61" y="124"/>
                  </a:cubicBezTo>
                  <a:cubicBezTo>
                    <a:pt x="65" y="128"/>
                    <a:pt x="70" y="131"/>
                    <a:pt x="75" y="133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10" y="205"/>
                    <a:pt x="10" y="205"/>
                    <a:pt x="10" y="205"/>
                  </a:cubicBezTo>
                  <a:cubicBezTo>
                    <a:pt x="77" y="272"/>
                    <a:pt x="77" y="272"/>
                    <a:pt x="77" y="272"/>
                  </a:cubicBezTo>
                  <a:cubicBezTo>
                    <a:pt x="80" y="264"/>
                    <a:pt x="84" y="257"/>
                    <a:pt x="90" y="251"/>
                  </a:cubicBezTo>
                  <a:cubicBezTo>
                    <a:pt x="100" y="241"/>
                    <a:pt x="113" y="236"/>
                    <a:pt x="127" y="236"/>
                  </a:cubicBezTo>
                  <a:cubicBezTo>
                    <a:pt x="141" y="236"/>
                    <a:pt x="154" y="241"/>
                    <a:pt x="163" y="251"/>
                  </a:cubicBezTo>
                  <a:cubicBezTo>
                    <a:pt x="184" y="271"/>
                    <a:pt x="184" y="304"/>
                    <a:pt x="163" y="324"/>
                  </a:cubicBezTo>
                  <a:cubicBezTo>
                    <a:pt x="157" y="330"/>
                    <a:pt x="150" y="335"/>
                    <a:pt x="142" y="337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57359" name="Freeform 15"/>
          <p:cNvSpPr/>
          <p:nvPr/>
        </p:nvSpPr>
        <p:spPr>
          <a:xfrm>
            <a:off x="1673225" y="1638300"/>
            <a:ext cx="2227263" cy="446088"/>
          </a:xfrm>
          <a:custGeom>
            <a:avLst/>
            <a:gdLst/>
            <a:ahLst/>
            <a:cxnLst>
              <a:cxn ang="0">
                <a:pos x="0" y="1519042013"/>
              </a:cxn>
              <a:cxn ang="0">
                <a:pos x="0" y="452234480"/>
              </a:cxn>
              <a:cxn ang="0">
                <a:pos x="449574395" y="0"/>
              </a:cxn>
              <a:cxn ang="0">
                <a:pos x="2147483647" y="0"/>
              </a:cxn>
            </a:cxnLst>
            <a:pathLst>
              <a:path w="656" h="131">
                <a:moveTo>
                  <a:pt x="0" y="131"/>
                </a:moveTo>
                <a:cubicBezTo>
                  <a:pt x="0" y="131"/>
                  <a:pt x="0" y="74"/>
                  <a:pt x="0" y="39"/>
                </a:cubicBezTo>
                <a:cubicBezTo>
                  <a:pt x="0" y="4"/>
                  <a:pt x="18" y="0"/>
                  <a:pt x="39" y="0"/>
                </a:cubicBezTo>
                <a:cubicBezTo>
                  <a:pt x="61" y="0"/>
                  <a:pt x="656" y="0"/>
                  <a:pt x="656" y="0"/>
                </a:cubicBezTo>
              </a:path>
            </a:pathLst>
          </a:custGeom>
          <a:noFill/>
          <a:ln w="19050" cap="flat" cmpd="sng">
            <a:solidFill>
              <a:srgbClr val="26C6DA">
                <a:alpha val="100000"/>
              </a:srgbClr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7360" name="Freeform 16"/>
          <p:cNvSpPr/>
          <p:nvPr/>
        </p:nvSpPr>
        <p:spPr>
          <a:xfrm>
            <a:off x="5565775" y="1262063"/>
            <a:ext cx="1600200" cy="911225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0" y="578032859"/>
              </a:cxn>
              <a:cxn ang="0">
                <a:pos x="623303381" y="0"/>
              </a:cxn>
              <a:cxn ang="0">
                <a:pos x="2147483647" y="0"/>
              </a:cxn>
              <a:cxn ang="0">
                <a:pos x="2147483647" y="497107238"/>
              </a:cxn>
              <a:cxn ang="0">
                <a:pos x="2147483647" y="1121381366"/>
              </a:cxn>
            </a:cxnLst>
            <a:pathLst>
              <a:path w="471" h="268">
                <a:moveTo>
                  <a:pt x="0" y="268"/>
                </a:moveTo>
                <a:cubicBezTo>
                  <a:pt x="0" y="268"/>
                  <a:pt x="0" y="92"/>
                  <a:pt x="0" y="50"/>
                </a:cubicBezTo>
                <a:cubicBezTo>
                  <a:pt x="0" y="8"/>
                  <a:pt x="7" y="0"/>
                  <a:pt x="54" y="0"/>
                </a:cubicBezTo>
                <a:cubicBezTo>
                  <a:pt x="101" y="0"/>
                  <a:pt x="391" y="0"/>
                  <a:pt x="423" y="0"/>
                </a:cubicBezTo>
                <a:cubicBezTo>
                  <a:pt x="455" y="0"/>
                  <a:pt x="471" y="5"/>
                  <a:pt x="471" y="43"/>
                </a:cubicBezTo>
                <a:cubicBezTo>
                  <a:pt x="471" y="82"/>
                  <a:pt x="471" y="97"/>
                  <a:pt x="471" y="97"/>
                </a:cubicBezTo>
              </a:path>
            </a:pathLst>
          </a:custGeom>
          <a:noFill/>
          <a:ln w="19050" cap="flat" cmpd="sng">
            <a:solidFill>
              <a:srgbClr val="3E3A39">
                <a:alpha val="100000"/>
              </a:srgbClr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7361" name="Freeform 17"/>
          <p:cNvSpPr/>
          <p:nvPr/>
        </p:nvSpPr>
        <p:spPr>
          <a:xfrm>
            <a:off x="2473325" y="3403600"/>
            <a:ext cx="1073150" cy="47625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1226646509"/>
              </a:cxn>
              <a:cxn ang="0">
                <a:pos x="2147483647" y="1620100446"/>
              </a:cxn>
              <a:cxn ang="0">
                <a:pos x="0" y="1620100446"/>
              </a:cxn>
            </a:cxnLst>
            <a:pathLst>
              <a:path w="316" h="140">
                <a:moveTo>
                  <a:pt x="316" y="0"/>
                </a:moveTo>
                <a:cubicBezTo>
                  <a:pt x="316" y="0"/>
                  <a:pt x="316" y="78"/>
                  <a:pt x="316" y="106"/>
                </a:cubicBezTo>
                <a:cubicBezTo>
                  <a:pt x="316" y="134"/>
                  <a:pt x="307" y="140"/>
                  <a:pt x="274" y="140"/>
                </a:cubicBezTo>
                <a:cubicBezTo>
                  <a:pt x="241" y="140"/>
                  <a:pt x="0" y="140"/>
                  <a:pt x="0" y="140"/>
                </a:cubicBezTo>
              </a:path>
            </a:pathLst>
          </a:custGeom>
          <a:noFill/>
          <a:ln w="19050" cap="flat" cmpd="sng">
            <a:solidFill>
              <a:srgbClr val="B8CAC6">
                <a:alpha val="100000"/>
              </a:srgbClr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7362" name="Freeform 18"/>
          <p:cNvSpPr/>
          <p:nvPr/>
        </p:nvSpPr>
        <p:spPr>
          <a:xfrm>
            <a:off x="5230813" y="3397250"/>
            <a:ext cx="1019175" cy="357188"/>
          </a:xfrm>
          <a:custGeom>
            <a:avLst/>
            <a:gdLst/>
            <a:ahLst/>
            <a:cxnLst>
              <a:cxn ang="0">
                <a:pos x="0" y="1215078737"/>
              </a:cxn>
              <a:cxn ang="0">
                <a:pos x="1904314899" y="1215078737"/>
              </a:cxn>
              <a:cxn ang="0">
                <a:pos x="2147483647" y="810051357"/>
              </a:cxn>
              <a:cxn ang="0">
                <a:pos x="2147483647" y="231444217"/>
              </a:cxn>
              <a:cxn ang="0">
                <a:pos x="2147483647" y="23145782"/>
              </a:cxn>
              <a:cxn ang="0">
                <a:pos x="2147483647" y="23145782"/>
              </a:cxn>
            </a:cxnLst>
            <a:pathLst>
              <a:path w="300" h="105">
                <a:moveTo>
                  <a:pt x="0" y="105"/>
                </a:moveTo>
                <a:cubicBezTo>
                  <a:pt x="0" y="105"/>
                  <a:pt x="133" y="105"/>
                  <a:pt x="165" y="105"/>
                </a:cubicBezTo>
                <a:cubicBezTo>
                  <a:pt x="197" y="105"/>
                  <a:pt x="200" y="91"/>
                  <a:pt x="200" y="70"/>
                </a:cubicBezTo>
                <a:cubicBezTo>
                  <a:pt x="200" y="49"/>
                  <a:pt x="200" y="39"/>
                  <a:pt x="200" y="20"/>
                </a:cubicBezTo>
                <a:cubicBezTo>
                  <a:pt x="200" y="0"/>
                  <a:pt x="204" y="2"/>
                  <a:pt x="230" y="2"/>
                </a:cubicBezTo>
                <a:cubicBezTo>
                  <a:pt x="257" y="2"/>
                  <a:pt x="300" y="2"/>
                  <a:pt x="300" y="2"/>
                </a:cubicBezTo>
              </a:path>
            </a:pathLst>
          </a:custGeom>
          <a:noFill/>
          <a:ln w="19050" cap="flat" cmpd="sng">
            <a:solidFill>
              <a:srgbClr val="EF8208">
                <a:alpha val="100000"/>
              </a:srgbClr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7363" name="Line 19"/>
          <p:cNvSpPr/>
          <p:nvPr/>
        </p:nvSpPr>
        <p:spPr>
          <a:xfrm>
            <a:off x="1096963" y="2427288"/>
            <a:ext cx="1152525" cy="0"/>
          </a:xfrm>
          <a:prstGeom prst="line">
            <a:avLst/>
          </a:prstGeom>
          <a:ln w="12700" cap="flat" cmpd="sng">
            <a:solidFill>
              <a:srgbClr val="26C6DA"/>
            </a:solidFill>
            <a:prstDash val="solid"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57364" name="Text Box 20"/>
          <p:cNvSpPr txBox="1"/>
          <p:nvPr/>
        </p:nvSpPr>
        <p:spPr>
          <a:xfrm>
            <a:off x="1116013" y="2146300"/>
            <a:ext cx="1098550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zh-CN" altLang="zh-CN" dirty="0">
                <a:solidFill>
                  <a:srgbClr val="26C6D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rgbClr val="26C6D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365" name="Rectangle 21"/>
          <p:cNvSpPr/>
          <p:nvPr/>
        </p:nvSpPr>
        <p:spPr>
          <a:xfrm>
            <a:off x="1169988" y="2427288"/>
            <a:ext cx="94615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26C6D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26C6D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26C6D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26C6D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26C6D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26C6D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26C6D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26C6D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366" name="Line 22"/>
          <p:cNvSpPr/>
          <p:nvPr/>
        </p:nvSpPr>
        <p:spPr>
          <a:xfrm>
            <a:off x="1222375" y="3875088"/>
            <a:ext cx="1152525" cy="0"/>
          </a:xfrm>
          <a:prstGeom prst="line">
            <a:avLst/>
          </a:prstGeom>
          <a:ln w="12700" cap="flat" cmpd="sng">
            <a:solidFill>
              <a:srgbClr val="9FB7B1"/>
            </a:solidFill>
            <a:prstDash val="solid"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57367" name="Text Box 23"/>
          <p:cNvSpPr txBox="1"/>
          <p:nvPr/>
        </p:nvSpPr>
        <p:spPr>
          <a:xfrm>
            <a:off x="1241425" y="3594100"/>
            <a:ext cx="1098550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zh-CN" altLang="zh-CN" dirty="0">
                <a:solidFill>
                  <a:srgbClr val="9FB7B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rgbClr val="9FB7B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368" name="Rectangle 24"/>
          <p:cNvSpPr/>
          <p:nvPr/>
        </p:nvSpPr>
        <p:spPr>
          <a:xfrm>
            <a:off x="1295400" y="3875088"/>
            <a:ext cx="94615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9FB7B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9FB7B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9FB7B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9FB7B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9FB7B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9FB7B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9FB7B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9FB7B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7369" name="Line 25"/>
          <p:cNvSpPr/>
          <p:nvPr/>
        </p:nvSpPr>
        <p:spPr>
          <a:xfrm>
            <a:off x="6583363" y="1916113"/>
            <a:ext cx="1152525" cy="0"/>
          </a:xfrm>
          <a:prstGeom prst="line">
            <a:avLst/>
          </a:prstGeom>
          <a:ln w="12700" cap="flat" cmpd="sng">
            <a:solidFill>
              <a:srgbClr val="2A323B"/>
            </a:solidFill>
            <a:prstDash val="solid"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57370" name="Text Box 26"/>
          <p:cNvSpPr txBox="1"/>
          <p:nvPr/>
        </p:nvSpPr>
        <p:spPr>
          <a:xfrm>
            <a:off x="6602413" y="1635125"/>
            <a:ext cx="1098550" cy="274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zh-CN" altLang="zh-CN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371" name="Rectangle 27"/>
          <p:cNvSpPr/>
          <p:nvPr/>
        </p:nvSpPr>
        <p:spPr>
          <a:xfrm>
            <a:off x="6656388" y="1916113"/>
            <a:ext cx="94615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2A323B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2A323B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2A323B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2A323B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7372" name="Line 28"/>
          <p:cNvSpPr/>
          <p:nvPr/>
        </p:nvSpPr>
        <p:spPr>
          <a:xfrm>
            <a:off x="6318250" y="3397250"/>
            <a:ext cx="1152525" cy="0"/>
          </a:xfrm>
          <a:prstGeom prst="line">
            <a:avLst/>
          </a:prstGeom>
          <a:ln w="12700" cap="flat" cmpd="sng">
            <a:solidFill>
              <a:srgbClr val="FF8A15"/>
            </a:solidFill>
            <a:prstDash val="solid"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57373" name="Text Box 29"/>
          <p:cNvSpPr txBox="1"/>
          <p:nvPr/>
        </p:nvSpPr>
        <p:spPr>
          <a:xfrm>
            <a:off x="6337300" y="3116263"/>
            <a:ext cx="1098550" cy="2746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zh-CN" altLang="zh-CN" dirty="0">
                <a:solidFill>
                  <a:srgbClr val="FF8A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solidFill>
                <a:srgbClr val="FF8A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374" name="Rectangle 30"/>
          <p:cNvSpPr/>
          <p:nvPr/>
        </p:nvSpPr>
        <p:spPr>
          <a:xfrm>
            <a:off x="6391275" y="3397250"/>
            <a:ext cx="94615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FF8A15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FF8A15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FF8A15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FF8A15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FF8A15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FF8A15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rgbClr val="FF8A15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FF8A15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7378" name="Group 34"/>
          <p:cNvGrpSpPr/>
          <p:nvPr/>
        </p:nvGrpSpPr>
        <p:grpSpPr>
          <a:xfrm>
            <a:off x="3924300" y="2787650"/>
            <a:ext cx="1309688" cy="1309688"/>
            <a:chOff x="2472" y="1756"/>
            <a:chExt cx="825" cy="825"/>
          </a:xfrm>
        </p:grpSpPr>
        <p:sp>
          <p:nvSpPr>
            <p:cNvPr id="9245" name="Freeform 9"/>
            <p:cNvSpPr/>
            <p:nvPr/>
          </p:nvSpPr>
          <p:spPr>
            <a:xfrm>
              <a:off x="2482" y="1766"/>
              <a:ext cx="805" cy="805"/>
            </a:xfrm>
            <a:custGeom>
              <a:avLst/>
              <a:gdLst/>
              <a:ahLst/>
              <a:cxnLst>
                <a:cxn ang="0">
                  <a:pos x="1399" y="1124"/>
                </a:cxn>
                <a:cxn ang="0">
                  <a:pos x="1337" y="1084"/>
                </a:cxn>
                <a:cxn ang="0">
                  <a:pos x="1616" y="811"/>
                </a:cxn>
                <a:cxn ang="0">
                  <a:pos x="1313" y="508"/>
                </a:cxn>
                <a:cxn ang="0">
                  <a:pos x="1261" y="612"/>
                </a:cxn>
                <a:cxn ang="0">
                  <a:pos x="988" y="612"/>
                </a:cxn>
                <a:cxn ang="0">
                  <a:pos x="988" y="339"/>
                </a:cxn>
                <a:cxn ang="0">
                  <a:pos x="1092" y="287"/>
                </a:cxn>
                <a:cxn ang="0">
                  <a:pos x="805" y="0"/>
                </a:cxn>
                <a:cxn ang="0">
                  <a:pos x="532" y="279"/>
                </a:cxn>
                <a:cxn ang="0">
                  <a:pos x="492" y="217"/>
                </a:cxn>
                <a:cxn ang="0">
                  <a:pos x="217" y="217"/>
                </a:cxn>
                <a:cxn ang="0">
                  <a:pos x="217" y="492"/>
                </a:cxn>
                <a:cxn ang="0">
                  <a:pos x="279" y="532"/>
                </a:cxn>
                <a:cxn ang="0">
                  <a:pos x="0" y="811"/>
                </a:cxn>
                <a:cxn ang="0">
                  <a:pos x="275" y="1084"/>
                </a:cxn>
                <a:cxn ang="0">
                  <a:pos x="323" y="1004"/>
                </a:cxn>
                <a:cxn ang="0">
                  <a:pos x="596" y="1004"/>
                </a:cxn>
                <a:cxn ang="0">
                  <a:pos x="596" y="1277"/>
                </a:cxn>
                <a:cxn ang="0">
                  <a:pos x="516" y="1325"/>
                </a:cxn>
                <a:cxn ang="0">
                  <a:pos x="805" y="1616"/>
                </a:cxn>
                <a:cxn ang="0">
                  <a:pos x="1084" y="1337"/>
                </a:cxn>
                <a:cxn ang="0">
                  <a:pos x="1124" y="1399"/>
                </a:cxn>
                <a:cxn ang="0">
                  <a:pos x="1399" y="1399"/>
                </a:cxn>
                <a:cxn ang="0">
                  <a:pos x="1399" y="1124"/>
                </a:cxn>
              </a:cxnLst>
              <a:pathLst>
                <a:path w="401" h="401">
                  <a:moveTo>
                    <a:pt x="347" y="279"/>
                  </a:moveTo>
                  <a:cubicBezTo>
                    <a:pt x="343" y="275"/>
                    <a:pt x="338" y="272"/>
                    <a:pt x="332" y="269"/>
                  </a:cubicBezTo>
                  <a:cubicBezTo>
                    <a:pt x="401" y="201"/>
                    <a:pt x="401" y="201"/>
                    <a:pt x="401" y="201"/>
                  </a:cubicBezTo>
                  <a:cubicBezTo>
                    <a:pt x="326" y="126"/>
                    <a:pt x="326" y="126"/>
                    <a:pt x="326" y="126"/>
                  </a:cubicBezTo>
                  <a:cubicBezTo>
                    <a:pt x="325" y="136"/>
                    <a:pt x="320" y="145"/>
                    <a:pt x="313" y="152"/>
                  </a:cubicBezTo>
                  <a:cubicBezTo>
                    <a:pt x="294" y="171"/>
                    <a:pt x="264" y="171"/>
                    <a:pt x="245" y="152"/>
                  </a:cubicBezTo>
                  <a:cubicBezTo>
                    <a:pt x="226" y="134"/>
                    <a:pt x="226" y="103"/>
                    <a:pt x="245" y="84"/>
                  </a:cubicBezTo>
                  <a:cubicBezTo>
                    <a:pt x="252" y="77"/>
                    <a:pt x="262" y="73"/>
                    <a:pt x="271" y="71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32" y="69"/>
                    <a:pt x="132" y="69"/>
                    <a:pt x="132" y="69"/>
                  </a:cubicBezTo>
                  <a:cubicBezTo>
                    <a:pt x="129" y="63"/>
                    <a:pt x="126" y="58"/>
                    <a:pt x="122" y="54"/>
                  </a:cubicBezTo>
                  <a:cubicBezTo>
                    <a:pt x="103" y="35"/>
                    <a:pt x="72" y="35"/>
                    <a:pt x="54" y="54"/>
                  </a:cubicBezTo>
                  <a:cubicBezTo>
                    <a:pt x="35" y="73"/>
                    <a:pt x="35" y="103"/>
                    <a:pt x="54" y="122"/>
                  </a:cubicBezTo>
                  <a:cubicBezTo>
                    <a:pt x="58" y="126"/>
                    <a:pt x="63" y="130"/>
                    <a:pt x="69" y="132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68" y="269"/>
                    <a:pt x="68" y="269"/>
                    <a:pt x="68" y="269"/>
                  </a:cubicBezTo>
                  <a:cubicBezTo>
                    <a:pt x="71" y="262"/>
                    <a:pt x="75" y="255"/>
                    <a:pt x="80" y="249"/>
                  </a:cubicBezTo>
                  <a:cubicBezTo>
                    <a:pt x="99" y="230"/>
                    <a:pt x="130" y="230"/>
                    <a:pt x="148" y="249"/>
                  </a:cubicBezTo>
                  <a:cubicBezTo>
                    <a:pt x="167" y="268"/>
                    <a:pt x="167" y="298"/>
                    <a:pt x="148" y="317"/>
                  </a:cubicBezTo>
                  <a:cubicBezTo>
                    <a:pt x="143" y="323"/>
                    <a:pt x="136" y="327"/>
                    <a:pt x="128" y="329"/>
                  </a:cubicBezTo>
                  <a:cubicBezTo>
                    <a:pt x="200" y="401"/>
                    <a:pt x="200" y="401"/>
                    <a:pt x="200" y="401"/>
                  </a:cubicBezTo>
                  <a:cubicBezTo>
                    <a:pt x="269" y="332"/>
                    <a:pt x="269" y="332"/>
                    <a:pt x="269" y="332"/>
                  </a:cubicBezTo>
                  <a:cubicBezTo>
                    <a:pt x="271" y="338"/>
                    <a:pt x="275" y="343"/>
                    <a:pt x="279" y="347"/>
                  </a:cubicBezTo>
                  <a:cubicBezTo>
                    <a:pt x="298" y="366"/>
                    <a:pt x="328" y="366"/>
                    <a:pt x="347" y="347"/>
                  </a:cubicBezTo>
                  <a:cubicBezTo>
                    <a:pt x="366" y="329"/>
                    <a:pt x="366" y="298"/>
                    <a:pt x="347" y="279"/>
                  </a:cubicBezTo>
                  <a:close/>
                </a:path>
              </a:pathLst>
            </a:custGeom>
            <a:solidFill>
              <a:srgbClr val="EF820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46" name="Freeform 10"/>
            <p:cNvSpPr>
              <a:spLocks noEditPoints="1"/>
            </p:cNvSpPr>
            <p:nvPr/>
          </p:nvSpPr>
          <p:spPr>
            <a:xfrm>
              <a:off x="2472" y="1756"/>
              <a:ext cx="825" cy="825"/>
            </a:xfrm>
            <a:custGeom>
              <a:avLst/>
              <a:gdLst/>
              <a:ahLst/>
              <a:cxnLst>
                <a:cxn ang="0">
                  <a:pos x="512" y="1337"/>
                </a:cxn>
                <a:cxn ang="0">
                  <a:pos x="608" y="1285"/>
                </a:cxn>
                <a:cxn ang="0">
                  <a:pos x="480" y="980"/>
                </a:cxn>
                <a:cxn ang="0">
                  <a:pos x="311" y="1108"/>
                </a:cxn>
                <a:cxn ang="0">
                  <a:pos x="0" y="831"/>
                </a:cxn>
                <a:cxn ang="0">
                  <a:pos x="225" y="520"/>
                </a:cxn>
                <a:cxn ang="0">
                  <a:pos x="225" y="225"/>
                </a:cxn>
                <a:cxn ang="0">
                  <a:pos x="520" y="225"/>
                </a:cxn>
                <a:cxn ang="0">
                  <a:pos x="825" y="0"/>
                </a:cxn>
                <a:cxn ang="0">
                  <a:pos x="1116" y="319"/>
                </a:cxn>
                <a:cxn ang="0">
                  <a:pos x="1020" y="624"/>
                </a:cxn>
                <a:cxn ang="0">
                  <a:pos x="1273" y="624"/>
                </a:cxn>
                <a:cxn ang="0">
                  <a:pos x="1325" y="500"/>
                </a:cxn>
                <a:cxn ang="0">
                  <a:pos x="1383" y="1100"/>
                </a:cxn>
                <a:cxn ang="0">
                  <a:pos x="1491" y="1281"/>
                </a:cxn>
                <a:cxn ang="0">
                  <a:pos x="1281" y="1491"/>
                </a:cxn>
                <a:cxn ang="0">
                  <a:pos x="1100" y="1383"/>
                </a:cxn>
                <a:cxn ang="0">
                  <a:pos x="564" y="1349"/>
                </a:cxn>
                <a:cxn ang="0">
                  <a:pos x="1108" y="1333"/>
                </a:cxn>
                <a:cxn ang="0">
                  <a:pos x="1156" y="1411"/>
                </a:cxn>
                <a:cxn ang="0">
                  <a:pos x="1411" y="1411"/>
                </a:cxn>
                <a:cxn ang="0">
                  <a:pos x="1411" y="1156"/>
                </a:cxn>
                <a:cxn ang="0">
                  <a:pos x="1333" y="1108"/>
                </a:cxn>
                <a:cxn ang="0">
                  <a:pos x="1345" y="556"/>
                </a:cxn>
                <a:cxn ang="0">
                  <a:pos x="1144" y="705"/>
                </a:cxn>
                <a:cxn ang="0">
                  <a:pos x="1000" y="351"/>
                </a:cxn>
                <a:cxn ang="0">
                  <a:pos x="825" y="40"/>
                </a:cxn>
                <a:cxn ang="0">
                  <a:pos x="536" y="303"/>
                </a:cxn>
                <a:cxn ang="0">
                  <a:pos x="375" y="193"/>
                </a:cxn>
                <a:cxn ang="0">
                  <a:pos x="193" y="375"/>
                </a:cxn>
                <a:cxn ang="0">
                  <a:pos x="303" y="540"/>
                </a:cxn>
                <a:cxn ang="0">
                  <a:pos x="40" y="831"/>
                </a:cxn>
                <a:cxn ang="0">
                  <a:pos x="335" y="1012"/>
                </a:cxn>
                <a:cxn ang="0">
                  <a:pos x="628" y="1012"/>
                </a:cxn>
                <a:cxn ang="0">
                  <a:pos x="564" y="1349"/>
                </a:cxn>
              </a:cxnLst>
              <a:pathLst>
                <a:path w="411" h="411">
                  <a:moveTo>
                    <a:pt x="205" y="411"/>
                  </a:moveTo>
                  <a:cubicBezTo>
                    <a:pt x="127" y="332"/>
                    <a:pt x="127" y="332"/>
                    <a:pt x="127" y="332"/>
                  </a:cubicBezTo>
                  <a:cubicBezTo>
                    <a:pt x="132" y="331"/>
                    <a:pt x="132" y="331"/>
                    <a:pt x="132" y="331"/>
                  </a:cubicBezTo>
                  <a:cubicBezTo>
                    <a:pt x="139" y="328"/>
                    <a:pt x="146" y="325"/>
                    <a:pt x="151" y="319"/>
                  </a:cubicBezTo>
                  <a:cubicBezTo>
                    <a:pt x="168" y="302"/>
                    <a:pt x="168" y="274"/>
                    <a:pt x="151" y="256"/>
                  </a:cubicBezTo>
                  <a:cubicBezTo>
                    <a:pt x="143" y="248"/>
                    <a:pt x="131" y="243"/>
                    <a:pt x="119" y="243"/>
                  </a:cubicBezTo>
                  <a:cubicBezTo>
                    <a:pt x="108" y="243"/>
                    <a:pt x="96" y="248"/>
                    <a:pt x="88" y="256"/>
                  </a:cubicBezTo>
                  <a:cubicBezTo>
                    <a:pt x="83" y="262"/>
                    <a:pt x="79" y="268"/>
                    <a:pt x="77" y="275"/>
                  </a:cubicBezTo>
                  <a:cubicBezTo>
                    <a:pt x="75" y="281"/>
                    <a:pt x="75" y="281"/>
                    <a:pt x="75" y="28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3" y="136"/>
                    <a:pt x="60" y="133"/>
                    <a:pt x="56" y="129"/>
                  </a:cubicBezTo>
                  <a:cubicBezTo>
                    <a:pt x="46" y="120"/>
                    <a:pt x="41" y="107"/>
                    <a:pt x="41" y="93"/>
                  </a:cubicBezTo>
                  <a:cubicBezTo>
                    <a:pt x="41" y="79"/>
                    <a:pt x="46" y="66"/>
                    <a:pt x="56" y="56"/>
                  </a:cubicBezTo>
                  <a:cubicBezTo>
                    <a:pt x="66" y="47"/>
                    <a:pt x="79" y="41"/>
                    <a:pt x="93" y="41"/>
                  </a:cubicBezTo>
                  <a:cubicBezTo>
                    <a:pt x="106" y="41"/>
                    <a:pt x="119" y="47"/>
                    <a:pt x="129" y="56"/>
                  </a:cubicBezTo>
                  <a:cubicBezTo>
                    <a:pt x="133" y="60"/>
                    <a:pt x="135" y="64"/>
                    <a:pt x="138" y="68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84" y="78"/>
                    <a:pt x="284" y="78"/>
                    <a:pt x="284" y="78"/>
                  </a:cubicBezTo>
                  <a:cubicBezTo>
                    <a:pt x="277" y="79"/>
                    <a:pt x="277" y="79"/>
                    <a:pt x="277" y="79"/>
                  </a:cubicBezTo>
                  <a:cubicBezTo>
                    <a:pt x="268" y="81"/>
                    <a:pt x="259" y="85"/>
                    <a:pt x="253" y="92"/>
                  </a:cubicBezTo>
                  <a:cubicBezTo>
                    <a:pt x="235" y="109"/>
                    <a:pt x="235" y="137"/>
                    <a:pt x="253" y="155"/>
                  </a:cubicBezTo>
                  <a:cubicBezTo>
                    <a:pt x="261" y="163"/>
                    <a:pt x="272" y="168"/>
                    <a:pt x="284" y="168"/>
                  </a:cubicBezTo>
                  <a:cubicBezTo>
                    <a:pt x="296" y="168"/>
                    <a:pt x="307" y="163"/>
                    <a:pt x="316" y="155"/>
                  </a:cubicBezTo>
                  <a:cubicBezTo>
                    <a:pt x="322" y="148"/>
                    <a:pt x="326" y="140"/>
                    <a:pt x="328" y="131"/>
                  </a:cubicBezTo>
                  <a:cubicBezTo>
                    <a:pt x="329" y="124"/>
                    <a:pt x="329" y="124"/>
                    <a:pt x="329" y="124"/>
                  </a:cubicBezTo>
                  <a:cubicBezTo>
                    <a:pt x="411" y="206"/>
                    <a:pt x="411" y="206"/>
                    <a:pt x="411" y="206"/>
                  </a:cubicBezTo>
                  <a:cubicBezTo>
                    <a:pt x="343" y="273"/>
                    <a:pt x="343" y="273"/>
                    <a:pt x="343" y="273"/>
                  </a:cubicBezTo>
                  <a:cubicBezTo>
                    <a:pt x="347" y="276"/>
                    <a:pt x="351" y="278"/>
                    <a:pt x="355" y="282"/>
                  </a:cubicBezTo>
                  <a:cubicBezTo>
                    <a:pt x="364" y="292"/>
                    <a:pt x="370" y="305"/>
                    <a:pt x="370" y="318"/>
                  </a:cubicBezTo>
                  <a:cubicBezTo>
                    <a:pt x="370" y="332"/>
                    <a:pt x="364" y="345"/>
                    <a:pt x="355" y="355"/>
                  </a:cubicBezTo>
                  <a:cubicBezTo>
                    <a:pt x="345" y="365"/>
                    <a:pt x="332" y="370"/>
                    <a:pt x="318" y="370"/>
                  </a:cubicBezTo>
                  <a:cubicBezTo>
                    <a:pt x="304" y="370"/>
                    <a:pt x="291" y="365"/>
                    <a:pt x="282" y="355"/>
                  </a:cubicBezTo>
                  <a:cubicBezTo>
                    <a:pt x="278" y="351"/>
                    <a:pt x="275" y="348"/>
                    <a:pt x="273" y="343"/>
                  </a:cubicBezTo>
                  <a:lnTo>
                    <a:pt x="205" y="411"/>
                  </a:lnTo>
                  <a:close/>
                  <a:moveTo>
                    <a:pt x="140" y="335"/>
                  </a:moveTo>
                  <a:cubicBezTo>
                    <a:pt x="205" y="401"/>
                    <a:pt x="205" y="401"/>
                    <a:pt x="205" y="401"/>
                  </a:cubicBezTo>
                  <a:cubicBezTo>
                    <a:pt x="275" y="331"/>
                    <a:pt x="275" y="331"/>
                    <a:pt x="275" y="331"/>
                  </a:cubicBezTo>
                  <a:cubicBezTo>
                    <a:pt x="277" y="336"/>
                    <a:pt x="277" y="336"/>
                    <a:pt x="277" y="336"/>
                  </a:cubicBezTo>
                  <a:cubicBezTo>
                    <a:pt x="280" y="341"/>
                    <a:pt x="283" y="346"/>
                    <a:pt x="287" y="350"/>
                  </a:cubicBezTo>
                  <a:cubicBezTo>
                    <a:pt x="295" y="358"/>
                    <a:pt x="306" y="363"/>
                    <a:pt x="318" y="363"/>
                  </a:cubicBezTo>
                  <a:cubicBezTo>
                    <a:pt x="330" y="363"/>
                    <a:pt x="341" y="358"/>
                    <a:pt x="350" y="350"/>
                  </a:cubicBezTo>
                  <a:cubicBezTo>
                    <a:pt x="358" y="341"/>
                    <a:pt x="363" y="330"/>
                    <a:pt x="363" y="318"/>
                  </a:cubicBezTo>
                  <a:cubicBezTo>
                    <a:pt x="363" y="306"/>
                    <a:pt x="358" y="295"/>
                    <a:pt x="350" y="287"/>
                  </a:cubicBezTo>
                  <a:cubicBezTo>
                    <a:pt x="346" y="283"/>
                    <a:pt x="341" y="280"/>
                    <a:pt x="336" y="278"/>
                  </a:cubicBezTo>
                  <a:cubicBezTo>
                    <a:pt x="331" y="275"/>
                    <a:pt x="331" y="275"/>
                    <a:pt x="331" y="275"/>
                  </a:cubicBezTo>
                  <a:cubicBezTo>
                    <a:pt x="401" y="206"/>
                    <a:pt x="401" y="206"/>
                    <a:pt x="401" y="206"/>
                  </a:cubicBezTo>
                  <a:cubicBezTo>
                    <a:pt x="334" y="138"/>
                    <a:pt x="334" y="138"/>
                    <a:pt x="334" y="138"/>
                  </a:cubicBezTo>
                  <a:cubicBezTo>
                    <a:pt x="331" y="146"/>
                    <a:pt x="327" y="154"/>
                    <a:pt x="321" y="160"/>
                  </a:cubicBezTo>
                  <a:cubicBezTo>
                    <a:pt x="311" y="170"/>
                    <a:pt x="298" y="175"/>
                    <a:pt x="284" y="175"/>
                  </a:cubicBezTo>
                  <a:cubicBezTo>
                    <a:pt x="270" y="175"/>
                    <a:pt x="257" y="170"/>
                    <a:pt x="248" y="160"/>
                  </a:cubicBezTo>
                  <a:cubicBezTo>
                    <a:pt x="227" y="140"/>
                    <a:pt x="227" y="107"/>
                    <a:pt x="248" y="87"/>
                  </a:cubicBezTo>
                  <a:cubicBezTo>
                    <a:pt x="254" y="81"/>
                    <a:pt x="261" y="76"/>
                    <a:pt x="269" y="74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136" y="80"/>
                    <a:pt x="136" y="80"/>
                    <a:pt x="136" y="80"/>
                  </a:cubicBezTo>
                  <a:cubicBezTo>
                    <a:pt x="133" y="75"/>
                    <a:pt x="133" y="75"/>
                    <a:pt x="133" y="75"/>
                  </a:cubicBezTo>
                  <a:cubicBezTo>
                    <a:pt x="131" y="70"/>
                    <a:pt x="128" y="65"/>
                    <a:pt x="124" y="61"/>
                  </a:cubicBezTo>
                  <a:cubicBezTo>
                    <a:pt x="116" y="53"/>
                    <a:pt x="105" y="48"/>
                    <a:pt x="93" y="48"/>
                  </a:cubicBezTo>
                  <a:cubicBezTo>
                    <a:pt x="81" y="48"/>
                    <a:pt x="70" y="53"/>
                    <a:pt x="61" y="61"/>
                  </a:cubicBezTo>
                  <a:cubicBezTo>
                    <a:pt x="53" y="70"/>
                    <a:pt x="48" y="81"/>
                    <a:pt x="48" y="93"/>
                  </a:cubicBezTo>
                  <a:cubicBezTo>
                    <a:pt x="48" y="105"/>
                    <a:pt x="53" y="116"/>
                    <a:pt x="61" y="124"/>
                  </a:cubicBezTo>
                  <a:cubicBezTo>
                    <a:pt x="65" y="128"/>
                    <a:pt x="70" y="131"/>
                    <a:pt x="75" y="134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10" y="206"/>
                    <a:pt x="10" y="206"/>
                    <a:pt x="10" y="206"/>
                  </a:cubicBezTo>
                  <a:cubicBezTo>
                    <a:pt x="72" y="268"/>
                    <a:pt x="72" y="268"/>
                    <a:pt x="72" y="268"/>
                  </a:cubicBezTo>
                  <a:cubicBezTo>
                    <a:pt x="75" y="262"/>
                    <a:pt x="78" y="256"/>
                    <a:pt x="83" y="251"/>
                  </a:cubicBezTo>
                  <a:cubicBezTo>
                    <a:pt x="93" y="242"/>
                    <a:pt x="106" y="236"/>
                    <a:pt x="119" y="236"/>
                  </a:cubicBezTo>
                  <a:cubicBezTo>
                    <a:pt x="133" y="236"/>
                    <a:pt x="146" y="242"/>
                    <a:pt x="156" y="251"/>
                  </a:cubicBezTo>
                  <a:cubicBezTo>
                    <a:pt x="176" y="272"/>
                    <a:pt x="176" y="304"/>
                    <a:pt x="156" y="324"/>
                  </a:cubicBezTo>
                  <a:cubicBezTo>
                    <a:pt x="151" y="329"/>
                    <a:pt x="146" y="333"/>
                    <a:pt x="140" y="33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7376" name="Group 32"/>
          <p:cNvGrpSpPr/>
          <p:nvPr/>
        </p:nvGrpSpPr>
        <p:grpSpPr>
          <a:xfrm>
            <a:off x="3303588" y="2151063"/>
            <a:ext cx="1309687" cy="1309687"/>
            <a:chOff x="2081" y="1355"/>
            <a:chExt cx="825" cy="825"/>
          </a:xfrm>
        </p:grpSpPr>
        <p:sp>
          <p:nvSpPr>
            <p:cNvPr id="9243" name="Freeform 7"/>
            <p:cNvSpPr/>
            <p:nvPr/>
          </p:nvSpPr>
          <p:spPr>
            <a:xfrm>
              <a:off x="2091" y="1365"/>
              <a:ext cx="805" cy="805"/>
            </a:xfrm>
            <a:custGeom>
              <a:avLst/>
              <a:gdLst/>
              <a:ahLst/>
              <a:cxnLst>
                <a:cxn ang="0">
                  <a:pos x="1124" y="213"/>
                </a:cxn>
                <a:cxn ang="0">
                  <a:pos x="1084" y="275"/>
                </a:cxn>
                <a:cxn ang="0">
                  <a:pos x="805" y="0"/>
                </a:cxn>
                <a:cxn ang="0">
                  <a:pos x="508" y="299"/>
                </a:cxn>
                <a:cxn ang="0">
                  <a:pos x="612" y="351"/>
                </a:cxn>
                <a:cxn ang="0">
                  <a:pos x="612" y="624"/>
                </a:cxn>
                <a:cxn ang="0">
                  <a:pos x="339" y="624"/>
                </a:cxn>
                <a:cxn ang="0">
                  <a:pos x="287" y="520"/>
                </a:cxn>
                <a:cxn ang="0">
                  <a:pos x="0" y="805"/>
                </a:cxn>
                <a:cxn ang="0">
                  <a:pos x="279" y="1084"/>
                </a:cxn>
                <a:cxn ang="0">
                  <a:pos x="217" y="1124"/>
                </a:cxn>
                <a:cxn ang="0">
                  <a:pos x="217" y="1399"/>
                </a:cxn>
                <a:cxn ang="0">
                  <a:pos x="492" y="1399"/>
                </a:cxn>
                <a:cxn ang="0">
                  <a:pos x="532" y="1337"/>
                </a:cxn>
                <a:cxn ang="0">
                  <a:pos x="805" y="1616"/>
                </a:cxn>
                <a:cxn ang="0">
                  <a:pos x="1084" y="1337"/>
                </a:cxn>
                <a:cxn ang="0">
                  <a:pos x="1004" y="1289"/>
                </a:cxn>
                <a:cxn ang="0">
                  <a:pos x="1004" y="1016"/>
                </a:cxn>
                <a:cxn ang="0">
                  <a:pos x="1277" y="1016"/>
                </a:cxn>
                <a:cxn ang="0">
                  <a:pos x="1325" y="1096"/>
                </a:cxn>
                <a:cxn ang="0">
                  <a:pos x="1616" y="805"/>
                </a:cxn>
                <a:cxn ang="0">
                  <a:pos x="1337" y="532"/>
                </a:cxn>
                <a:cxn ang="0">
                  <a:pos x="1399" y="488"/>
                </a:cxn>
                <a:cxn ang="0">
                  <a:pos x="1399" y="213"/>
                </a:cxn>
                <a:cxn ang="0">
                  <a:pos x="1124" y="213"/>
                </a:cxn>
              </a:cxnLst>
              <a:pathLst>
                <a:path w="401" h="401">
                  <a:moveTo>
                    <a:pt x="279" y="53"/>
                  </a:moveTo>
                  <a:cubicBezTo>
                    <a:pt x="275" y="58"/>
                    <a:pt x="271" y="63"/>
                    <a:pt x="269" y="68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26" y="74"/>
                    <a:pt x="126" y="74"/>
                    <a:pt x="126" y="74"/>
                  </a:cubicBezTo>
                  <a:cubicBezTo>
                    <a:pt x="136" y="76"/>
                    <a:pt x="145" y="80"/>
                    <a:pt x="152" y="87"/>
                  </a:cubicBezTo>
                  <a:cubicBezTo>
                    <a:pt x="171" y="106"/>
                    <a:pt x="171" y="137"/>
                    <a:pt x="152" y="155"/>
                  </a:cubicBezTo>
                  <a:cubicBezTo>
                    <a:pt x="133" y="174"/>
                    <a:pt x="103" y="174"/>
                    <a:pt x="84" y="155"/>
                  </a:cubicBezTo>
                  <a:cubicBezTo>
                    <a:pt x="77" y="148"/>
                    <a:pt x="72" y="139"/>
                    <a:pt x="71" y="129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69" y="269"/>
                    <a:pt x="69" y="269"/>
                    <a:pt x="69" y="269"/>
                  </a:cubicBezTo>
                  <a:cubicBezTo>
                    <a:pt x="63" y="271"/>
                    <a:pt x="58" y="275"/>
                    <a:pt x="54" y="279"/>
                  </a:cubicBezTo>
                  <a:cubicBezTo>
                    <a:pt x="35" y="298"/>
                    <a:pt x="35" y="328"/>
                    <a:pt x="54" y="347"/>
                  </a:cubicBezTo>
                  <a:cubicBezTo>
                    <a:pt x="72" y="366"/>
                    <a:pt x="103" y="366"/>
                    <a:pt x="122" y="347"/>
                  </a:cubicBezTo>
                  <a:cubicBezTo>
                    <a:pt x="126" y="343"/>
                    <a:pt x="129" y="337"/>
                    <a:pt x="132" y="332"/>
                  </a:cubicBezTo>
                  <a:cubicBezTo>
                    <a:pt x="200" y="401"/>
                    <a:pt x="200" y="401"/>
                    <a:pt x="200" y="401"/>
                  </a:cubicBezTo>
                  <a:cubicBezTo>
                    <a:pt x="269" y="332"/>
                    <a:pt x="269" y="332"/>
                    <a:pt x="269" y="332"/>
                  </a:cubicBezTo>
                  <a:cubicBezTo>
                    <a:pt x="261" y="330"/>
                    <a:pt x="254" y="326"/>
                    <a:pt x="249" y="320"/>
                  </a:cubicBezTo>
                  <a:cubicBezTo>
                    <a:pt x="230" y="301"/>
                    <a:pt x="230" y="271"/>
                    <a:pt x="249" y="252"/>
                  </a:cubicBezTo>
                  <a:cubicBezTo>
                    <a:pt x="267" y="233"/>
                    <a:pt x="298" y="233"/>
                    <a:pt x="317" y="252"/>
                  </a:cubicBezTo>
                  <a:cubicBezTo>
                    <a:pt x="322" y="258"/>
                    <a:pt x="327" y="265"/>
                    <a:pt x="329" y="272"/>
                  </a:cubicBezTo>
                  <a:cubicBezTo>
                    <a:pt x="401" y="200"/>
                    <a:pt x="401" y="200"/>
                    <a:pt x="401" y="200"/>
                  </a:cubicBezTo>
                  <a:cubicBezTo>
                    <a:pt x="332" y="132"/>
                    <a:pt x="332" y="132"/>
                    <a:pt x="332" y="132"/>
                  </a:cubicBezTo>
                  <a:cubicBezTo>
                    <a:pt x="338" y="129"/>
                    <a:pt x="343" y="126"/>
                    <a:pt x="347" y="121"/>
                  </a:cubicBezTo>
                  <a:cubicBezTo>
                    <a:pt x="366" y="103"/>
                    <a:pt x="366" y="72"/>
                    <a:pt x="347" y="53"/>
                  </a:cubicBezTo>
                  <a:cubicBezTo>
                    <a:pt x="328" y="35"/>
                    <a:pt x="298" y="35"/>
                    <a:pt x="279" y="53"/>
                  </a:cubicBezTo>
                  <a:close/>
                </a:path>
              </a:pathLst>
            </a:custGeom>
            <a:solidFill>
              <a:srgbClr val="B8CAC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44" name="Freeform 8"/>
            <p:cNvSpPr>
              <a:spLocks noEditPoints="1"/>
            </p:cNvSpPr>
            <p:nvPr/>
          </p:nvSpPr>
          <p:spPr>
            <a:xfrm>
              <a:off x="2081" y="1355"/>
              <a:ext cx="825" cy="825"/>
            </a:xfrm>
            <a:custGeom>
              <a:avLst/>
              <a:gdLst/>
              <a:ahLst/>
              <a:cxnLst>
                <a:cxn ang="0">
                  <a:pos x="556" y="1383"/>
                </a:cxn>
                <a:cxn ang="0">
                  <a:pos x="375" y="1491"/>
                </a:cxn>
                <a:cxn ang="0">
                  <a:pos x="225" y="1132"/>
                </a:cxn>
                <a:cxn ang="0">
                  <a:pos x="0" y="825"/>
                </a:cxn>
                <a:cxn ang="0">
                  <a:pos x="319" y="540"/>
                </a:cxn>
                <a:cxn ang="0">
                  <a:pos x="496" y="689"/>
                </a:cxn>
                <a:cxn ang="0">
                  <a:pos x="624" y="383"/>
                </a:cxn>
                <a:cxn ang="0">
                  <a:pos x="500" y="327"/>
                </a:cxn>
                <a:cxn ang="0">
                  <a:pos x="1100" y="269"/>
                </a:cxn>
                <a:cxn ang="0">
                  <a:pos x="1281" y="165"/>
                </a:cxn>
                <a:cxn ang="0">
                  <a:pos x="1431" y="520"/>
                </a:cxn>
                <a:cxn ang="0">
                  <a:pos x="1656" y="825"/>
                </a:cxn>
                <a:cxn ang="0">
                  <a:pos x="1329" y="1120"/>
                </a:cxn>
                <a:cxn ang="0">
                  <a:pos x="1160" y="996"/>
                </a:cxn>
                <a:cxn ang="0">
                  <a:pos x="1032" y="1301"/>
                </a:cxn>
                <a:cxn ang="0">
                  <a:pos x="1132" y="1349"/>
                </a:cxn>
                <a:cxn ang="0">
                  <a:pos x="548" y="1333"/>
                </a:cxn>
                <a:cxn ang="0">
                  <a:pos x="1076" y="1365"/>
                </a:cxn>
                <a:cxn ang="0">
                  <a:pos x="1012" y="1028"/>
                </a:cxn>
                <a:cxn ang="0">
                  <a:pos x="1305" y="1028"/>
                </a:cxn>
                <a:cxn ang="0">
                  <a:pos x="1616" y="825"/>
                </a:cxn>
                <a:cxn ang="0">
                  <a:pos x="1353" y="536"/>
                </a:cxn>
                <a:cxn ang="0">
                  <a:pos x="1411" y="245"/>
                </a:cxn>
                <a:cxn ang="0">
                  <a:pos x="1156" y="245"/>
                </a:cxn>
                <a:cxn ang="0">
                  <a:pos x="1108" y="323"/>
                </a:cxn>
                <a:cxn ang="0">
                  <a:pos x="556" y="311"/>
                </a:cxn>
                <a:cxn ang="0">
                  <a:pos x="644" y="656"/>
                </a:cxn>
                <a:cxn ang="0">
                  <a:pos x="351" y="656"/>
                </a:cxn>
                <a:cxn ang="0">
                  <a:pos x="40" y="825"/>
                </a:cxn>
                <a:cxn ang="0">
                  <a:pos x="303" y="1116"/>
                </a:cxn>
                <a:cxn ang="0">
                  <a:pos x="245" y="1407"/>
                </a:cxn>
                <a:cxn ang="0">
                  <a:pos x="500" y="1407"/>
                </a:cxn>
                <a:cxn ang="0">
                  <a:pos x="548" y="1333"/>
                </a:cxn>
              </a:cxnLst>
              <a:pathLst>
                <a:path w="411" h="411">
                  <a:moveTo>
                    <a:pt x="205" y="411"/>
                  </a:moveTo>
                  <a:cubicBezTo>
                    <a:pt x="138" y="343"/>
                    <a:pt x="138" y="343"/>
                    <a:pt x="138" y="343"/>
                  </a:cubicBezTo>
                  <a:cubicBezTo>
                    <a:pt x="135" y="347"/>
                    <a:pt x="133" y="351"/>
                    <a:pt x="129" y="354"/>
                  </a:cubicBezTo>
                  <a:cubicBezTo>
                    <a:pt x="119" y="364"/>
                    <a:pt x="106" y="370"/>
                    <a:pt x="93" y="370"/>
                  </a:cubicBezTo>
                  <a:cubicBezTo>
                    <a:pt x="79" y="370"/>
                    <a:pt x="66" y="364"/>
                    <a:pt x="56" y="354"/>
                  </a:cubicBezTo>
                  <a:cubicBezTo>
                    <a:pt x="36" y="334"/>
                    <a:pt x="36" y="302"/>
                    <a:pt x="56" y="281"/>
                  </a:cubicBezTo>
                  <a:cubicBezTo>
                    <a:pt x="59" y="278"/>
                    <a:pt x="63" y="275"/>
                    <a:pt x="68" y="273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9" y="134"/>
                    <a:pt x="79" y="134"/>
                    <a:pt x="79" y="134"/>
                  </a:cubicBezTo>
                  <a:cubicBezTo>
                    <a:pt x="81" y="143"/>
                    <a:pt x="85" y="151"/>
                    <a:pt x="92" y="158"/>
                  </a:cubicBezTo>
                  <a:cubicBezTo>
                    <a:pt x="100" y="166"/>
                    <a:pt x="111" y="171"/>
                    <a:pt x="123" y="171"/>
                  </a:cubicBezTo>
                  <a:cubicBezTo>
                    <a:pt x="135" y="171"/>
                    <a:pt x="146" y="166"/>
                    <a:pt x="155" y="158"/>
                  </a:cubicBezTo>
                  <a:cubicBezTo>
                    <a:pt x="172" y="141"/>
                    <a:pt x="172" y="112"/>
                    <a:pt x="155" y="95"/>
                  </a:cubicBezTo>
                  <a:cubicBezTo>
                    <a:pt x="148" y="88"/>
                    <a:pt x="140" y="84"/>
                    <a:pt x="130" y="83"/>
                  </a:cubicBezTo>
                  <a:cubicBezTo>
                    <a:pt x="124" y="81"/>
                    <a:pt x="124" y="81"/>
                    <a:pt x="124" y="81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73" y="67"/>
                    <a:pt x="273" y="67"/>
                    <a:pt x="273" y="67"/>
                  </a:cubicBezTo>
                  <a:cubicBezTo>
                    <a:pt x="275" y="63"/>
                    <a:pt x="278" y="59"/>
                    <a:pt x="282" y="56"/>
                  </a:cubicBezTo>
                  <a:cubicBezTo>
                    <a:pt x="291" y="46"/>
                    <a:pt x="304" y="41"/>
                    <a:pt x="318" y="41"/>
                  </a:cubicBezTo>
                  <a:cubicBezTo>
                    <a:pt x="332" y="41"/>
                    <a:pt x="345" y="46"/>
                    <a:pt x="355" y="56"/>
                  </a:cubicBezTo>
                  <a:cubicBezTo>
                    <a:pt x="375" y="76"/>
                    <a:pt x="375" y="109"/>
                    <a:pt x="355" y="129"/>
                  </a:cubicBezTo>
                  <a:cubicBezTo>
                    <a:pt x="351" y="132"/>
                    <a:pt x="347" y="135"/>
                    <a:pt x="343" y="138"/>
                  </a:cubicBezTo>
                  <a:cubicBezTo>
                    <a:pt x="411" y="205"/>
                    <a:pt x="411" y="205"/>
                    <a:pt x="411" y="205"/>
                  </a:cubicBezTo>
                  <a:cubicBezTo>
                    <a:pt x="332" y="284"/>
                    <a:pt x="332" y="284"/>
                    <a:pt x="332" y="284"/>
                  </a:cubicBezTo>
                  <a:cubicBezTo>
                    <a:pt x="330" y="278"/>
                    <a:pt x="330" y="278"/>
                    <a:pt x="330" y="278"/>
                  </a:cubicBezTo>
                  <a:cubicBezTo>
                    <a:pt x="328" y="271"/>
                    <a:pt x="324" y="265"/>
                    <a:pt x="319" y="260"/>
                  </a:cubicBezTo>
                  <a:cubicBezTo>
                    <a:pt x="311" y="251"/>
                    <a:pt x="300" y="247"/>
                    <a:pt x="288" y="247"/>
                  </a:cubicBezTo>
                  <a:cubicBezTo>
                    <a:pt x="276" y="247"/>
                    <a:pt x="265" y="251"/>
                    <a:pt x="256" y="260"/>
                  </a:cubicBezTo>
                  <a:cubicBezTo>
                    <a:pt x="239" y="277"/>
                    <a:pt x="239" y="305"/>
                    <a:pt x="256" y="323"/>
                  </a:cubicBezTo>
                  <a:cubicBezTo>
                    <a:pt x="261" y="328"/>
                    <a:pt x="268" y="332"/>
                    <a:pt x="275" y="334"/>
                  </a:cubicBezTo>
                  <a:cubicBezTo>
                    <a:pt x="281" y="335"/>
                    <a:pt x="281" y="335"/>
                    <a:pt x="281" y="335"/>
                  </a:cubicBezTo>
                  <a:lnTo>
                    <a:pt x="205" y="411"/>
                  </a:lnTo>
                  <a:close/>
                  <a:moveTo>
                    <a:pt x="136" y="331"/>
                  </a:moveTo>
                  <a:cubicBezTo>
                    <a:pt x="205" y="401"/>
                    <a:pt x="205" y="401"/>
                    <a:pt x="205" y="401"/>
                  </a:cubicBezTo>
                  <a:cubicBezTo>
                    <a:pt x="267" y="339"/>
                    <a:pt x="267" y="339"/>
                    <a:pt x="267" y="339"/>
                  </a:cubicBezTo>
                  <a:cubicBezTo>
                    <a:pt x="261" y="336"/>
                    <a:pt x="256" y="332"/>
                    <a:pt x="251" y="328"/>
                  </a:cubicBezTo>
                  <a:cubicBezTo>
                    <a:pt x="231" y="308"/>
                    <a:pt x="231" y="275"/>
                    <a:pt x="251" y="255"/>
                  </a:cubicBezTo>
                  <a:cubicBezTo>
                    <a:pt x="261" y="245"/>
                    <a:pt x="274" y="239"/>
                    <a:pt x="288" y="239"/>
                  </a:cubicBezTo>
                  <a:cubicBezTo>
                    <a:pt x="301" y="239"/>
                    <a:pt x="314" y="245"/>
                    <a:pt x="324" y="255"/>
                  </a:cubicBezTo>
                  <a:cubicBezTo>
                    <a:pt x="329" y="259"/>
                    <a:pt x="333" y="265"/>
                    <a:pt x="335" y="271"/>
                  </a:cubicBezTo>
                  <a:cubicBezTo>
                    <a:pt x="401" y="205"/>
                    <a:pt x="401" y="205"/>
                    <a:pt x="401" y="205"/>
                  </a:cubicBezTo>
                  <a:cubicBezTo>
                    <a:pt x="331" y="135"/>
                    <a:pt x="331" y="135"/>
                    <a:pt x="331" y="135"/>
                  </a:cubicBezTo>
                  <a:cubicBezTo>
                    <a:pt x="336" y="133"/>
                    <a:pt x="336" y="133"/>
                    <a:pt x="336" y="133"/>
                  </a:cubicBezTo>
                  <a:cubicBezTo>
                    <a:pt x="341" y="131"/>
                    <a:pt x="346" y="128"/>
                    <a:pt x="350" y="124"/>
                  </a:cubicBezTo>
                  <a:cubicBezTo>
                    <a:pt x="367" y="107"/>
                    <a:pt x="367" y="78"/>
                    <a:pt x="350" y="61"/>
                  </a:cubicBezTo>
                  <a:cubicBezTo>
                    <a:pt x="341" y="53"/>
                    <a:pt x="330" y="48"/>
                    <a:pt x="318" y="48"/>
                  </a:cubicBezTo>
                  <a:cubicBezTo>
                    <a:pt x="306" y="48"/>
                    <a:pt x="295" y="53"/>
                    <a:pt x="287" y="61"/>
                  </a:cubicBezTo>
                  <a:cubicBezTo>
                    <a:pt x="283" y="65"/>
                    <a:pt x="280" y="70"/>
                    <a:pt x="277" y="75"/>
                  </a:cubicBezTo>
                  <a:cubicBezTo>
                    <a:pt x="275" y="80"/>
                    <a:pt x="275" y="80"/>
                    <a:pt x="275" y="80"/>
                  </a:cubicBezTo>
                  <a:cubicBezTo>
                    <a:pt x="205" y="10"/>
                    <a:pt x="205" y="10"/>
                    <a:pt x="205" y="10"/>
                  </a:cubicBezTo>
                  <a:cubicBezTo>
                    <a:pt x="138" y="77"/>
                    <a:pt x="138" y="77"/>
                    <a:pt x="138" y="77"/>
                  </a:cubicBezTo>
                  <a:cubicBezTo>
                    <a:pt x="146" y="80"/>
                    <a:pt x="154" y="84"/>
                    <a:pt x="160" y="90"/>
                  </a:cubicBezTo>
                  <a:cubicBezTo>
                    <a:pt x="180" y="110"/>
                    <a:pt x="180" y="143"/>
                    <a:pt x="160" y="163"/>
                  </a:cubicBezTo>
                  <a:cubicBezTo>
                    <a:pt x="150" y="173"/>
                    <a:pt x="137" y="178"/>
                    <a:pt x="123" y="178"/>
                  </a:cubicBezTo>
                  <a:cubicBezTo>
                    <a:pt x="109" y="178"/>
                    <a:pt x="96" y="173"/>
                    <a:pt x="87" y="163"/>
                  </a:cubicBezTo>
                  <a:cubicBezTo>
                    <a:pt x="80" y="157"/>
                    <a:pt x="76" y="150"/>
                    <a:pt x="74" y="142"/>
                  </a:cubicBezTo>
                  <a:cubicBezTo>
                    <a:pt x="10" y="205"/>
                    <a:pt x="10" y="205"/>
                    <a:pt x="10" y="205"/>
                  </a:cubicBezTo>
                  <a:cubicBezTo>
                    <a:pt x="80" y="275"/>
                    <a:pt x="80" y="275"/>
                    <a:pt x="80" y="275"/>
                  </a:cubicBezTo>
                  <a:cubicBezTo>
                    <a:pt x="75" y="277"/>
                    <a:pt x="75" y="277"/>
                    <a:pt x="75" y="277"/>
                  </a:cubicBezTo>
                  <a:cubicBezTo>
                    <a:pt x="70" y="279"/>
                    <a:pt x="65" y="283"/>
                    <a:pt x="61" y="286"/>
                  </a:cubicBezTo>
                  <a:cubicBezTo>
                    <a:pt x="44" y="304"/>
                    <a:pt x="44" y="332"/>
                    <a:pt x="61" y="349"/>
                  </a:cubicBezTo>
                  <a:cubicBezTo>
                    <a:pt x="70" y="358"/>
                    <a:pt x="81" y="362"/>
                    <a:pt x="93" y="362"/>
                  </a:cubicBezTo>
                  <a:cubicBezTo>
                    <a:pt x="105" y="362"/>
                    <a:pt x="116" y="358"/>
                    <a:pt x="124" y="349"/>
                  </a:cubicBezTo>
                  <a:cubicBezTo>
                    <a:pt x="128" y="345"/>
                    <a:pt x="131" y="341"/>
                    <a:pt x="133" y="336"/>
                  </a:cubicBezTo>
                  <a:lnTo>
                    <a:pt x="136" y="331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7377" name="Group 33"/>
          <p:cNvGrpSpPr/>
          <p:nvPr/>
        </p:nvGrpSpPr>
        <p:grpSpPr>
          <a:xfrm>
            <a:off x="4543425" y="2165350"/>
            <a:ext cx="1277938" cy="1309688"/>
            <a:chOff x="2860" y="1367"/>
            <a:chExt cx="825" cy="825"/>
          </a:xfrm>
        </p:grpSpPr>
        <p:sp>
          <p:nvSpPr>
            <p:cNvPr id="9241" name="Freeform 11"/>
            <p:cNvSpPr/>
            <p:nvPr/>
          </p:nvSpPr>
          <p:spPr>
            <a:xfrm>
              <a:off x="2870" y="1377"/>
              <a:ext cx="805" cy="805"/>
            </a:xfrm>
            <a:custGeom>
              <a:avLst/>
              <a:gdLst/>
              <a:ahLst/>
              <a:cxnLst>
                <a:cxn ang="0">
                  <a:pos x="492" y="1399"/>
                </a:cxn>
                <a:cxn ang="0">
                  <a:pos x="532" y="1337"/>
                </a:cxn>
                <a:cxn ang="0">
                  <a:pos x="811" y="1616"/>
                </a:cxn>
                <a:cxn ang="0">
                  <a:pos x="1108" y="1317"/>
                </a:cxn>
                <a:cxn ang="0">
                  <a:pos x="1004" y="1261"/>
                </a:cxn>
                <a:cxn ang="0">
                  <a:pos x="1004" y="988"/>
                </a:cxn>
                <a:cxn ang="0">
                  <a:pos x="1277" y="988"/>
                </a:cxn>
                <a:cxn ang="0">
                  <a:pos x="1329" y="1092"/>
                </a:cxn>
                <a:cxn ang="0">
                  <a:pos x="1616" y="811"/>
                </a:cxn>
                <a:cxn ang="0">
                  <a:pos x="1337" y="532"/>
                </a:cxn>
                <a:cxn ang="0">
                  <a:pos x="1399" y="492"/>
                </a:cxn>
                <a:cxn ang="0">
                  <a:pos x="1399" y="217"/>
                </a:cxn>
                <a:cxn ang="0">
                  <a:pos x="1124" y="217"/>
                </a:cxn>
                <a:cxn ang="0">
                  <a:pos x="1084" y="279"/>
                </a:cxn>
                <a:cxn ang="0">
                  <a:pos x="811" y="0"/>
                </a:cxn>
                <a:cxn ang="0">
                  <a:pos x="532" y="279"/>
                </a:cxn>
                <a:cxn ang="0">
                  <a:pos x="612" y="327"/>
                </a:cxn>
                <a:cxn ang="0">
                  <a:pos x="612" y="600"/>
                </a:cxn>
                <a:cxn ang="0">
                  <a:pos x="339" y="600"/>
                </a:cxn>
                <a:cxn ang="0">
                  <a:pos x="291" y="520"/>
                </a:cxn>
                <a:cxn ang="0">
                  <a:pos x="0" y="811"/>
                </a:cxn>
                <a:cxn ang="0">
                  <a:pos x="279" y="1084"/>
                </a:cxn>
                <a:cxn ang="0">
                  <a:pos x="217" y="1124"/>
                </a:cxn>
                <a:cxn ang="0">
                  <a:pos x="217" y="1399"/>
                </a:cxn>
                <a:cxn ang="0">
                  <a:pos x="492" y="1399"/>
                </a:cxn>
              </a:cxnLst>
              <a:pathLst>
                <a:path w="401" h="401">
                  <a:moveTo>
                    <a:pt x="122" y="347"/>
                  </a:moveTo>
                  <a:cubicBezTo>
                    <a:pt x="126" y="343"/>
                    <a:pt x="130" y="338"/>
                    <a:pt x="132" y="332"/>
                  </a:cubicBezTo>
                  <a:cubicBezTo>
                    <a:pt x="201" y="401"/>
                    <a:pt x="201" y="401"/>
                    <a:pt x="201" y="401"/>
                  </a:cubicBezTo>
                  <a:cubicBezTo>
                    <a:pt x="275" y="327"/>
                    <a:pt x="275" y="327"/>
                    <a:pt x="275" y="327"/>
                  </a:cubicBezTo>
                  <a:cubicBezTo>
                    <a:pt x="265" y="325"/>
                    <a:pt x="256" y="321"/>
                    <a:pt x="249" y="313"/>
                  </a:cubicBezTo>
                  <a:cubicBezTo>
                    <a:pt x="230" y="295"/>
                    <a:pt x="230" y="264"/>
                    <a:pt x="249" y="245"/>
                  </a:cubicBezTo>
                  <a:cubicBezTo>
                    <a:pt x="268" y="227"/>
                    <a:pt x="298" y="227"/>
                    <a:pt x="317" y="245"/>
                  </a:cubicBezTo>
                  <a:cubicBezTo>
                    <a:pt x="324" y="253"/>
                    <a:pt x="329" y="262"/>
                    <a:pt x="330" y="271"/>
                  </a:cubicBezTo>
                  <a:cubicBezTo>
                    <a:pt x="401" y="201"/>
                    <a:pt x="401" y="201"/>
                    <a:pt x="401" y="201"/>
                  </a:cubicBezTo>
                  <a:cubicBezTo>
                    <a:pt x="332" y="132"/>
                    <a:pt x="332" y="132"/>
                    <a:pt x="332" y="132"/>
                  </a:cubicBezTo>
                  <a:cubicBezTo>
                    <a:pt x="338" y="130"/>
                    <a:pt x="343" y="126"/>
                    <a:pt x="347" y="122"/>
                  </a:cubicBezTo>
                  <a:cubicBezTo>
                    <a:pt x="366" y="103"/>
                    <a:pt x="366" y="73"/>
                    <a:pt x="347" y="54"/>
                  </a:cubicBezTo>
                  <a:cubicBezTo>
                    <a:pt x="329" y="35"/>
                    <a:pt x="298" y="35"/>
                    <a:pt x="279" y="54"/>
                  </a:cubicBezTo>
                  <a:cubicBezTo>
                    <a:pt x="275" y="58"/>
                    <a:pt x="272" y="63"/>
                    <a:pt x="269" y="69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132" y="69"/>
                    <a:pt x="132" y="69"/>
                    <a:pt x="132" y="69"/>
                  </a:cubicBezTo>
                  <a:cubicBezTo>
                    <a:pt x="140" y="71"/>
                    <a:pt x="146" y="75"/>
                    <a:pt x="152" y="81"/>
                  </a:cubicBezTo>
                  <a:cubicBezTo>
                    <a:pt x="171" y="100"/>
                    <a:pt x="171" y="130"/>
                    <a:pt x="152" y="149"/>
                  </a:cubicBezTo>
                  <a:cubicBezTo>
                    <a:pt x="134" y="168"/>
                    <a:pt x="103" y="168"/>
                    <a:pt x="84" y="149"/>
                  </a:cubicBezTo>
                  <a:cubicBezTo>
                    <a:pt x="79" y="143"/>
                    <a:pt x="74" y="136"/>
                    <a:pt x="72" y="129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69" y="269"/>
                    <a:pt x="69" y="269"/>
                    <a:pt x="69" y="269"/>
                  </a:cubicBezTo>
                  <a:cubicBezTo>
                    <a:pt x="63" y="272"/>
                    <a:pt x="58" y="275"/>
                    <a:pt x="54" y="279"/>
                  </a:cubicBezTo>
                  <a:cubicBezTo>
                    <a:pt x="35" y="298"/>
                    <a:pt x="35" y="329"/>
                    <a:pt x="54" y="347"/>
                  </a:cubicBezTo>
                  <a:cubicBezTo>
                    <a:pt x="73" y="366"/>
                    <a:pt x="103" y="366"/>
                    <a:pt x="122" y="347"/>
                  </a:cubicBezTo>
                  <a:close/>
                </a:path>
              </a:pathLst>
            </a:custGeom>
            <a:solidFill>
              <a:srgbClr val="2A323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42" name="Freeform 12"/>
            <p:cNvSpPr>
              <a:spLocks noEditPoints="1"/>
            </p:cNvSpPr>
            <p:nvPr/>
          </p:nvSpPr>
          <p:spPr>
            <a:xfrm>
              <a:off x="2860" y="1367"/>
              <a:ext cx="825" cy="825"/>
            </a:xfrm>
            <a:custGeom>
              <a:avLst/>
              <a:gdLst/>
              <a:ahLst/>
              <a:cxnLst>
                <a:cxn ang="0">
                  <a:pos x="556" y="1387"/>
                </a:cxn>
                <a:cxn ang="0">
                  <a:pos x="375" y="1491"/>
                </a:cxn>
                <a:cxn ang="0">
                  <a:pos x="225" y="1136"/>
                </a:cxn>
                <a:cxn ang="0">
                  <a:pos x="0" y="831"/>
                </a:cxn>
                <a:cxn ang="0">
                  <a:pos x="327" y="536"/>
                </a:cxn>
                <a:cxn ang="0">
                  <a:pos x="496" y="660"/>
                </a:cxn>
                <a:cxn ang="0">
                  <a:pos x="624" y="355"/>
                </a:cxn>
                <a:cxn ang="0">
                  <a:pos x="524" y="303"/>
                </a:cxn>
                <a:cxn ang="0">
                  <a:pos x="1100" y="273"/>
                </a:cxn>
                <a:cxn ang="0">
                  <a:pos x="1281" y="165"/>
                </a:cxn>
                <a:cxn ang="0">
                  <a:pos x="1431" y="520"/>
                </a:cxn>
                <a:cxn ang="0">
                  <a:pos x="1656" y="831"/>
                </a:cxn>
                <a:cxn ang="0">
                  <a:pos x="1337" y="1116"/>
                </a:cxn>
                <a:cxn ang="0">
                  <a:pos x="1160" y="968"/>
                </a:cxn>
                <a:cxn ang="0">
                  <a:pos x="1032" y="1273"/>
                </a:cxn>
                <a:cxn ang="0">
                  <a:pos x="1156" y="1325"/>
                </a:cxn>
                <a:cxn ang="0">
                  <a:pos x="548" y="1333"/>
                </a:cxn>
                <a:cxn ang="0">
                  <a:pos x="1100" y="1345"/>
                </a:cxn>
                <a:cxn ang="0">
                  <a:pos x="1012" y="1000"/>
                </a:cxn>
                <a:cxn ang="0">
                  <a:pos x="1305" y="1000"/>
                </a:cxn>
                <a:cxn ang="0">
                  <a:pos x="1616" y="831"/>
                </a:cxn>
                <a:cxn ang="0">
                  <a:pos x="1353" y="540"/>
                </a:cxn>
                <a:cxn ang="0">
                  <a:pos x="1411" y="245"/>
                </a:cxn>
                <a:cxn ang="0">
                  <a:pos x="1156" y="245"/>
                </a:cxn>
                <a:cxn ang="0">
                  <a:pos x="1108" y="323"/>
                </a:cxn>
                <a:cxn ang="0">
                  <a:pos x="580" y="291"/>
                </a:cxn>
                <a:cxn ang="0">
                  <a:pos x="644" y="628"/>
                </a:cxn>
                <a:cxn ang="0">
                  <a:pos x="351" y="628"/>
                </a:cxn>
                <a:cxn ang="0">
                  <a:pos x="40" y="831"/>
                </a:cxn>
                <a:cxn ang="0">
                  <a:pos x="303" y="1120"/>
                </a:cxn>
                <a:cxn ang="0">
                  <a:pos x="245" y="1411"/>
                </a:cxn>
                <a:cxn ang="0">
                  <a:pos x="500" y="1411"/>
                </a:cxn>
                <a:cxn ang="0">
                  <a:pos x="548" y="1333"/>
                </a:cxn>
              </a:cxnLst>
              <a:pathLst>
                <a:path w="411" h="411">
                  <a:moveTo>
                    <a:pt x="206" y="411"/>
                  </a:moveTo>
                  <a:cubicBezTo>
                    <a:pt x="138" y="344"/>
                    <a:pt x="138" y="344"/>
                    <a:pt x="138" y="344"/>
                  </a:cubicBezTo>
                  <a:cubicBezTo>
                    <a:pt x="136" y="348"/>
                    <a:pt x="133" y="352"/>
                    <a:pt x="129" y="355"/>
                  </a:cubicBezTo>
                  <a:cubicBezTo>
                    <a:pt x="120" y="365"/>
                    <a:pt x="107" y="370"/>
                    <a:pt x="93" y="370"/>
                  </a:cubicBezTo>
                  <a:cubicBezTo>
                    <a:pt x="79" y="370"/>
                    <a:pt x="66" y="365"/>
                    <a:pt x="56" y="355"/>
                  </a:cubicBezTo>
                  <a:cubicBezTo>
                    <a:pt x="36" y="335"/>
                    <a:pt x="36" y="302"/>
                    <a:pt x="56" y="282"/>
                  </a:cubicBezTo>
                  <a:cubicBezTo>
                    <a:pt x="60" y="278"/>
                    <a:pt x="64" y="276"/>
                    <a:pt x="68" y="273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3" y="140"/>
                    <a:pt x="87" y="146"/>
                    <a:pt x="92" y="151"/>
                  </a:cubicBezTo>
                  <a:cubicBezTo>
                    <a:pt x="100" y="160"/>
                    <a:pt x="111" y="164"/>
                    <a:pt x="123" y="164"/>
                  </a:cubicBezTo>
                  <a:cubicBezTo>
                    <a:pt x="135" y="164"/>
                    <a:pt x="146" y="160"/>
                    <a:pt x="155" y="151"/>
                  </a:cubicBezTo>
                  <a:cubicBezTo>
                    <a:pt x="172" y="134"/>
                    <a:pt x="172" y="106"/>
                    <a:pt x="155" y="88"/>
                  </a:cubicBezTo>
                  <a:cubicBezTo>
                    <a:pt x="150" y="83"/>
                    <a:pt x="143" y="79"/>
                    <a:pt x="136" y="77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273" y="68"/>
                    <a:pt x="273" y="68"/>
                    <a:pt x="273" y="68"/>
                  </a:cubicBezTo>
                  <a:cubicBezTo>
                    <a:pt x="276" y="64"/>
                    <a:pt x="278" y="60"/>
                    <a:pt x="282" y="56"/>
                  </a:cubicBezTo>
                  <a:cubicBezTo>
                    <a:pt x="292" y="47"/>
                    <a:pt x="305" y="41"/>
                    <a:pt x="318" y="41"/>
                  </a:cubicBezTo>
                  <a:cubicBezTo>
                    <a:pt x="332" y="41"/>
                    <a:pt x="345" y="47"/>
                    <a:pt x="355" y="56"/>
                  </a:cubicBezTo>
                  <a:cubicBezTo>
                    <a:pt x="375" y="77"/>
                    <a:pt x="375" y="109"/>
                    <a:pt x="355" y="129"/>
                  </a:cubicBezTo>
                  <a:cubicBezTo>
                    <a:pt x="352" y="133"/>
                    <a:pt x="348" y="136"/>
                    <a:pt x="343" y="138"/>
                  </a:cubicBezTo>
                  <a:cubicBezTo>
                    <a:pt x="411" y="206"/>
                    <a:pt x="411" y="206"/>
                    <a:pt x="411" y="206"/>
                  </a:cubicBezTo>
                  <a:cubicBezTo>
                    <a:pt x="333" y="284"/>
                    <a:pt x="333" y="284"/>
                    <a:pt x="333" y="284"/>
                  </a:cubicBezTo>
                  <a:cubicBezTo>
                    <a:pt x="332" y="277"/>
                    <a:pt x="332" y="277"/>
                    <a:pt x="332" y="277"/>
                  </a:cubicBezTo>
                  <a:cubicBezTo>
                    <a:pt x="330" y="268"/>
                    <a:pt x="326" y="259"/>
                    <a:pt x="319" y="253"/>
                  </a:cubicBezTo>
                  <a:cubicBezTo>
                    <a:pt x="311" y="245"/>
                    <a:pt x="300" y="240"/>
                    <a:pt x="288" y="240"/>
                  </a:cubicBezTo>
                  <a:cubicBezTo>
                    <a:pt x="276" y="240"/>
                    <a:pt x="265" y="245"/>
                    <a:pt x="256" y="253"/>
                  </a:cubicBezTo>
                  <a:cubicBezTo>
                    <a:pt x="239" y="270"/>
                    <a:pt x="239" y="299"/>
                    <a:pt x="256" y="316"/>
                  </a:cubicBezTo>
                  <a:cubicBezTo>
                    <a:pt x="263" y="322"/>
                    <a:pt x="271" y="327"/>
                    <a:pt x="281" y="328"/>
                  </a:cubicBezTo>
                  <a:cubicBezTo>
                    <a:pt x="287" y="329"/>
                    <a:pt x="287" y="329"/>
                    <a:pt x="287" y="329"/>
                  </a:cubicBezTo>
                  <a:lnTo>
                    <a:pt x="206" y="411"/>
                  </a:lnTo>
                  <a:close/>
                  <a:moveTo>
                    <a:pt x="136" y="331"/>
                  </a:moveTo>
                  <a:cubicBezTo>
                    <a:pt x="206" y="401"/>
                    <a:pt x="206" y="401"/>
                    <a:pt x="206" y="401"/>
                  </a:cubicBezTo>
                  <a:cubicBezTo>
                    <a:pt x="273" y="334"/>
                    <a:pt x="273" y="334"/>
                    <a:pt x="273" y="334"/>
                  </a:cubicBezTo>
                  <a:cubicBezTo>
                    <a:pt x="265" y="331"/>
                    <a:pt x="257" y="327"/>
                    <a:pt x="251" y="321"/>
                  </a:cubicBezTo>
                  <a:cubicBezTo>
                    <a:pt x="231" y="301"/>
                    <a:pt x="231" y="268"/>
                    <a:pt x="251" y="248"/>
                  </a:cubicBezTo>
                  <a:cubicBezTo>
                    <a:pt x="261" y="238"/>
                    <a:pt x="274" y="233"/>
                    <a:pt x="288" y="233"/>
                  </a:cubicBezTo>
                  <a:cubicBezTo>
                    <a:pt x="302" y="233"/>
                    <a:pt x="315" y="238"/>
                    <a:pt x="324" y="248"/>
                  </a:cubicBezTo>
                  <a:cubicBezTo>
                    <a:pt x="331" y="254"/>
                    <a:pt x="335" y="261"/>
                    <a:pt x="337" y="269"/>
                  </a:cubicBezTo>
                  <a:cubicBezTo>
                    <a:pt x="401" y="206"/>
                    <a:pt x="401" y="206"/>
                    <a:pt x="401" y="206"/>
                  </a:cubicBezTo>
                  <a:cubicBezTo>
                    <a:pt x="331" y="136"/>
                    <a:pt x="331" y="136"/>
                    <a:pt x="331" y="136"/>
                  </a:cubicBezTo>
                  <a:cubicBezTo>
                    <a:pt x="336" y="134"/>
                    <a:pt x="336" y="134"/>
                    <a:pt x="336" y="134"/>
                  </a:cubicBezTo>
                  <a:cubicBezTo>
                    <a:pt x="341" y="131"/>
                    <a:pt x="346" y="128"/>
                    <a:pt x="350" y="124"/>
                  </a:cubicBezTo>
                  <a:cubicBezTo>
                    <a:pt x="367" y="107"/>
                    <a:pt x="367" y="79"/>
                    <a:pt x="350" y="61"/>
                  </a:cubicBezTo>
                  <a:cubicBezTo>
                    <a:pt x="341" y="53"/>
                    <a:pt x="330" y="48"/>
                    <a:pt x="318" y="48"/>
                  </a:cubicBezTo>
                  <a:cubicBezTo>
                    <a:pt x="306" y="48"/>
                    <a:pt x="295" y="53"/>
                    <a:pt x="287" y="61"/>
                  </a:cubicBezTo>
                  <a:cubicBezTo>
                    <a:pt x="283" y="65"/>
                    <a:pt x="280" y="70"/>
                    <a:pt x="278" y="75"/>
                  </a:cubicBezTo>
                  <a:cubicBezTo>
                    <a:pt x="275" y="80"/>
                    <a:pt x="275" y="80"/>
                    <a:pt x="275" y="80"/>
                  </a:cubicBezTo>
                  <a:cubicBezTo>
                    <a:pt x="206" y="10"/>
                    <a:pt x="206" y="10"/>
                    <a:pt x="206" y="10"/>
                  </a:cubicBezTo>
                  <a:cubicBezTo>
                    <a:pt x="144" y="72"/>
                    <a:pt x="144" y="72"/>
                    <a:pt x="144" y="72"/>
                  </a:cubicBezTo>
                  <a:cubicBezTo>
                    <a:pt x="150" y="75"/>
                    <a:pt x="155" y="79"/>
                    <a:pt x="160" y="83"/>
                  </a:cubicBezTo>
                  <a:cubicBezTo>
                    <a:pt x="180" y="103"/>
                    <a:pt x="180" y="136"/>
                    <a:pt x="160" y="156"/>
                  </a:cubicBezTo>
                  <a:cubicBezTo>
                    <a:pt x="150" y="166"/>
                    <a:pt x="137" y="171"/>
                    <a:pt x="123" y="171"/>
                  </a:cubicBezTo>
                  <a:cubicBezTo>
                    <a:pt x="110" y="171"/>
                    <a:pt x="97" y="166"/>
                    <a:pt x="87" y="156"/>
                  </a:cubicBezTo>
                  <a:cubicBezTo>
                    <a:pt x="82" y="152"/>
                    <a:pt x="78" y="146"/>
                    <a:pt x="76" y="140"/>
                  </a:cubicBezTo>
                  <a:cubicBezTo>
                    <a:pt x="10" y="206"/>
                    <a:pt x="10" y="206"/>
                    <a:pt x="10" y="206"/>
                  </a:cubicBezTo>
                  <a:cubicBezTo>
                    <a:pt x="80" y="275"/>
                    <a:pt x="80" y="275"/>
                    <a:pt x="80" y="275"/>
                  </a:cubicBezTo>
                  <a:cubicBezTo>
                    <a:pt x="75" y="278"/>
                    <a:pt x="75" y="278"/>
                    <a:pt x="75" y="278"/>
                  </a:cubicBezTo>
                  <a:cubicBezTo>
                    <a:pt x="70" y="280"/>
                    <a:pt x="65" y="283"/>
                    <a:pt x="61" y="287"/>
                  </a:cubicBezTo>
                  <a:cubicBezTo>
                    <a:pt x="44" y="304"/>
                    <a:pt x="44" y="333"/>
                    <a:pt x="61" y="350"/>
                  </a:cubicBezTo>
                  <a:cubicBezTo>
                    <a:pt x="70" y="358"/>
                    <a:pt x="81" y="363"/>
                    <a:pt x="93" y="363"/>
                  </a:cubicBezTo>
                  <a:cubicBezTo>
                    <a:pt x="105" y="363"/>
                    <a:pt x="116" y="358"/>
                    <a:pt x="124" y="350"/>
                  </a:cubicBezTo>
                  <a:cubicBezTo>
                    <a:pt x="128" y="346"/>
                    <a:pt x="131" y="341"/>
                    <a:pt x="134" y="336"/>
                  </a:cubicBezTo>
                  <a:lnTo>
                    <a:pt x="136" y="331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5737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1" dur="150" fill="hold"/>
                                        <p:tgtEl>
                                          <p:spTgt spid="5737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7" dur="150" fill="hold"/>
                                        <p:tgtEl>
                                          <p:spTgt spid="5737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3" dur="150" fill="hold"/>
                                        <p:tgtEl>
                                          <p:spTgt spid="5737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7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 animBg="1"/>
      <p:bldP spid="57364" grpId="0"/>
      <p:bldP spid="57365" grpId="0"/>
      <p:bldP spid="57367" grpId="0"/>
      <p:bldP spid="57368" grpId="0"/>
      <p:bldP spid="57370" grpId="0"/>
      <p:bldP spid="57371" grpId="0"/>
      <p:bldP spid="57373" grpId="0"/>
      <p:bldP spid="573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0242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10318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9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54277" name="Text Box 5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4426" name="Group 154"/>
          <p:cNvGrpSpPr/>
          <p:nvPr/>
        </p:nvGrpSpPr>
        <p:grpSpPr>
          <a:xfrm>
            <a:off x="2867025" y="2132013"/>
            <a:ext cx="285750" cy="723900"/>
            <a:chOff x="1975" y="1255"/>
            <a:chExt cx="180" cy="456"/>
          </a:xfrm>
        </p:grpSpPr>
        <p:sp>
          <p:nvSpPr>
            <p:cNvPr id="10316" name="Freeform 106"/>
            <p:cNvSpPr/>
            <p:nvPr/>
          </p:nvSpPr>
          <p:spPr>
            <a:xfrm>
              <a:off x="1975" y="1352"/>
              <a:ext cx="180" cy="359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7" y="848"/>
                </a:cxn>
                <a:cxn ang="0">
                  <a:pos x="152" y="848"/>
                </a:cxn>
                <a:cxn ang="0">
                  <a:pos x="201" y="803"/>
                </a:cxn>
                <a:cxn ang="0">
                  <a:pos x="201" y="468"/>
                </a:cxn>
                <a:cxn ang="0">
                  <a:pos x="225" y="468"/>
                </a:cxn>
                <a:cxn ang="0">
                  <a:pos x="225" y="803"/>
                </a:cxn>
                <a:cxn ang="0">
                  <a:pos x="275" y="848"/>
                </a:cxn>
                <a:cxn ang="0">
                  <a:pos x="279" y="848"/>
                </a:cxn>
                <a:cxn ang="0">
                  <a:pos x="315" y="803"/>
                </a:cxn>
                <a:cxn ang="0">
                  <a:pos x="315" y="468"/>
                </a:cxn>
                <a:cxn ang="0">
                  <a:pos x="315" y="418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3"/>
                </a:cxn>
                <a:cxn ang="0">
                  <a:pos x="393" y="406"/>
                </a:cxn>
                <a:cxn ang="0">
                  <a:pos x="426" y="373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7" name="Oval 107"/>
            <p:cNvSpPr/>
            <p:nvPr/>
          </p:nvSpPr>
          <p:spPr>
            <a:xfrm>
              <a:off x="2032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27" name="Group 155"/>
          <p:cNvGrpSpPr/>
          <p:nvPr/>
        </p:nvGrpSpPr>
        <p:grpSpPr>
          <a:xfrm>
            <a:off x="3182938" y="2132013"/>
            <a:ext cx="284162" cy="723900"/>
            <a:chOff x="2174" y="1255"/>
            <a:chExt cx="179" cy="456"/>
          </a:xfrm>
        </p:grpSpPr>
        <p:sp>
          <p:nvSpPr>
            <p:cNvPr id="10314" name="Freeform 108"/>
            <p:cNvSpPr/>
            <p:nvPr/>
          </p:nvSpPr>
          <p:spPr>
            <a:xfrm>
              <a:off x="2174" y="1352"/>
              <a:ext cx="179" cy="359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4" y="848"/>
                </a:cxn>
                <a:cxn ang="0">
                  <a:pos x="151" y="848"/>
                </a:cxn>
                <a:cxn ang="0">
                  <a:pos x="200" y="803"/>
                </a:cxn>
                <a:cxn ang="0">
                  <a:pos x="200" y="468"/>
                </a:cxn>
                <a:cxn ang="0">
                  <a:pos x="221" y="468"/>
                </a:cxn>
                <a:cxn ang="0">
                  <a:pos x="221" y="803"/>
                </a:cxn>
                <a:cxn ang="0">
                  <a:pos x="271" y="848"/>
                </a:cxn>
                <a:cxn ang="0">
                  <a:pos x="278" y="848"/>
                </a:cxn>
                <a:cxn ang="0">
                  <a:pos x="311" y="803"/>
                </a:cxn>
                <a:cxn ang="0">
                  <a:pos x="311" y="468"/>
                </a:cxn>
                <a:cxn ang="0">
                  <a:pos x="311" y="418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3"/>
                </a:cxn>
                <a:cxn ang="0">
                  <a:pos x="389" y="406"/>
                </a:cxn>
                <a:cxn ang="0">
                  <a:pos x="422" y="373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5" name="Oval 109"/>
            <p:cNvSpPr/>
            <p:nvPr/>
          </p:nvSpPr>
          <p:spPr>
            <a:xfrm>
              <a:off x="2231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28" name="Group 156"/>
          <p:cNvGrpSpPr/>
          <p:nvPr/>
        </p:nvGrpSpPr>
        <p:grpSpPr>
          <a:xfrm>
            <a:off x="3497263" y="2132013"/>
            <a:ext cx="285750" cy="723900"/>
            <a:chOff x="2372" y="1255"/>
            <a:chExt cx="180" cy="456"/>
          </a:xfrm>
        </p:grpSpPr>
        <p:sp>
          <p:nvSpPr>
            <p:cNvPr id="10312" name="Freeform 110"/>
            <p:cNvSpPr/>
            <p:nvPr/>
          </p:nvSpPr>
          <p:spPr>
            <a:xfrm>
              <a:off x="2372" y="1352"/>
              <a:ext cx="180" cy="359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7" y="848"/>
                </a:cxn>
                <a:cxn ang="0">
                  <a:pos x="152" y="848"/>
                </a:cxn>
                <a:cxn ang="0">
                  <a:pos x="201" y="803"/>
                </a:cxn>
                <a:cxn ang="0">
                  <a:pos x="201" y="468"/>
                </a:cxn>
                <a:cxn ang="0">
                  <a:pos x="225" y="468"/>
                </a:cxn>
                <a:cxn ang="0">
                  <a:pos x="225" y="803"/>
                </a:cxn>
                <a:cxn ang="0">
                  <a:pos x="275" y="848"/>
                </a:cxn>
                <a:cxn ang="0">
                  <a:pos x="279" y="848"/>
                </a:cxn>
                <a:cxn ang="0">
                  <a:pos x="315" y="803"/>
                </a:cxn>
                <a:cxn ang="0">
                  <a:pos x="315" y="468"/>
                </a:cxn>
                <a:cxn ang="0">
                  <a:pos x="315" y="418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3"/>
                </a:cxn>
                <a:cxn ang="0">
                  <a:pos x="393" y="406"/>
                </a:cxn>
                <a:cxn ang="0">
                  <a:pos x="426" y="373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3" name="Oval 111"/>
            <p:cNvSpPr/>
            <p:nvPr/>
          </p:nvSpPr>
          <p:spPr>
            <a:xfrm>
              <a:off x="2429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29" name="Group 157"/>
          <p:cNvGrpSpPr/>
          <p:nvPr/>
        </p:nvGrpSpPr>
        <p:grpSpPr>
          <a:xfrm>
            <a:off x="3813175" y="2132013"/>
            <a:ext cx="284163" cy="723900"/>
            <a:chOff x="2571" y="1255"/>
            <a:chExt cx="179" cy="456"/>
          </a:xfrm>
        </p:grpSpPr>
        <p:sp>
          <p:nvSpPr>
            <p:cNvPr id="10310" name="Freeform 112"/>
            <p:cNvSpPr/>
            <p:nvPr/>
          </p:nvSpPr>
          <p:spPr>
            <a:xfrm>
              <a:off x="2571" y="1352"/>
              <a:ext cx="179" cy="359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4" y="848"/>
                </a:cxn>
                <a:cxn ang="0">
                  <a:pos x="151" y="848"/>
                </a:cxn>
                <a:cxn ang="0">
                  <a:pos x="200" y="803"/>
                </a:cxn>
                <a:cxn ang="0">
                  <a:pos x="200" y="468"/>
                </a:cxn>
                <a:cxn ang="0">
                  <a:pos x="221" y="468"/>
                </a:cxn>
                <a:cxn ang="0">
                  <a:pos x="221" y="803"/>
                </a:cxn>
                <a:cxn ang="0">
                  <a:pos x="271" y="848"/>
                </a:cxn>
                <a:cxn ang="0">
                  <a:pos x="278" y="848"/>
                </a:cxn>
                <a:cxn ang="0">
                  <a:pos x="311" y="803"/>
                </a:cxn>
                <a:cxn ang="0">
                  <a:pos x="311" y="468"/>
                </a:cxn>
                <a:cxn ang="0">
                  <a:pos x="311" y="418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3"/>
                </a:cxn>
                <a:cxn ang="0">
                  <a:pos x="389" y="406"/>
                </a:cxn>
                <a:cxn ang="0">
                  <a:pos x="422" y="373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1" name="Oval 113"/>
            <p:cNvSpPr/>
            <p:nvPr/>
          </p:nvSpPr>
          <p:spPr>
            <a:xfrm>
              <a:off x="2627" y="1255"/>
              <a:ext cx="67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30" name="Group 158"/>
          <p:cNvGrpSpPr/>
          <p:nvPr/>
        </p:nvGrpSpPr>
        <p:grpSpPr>
          <a:xfrm>
            <a:off x="4127500" y="2132013"/>
            <a:ext cx="285750" cy="723900"/>
            <a:chOff x="2769" y="1255"/>
            <a:chExt cx="180" cy="456"/>
          </a:xfrm>
        </p:grpSpPr>
        <p:sp>
          <p:nvSpPr>
            <p:cNvPr id="10308" name="Freeform 114"/>
            <p:cNvSpPr/>
            <p:nvPr/>
          </p:nvSpPr>
          <p:spPr>
            <a:xfrm>
              <a:off x="2769" y="1352"/>
              <a:ext cx="180" cy="359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7" y="848"/>
                </a:cxn>
                <a:cxn ang="0">
                  <a:pos x="152" y="848"/>
                </a:cxn>
                <a:cxn ang="0">
                  <a:pos x="201" y="803"/>
                </a:cxn>
                <a:cxn ang="0">
                  <a:pos x="201" y="468"/>
                </a:cxn>
                <a:cxn ang="0">
                  <a:pos x="225" y="468"/>
                </a:cxn>
                <a:cxn ang="0">
                  <a:pos x="225" y="803"/>
                </a:cxn>
                <a:cxn ang="0">
                  <a:pos x="275" y="848"/>
                </a:cxn>
                <a:cxn ang="0">
                  <a:pos x="279" y="848"/>
                </a:cxn>
                <a:cxn ang="0">
                  <a:pos x="315" y="803"/>
                </a:cxn>
                <a:cxn ang="0">
                  <a:pos x="315" y="468"/>
                </a:cxn>
                <a:cxn ang="0">
                  <a:pos x="315" y="418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3"/>
                </a:cxn>
                <a:cxn ang="0">
                  <a:pos x="393" y="406"/>
                </a:cxn>
                <a:cxn ang="0">
                  <a:pos x="426" y="373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9" name="Oval 115"/>
            <p:cNvSpPr/>
            <p:nvPr/>
          </p:nvSpPr>
          <p:spPr>
            <a:xfrm>
              <a:off x="2826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31" name="Group 159"/>
          <p:cNvGrpSpPr/>
          <p:nvPr/>
        </p:nvGrpSpPr>
        <p:grpSpPr>
          <a:xfrm>
            <a:off x="4443413" y="2132013"/>
            <a:ext cx="284162" cy="723900"/>
            <a:chOff x="2968" y="1255"/>
            <a:chExt cx="179" cy="456"/>
          </a:xfrm>
        </p:grpSpPr>
        <p:sp>
          <p:nvSpPr>
            <p:cNvPr id="10306" name="Freeform 116"/>
            <p:cNvSpPr/>
            <p:nvPr/>
          </p:nvSpPr>
          <p:spPr>
            <a:xfrm>
              <a:off x="2968" y="1352"/>
              <a:ext cx="179" cy="359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4" y="848"/>
                </a:cxn>
                <a:cxn ang="0">
                  <a:pos x="151" y="848"/>
                </a:cxn>
                <a:cxn ang="0">
                  <a:pos x="200" y="803"/>
                </a:cxn>
                <a:cxn ang="0">
                  <a:pos x="200" y="468"/>
                </a:cxn>
                <a:cxn ang="0">
                  <a:pos x="221" y="468"/>
                </a:cxn>
                <a:cxn ang="0">
                  <a:pos x="221" y="803"/>
                </a:cxn>
                <a:cxn ang="0">
                  <a:pos x="271" y="848"/>
                </a:cxn>
                <a:cxn ang="0">
                  <a:pos x="278" y="848"/>
                </a:cxn>
                <a:cxn ang="0">
                  <a:pos x="311" y="803"/>
                </a:cxn>
                <a:cxn ang="0">
                  <a:pos x="311" y="468"/>
                </a:cxn>
                <a:cxn ang="0">
                  <a:pos x="311" y="418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3"/>
                </a:cxn>
                <a:cxn ang="0">
                  <a:pos x="389" y="406"/>
                </a:cxn>
                <a:cxn ang="0">
                  <a:pos x="422" y="373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7" name="Oval 117"/>
            <p:cNvSpPr/>
            <p:nvPr/>
          </p:nvSpPr>
          <p:spPr>
            <a:xfrm>
              <a:off x="3024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32" name="Group 160"/>
          <p:cNvGrpSpPr/>
          <p:nvPr/>
        </p:nvGrpSpPr>
        <p:grpSpPr>
          <a:xfrm>
            <a:off x="4757738" y="2132013"/>
            <a:ext cx="284162" cy="723900"/>
            <a:chOff x="3166" y="1255"/>
            <a:chExt cx="179" cy="456"/>
          </a:xfrm>
        </p:grpSpPr>
        <p:sp>
          <p:nvSpPr>
            <p:cNvPr id="10304" name="Freeform 118"/>
            <p:cNvSpPr/>
            <p:nvPr/>
          </p:nvSpPr>
          <p:spPr>
            <a:xfrm>
              <a:off x="3166" y="1352"/>
              <a:ext cx="179" cy="359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4" y="848"/>
                </a:cxn>
                <a:cxn ang="0">
                  <a:pos x="151" y="848"/>
                </a:cxn>
                <a:cxn ang="0">
                  <a:pos x="200" y="803"/>
                </a:cxn>
                <a:cxn ang="0">
                  <a:pos x="200" y="468"/>
                </a:cxn>
                <a:cxn ang="0">
                  <a:pos x="221" y="468"/>
                </a:cxn>
                <a:cxn ang="0">
                  <a:pos x="221" y="803"/>
                </a:cxn>
                <a:cxn ang="0">
                  <a:pos x="271" y="848"/>
                </a:cxn>
                <a:cxn ang="0">
                  <a:pos x="278" y="848"/>
                </a:cxn>
                <a:cxn ang="0">
                  <a:pos x="311" y="803"/>
                </a:cxn>
                <a:cxn ang="0">
                  <a:pos x="311" y="468"/>
                </a:cxn>
                <a:cxn ang="0">
                  <a:pos x="311" y="418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3"/>
                </a:cxn>
                <a:cxn ang="0">
                  <a:pos x="389" y="406"/>
                </a:cxn>
                <a:cxn ang="0">
                  <a:pos x="422" y="373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5" name="Oval 119"/>
            <p:cNvSpPr/>
            <p:nvPr/>
          </p:nvSpPr>
          <p:spPr>
            <a:xfrm>
              <a:off x="3223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33" name="Group 161"/>
          <p:cNvGrpSpPr/>
          <p:nvPr/>
        </p:nvGrpSpPr>
        <p:grpSpPr>
          <a:xfrm>
            <a:off x="5072063" y="2132013"/>
            <a:ext cx="285750" cy="723900"/>
            <a:chOff x="3364" y="1255"/>
            <a:chExt cx="180" cy="456"/>
          </a:xfrm>
        </p:grpSpPr>
        <p:sp>
          <p:nvSpPr>
            <p:cNvPr id="10302" name="Freeform 120"/>
            <p:cNvSpPr/>
            <p:nvPr/>
          </p:nvSpPr>
          <p:spPr>
            <a:xfrm>
              <a:off x="3364" y="1352"/>
              <a:ext cx="180" cy="359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7" y="848"/>
                </a:cxn>
                <a:cxn ang="0">
                  <a:pos x="152" y="848"/>
                </a:cxn>
                <a:cxn ang="0">
                  <a:pos x="201" y="803"/>
                </a:cxn>
                <a:cxn ang="0">
                  <a:pos x="201" y="468"/>
                </a:cxn>
                <a:cxn ang="0">
                  <a:pos x="225" y="468"/>
                </a:cxn>
                <a:cxn ang="0">
                  <a:pos x="225" y="803"/>
                </a:cxn>
                <a:cxn ang="0">
                  <a:pos x="275" y="848"/>
                </a:cxn>
                <a:cxn ang="0">
                  <a:pos x="279" y="848"/>
                </a:cxn>
                <a:cxn ang="0">
                  <a:pos x="315" y="803"/>
                </a:cxn>
                <a:cxn ang="0">
                  <a:pos x="315" y="468"/>
                </a:cxn>
                <a:cxn ang="0">
                  <a:pos x="315" y="418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3"/>
                </a:cxn>
                <a:cxn ang="0">
                  <a:pos x="393" y="406"/>
                </a:cxn>
                <a:cxn ang="0">
                  <a:pos x="426" y="373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3" name="Oval 121"/>
            <p:cNvSpPr/>
            <p:nvPr/>
          </p:nvSpPr>
          <p:spPr>
            <a:xfrm>
              <a:off x="3421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34" name="Group 162"/>
          <p:cNvGrpSpPr/>
          <p:nvPr/>
        </p:nvGrpSpPr>
        <p:grpSpPr>
          <a:xfrm>
            <a:off x="5387975" y="2132013"/>
            <a:ext cx="284163" cy="723900"/>
            <a:chOff x="3563" y="1255"/>
            <a:chExt cx="179" cy="456"/>
          </a:xfrm>
        </p:grpSpPr>
        <p:sp>
          <p:nvSpPr>
            <p:cNvPr id="10300" name="Freeform 122"/>
            <p:cNvSpPr/>
            <p:nvPr/>
          </p:nvSpPr>
          <p:spPr>
            <a:xfrm>
              <a:off x="3563" y="1352"/>
              <a:ext cx="179" cy="359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4" y="848"/>
                </a:cxn>
                <a:cxn ang="0">
                  <a:pos x="151" y="848"/>
                </a:cxn>
                <a:cxn ang="0">
                  <a:pos x="200" y="803"/>
                </a:cxn>
                <a:cxn ang="0">
                  <a:pos x="200" y="468"/>
                </a:cxn>
                <a:cxn ang="0">
                  <a:pos x="221" y="468"/>
                </a:cxn>
                <a:cxn ang="0">
                  <a:pos x="221" y="803"/>
                </a:cxn>
                <a:cxn ang="0">
                  <a:pos x="271" y="848"/>
                </a:cxn>
                <a:cxn ang="0">
                  <a:pos x="278" y="848"/>
                </a:cxn>
                <a:cxn ang="0">
                  <a:pos x="311" y="803"/>
                </a:cxn>
                <a:cxn ang="0">
                  <a:pos x="311" y="468"/>
                </a:cxn>
                <a:cxn ang="0">
                  <a:pos x="311" y="418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3"/>
                </a:cxn>
                <a:cxn ang="0">
                  <a:pos x="389" y="406"/>
                </a:cxn>
                <a:cxn ang="0">
                  <a:pos x="422" y="373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1" name="Oval 123"/>
            <p:cNvSpPr/>
            <p:nvPr/>
          </p:nvSpPr>
          <p:spPr>
            <a:xfrm>
              <a:off x="3620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35" name="Group 163"/>
          <p:cNvGrpSpPr/>
          <p:nvPr/>
        </p:nvGrpSpPr>
        <p:grpSpPr>
          <a:xfrm>
            <a:off x="5702300" y="2132013"/>
            <a:ext cx="285750" cy="723900"/>
            <a:chOff x="3761" y="1255"/>
            <a:chExt cx="180" cy="456"/>
          </a:xfrm>
        </p:grpSpPr>
        <p:sp>
          <p:nvSpPr>
            <p:cNvPr id="10298" name="Freeform 124"/>
            <p:cNvSpPr/>
            <p:nvPr/>
          </p:nvSpPr>
          <p:spPr>
            <a:xfrm>
              <a:off x="3761" y="1352"/>
              <a:ext cx="180" cy="359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7" y="848"/>
                </a:cxn>
                <a:cxn ang="0">
                  <a:pos x="152" y="848"/>
                </a:cxn>
                <a:cxn ang="0">
                  <a:pos x="201" y="803"/>
                </a:cxn>
                <a:cxn ang="0">
                  <a:pos x="201" y="468"/>
                </a:cxn>
                <a:cxn ang="0">
                  <a:pos x="225" y="468"/>
                </a:cxn>
                <a:cxn ang="0">
                  <a:pos x="225" y="803"/>
                </a:cxn>
                <a:cxn ang="0">
                  <a:pos x="275" y="848"/>
                </a:cxn>
                <a:cxn ang="0">
                  <a:pos x="279" y="848"/>
                </a:cxn>
                <a:cxn ang="0">
                  <a:pos x="315" y="803"/>
                </a:cxn>
                <a:cxn ang="0">
                  <a:pos x="315" y="468"/>
                </a:cxn>
                <a:cxn ang="0">
                  <a:pos x="315" y="418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3"/>
                </a:cxn>
                <a:cxn ang="0">
                  <a:pos x="393" y="406"/>
                </a:cxn>
                <a:cxn ang="0">
                  <a:pos x="426" y="373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9" name="Oval 125"/>
            <p:cNvSpPr/>
            <p:nvPr/>
          </p:nvSpPr>
          <p:spPr>
            <a:xfrm>
              <a:off x="3818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36" name="Group 164"/>
          <p:cNvGrpSpPr/>
          <p:nvPr/>
        </p:nvGrpSpPr>
        <p:grpSpPr>
          <a:xfrm>
            <a:off x="6018213" y="2132013"/>
            <a:ext cx="284162" cy="723900"/>
            <a:chOff x="3960" y="1255"/>
            <a:chExt cx="179" cy="456"/>
          </a:xfrm>
        </p:grpSpPr>
        <p:sp>
          <p:nvSpPr>
            <p:cNvPr id="10296" name="Freeform 126"/>
            <p:cNvSpPr/>
            <p:nvPr/>
          </p:nvSpPr>
          <p:spPr>
            <a:xfrm>
              <a:off x="3960" y="1352"/>
              <a:ext cx="179" cy="359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4" y="848"/>
                </a:cxn>
                <a:cxn ang="0">
                  <a:pos x="151" y="848"/>
                </a:cxn>
                <a:cxn ang="0">
                  <a:pos x="200" y="803"/>
                </a:cxn>
                <a:cxn ang="0">
                  <a:pos x="200" y="468"/>
                </a:cxn>
                <a:cxn ang="0">
                  <a:pos x="221" y="468"/>
                </a:cxn>
                <a:cxn ang="0">
                  <a:pos x="221" y="803"/>
                </a:cxn>
                <a:cxn ang="0">
                  <a:pos x="271" y="848"/>
                </a:cxn>
                <a:cxn ang="0">
                  <a:pos x="278" y="848"/>
                </a:cxn>
                <a:cxn ang="0">
                  <a:pos x="311" y="803"/>
                </a:cxn>
                <a:cxn ang="0">
                  <a:pos x="311" y="468"/>
                </a:cxn>
                <a:cxn ang="0">
                  <a:pos x="311" y="418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3"/>
                </a:cxn>
                <a:cxn ang="0">
                  <a:pos x="389" y="406"/>
                </a:cxn>
                <a:cxn ang="0">
                  <a:pos x="422" y="373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7" name="Oval 127"/>
            <p:cNvSpPr/>
            <p:nvPr/>
          </p:nvSpPr>
          <p:spPr>
            <a:xfrm>
              <a:off x="4016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37" name="Group 165"/>
          <p:cNvGrpSpPr/>
          <p:nvPr/>
        </p:nvGrpSpPr>
        <p:grpSpPr>
          <a:xfrm>
            <a:off x="6332538" y="2132013"/>
            <a:ext cx="285750" cy="723900"/>
            <a:chOff x="4158" y="1255"/>
            <a:chExt cx="180" cy="456"/>
          </a:xfrm>
        </p:grpSpPr>
        <p:sp>
          <p:nvSpPr>
            <p:cNvPr id="10294" name="Freeform 128"/>
            <p:cNvSpPr/>
            <p:nvPr/>
          </p:nvSpPr>
          <p:spPr>
            <a:xfrm>
              <a:off x="4158" y="1352"/>
              <a:ext cx="180" cy="359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3"/>
                </a:cxn>
                <a:cxn ang="0">
                  <a:pos x="33" y="406"/>
                </a:cxn>
                <a:cxn ang="0">
                  <a:pos x="66" y="373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18"/>
                </a:cxn>
                <a:cxn ang="0">
                  <a:pos x="111" y="468"/>
                </a:cxn>
                <a:cxn ang="0">
                  <a:pos x="111" y="803"/>
                </a:cxn>
                <a:cxn ang="0">
                  <a:pos x="147" y="848"/>
                </a:cxn>
                <a:cxn ang="0">
                  <a:pos x="152" y="848"/>
                </a:cxn>
                <a:cxn ang="0">
                  <a:pos x="201" y="803"/>
                </a:cxn>
                <a:cxn ang="0">
                  <a:pos x="201" y="468"/>
                </a:cxn>
                <a:cxn ang="0">
                  <a:pos x="225" y="468"/>
                </a:cxn>
                <a:cxn ang="0">
                  <a:pos x="225" y="803"/>
                </a:cxn>
                <a:cxn ang="0">
                  <a:pos x="275" y="848"/>
                </a:cxn>
                <a:cxn ang="0">
                  <a:pos x="279" y="848"/>
                </a:cxn>
                <a:cxn ang="0">
                  <a:pos x="315" y="803"/>
                </a:cxn>
                <a:cxn ang="0">
                  <a:pos x="315" y="468"/>
                </a:cxn>
                <a:cxn ang="0">
                  <a:pos x="315" y="418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3"/>
                </a:cxn>
                <a:cxn ang="0">
                  <a:pos x="393" y="406"/>
                </a:cxn>
                <a:cxn ang="0">
                  <a:pos x="426" y="373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5" name="Oval 129"/>
            <p:cNvSpPr/>
            <p:nvPr/>
          </p:nvSpPr>
          <p:spPr>
            <a:xfrm>
              <a:off x="4215" y="1255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38" name="Group 166"/>
          <p:cNvGrpSpPr/>
          <p:nvPr/>
        </p:nvGrpSpPr>
        <p:grpSpPr>
          <a:xfrm>
            <a:off x="2867025" y="2927350"/>
            <a:ext cx="285750" cy="723900"/>
            <a:chOff x="1975" y="1756"/>
            <a:chExt cx="180" cy="456"/>
          </a:xfrm>
        </p:grpSpPr>
        <p:sp>
          <p:nvSpPr>
            <p:cNvPr id="10292" name="Freeform 130"/>
            <p:cNvSpPr/>
            <p:nvPr/>
          </p:nvSpPr>
          <p:spPr>
            <a:xfrm>
              <a:off x="1975" y="1852"/>
              <a:ext cx="180" cy="360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7" y="853"/>
                </a:cxn>
                <a:cxn ang="0">
                  <a:pos x="152" y="853"/>
                </a:cxn>
                <a:cxn ang="0">
                  <a:pos x="201" y="808"/>
                </a:cxn>
                <a:cxn ang="0">
                  <a:pos x="201" y="471"/>
                </a:cxn>
                <a:cxn ang="0">
                  <a:pos x="225" y="471"/>
                </a:cxn>
                <a:cxn ang="0">
                  <a:pos x="225" y="808"/>
                </a:cxn>
                <a:cxn ang="0">
                  <a:pos x="275" y="853"/>
                </a:cxn>
                <a:cxn ang="0">
                  <a:pos x="279" y="853"/>
                </a:cxn>
                <a:cxn ang="0">
                  <a:pos x="315" y="808"/>
                </a:cxn>
                <a:cxn ang="0">
                  <a:pos x="315" y="471"/>
                </a:cxn>
                <a:cxn ang="0">
                  <a:pos x="315" y="422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7"/>
                </a:cxn>
                <a:cxn ang="0">
                  <a:pos x="393" y="410"/>
                </a:cxn>
                <a:cxn ang="0">
                  <a:pos x="426" y="377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3" name="Oval 131"/>
            <p:cNvSpPr/>
            <p:nvPr/>
          </p:nvSpPr>
          <p:spPr>
            <a:xfrm>
              <a:off x="2032" y="1756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39" name="Group 167"/>
          <p:cNvGrpSpPr/>
          <p:nvPr/>
        </p:nvGrpSpPr>
        <p:grpSpPr>
          <a:xfrm>
            <a:off x="3182938" y="2927350"/>
            <a:ext cx="284162" cy="723900"/>
            <a:chOff x="2174" y="1756"/>
            <a:chExt cx="179" cy="456"/>
          </a:xfrm>
        </p:grpSpPr>
        <p:sp>
          <p:nvSpPr>
            <p:cNvPr id="10290" name="Freeform 132"/>
            <p:cNvSpPr/>
            <p:nvPr/>
          </p:nvSpPr>
          <p:spPr>
            <a:xfrm>
              <a:off x="2174" y="1852"/>
              <a:ext cx="179" cy="360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4" y="853"/>
                </a:cxn>
                <a:cxn ang="0">
                  <a:pos x="151" y="853"/>
                </a:cxn>
                <a:cxn ang="0">
                  <a:pos x="200" y="808"/>
                </a:cxn>
                <a:cxn ang="0">
                  <a:pos x="200" y="471"/>
                </a:cxn>
                <a:cxn ang="0">
                  <a:pos x="221" y="471"/>
                </a:cxn>
                <a:cxn ang="0">
                  <a:pos x="221" y="808"/>
                </a:cxn>
                <a:cxn ang="0">
                  <a:pos x="271" y="853"/>
                </a:cxn>
                <a:cxn ang="0">
                  <a:pos x="278" y="853"/>
                </a:cxn>
                <a:cxn ang="0">
                  <a:pos x="311" y="808"/>
                </a:cxn>
                <a:cxn ang="0">
                  <a:pos x="311" y="471"/>
                </a:cxn>
                <a:cxn ang="0">
                  <a:pos x="311" y="422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7"/>
                </a:cxn>
                <a:cxn ang="0">
                  <a:pos x="389" y="410"/>
                </a:cxn>
                <a:cxn ang="0">
                  <a:pos x="422" y="377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1" name="Oval 133"/>
            <p:cNvSpPr/>
            <p:nvPr/>
          </p:nvSpPr>
          <p:spPr>
            <a:xfrm>
              <a:off x="2231" y="1756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40" name="Group 168"/>
          <p:cNvGrpSpPr/>
          <p:nvPr/>
        </p:nvGrpSpPr>
        <p:grpSpPr>
          <a:xfrm>
            <a:off x="3497263" y="2927350"/>
            <a:ext cx="285750" cy="723900"/>
            <a:chOff x="2372" y="1756"/>
            <a:chExt cx="180" cy="456"/>
          </a:xfrm>
        </p:grpSpPr>
        <p:sp>
          <p:nvSpPr>
            <p:cNvPr id="10288" name="Freeform 134"/>
            <p:cNvSpPr/>
            <p:nvPr/>
          </p:nvSpPr>
          <p:spPr>
            <a:xfrm>
              <a:off x="2372" y="1852"/>
              <a:ext cx="180" cy="360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7" y="853"/>
                </a:cxn>
                <a:cxn ang="0">
                  <a:pos x="152" y="853"/>
                </a:cxn>
                <a:cxn ang="0">
                  <a:pos x="201" y="808"/>
                </a:cxn>
                <a:cxn ang="0">
                  <a:pos x="201" y="471"/>
                </a:cxn>
                <a:cxn ang="0">
                  <a:pos x="225" y="471"/>
                </a:cxn>
                <a:cxn ang="0">
                  <a:pos x="225" y="808"/>
                </a:cxn>
                <a:cxn ang="0">
                  <a:pos x="275" y="853"/>
                </a:cxn>
                <a:cxn ang="0">
                  <a:pos x="279" y="853"/>
                </a:cxn>
                <a:cxn ang="0">
                  <a:pos x="315" y="808"/>
                </a:cxn>
                <a:cxn ang="0">
                  <a:pos x="315" y="471"/>
                </a:cxn>
                <a:cxn ang="0">
                  <a:pos x="315" y="422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7"/>
                </a:cxn>
                <a:cxn ang="0">
                  <a:pos x="393" y="410"/>
                </a:cxn>
                <a:cxn ang="0">
                  <a:pos x="426" y="377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89" name="Oval 135"/>
            <p:cNvSpPr/>
            <p:nvPr/>
          </p:nvSpPr>
          <p:spPr>
            <a:xfrm>
              <a:off x="2429" y="1756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41" name="Group 169"/>
          <p:cNvGrpSpPr/>
          <p:nvPr/>
        </p:nvGrpSpPr>
        <p:grpSpPr>
          <a:xfrm>
            <a:off x="3813175" y="2927350"/>
            <a:ext cx="284163" cy="723900"/>
            <a:chOff x="2571" y="1756"/>
            <a:chExt cx="179" cy="456"/>
          </a:xfrm>
        </p:grpSpPr>
        <p:sp>
          <p:nvSpPr>
            <p:cNvPr id="10286" name="Freeform 136"/>
            <p:cNvSpPr/>
            <p:nvPr/>
          </p:nvSpPr>
          <p:spPr>
            <a:xfrm>
              <a:off x="2571" y="1852"/>
              <a:ext cx="179" cy="360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4" y="853"/>
                </a:cxn>
                <a:cxn ang="0">
                  <a:pos x="151" y="853"/>
                </a:cxn>
                <a:cxn ang="0">
                  <a:pos x="200" y="808"/>
                </a:cxn>
                <a:cxn ang="0">
                  <a:pos x="200" y="471"/>
                </a:cxn>
                <a:cxn ang="0">
                  <a:pos x="221" y="471"/>
                </a:cxn>
                <a:cxn ang="0">
                  <a:pos x="221" y="808"/>
                </a:cxn>
                <a:cxn ang="0">
                  <a:pos x="271" y="853"/>
                </a:cxn>
                <a:cxn ang="0">
                  <a:pos x="278" y="853"/>
                </a:cxn>
                <a:cxn ang="0">
                  <a:pos x="311" y="808"/>
                </a:cxn>
                <a:cxn ang="0">
                  <a:pos x="311" y="471"/>
                </a:cxn>
                <a:cxn ang="0">
                  <a:pos x="311" y="422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7"/>
                </a:cxn>
                <a:cxn ang="0">
                  <a:pos x="389" y="410"/>
                </a:cxn>
                <a:cxn ang="0">
                  <a:pos x="422" y="377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87" name="Oval 137"/>
            <p:cNvSpPr/>
            <p:nvPr/>
          </p:nvSpPr>
          <p:spPr>
            <a:xfrm>
              <a:off x="2627" y="1756"/>
              <a:ext cx="67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42" name="Group 170"/>
          <p:cNvGrpSpPr/>
          <p:nvPr/>
        </p:nvGrpSpPr>
        <p:grpSpPr>
          <a:xfrm>
            <a:off x="4127500" y="2927350"/>
            <a:ext cx="285750" cy="723900"/>
            <a:chOff x="2769" y="1756"/>
            <a:chExt cx="180" cy="456"/>
          </a:xfrm>
        </p:grpSpPr>
        <p:sp>
          <p:nvSpPr>
            <p:cNvPr id="10284" name="Freeform 138"/>
            <p:cNvSpPr/>
            <p:nvPr/>
          </p:nvSpPr>
          <p:spPr>
            <a:xfrm>
              <a:off x="2769" y="1852"/>
              <a:ext cx="180" cy="360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7" y="853"/>
                </a:cxn>
                <a:cxn ang="0">
                  <a:pos x="152" y="853"/>
                </a:cxn>
                <a:cxn ang="0">
                  <a:pos x="201" y="808"/>
                </a:cxn>
                <a:cxn ang="0">
                  <a:pos x="201" y="471"/>
                </a:cxn>
                <a:cxn ang="0">
                  <a:pos x="225" y="471"/>
                </a:cxn>
                <a:cxn ang="0">
                  <a:pos x="225" y="808"/>
                </a:cxn>
                <a:cxn ang="0">
                  <a:pos x="275" y="853"/>
                </a:cxn>
                <a:cxn ang="0">
                  <a:pos x="279" y="853"/>
                </a:cxn>
                <a:cxn ang="0">
                  <a:pos x="315" y="808"/>
                </a:cxn>
                <a:cxn ang="0">
                  <a:pos x="315" y="471"/>
                </a:cxn>
                <a:cxn ang="0">
                  <a:pos x="315" y="422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7"/>
                </a:cxn>
                <a:cxn ang="0">
                  <a:pos x="393" y="410"/>
                </a:cxn>
                <a:cxn ang="0">
                  <a:pos x="426" y="377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85" name="Oval 139"/>
            <p:cNvSpPr/>
            <p:nvPr/>
          </p:nvSpPr>
          <p:spPr>
            <a:xfrm>
              <a:off x="2826" y="1756"/>
              <a:ext cx="66" cy="6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43" name="Group 171"/>
          <p:cNvGrpSpPr/>
          <p:nvPr/>
        </p:nvGrpSpPr>
        <p:grpSpPr>
          <a:xfrm>
            <a:off x="4443413" y="2927350"/>
            <a:ext cx="284162" cy="723900"/>
            <a:chOff x="2968" y="1756"/>
            <a:chExt cx="179" cy="456"/>
          </a:xfrm>
        </p:grpSpPr>
        <p:sp>
          <p:nvSpPr>
            <p:cNvPr id="10282" name="Freeform 140"/>
            <p:cNvSpPr/>
            <p:nvPr/>
          </p:nvSpPr>
          <p:spPr>
            <a:xfrm>
              <a:off x="2968" y="1852"/>
              <a:ext cx="179" cy="360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4" y="853"/>
                </a:cxn>
                <a:cxn ang="0">
                  <a:pos x="151" y="853"/>
                </a:cxn>
                <a:cxn ang="0">
                  <a:pos x="200" y="808"/>
                </a:cxn>
                <a:cxn ang="0">
                  <a:pos x="200" y="471"/>
                </a:cxn>
                <a:cxn ang="0">
                  <a:pos x="221" y="471"/>
                </a:cxn>
                <a:cxn ang="0">
                  <a:pos x="221" y="808"/>
                </a:cxn>
                <a:cxn ang="0">
                  <a:pos x="271" y="853"/>
                </a:cxn>
                <a:cxn ang="0">
                  <a:pos x="278" y="853"/>
                </a:cxn>
                <a:cxn ang="0">
                  <a:pos x="311" y="808"/>
                </a:cxn>
                <a:cxn ang="0">
                  <a:pos x="311" y="471"/>
                </a:cxn>
                <a:cxn ang="0">
                  <a:pos x="311" y="422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7"/>
                </a:cxn>
                <a:cxn ang="0">
                  <a:pos x="389" y="410"/>
                </a:cxn>
                <a:cxn ang="0">
                  <a:pos x="422" y="377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83" name="Oval 141"/>
            <p:cNvSpPr/>
            <p:nvPr/>
          </p:nvSpPr>
          <p:spPr>
            <a:xfrm>
              <a:off x="3024" y="1756"/>
              <a:ext cx="66" cy="68"/>
            </a:xfrm>
            <a:prstGeom prst="ellipse">
              <a:avLst/>
            </a:prstGeom>
            <a:solidFill>
              <a:srgbClr val="2A323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44" name="Group 172"/>
          <p:cNvGrpSpPr/>
          <p:nvPr/>
        </p:nvGrpSpPr>
        <p:grpSpPr>
          <a:xfrm>
            <a:off x="4757738" y="2927350"/>
            <a:ext cx="284162" cy="723900"/>
            <a:chOff x="3166" y="1756"/>
            <a:chExt cx="179" cy="456"/>
          </a:xfrm>
        </p:grpSpPr>
        <p:sp>
          <p:nvSpPr>
            <p:cNvPr id="10280" name="Freeform 142"/>
            <p:cNvSpPr/>
            <p:nvPr/>
          </p:nvSpPr>
          <p:spPr>
            <a:xfrm>
              <a:off x="3166" y="1852"/>
              <a:ext cx="179" cy="360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4" y="853"/>
                </a:cxn>
                <a:cxn ang="0">
                  <a:pos x="151" y="853"/>
                </a:cxn>
                <a:cxn ang="0">
                  <a:pos x="200" y="808"/>
                </a:cxn>
                <a:cxn ang="0">
                  <a:pos x="200" y="471"/>
                </a:cxn>
                <a:cxn ang="0">
                  <a:pos x="221" y="471"/>
                </a:cxn>
                <a:cxn ang="0">
                  <a:pos x="221" y="808"/>
                </a:cxn>
                <a:cxn ang="0">
                  <a:pos x="271" y="853"/>
                </a:cxn>
                <a:cxn ang="0">
                  <a:pos x="278" y="853"/>
                </a:cxn>
                <a:cxn ang="0">
                  <a:pos x="311" y="808"/>
                </a:cxn>
                <a:cxn ang="0">
                  <a:pos x="311" y="471"/>
                </a:cxn>
                <a:cxn ang="0">
                  <a:pos x="311" y="422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7"/>
                </a:cxn>
                <a:cxn ang="0">
                  <a:pos x="389" y="410"/>
                </a:cxn>
                <a:cxn ang="0">
                  <a:pos x="422" y="377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81" name="Oval 143"/>
            <p:cNvSpPr/>
            <p:nvPr/>
          </p:nvSpPr>
          <p:spPr>
            <a:xfrm>
              <a:off x="3223" y="1756"/>
              <a:ext cx="66" cy="68"/>
            </a:xfrm>
            <a:prstGeom prst="ellipse">
              <a:avLst/>
            </a:prstGeom>
            <a:solidFill>
              <a:srgbClr val="2A323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45" name="Group 173"/>
          <p:cNvGrpSpPr/>
          <p:nvPr/>
        </p:nvGrpSpPr>
        <p:grpSpPr>
          <a:xfrm>
            <a:off x="5072063" y="2927350"/>
            <a:ext cx="285750" cy="723900"/>
            <a:chOff x="3364" y="1756"/>
            <a:chExt cx="180" cy="456"/>
          </a:xfrm>
        </p:grpSpPr>
        <p:sp>
          <p:nvSpPr>
            <p:cNvPr id="10278" name="Freeform 144"/>
            <p:cNvSpPr/>
            <p:nvPr/>
          </p:nvSpPr>
          <p:spPr>
            <a:xfrm>
              <a:off x="3364" y="1852"/>
              <a:ext cx="180" cy="360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7" y="853"/>
                </a:cxn>
                <a:cxn ang="0">
                  <a:pos x="152" y="853"/>
                </a:cxn>
                <a:cxn ang="0">
                  <a:pos x="201" y="808"/>
                </a:cxn>
                <a:cxn ang="0">
                  <a:pos x="201" y="471"/>
                </a:cxn>
                <a:cxn ang="0">
                  <a:pos x="225" y="471"/>
                </a:cxn>
                <a:cxn ang="0">
                  <a:pos x="225" y="808"/>
                </a:cxn>
                <a:cxn ang="0">
                  <a:pos x="275" y="853"/>
                </a:cxn>
                <a:cxn ang="0">
                  <a:pos x="279" y="853"/>
                </a:cxn>
                <a:cxn ang="0">
                  <a:pos x="315" y="808"/>
                </a:cxn>
                <a:cxn ang="0">
                  <a:pos x="315" y="471"/>
                </a:cxn>
                <a:cxn ang="0">
                  <a:pos x="315" y="422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7"/>
                </a:cxn>
                <a:cxn ang="0">
                  <a:pos x="393" y="410"/>
                </a:cxn>
                <a:cxn ang="0">
                  <a:pos x="426" y="377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79" name="Oval 145"/>
            <p:cNvSpPr/>
            <p:nvPr/>
          </p:nvSpPr>
          <p:spPr>
            <a:xfrm>
              <a:off x="3421" y="1756"/>
              <a:ext cx="66" cy="68"/>
            </a:xfrm>
            <a:prstGeom prst="ellipse">
              <a:avLst/>
            </a:prstGeom>
            <a:solidFill>
              <a:srgbClr val="2A323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46" name="Group 174"/>
          <p:cNvGrpSpPr/>
          <p:nvPr/>
        </p:nvGrpSpPr>
        <p:grpSpPr>
          <a:xfrm>
            <a:off x="5387975" y="2927350"/>
            <a:ext cx="284163" cy="723900"/>
            <a:chOff x="3563" y="1756"/>
            <a:chExt cx="179" cy="456"/>
          </a:xfrm>
        </p:grpSpPr>
        <p:sp>
          <p:nvSpPr>
            <p:cNvPr id="10276" name="Freeform 146"/>
            <p:cNvSpPr/>
            <p:nvPr/>
          </p:nvSpPr>
          <p:spPr>
            <a:xfrm>
              <a:off x="3563" y="1852"/>
              <a:ext cx="179" cy="360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4" y="853"/>
                </a:cxn>
                <a:cxn ang="0">
                  <a:pos x="151" y="853"/>
                </a:cxn>
                <a:cxn ang="0">
                  <a:pos x="200" y="808"/>
                </a:cxn>
                <a:cxn ang="0">
                  <a:pos x="200" y="471"/>
                </a:cxn>
                <a:cxn ang="0">
                  <a:pos x="221" y="471"/>
                </a:cxn>
                <a:cxn ang="0">
                  <a:pos x="221" y="808"/>
                </a:cxn>
                <a:cxn ang="0">
                  <a:pos x="271" y="853"/>
                </a:cxn>
                <a:cxn ang="0">
                  <a:pos x="278" y="853"/>
                </a:cxn>
                <a:cxn ang="0">
                  <a:pos x="311" y="808"/>
                </a:cxn>
                <a:cxn ang="0">
                  <a:pos x="311" y="471"/>
                </a:cxn>
                <a:cxn ang="0">
                  <a:pos x="311" y="422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7"/>
                </a:cxn>
                <a:cxn ang="0">
                  <a:pos x="389" y="410"/>
                </a:cxn>
                <a:cxn ang="0">
                  <a:pos x="422" y="377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77" name="Oval 147"/>
            <p:cNvSpPr/>
            <p:nvPr/>
          </p:nvSpPr>
          <p:spPr>
            <a:xfrm>
              <a:off x="3620" y="1756"/>
              <a:ext cx="66" cy="68"/>
            </a:xfrm>
            <a:prstGeom prst="ellipse">
              <a:avLst/>
            </a:prstGeom>
            <a:solidFill>
              <a:srgbClr val="2A323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47" name="Group 175"/>
          <p:cNvGrpSpPr/>
          <p:nvPr/>
        </p:nvGrpSpPr>
        <p:grpSpPr>
          <a:xfrm>
            <a:off x="5702300" y="2927350"/>
            <a:ext cx="285750" cy="723900"/>
            <a:chOff x="3761" y="1756"/>
            <a:chExt cx="180" cy="456"/>
          </a:xfrm>
        </p:grpSpPr>
        <p:sp>
          <p:nvSpPr>
            <p:cNvPr id="10274" name="Freeform 148"/>
            <p:cNvSpPr/>
            <p:nvPr/>
          </p:nvSpPr>
          <p:spPr>
            <a:xfrm>
              <a:off x="3761" y="1852"/>
              <a:ext cx="180" cy="360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7" y="853"/>
                </a:cxn>
                <a:cxn ang="0">
                  <a:pos x="152" y="853"/>
                </a:cxn>
                <a:cxn ang="0">
                  <a:pos x="201" y="808"/>
                </a:cxn>
                <a:cxn ang="0">
                  <a:pos x="201" y="471"/>
                </a:cxn>
                <a:cxn ang="0">
                  <a:pos x="225" y="471"/>
                </a:cxn>
                <a:cxn ang="0">
                  <a:pos x="225" y="808"/>
                </a:cxn>
                <a:cxn ang="0">
                  <a:pos x="275" y="853"/>
                </a:cxn>
                <a:cxn ang="0">
                  <a:pos x="279" y="853"/>
                </a:cxn>
                <a:cxn ang="0">
                  <a:pos x="315" y="808"/>
                </a:cxn>
                <a:cxn ang="0">
                  <a:pos x="315" y="471"/>
                </a:cxn>
                <a:cxn ang="0">
                  <a:pos x="315" y="422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7"/>
                </a:cxn>
                <a:cxn ang="0">
                  <a:pos x="393" y="410"/>
                </a:cxn>
                <a:cxn ang="0">
                  <a:pos x="426" y="377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75" name="Oval 149"/>
            <p:cNvSpPr/>
            <p:nvPr/>
          </p:nvSpPr>
          <p:spPr>
            <a:xfrm>
              <a:off x="3818" y="1756"/>
              <a:ext cx="66" cy="68"/>
            </a:xfrm>
            <a:prstGeom prst="ellipse">
              <a:avLst/>
            </a:prstGeom>
            <a:solidFill>
              <a:srgbClr val="2A323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48" name="Group 176"/>
          <p:cNvGrpSpPr/>
          <p:nvPr/>
        </p:nvGrpSpPr>
        <p:grpSpPr>
          <a:xfrm>
            <a:off x="6018213" y="2927350"/>
            <a:ext cx="284162" cy="723900"/>
            <a:chOff x="3960" y="1756"/>
            <a:chExt cx="179" cy="456"/>
          </a:xfrm>
        </p:grpSpPr>
        <p:sp>
          <p:nvSpPr>
            <p:cNvPr id="10272" name="Freeform 150"/>
            <p:cNvSpPr/>
            <p:nvPr/>
          </p:nvSpPr>
          <p:spPr>
            <a:xfrm>
              <a:off x="3960" y="1852"/>
              <a:ext cx="179" cy="360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99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4" y="853"/>
                </a:cxn>
                <a:cxn ang="0">
                  <a:pos x="151" y="853"/>
                </a:cxn>
                <a:cxn ang="0">
                  <a:pos x="200" y="808"/>
                </a:cxn>
                <a:cxn ang="0">
                  <a:pos x="200" y="471"/>
                </a:cxn>
                <a:cxn ang="0">
                  <a:pos x="221" y="471"/>
                </a:cxn>
                <a:cxn ang="0">
                  <a:pos x="221" y="808"/>
                </a:cxn>
                <a:cxn ang="0">
                  <a:pos x="271" y="853"/>
                </a:cxn>
                <a:cxn ang="0">
                  <a:pos x="278" y="853"/>
                </a:cxn>
                <a:cxn ang="0">
                  <a:pos x="311" y="808"/>
                </a:cxn>
                <a:cxn ang="0">
                  <a:pos x="311" y="471"/>
                </a:cxn>
                <a:cxn ang="0">
                  <a:pos x="311" y="422"/>
                </a:cxn>
                <a:cxn ang="0">
                  <a:pos x="311" y="156"/>
                </a:cxn>
                <a:cxn ang="0">
                  <a:pos x="356" y="156"/>
                </a:cxn>
                <a:cxn ang="0">
                  <a:pos x="356" y="377"/>
                </a:cxn>
                <a:cxn ang="0">
                  <a:pos x="389" y="410"/>
                </a:cxn>
                <a:cxn ang="0">
                  <a:pos x="422" y="377"/>
                </a:cxn>
                <a:cxn ang="0">
                  <a:pos x="422" y="90"/>
                </a:cxn>
                <a:cxn ang="0">
                  <a:pos x="323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73" name="Oval 151"/>
            <p:cNvSpPr/>
            <p:nvPr/>
          </p:nvSpPr>
          <p:spPr>
            <a:xfrm>
              <a:off x="4016" y="1756"/>
              <a:ext cx="66" cy="68"/>
            </a:xfrm>
            <a:prstGeom prst="ellipse">
              <a:avLst/>
            </a:prstGeom>
            <a:solidFill>
              <a:srgbClr val="2A323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4449" name="Group 177"/>
          <p:cNvGrpSpPr/>
          <p:nvPr/>
        </p:nvGrpSpPr>
        <p:grpSpPr>
          <a:xfrm>
            <a:off x="6332538" y="2927350"/>
            <a:ext cx="285750" cy="723900"/>
            <a:chOff x="4158" y="1756"/>
            <a:chExt cx="180" cy="456"/>
          </a:xfrm>
        </p:grpSpPr>
        <p:sp>
          <p:nvSpPr>
            <p:cNvPr id="10270" name="Freeform 152"/>
            <p:cNvSpPr/>
            <p:nvPr/>
          </p:nvSpPr>
          <p:spPr>
            <a:xfrm>
              <a:off x="4158" y="1852"/>
              <a:ext cx="180" cy="360"/>
            </a:xfrm>
            <a:custGeom>
              <a:avLst/>
              <a:gdLst/>
              <a:ahLst/>
              <a:cxnLst>
                <a:cxn ang="0">
                  <a:pos x="324" y="0"/>
                </a:cxn>
                <a:cxn ang="0">
                  <a:pos x="102" y="0"/>
                </a:cxn>
                <a:cxn ang="0">
                  <a:pos x="0" y="90"/>
                </a:cxn>
                <a:cxn ang="0">
                  <a:pos x="0" y="377"/>
                </a:cxn>
                <a:cxn ang="0">
                  <a:pos x="33" y="410"/>
                </a:cxn>
                <a:cxn ang="0">
                  <a:pos x="66" y="377"/>
                </a:cxn>
                <a:cxn ang="0">
                  <a:pos x="66" y="156"/>
                </a:cxn>
                <a:cxn ang="0">
                  <a:pos x="111" y="156"/>
                </a:cxn>
                <a:cxn ang="0">
                  <a:pos x="111" y="422"/>
                </a:cxn>
                <a:cxn ang="0">
                  <a:pos x="111" y="471"/>
                </a:cxn>
                <a:cxn ang="0">
                  <a:pos x="111" y="808"/>
                </a:cxn>
                <a:cxn ang="0">
                  <a:pos x="147" y="853"/>
                </a:cxn>
                <a:cxn ang="0">
                  <a:pos x="152" y="853"/>
                </a:cxn>
                <a:cxn ang="0">
                  <a:pos x="201" y="808"/>
                </a:cxn>
                <a:cxn ang="0">
                  <a:pos x="201" y="471"/>
                </a:cxn>
                <a:cxn ang="0">
                  <a:pos x="225" y="471"/>
                </a:cxn>
                <a:cxn ang="0">
                  <a:pos x="225" y="808"/>
                </a:cxn>
                <a:cxn ang="0">
                  <a:pos x="275" y="853"/>
                </a:cxn>
                <a:cxn ang="0">
                  <a:pos x="279" y="853"/>
                </a:cxn>
                <a:cxn ang="0">
                  <a:pos x="315" y="808"/>
                </a:cxn>
                <a:cxn ang="0">
                  <a:pos x="315" y="471"/>
                </a:cxn>
                <a:cxn ang="0">
                  <a:pos x="315" y="422"/>
                </a:cxn>
                <a:cxn ang="0">
                  <a:pos x="315" y="156"/>
                </a:cxn>
                <a:cxn ang="0">
                  <a:pos x="360" y="156"/>
                </a:cxn>
                <a:cxn ang="0">
                  <a:pos x="360" y="377"/>
                </a:cxn>
                <a:cxn ang="0">
                  <a:pos x="393" y="410"/>
                </a:cxn>
                <a:cxn ang="0">
                  <a:pos x="426" y="377"/>
                </a:cxn>
                <a:cxn ang="0">
                  <a:pos x="426" y="90"/>
                </a:cxn>
                <a:cxn ang="0">
                  <a:pos x="324" y="0"/>
                </a:cxn>
              </a:cxnLst>
              <a:pathLst>
                <a:path w="76" h="152">
                  <a:moveTo>
                    <a:pt x="5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7" y="0"/>
                    <a:pt x="0" y="5"/>
                    <a:pt x="0" y="1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0"/>
                    <a:pt x="3" y="73"/>
                    <a:pt x="6" y="73"/>
                  </a:cubicBezTo>
                  <a:cubicBezTo>
                    <a:pt x="9" y="73"/>
                    <a:pt x="12" y="70"/>
                    <a:pt x="12" y="67"/>
                  </a:cubicBezTo>
                  <a:cubicBezTo>
                    <a:pt x="12" y="67"/>
                    <a:pt x="12" y="32"/>
                    <a:pt x="12" y="28"/>
                  </a:cubicBezTo>
                  <a:cubicBezTo>
                    <a:pt x="12" y="24"/>
                    <a:pt x="20" y="24"/>
                    <a:pt x="20" y="28"/>
                  </a:cubicBezTo>
                  <a:cubicBezTo>
                    <a:pt x="20" y="32"/>
                    <a:pt x="20" y="60"/>
                    <a:pt x="20" y="7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144"/>
                    <a:pt x="20" y="144"/>
                    <a:pt x="20" y="144"/>
                  </a:cubicBezTo>
                  <a:cubicBezTo>
                    <a:pt x="20" y="148"/>
                    <a:pt x="22" y="152"/>
                    <a:pt x="26" y="152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31" y="152"/>
                    <a:pt x="36" y="148"/>
                    <a:pt x="36" y="144"/>
                  </a:cubicBezTo>
                  <a:cubicBezTo>
                    <a:pt x="36" y="144"/>
                    <a:pt x="36" y="88"/>
                    <a:pt x="36" y="84"/>
                  </a:cubicBezTo>
                  <a:cubicBezTo>
                    <a:pt x="36" y="80"/>
                    <a:pt x="40" y="80"/>
                    <a:pt x="40" y="84"/>
                  </a:cubicBezTo>
                  <a:cubicBezTo>
                    <a:pt x="40" y="88"/>
                    <a:pt x="40" y="144"/>
                    <a:pt x="40" y="144"/>
                  </a:cubicBezTo>
                  <a:cubicBezTo>
                    <a:pt x="40" y="148"/>
                    <a:pt x="45" y="152"/>
                    <a:pt x="49" y="152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54" y="152"/>
                    <a:pt x="56" y="148"/>
                    <a:pt x="56" y="14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60"/>
                    <a:pt x="56" y="32"/>
                    <a:pt x="56" y="28"/>
                  </a:cubicBezTo>
                  <a:cubicBezTo>
                    <a:pt x="56" y="24"/>
                    <a:pt x="64" y="24"/>
                    <a:pt x="64" y="28"/>
                  </a:cubicBezTo>
                  <a:cubicBezTo>
                    <a:pt x="64" y="32"/>
                    <a:pt x="64" y="67"/>
                    <a:pt x="64" y="67"/>
                  </a:cubicBezTo>
                  <a:cubicBezTo>
                    <a:pt x="64" y="70"/>
                    <a:pt x="67" y="73"/>
                    <a:pt x="70" y="73"/>
                  </a:cubicBezTo>
                  <a:cubicBezTo>
                    <a:pt x="73" y="73"/>
                    <a:pt x="76" y="70"/>
                    <a:pt x="76" y="67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6" y="5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2A323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71" name="Oval 153"/>
            <p:cNvSpPr/>
            <p:nvPr/>
          </p:nvSpPr>
          <p:spPr>
            <a:xfrm>
              <a:off x="4215" y="1756"/>
              <a:ext cx="66" cy="68"/>
            </a:xfrm>
            <a:prstGeom prst="ellipse">
              <a:avLst/>
            </a:prstGeom>
            <a:solidFill>
              <a:srgbClr val="2A323B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4451" name="Rectangle 179"/>
          <p:cNvSpPr/>
          <p:nvPr/>
        </p:nvSpPr>
        <p:spPr>
          <a:xfrm>
            <a:off x="914400" y="2222500"/>
            <a:ext cx="1403350" cy="1406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4452" name="Text Box 180"/>
          <p:cNvSpPr txBox="1"/>
          <p:nvPr/>
        </p:nvSpPr>
        <p:spPr>
          <a:xfrm>
            <a:off x="6792913" y="2952750"/>
            <a:ext cx="1666875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5400" b="1" dirty="0">
                <a:solidFill>
                  <a:srgbClr val="66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73%</a:t>
            </a:r>
            <a:endParaRPr lang="en-US" altLang="zh-CN" sz="5400" b="1" dirty="0">
              <a:solidFill>
                <a:srgbClr val="66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9" dur="150" fill="hold"/>
                                        <p:tgtEl>
                                          <p:spTgt spid="5442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5" dur="150" fill="hold"/>
                                        <p:tgtEl>
                                          <p:spTgt spid="5442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5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5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" dur="150" fill="hold"/>
                                        <p:tgtEl>
                                          <p:spTgt spid="5442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5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5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7" dur="150" fill="hold"/>
                                        <p:tgtEl>
                                          <p:spTgt spid="5442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5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5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6" presetClass="emph" presetSubtype="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43" dur="150" fill="hold"/>
                                        <p:tgtEl>
                                          <p:spTgt spid="5443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5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5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49" dur="150" fill="hold"/>
                                        <p:tgtEl>
                                          <p:spTgt spid="5443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5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5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55" dur="150" fill="hold"/>
                                        <p:tgtEl>
                                          <p:spTgt spid="5443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5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5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1" dur="150" fill="hold"/>
                                        <p:tgtEl>
                                          <p:spTgt spid="5443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5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5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6" presetClass="emph" presetSubtype="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67" dur="150" fill="hold"/>
                                        <p:tgtEl>
                                          <p:spTgt spid="5443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5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5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6" presetClass="emph" presetSubtype="0" autoRev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73" dur="150" fill="hold"/>
                                        <p:tgtEl>
                                          <p:spTgt spid="5443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5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5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6" presetClass="emph" presetSubtype="0" autoRev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79" dur="150" fill="hold"/>
                                        <p:tgtEl>
                                          <p:spTgt spid="5443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5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5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6" presetClass="emph" presetSubtype="0" autoRev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85" dur="150" fill="hold"/>
                                        <p:tgtEl>
                                          <p:spTgt spid="5443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5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5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6" presetClass="emph" presetSubtype="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91" dur="150" fill="hold"/>
                                        <p:tgtEl>
                                          <p:spTgt spid="5443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5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5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6" presetClass="emph" presetSubtype="0" autoRev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97" dur="150" fill="hold"/>
                                        <p:tgtEl>
                                          <p:spTgt spid="5443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5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5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6" presetClass="emph" presetSubtype="0" autoRev="1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103" dur="150" fill="hold"/>
                                        <p:tgtEl>
                                          <p:spTgt spid="5444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5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5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6" presetClass="emph" presetSubtype="0" autoRev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109" dur="150" fill="hold"/>
                                        <p:tgtEl>
                                          <p:spTgt spid="5444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5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5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6" presetClass="emph" presetSubtype="0" autoRev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115" dur="150" fill="hold"/>
                                        <p:tgtEl>
                                          <p:spTgt spid="544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5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5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6" presetClass="emph" presetSubtype="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21" dur="150" fill="hold"/>
                                        <p:tgtEl>
                                          <p:spTgt spid="5444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300" fill="hold"/>
                                        <p:tgtEl>
                                          <p:spTgt spid="5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00" fill="hold"/>
                                        <p:tgtEl>
                                          <p:spTgt spid="5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6" presetClass="emph" presetSubtype="0" autoRev="1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Scale>
                                      <p:cBhvr>
                                        <p:cTn id="127" dur="150" fill="hold"/>
                                        <p:tgtEl>
                                          <p:spTgt spid="5444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5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" fill="hold"/>
                                        <p:tgtEl>
                                          <p:spTgt spid="5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6" presetClass="emph" presetSubtype="0" autoRev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133" dur="150" fill="hold"/>
                                        <p:tgtEl>
                                          <p:spTgt spid="5444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5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5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6" presetClass="emph" presetSubtype="0" autoRev="1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139" dur="150" fill="hold"/>
                                        <p:tgtEl>
                                          <p:spTgt spid="5444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54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00" fill="hold"/>
                                        <p:tgtEl>
                                          <p:spTgt spid="54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6" presetClass="emph" presetSubtype="0" autoRev="1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Scale>
                                      <p:cBhvr>
                                        <p:cTn id="145" dur="150" fill="hold"/>
                                        <p:tgtEl>
                                          <p:spTgt spid="5444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54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" fill="hold"/>
                                        <p:tgtEl>
                                          <p:spTgt spid="54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6" presetClass="emph" presetSubtype="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151" dur="150" fill="hold"/>
                                        <p:tgtEl>
                                          <p:spTgt spid="5444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300" fill="hold"/>
                                        <p:tgtEl>
                                          <p:spTgt spid="54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00" fill="hold"/>
                                        <p:tgtEl>
                                          <p:spTgt spid="54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6" presetClass="emph" presetSubtype="0" autoRev="1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animScale>
                                      <p:cBhvr>
                                        <p:cTn id="157" dur="150" fill="hold"/>
                                        <p:tgtEl>
                                          <p:spTgt spid="5444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" presetClass="entr" presetSubtype="2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  <p:bldP spid="54451" grpId="0"/>
      <p:bldP spid="544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1266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11327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28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0661" name="Text Box 5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71039" name="Group 383"/>
          <p:cNvGrpSpPr/>
          <p:nvPr/>
        </p:nvGrpSpPr>
        <p:grpSpPr>
          <a:xfrm>
            <a:off x="2566988" y="4467225"/>
            <a:ext cx="268287" cy="215900"/>
            <a:chOff x="1617" y="2814"/>
            <a:chExt cx="169" cy="136"/>
          </a:xfrm>
        </p:grpSpPr>
        <p:sp>
          <p:nvSpPr>
            <p:cNvPr id="11325" name="Freeform 300"/>
            <p:cNvSpPr/>
            <p:nvPr/>
          </p:nvSpPr>
          <p:spPr>
            <a:xfrm>
              <a:off x="1617" y="2814"/>
              <a:ext cx="169" cy="136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57" y="0"/>
                </a:cxn>
                <a:cxn ang="0">
                  <a:pos x="114" y="92"/>
                </a:cxn>
                <a:cxn ang="0">
                  <a:pos x="0" y="92"/>
                </a:cxn>
              </a:cxnLst>
              <a:pathLst>
                <a:path w="250" h="201">
                  <a:moveTo>
                    <a:pt x="0" y="201"/>
                  </a:moveTo>
                  <a:lnTo>
                    <a:pt x="125" y="0"/>
                  </a:lnTo>
                  <a:lnTo>
                    <a:pt x="250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64C0B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26" name="Freeform 302"/>
            <p:cNvSpPr/>
            <p:nvPr/>
          </p:nvSpPr>
          <p:spPr>
            <a:xfrm>
              <a:off x="1701" y="2814"/>
              <a:ext cx="85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2"/>
                </a:cxn>
                <a:cxn ang="0">
                  <a:pos x="58" y="92"/>
                </a:cxn>
                <a:cxn ang="0">
                  <a:pos x="0" y="0"/>
                </a:cxn>
              </a:cxnLst>
              <a:pathLst>
                <a:path w="125" h="201">
                  <a:moveTo>
                    <a:pt x="0" y="0"/>
                  </a:moveTo>
                  <a:lnTo>
                    <a:pt x="0" y="201"/>
                  </a:lnTo>
                  <a:lnTo>
                    <a:pt x="125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A0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1046" name="Group 390"/>
          <p:cNvGrpSpPr/>
          <p:nvPr/>
        </p:nvGrpSpPr>
        <p:grpSpPr>
          <a:xfrm>
            <a:off x="4192588" y="4467225"/>
            <a:ext cx="269875" cy="215900"/>
            <a:chOff x="2641" y="2814"/>
            <a:chExt cx="170" cy="136"/>
          </a:xfrm>
        </p:grpSpPr>
        <p:sp>
          <p:nvSpPr>
            <p:cNvPr id="11323" name="Freeform 304"/>
            <p:cNvSpPr/>
            <p:nvPr/>
          </p:nvSpPr>
          <p:spPr>
            <a:xfrm>
              <a:off x="2641" y="2814"/>
              <a:ext cx="170" cy="136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58" y="0"/>
                </a:cxn>
                <a:cxn ang="0">
                  <a:pos x="115" y="92"/>
                </a:cxn>
                <a:cxn ang="0">
                  <a:pos x="0" y="92"/>
                </a:cxn>
              </a:cxnLst>
              <a:pathLst>
                <a:path w="252" h="201">
                  <a:moveTo>
                    <a:pt x="0" y="201"/>
                  </a:moveTo>
                  <a:lnTo>
                    <a:pt x="127" y="0"/>
                  </a:lnTo>
                  <a:lnTo>
                    <a:pt x="252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FF993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24" name="Freeform 306"/>
            <p:cNvSpPr/>
            <p:nvPr/>
          </p:nvSpPr>
          <p:spPr>
            <a:xfrm>
              <a:off x="2727" y="2814"/>
              <a:ext cx="84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2"/>
                </a:cxn>
                <a:cxn ang="0">
                  <a:pos x="56" y="92"/>
                </a:cxn>
                <a:cxn ang="0">
                  <a:pos x="0" y="0"/>
                </a:cxn>
              </a:cxnLst>
              <a:pathLst>
                <a:path w="125" h="201">
                  <a:moveTo>
                    <a:pt x="0" y="0"/>
                  </a:moveTo>
                  <a:lnTo>
                    <a:pt x="0" y="201"/>
                  </a:lnTo>
                  <a:lnTo>
                    <a:pt x="125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1047" name="Group 391"/>
          <p:cNvGrpSpPr/>
          <p:nvPr/>
        </p:nvGrpSpPr>
        <p:grpSpPr>
          <a:xfrm>
            <a:off x="5819775" y="4467225"/>
            <a:ext cx="271463" cy="215900"/>
            <a:chOff x="3666" y="2814"/>
            <a:chExt cx="171" cy="136"/>
          </a:xfrm>
        </p:grpSpPr>
        <p:sp>
          <p:nvSpPr>
            <p:cNvPr id="11321" name="Freeform 308"/>
            <p:cNvSpPr/>
            <p:nvPr/>
          </p:nvSpPr>
          <p:spPr>
            <a:xfrm>
              <a:off x="3666" y="2814"/>
              <a:ext cx="171" cy="136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58" y="0"/>
                </a:cxn>
                <a:cxn ang="0">
                  <a:pos x="116" y="92"/>
                </a:cxn>
                <a:cxn ang="0">
                  <a:pos x="0" y="92"/>
                </a:cxn>
              </a:cxnLst>
              <a:pathLst>
                <a:path w="252" h="201">
                  <a:moveTo>
                    <a:pt x="0" y="201"/>
                  </a:moveTo>
                  <a:lnTo>
                    <a:pt x="125" y="0"/>
                  </a:lnTo>
                  <a:lnTo>
                    <a:pt x="252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51C1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22" name="Freeform 310"/>
            <p:cNvSpPr/>
            <p:nvPr/>
          </p:nvSpPr>
          <p:spPr>
            <a:xfrm>
              <a:off x="3751" y="2814"/>
              <a:ext cx="86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2"/>
                </a:cxn>
                <a:cxn ang="0">
                  <a:pos x="58" y="92"/>
                </a:cxn>
                <a:cxn ang="0">
                  <a:pos x="0" y="0"/>
                </a:cxn>
              </a:cxnLst>
              <a:pathLst>
                <a:path w="127" h="201">
                  <a:moveTo>
                    <a:pt x="0" y="0"/>
                  </a:moveTo>
                  <a:lnTo>
                    <a:pt x="0" y="201"/>
                  </a:lnTo>
                  <a:lnTo>
                    <a:pt x="127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A0C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0984" name="Rectangle 328"/>
          <p:cNvSpPr/>
          <p:nvPr/>
        </p:nvSpPr>
        <p:spPr>
          <a:xfrm>
            <a:off x="2876550" y="4441825"/>
            <a:ext cx="946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000" b="1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0985" name="Rectangle 329"/>
          <p:cNvSpPr/>
          <p:nvPr/>
        </p:nvSpPr>
        <p:spPr>
          <a:xfrm>
            <a:off x="4546600" y="4441825"/>
            <a:ext cx="946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000" b="1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0986" name="Rectangle 330"/>
          <p:cNvSpPr/>
          <p:nvPr/>
        </p:nvSpPr>
        <p:spPr>
          <a:xfrm>
            <a:off x="6162675" y="4441825"/>
            <a:ext cx="946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000" b="1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1013" name="Text Box 357"/>
          <p:cNvSpPr txBox="1"/>
          <p:nvPr/>
        </p:nvSpPr>
        <p:spPr>
          <a:xfrm rot="-1800000">
            <a:off x="3227388" y="3938588"/>
            <a:ext cx="48260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en-US" altLang="zh-CN" sz="10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014" name="Text Box 358"/>
          <p:cNvSpPr txBox="1"/>
          <p:nvPr/>
        </p:nvSpPr>
        <p:spPr>
          <a:xfrm rot="-1800000">
            <a:off x="4471988" y="3938588"/>
            <a:ext cx="48260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en-US" altLang="zh-CN" sz="10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015" name="Text Box 359"/>
          <p:cNvSpPr txBox="1"/>
          <p:nvPr/>
        </p:nvSpPr>
        <p:spPr>
          <a:xfrm rot="-1800000">
            <a:off x="5726113" y="3938588"/>
            <a:ext cx="48260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en-US" altLang="zh-CN" sz="10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016" name="Text Box 360"/>
          <p:cNvSpPr txBox="1"/>
          <p:nvPr/>
        </p:nvSpPr>
        <p:spPr>
          <a:xfrm>
            <a:off x="2216150" y="3078163"/>
            <a:ext cx="446088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endParaRPr lang="en-US" altLang="zh-CN" sz="10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017" name="Text Box 361"/>
          <p:cNvSpPr txBox="1"/>
          <p:nvPr/>
        </p:nvSpPr>
        <p:spPr>
          <a:xfrm>
            <a:off x="2216150" y="2506663"/>
            <a:ext cx="446088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endParaRPr lang="en-US" altLang="zh-CN" sz="10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018" name="Text Box 362"/>
          <p:cNvSpPr txBox="1"/>
          <p:nvPr/>
        </p:nvSpPr>
        <p:spPr>
          <a:xfrm>
            <a:off x="2216150" y="1920875"/>
            <a:ext cx="446088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en-US" altLang="zh-CN" sz="10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019" name="Text Box 363"/>
          <p:cNvSpPr txBox="1"/>
          <p:nvPr/>
        </p:nvSpPr>
        <p:spPr>
          <a:xfrm>
            <a:off x="2216150" y="1343025"/>
            <a:ext cx="52070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  <a:endParaRPr lang="en-US" altLang="zh-CN" sz="10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031" name="Group 375"/>
          <p:cNvGrpSpPr/>
          <p:nvPr/>
        </p:nvGrpSpPr>
        <p:grpSpPr>
          <a:xfrm>
            <a:off x="2701925" y="1428750"/>
            <a:ext cx="4183063" cy="2452688"/>
            <a:chOff x="1702" y="900"/>
            <a:chExt cx="2635" cy="1545"/>
          </a:xfrm>
        </p:grpSpPr>
        <p:sp>
          <p:nvSpPr>
            <p:cNvPr id="11309" name="Freeform 331"/>
            <p:cNvSpPr/>
            <p:nvPr/>
          </p:nvSpPr>
          <p:spPr>
            <a:xfrm>
              <a:off x="1751" y="900"/>
              <a:ext cx="2586" cy="14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7"/>
                </a:cxn>
                <a:cxn ang="0">
                  <a:pos x="2586" y="1497"/>
                </a:cxn>
              </a:cxnLst>
              <a:pathLst>
                <a:path w="2586" h="1497">
                  <a:moveTo>
                    <a:pt x="0" y="0"/>
                  </a:moveTo>
                  <a:lnTo>
                    <a:pt x="0" y="1497"/>
                  </a:lnTo>
                  <a:lnTo>
                    <a:pt x="2586" y="1497"/>
                  </a:lnTo>
                </a:path>
              </a:pathLst>
            </a:custGeom>
            <a:noFill/>
            <a:ln w="12700" cap="flat" cmpd="sng">
              <a:solidFill>
                <a:srgbClr val="80808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10" name="Line 333"/>
            <p:cNvSpPr/>
            <p:nvPr/>
          </p:nvSpPr>
          <p:spPr>
            <a:xfrm>
              <a:off x="2255" y="2400"/>
              <a:ext cx="0" cy="45"/>
            </a:xfrm>
            <a:prstGeom prst="line">
              <a:avLst/>
            </a:prstGeom>
            <a:ln w="12700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1" name="Line 334"/>
            <p:cNvSpPr/>
            <p:nvPr/>
          </p:nvSpPr>
          <p:spPr>
            <a:xfrm>
              <a:off x="3023" y="2400"/>
              <a:ext cx="0" cy="45"/>
            </a:xfrm>
            <a:prstGeom prst="line">
              <a:avLst/>
            </a:prstGeom>
            <a:ln w="12700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2" name="Line 335"/>
            <p:cNvSpPr/>
            <p:nvPr/>
          </p:nvSpPr>
          <p:spPr>
            <a:xfrm>
              <a:off x="3789" y="2400"/>
              <a:ext cx="0" cy="45"/>
            </a:xfrm>
            <a:prstGeom prst="line">
              <a:avLst/>
            </a:prstGeom>
            <a:ln w="12700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3" name="Line 337"/>
            <p:cNvSpPr/>
            <p:nvPr/>
          </p:nvSpPr>
          <p:spPr>
            <a:xfrm>
              <a:off x="1702" y="2021"/>
              <a:ext cx="45" cy="0"/>
            </a:xfrm>
            <a:prstGeom prst="line">
              <a:avLst/>
            </a:prstGeom>
            <a:ln w="12700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4" name="Line 338"/>
            <p:cNvSpPr/>
            <p:nvPr/>
          </p:nvSpPr>
          <p:spPr>
            <a:xfrm>
              <a:off x="1702" y="1655"/>
              <a:ext cx="45" cy="0"/>
            </a:xfrm>
            <a:prstGeom prst="line">
              <a:avLst/>
            </a:prstGeom>
            <a:ln w="12700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5" name="Line 352"/>
            <p:cNvSpPr/>
            <p:nvPr/>
          </p:nvSpPr>
          <p:spPr>
            <a:xfrm>
              <a:off x="1702" y="1289"/>
              <a:ext cx="45" cy="0"/>
            </a:xfrm>
            <a:prstGeom prst="line">
              <a:avLst/>
            </a:prstGeom>
            <a:ln w="12700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6" name="Line 353"/>
            <p:cNvSpPr/>
            <p:nvPr/>
          </p:nvSpPr>
          <p:spPr>
            <a:xfrm>
              <a:off x="1702" y="923"/>
              <a:ext cx="45" cy="0"/>
            </a:xfrm>
            <a:prstGeom prst="line">
              <a:avLst/>
            </a:prstGeom>
            <a:ln w="12700" cap="flat" cmpd="sng">
              <a:solidFill>
                <a:srgbClr val="808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317" name="Line 365"/>
            <p:cNvSpPr/>
            <p:nvPr/>
          </p:nvSpPr>
          <p:spPr>
            <a:xfrm>
              <a:off x="1746" y="2022"/>
              <a:ext cx="2359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1318" name="Line 366"/>
            <p:cNvSpPr/>
            <p:nvPr/>
          </p:nvSpPr>
          <p:spPr>
            <a:xfrm>
              <a:off x="1746" y="1654"/>
              <a:ext cx="2359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1319" name="Line 367"/>
            <p:cNvSpPr/>
            <p:nvPr/>
          </p:nvSpPr>
          <p:spPr>
            <a:xfrm>
              <a:off x="1746" y="1288"/>
              <a:ext cx="2359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1320" name="Line 368"/>
            <p:cNvSpPr/>
            <p:nvPr/>
          </p:nvSpPr>
          <p:spPr>
            <a:xfrm>
              <a:off x="1746" y="922"/>
              <a:ext cx="2359" cy="0"/>
            </a:xfrm>
            <a:prstGeom prst="line">
              <a:avLst/>
            </a:prstGeom>
            <a:ln w="9525" cap="flat" cmpd="sng">
              <a:solidFill>
                <a:schemeClr val="bg2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1282" name="Freeform 297"/>
          <p:cNvSpPr/>
          <p:nvPr/>
        </p:nvSpPr>
        <p:spPr>
          <a:xfrm>
            <a:off x="2790825" y="2525713"/>
            <a:ext cx="1581150" cy="1276350"/>
          </a:xfrm>
          <a:custGeom>
            <a:avLst/>
            <a:gdLst/>
            <a:ahLst/>
            <a:cxnLst>
              <a:cxn ang="0">
                <a:pos x="0" y="1532520529"/>
              </a:cxn>
              <a:cxn ang="0">
                <a:pos x="948418465" y="0"/>
              </a:cxn>
              <a:cxn ang="0">
                <a:pos x="1899722889" y="1532520529"/>
              </a:cxn>
              <a:cxn ang="0">
                <a:pos x="0" y="1532520529"/>
              </a:cxn>
            </a:cxnLst>
            <a:pathLst>
              <a:path w="1316" h="1063">
                <a:moveTo>
                  <a:pt x="0" y="1063"/>
                </a:moveTo>
                <a:lnTo>
                  <a:pt x="657" y="0"/>
                </a:lnTo>
                <a:lnTo>
                  <a:pt x="1316" y="1063"/>
                </a:lnTo>
                <a:lnTo>
                  <a:pt x="0" y="1063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1283" name="Freeform 299"/>
          <p:cNvSpPr/>
          <p:nvPr/>
        </p:nvSpPr>
        <p:spPr>
          <a:xfrm>
            <a:off x="3579813" y="2525713"/>
            <a:ext cx="792162" cy="127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32520529"/>
              </a:cxn>
              <a:cxn ang="0">
                <a:pos x="952231615" y="1532520529"/>
              </a:cxn>
              <a:cxn ang="0">
                <a:pos x="511517876" y="1532520529"/>
              </a:cxn>
              <a:cxn ang="0">
                <a:pos x="686358487" y="1104336923"/>
              </a:cxn>
              <a:cxn ang="0">
                <a:pos x="0" y="0"/>
              </a:cxn>
            </a:cxnLst>
            <a:pathLst>
              <a:path w="659" h="1063">
                <a:moveTo>
                  <a:pt x="0" y="0"/>
                </a:moveTo>
                <a:lnTo>
                  <a:pt x="0" y="1063"/>
                </a:lnTo>
                <a:lnTo>
                  <a:pt x="659" y="1063"/>
                </a:lnTo>
                <a:lnTo>
                  <a:pt x="354" y="1063"/>
                </a:lnTo>
                <a:lnTo>
                  <a:pt x="475" y="766"/>
                </a:lnTo>
                <a:lnTo>
                  <a:pt x="0" y="0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1284" name="Freeform 313"/>
          <p:cNvSpPr/>
          <p:nvPr/>
        </p:nvSpPr>
        <p:spPr>
          <a:xfrm>
            <a:off x="4005263" y="1855788"/>
            <a:ext cx="1582737" cy="1946275"/>
          </a:xfrm>
          <a:custGeom>
            <a:avLst/>
            <a:gdLst/>
            <a:ahLst/>
            <a:cxnLst>
              <a:cxn ang="0">
                <a:pos x="0" y="2147483647"/>
              </a:cxn>
              <a:cxn ang="0">
                <a:pos x="950325491" y="0"/>
              </a:cxn>
              <a:cxn ang="0">
                <a:pos x="1900649781" y="2147483647"/>
              </a:cxn>
              <a:cxn ang="0">
                <a:pos x="0" y="2147483647"/>
              </a:cxn>
            </a:cxnLst>
            <a:pathLst>
              <a:path w="1318" h="1620">
                <a:moveTo>
                  <a:pt x="0" y="1620"/>
                </a:moveTo>
                <a:lnTo>
                  <a:pt x="659" y="0"/>
                </a:lnTo>
                <a:lnTo>
                  <a:pt x="1318" y="1620"/>
                </a:lnTo>
                <a:lnTo>
                  <a:pt x="0" y="1620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1285" name="Freeform 315"/>
          <p:cNvSpPr/>
          <p:nvPr/>
        </p:nvSpPr>
        <p:spPr>
          <a:xfrm>
            <a:off x="4795838" y="1855788"/>
            <a:ext cx="792162" cy="1946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47483647"/>
              </a:cxn>
              <a:cxn ang="0">
                <a:pos x="952231615" y="2147483647"/>
              </a:cxn>
              <a:cxn ang="0">
                <a:pos x="512962760" y="2147483647"/>
              </a:cxn>
              <a:cxn ang="0">
                <a:pos x="813515514" y="1994740852"/>
              </a:cxn>
              <a:cxn ang="0">
                <a:pos x="0" y="0"/>
              </a:cxn>
            </a:cxnLst>
            <a:pathLst>
              <a:path w="659" h="1620">
                <a:moveTo>
                  <a:pt x="0" y="0"/>
                </a:moveTo>
                <a:lnTo>
                  <a:pt x="0" y="1620"/>
                </a:lnTo>
                <a:lnTo>
                  <a:pt x="659" y="1620"/>
                </a:lnTo>
                <a:lnTo>
                  <a:pt x="355" y="1620"/>
                </a:lnTo>
                <a:lnTo>
                  <a:pt x="563" y="1382"/>
                </a:lnTo>
                <a:lnTo>
                  <a:pt x="0" y="0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1286" name="Freeform 317"/>
          <p:cNvSpPr/>
          <p:nvPr/>
        </p:nvSpPr>
        <p:spPr>
          <a:xfrm>
            <a:off x="5222875" y="2889250"/>
            <a:ext cx="1581150" cy="912813"/>
          </a:xfrm>
          <a:custGeom>
            <a:avLst/>
            <a:gdLst/>
            <a:ahLst/>
            <a:cxnLst>
              <a:cxn ang="0">
                <a:pos x="0" y="1096352070"/>
              </a:cxn>
              <a:cxn ang="0">
                <a:pos x="951304424" y="0"/>
              </a:cxn>
              <a:cxn ang="0">
                <a:pos x="1899722889" y="1096352070"/>
              </a:cxn>
              <a:cxn ang="0">
                <a:pos x="0" y="1096352070"/>
              </a:cxn>
            </a:cxnLst>
            <a:pathLst>
              <a:path w="1316" h="760">
                <a:moveTo>
                  <a:pt x="0" y="760"/>
                </a:moveTo>
                <a:lnTo>
                  <a:pt x="659" y="0"/>
                </a:lnTo>
                <a:lnTo>
                  <a:pt x="1316" y="760"/>
                </a:lnTo>
                <a:lnTo>
                  <a:pt x="0" y="760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1287" name="Freeform 319"/>
          <p:cNvSpPr/>
          <p:nvPr/>
        </p:nvSpPr>
        <p:spPr>
          <a:xfrm>
            <a:off x="6013450" y="2889250"/>
            <a:ext cx="790575" cy="91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96352070"/>
              </a:cxn>
              <a:cxn ang="0">
                <a:pos x="951307200" y="1096352070"/>
              </a:cxn>
              <a:cxn ang="0">
                <a:pos x="0" y="0"/>
              </a:cxn>
            </a:cxnLst>
            <a:pathLst>
              <a:path w="657" h="760">
                <a:moveTo>
                  <a:pt x="0" y="0"/>
                </a:moveTo>
                <a:lnTo>
                  <a:pt x="0" y="760"/>
                </a:lnTo>
                <a:lnTo>
                  <a:pt x="657" y="760"/>
                </a:lnTo>
                <a:lnTo>
                  <a:pt x="0" y="0"/>
                </a:lnTo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71012" name="Group 356"/>
          <p:cNvGrpSpPr/>
          <p:nvPr/>
        </p:nvGrpSpPr>
        <p:grpSpPr>
          <a:xfrm>
            <a:off x="3425825" y="2409825"/>
            <a:ext cx="276225" cy="276225"/>
            <a:chOff x="2124" y="1384"/>
            <a:chExt cx="155" cy="155"/>
          </a:xfrm>
        </p:grpSpPr>
        <p:sp>
          <p:nvSpPr>
            <p:cNvPr id="11307" name="Oval 320"/>
            <p:cNvSpPr/>
            <p:nvPr/>
          </p:nvSpPr>
          <p:spPr>
            <a:xfrm>
              <a:off x="2146" y="1406"/>
              <a:ext cx="111" cy="111"/>
            </a:xfrm>
            <a:prstGeom prst="ellipse">
              <a:avLst/>
            </a:prstGeom>
            <a:solidFill>
              <a:srgbClr val="64C0BA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1308" name="Freeform 321"/>
            <p:cNvSpPr>
              <a:spLocks noEditPoints="1"/>
            </p:cNvSpPr>
            <p:nvPr/>
          </p:nvSpPr>
          <p:spPr>
            <a:xfrm>
              <a:off x="2124" y="1384"/>
              <a:ext cx="155" cy="155"/>
            </a:xfrm>
            <a:custGeom>
              <a:avLst/>
              <a:gdLst/>
              <a:ahLst/>
              <a:cxnLst>
                <a:cxn ang="0">
                  <a:pos x="123" y="232"/>
                </a:cxn>
                <a:cxn ang="0">
                  <a:pos x="16" y="125"/>
                </a:cxn>
                <a:cxn ang="0">
                  <a:pos x="123" y="18"/>
                </a:cxn>
                <a:cxn ang="0">
                  <a:pos x="230" y="125"/>
                </a:cxn>
                <a:cxn ang="0">
                  <a:pos x="123" y="232"/>
                </a:cxn>
                <a:cxn ang="0">
                  <a:pos x="123" y="0"/>
                </a:cxn>
                <a:cxn ang="0">
                  <a:pos x="0" y="125"/>
                </a:cxn>
                <a:cxn ang="0">
                  <a:pos x="123" y="248"/>
                </a:cxn>
                <a:cxn ang="0">
                  <a:pos x="248" y="125"/>
                </a:cxn>
                <a:cxn ang="0">
                  <a:pos x="123" y="0"/>
                </a:cxn>
              </a:cxnLst>
              <a:pathLst>
                <a:path w="97" h="97">
                  <a:moveTo>
                    <a:pt x="48" y="91"/>
                  </a:moveTo>
                  <a:cubicBezTo>
                    <a:pt x="25" y="91"/>
                    <a:pt x="6" y="72"/>
                    <a:pt x="6" y="49"/>
                  </a:cubicBezTo>
                  <a:cubicBezTo>
                    <a:pt x="6" y="25"/>
                    <a:pt x="25" y="7"/>
                    <a:pt x="48" y="7"/>
                  </a:cubicBezTo>
                  <a:cubicBezTo>
                    <a:pt x="72" y="7"/>
                    <a:pt x="90" y="25"/>
                    <a:pt x="90" y="49"/>
                  </a:cubicBezTo>
                  <a:cubicBezTo>
                    <a:pt x="90" y="72"/>
                    <a:pt x="72" y="91"/>
                    <a:pt x="48" y="91"/>
                  </a:cubicBezTo>
                  <a:moveTo>
                    <a:pt x="48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5"/>
                    <a:pt x="22" y="97"/>
                    <a:pt x="48" y="97"/>
                  </a:cubicBezTo>
                  <a:cubicBezTo>
                    <a:pt x="75" y="97"/>
                    <a:pt x="97" y="75"/>
                    <a:pt x="97" y="49"/>
                  </a:cubicBezTo>
                  <a:cubicBezTo>
                    <a:pt x="97" y="22"/>
                    <a:pt x="75" y="0"/>
                    <a:pt x="48" y="0"/>
                  </a:cubicBezTo>
                </a:path>
              </a:pathLst>
            </a:custGeom>
            <a:solidFill>
              <a:srgbClr val="64C0B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1011" name="Group 355"/>
          <p:cNvGrpSpPr/>
          <p:nvPr/>
        </p:nvGrpSpPr>
        <p:grpSpPr>
          <a:xfrm>
            <a:off x="4657725" y="1774825"/>
            <a:ext cx="276225" cy="276225"/>
            <a:chOff x="2807" y="1027"/>
            <a:chExt cx="155" cy="155"/>
          </a:xfrm>
        </p:grpSpPr>
        <p:sp>
          <p:nvSpPr>
            <p:cNvPr id="11305" name="Oval 322"/>
            <p:cNvSpPr/>
            <p:nvPr/>
          </p:nvSpPr>
          <p:spPr>
            <a:xfrm>
              <a:off x="2831" y="1049"/>
              <a:ext cx="109" cy="110"/>
            </a:xfrm>
            <a:prstGeom prst="ellipse">
              <a:avLst/>
            </a:prstGeom>
            <a:solidFill>
              <a:srgbClr val="FF9933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1306" name="Freeform 323"/>
            <p:cNvSpPr>
              <a:spLocks noEditPoints="1"/>
            </p:cNvSpPr>
            <p:nvPr/>
          </p:nvSpPr>
          <p:spPr>
            <a:xfrm>
              <a:off x="2807" y="1027"/>
              <a:ext cx="155" cy="155"/>
            </a:xfrm>
            <a:custGeom>
              <a:avLst/>
              <a:gdLst/>
              <a:ahLst/>
              <a:cxnLst>
                <a:cxn ang="0">
                  <a:pos x="125" y="230"/>
                </a:cxn>
                <a:cxn ang="0">
                  <a:pos x="18" y="123"/>
                </a:cxn>
                <a:cxn ang="0">
                  <a:pos x="125" y="16"/>
                </a:cxn>
                <a:cxn ang="0">
                  <a:pos x="232" y="123"/>
                </a:cxn>
                <a:cxn ang="0">
                  <a:pos x="125" y="230"/>
                </a:cxn>
                <a:cxn ang="0">
                  <a:pos x="125" y="0"/>
                </a:cxn>
                <a:cxn ang="0">
                  <a:pos x="0" y="123"/>
                </a:cxn>
                <a:cxn ang="0">
                  <a:pos x="125" y="248"/>
                </a:cxn>
                <a:cxn ang="0">
                  <a:pos x="248" y="123"/>
                </a:cxn>
                <a:cxn ang="0">
                  <a:pos x="125" y="0"/>
                </a:cxn>
              </a:cxnLst>
              <a:pathLst>
                <a:path w="97" h="97">
                  <a:moveTo>
                    <a:pt x="49" y="90"/>
                  </a:moveTo>
                  <a:cubicBezTo>
                    <a:pt x="26" y="90"/>
                    <a:pt x="7" y="71"/>
                    <a:pt x="7" y="48"/>
                  </a:cubicBezTo>
                  <a:cubicBezTo>
                    <a:pt x="7" y="25"/>
                    <a:pt x="26" y="6"/>
                    <a:pt x="49" y="6"/>
                  </a:cubicBezTo>
                  <a:cubicBezTo>
                    <a:pt x="72" y="6"/>
                    <a:pt x="91" y="25"/>
                    <a:pt x="91" y="48"/>
                  </a:cubicBezTo>
                  <a:cubicBezTo>
                    <a:pt x="91" y="71"/>
                    <a:pt x="72" y="90"/>
                    <a:pt x="49" y="90"/>
                  </a:cubicBezTo>
                  <a:moveTo>
                    <a:pt x="49" y="0"/>
                  </a:moveTo>
                  <a:cubicBezTo>
                    <a:pt x="22" y="0"/>
                    <a:pt x="0" y="22"/>
                    <a:pt x="0" y="48"/>
                  </a:cubicBezTo>
                  <a:cubicBezTo>
                    <a:pt x="0" y="75"/>
                    <a:pt x="22" y="97"/>
                    <a:pt x="49" y="97"/>
                  </a:cubicBezTo>
                  <a:cubicBezTo>
                    <a:pt x="76" y="97"/>
                    <a:pt x="97" y="75"/>
                    <a:pt x="97" y="48"/>
                  </a:cubicBezTo>
                  <a:cubicBezTo>
                    <a:pt x="97" y="22"/>
                    <a:pt x="76" y="0"/>
                    <a:pt x="49" y="0"/>
                  </a:cubicBezTo>
                </a:path>
              </a:pathLst>
            </a:custGeom>
            <a:solidFill>
              <a:srgbClr val="FF993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1010" name="Group 354"/>
          <p:cNvGrpSpPr/>
          <p:nvPr/>
        </p:nvGrpSpPr>
        <p:grpSpPr>
          <a:xfrm>
            <a:off x="5875338" y="2744788"/>
            <a:ext cx="276225" cy="276225"/>
            <a:chOff x="3491" y="1620"/>
            <a:chExt cx="155" cy="155"/>
          </a:xfrm>
        </p:grpSpPr>
        <p:sp>
          <p:nvSpPr>
            <p:cNvPr id="11303" name="Oval 324"/>
            <p:cNvSpPr/>
            <p:nvPr/>
          </p:nvSpPr>
          <p:spPr>
            <a:xfrm>
              <a:off x="3513" y="1644"/>
              <a:ext cx="110" cy="109"/>
            </a:xfrm>
            <a:prstGeom prst="ellipse">
              <a:avLst/>
            </a:prstGeom>
            <a:solidFill>
              <a:srgbClr val="51C1F0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1304" name="Freeform 325"/>
            <p:cNvSpPr>
              <a:spLocks noEditPoints="1"/>
            </p:cNvSpPr>
            <p:nvPr/>
          </p:nvSpPr>
          <p:spPr>
            <a:xfrm>
              <a:off x="3491" y="1620"/>
              <a:ext cx="155" cy="155"/>
            </a:xfrm>
            <a:custGeom>
              <a:avLst/>
              <a:gdLst/>
              <a:ahLst/>
              <a:cxnLst>
                <a:cxn ang="0">
                  <a:pos x="125" y="232"/>
                </a:cxn>
                <a:cxn ang="0">
                  <a:pos x="18" y="125"/>
                </a:cxn>
                <a:cxn ang="0">
                  <a:pos x="125" y="18"/>
                </a:cxn>
                <a:cxn ang="0">
                  <a:pos x="232" y="125"/>
                </a:cxn>
                <a:cxn ang="0">
                  <a:pos x="125" y="232"/>
                </a:cxn>
                <a:cxn ang="0">
                  <a:pos x="125" y="0"/>
                </a:cxn>
                <a:cxn ang="0">
                  <a:pos x="0" y="125"/>
                </a:cxn>
                <a:cxn ang="0">
                  <a:pos x="125" y="248"/>
                </a:cxn>
                <a:cxn ang="0">
                  <a:pos x="248" y="125"/>
                </a:cxn>
                <a:cxn ang="0">
                  <a:pos x="125" y="0"/>
                </a:cxn>
              </a:cxnLst>
              <a:pathLst>
                <a:path w="97" h="97">
                  <a:moveTo>
                    <a:pt x="49" y="91"/>
                  </a:moveTo>
                  <a:cubicBezTo>
                    <a:pt x="25" y="91"/>
                    <a:pt x="7" y="72"/>
                    <a:pt x="7" y="49"/>
                  </a:cubicBezTo>
                  <a:cubicBezTo>
                    <a:pt x="7" y="26"/>
                    <a:pt x="25" y="7"/>
                    <a:pt x="49" y="7"/>
                  </a:cubicBezTo>
                  <a:cubicBezTo>
                    <a:pt x="72" y="7"/>
                    <a:pt x="91" y="26"/>
                    <a:pt x="91" y="49"/>
                  </a:cubicBezTo>
                  <a:cubicBezTo>
                    <a:pt x="91" y="72"/>
                    <a:pt x="72" y="91"/>
                    <a:pt x="49" y="91"/>
                  </a:cubicBezTo>
                  <a:moveTo>
                    <a:pt x="49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6"/>
                    <a:pt x="22" y="97"/>
                    <a:pt x="49" y="97"/>
                  </a:cubicBezTo>
                  <a:cubicBezTo>
                    <a:pt x="75" y="97"/>
                    <a:pt x="97" y="76"/>
                    <a:pt x="97" y="49"/>
                  </a:cubicBezTo>
                  <a:cubicBezTo>
                    <a:pt x="97" y="22"/>
                    <a:pt x="75" y="0"/>
                    <a:pt x="49" y="0"/>
                  </a:cubicBezTo>
                </a:path>
              </a:pathLst>
            </a:custGeom>
            <a:solidFill>
              <a:srgbClr val="51C1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71026" name="Text Box 370"/>
          <p:cNvSpPr txBox="1"/>
          <p:nvPr/>
        </p:nvSpPr>
        <p:spPr>
          <a:xfrm>
            <a:off x="4568825" y="1484313"/>
            <a:ext cx="458788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b="1" dirty="0">
                <a:solidFill>
                  <a:srgbClr val="FF8A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en-US" altLang="zh-CN" sz="1000" b="1" dirty="0">
              <a:solidFill>
                <a:srgbClr val="FF8A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027" name="Text Box 371"/>
          <p:cNvSpPr txBox="1"/>
          <p:nvPr/>
        </p:nvSpPr>
        <p:spPr>
          <a:xfrm>
            <a:off x="5775325" y="2466975"/>
            <a:ext cx="458788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b="1" dirty="0">
                <a:solidFill>
                  <a:srgbClr val="33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38%</a:t>
            </a:r>
            <a:endParaRPr lang="en-US" altLang="zh-CN" sz="1000" b="1" dirty="0">
              <a:solidFill>
                <a:srgbClr val="33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028" name="Text Box 372"/>
          <p:cNvSpPr txBox="1"/>
          <p:nvPr/>
        </p:nvSpPr>
        <p:spPr>
          <a:xfrm>
            <a:off x="3335338" y="2125663"/>
            <a:ext cx="458787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000" b="1" dirty="0">
                <a:solidFill>
                  <a:srgbClr val="02B1E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  <a:endParaRPr lang="en-US" altLang="zh-CN" sz="1000" b="1" dirty="0">
              <a:solidFill>
                <a:srgbClr val="02B1E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043" name="Group 387"/>
          <p:cNvGrpSpPr/>
          <p:nvPr/>
        </p:nvGrpSpPr>
        <p:grpSpPr>
          <a:xfrm>
            <a:off x="2771775" y="2513013"/>
            <a:ext cx="1585913" cy="1289050"/>
            <a:chOff x="1617" y="2814"/>
            <a:chExt cx="169" cy="136"/>
          </a:xfrm>
        </p:grpSpPr>
        <p:sp>
          <p:nvSpPr>
            <p:cNvPr id="11301" name="Freeform 388"/>
            <p:cNvSpPr/>
            <p:nvPr/>
          </p:nvSpPr>
          <p:spPr>
            <a:xfrm>
              <a:off x="1617" y="2814"/>
              <a:ext cx="169" cy="136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57" y="0"/>
                </a:cxn>
                <a:cxn ang="0">
                  <a:pos x="114" y="92"/>
                </a:cxn>
                <a:cxn ang="0">
                  <a:pos x="0" y="92"/>
                </a:cxn>
              </a:cxnLst>
              <a:pathLst>
                <a:path w="250" h="201">
                  <a:moveTo>
                    <a:pt x="0" y="201"/>
                  </a:moveTo>
                  <a:lnTo>
                    <a:pt x="125" y="0"/>
                  </a:lnTo>
                  <a:lnTo>
                    <a:pt x="250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64C0B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02" name="Freeform 389"/>
            <p:cNvSpPr/>
            <p:nvPr/>
          </p:nvSpPr>
          <p:spPr>
            <a:xfrm>
              <a:off x="1701" y="2814"/>
              <a:ext cx="85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2"/>
                </a:cxn>
                <a:cxn ang="0">
                  <a:pos x="58" y="92"/>
                </a:cxn>
                <a:cxn ang="0">
                  <a:pos x="0" y="0"/>
                </a:cxn>
              </a:cxnLst>
              <a:pathLst>
                <a:path w="125" h="201">
                  <a:moveTo>
                    <a:pt x="0" y="0"/>
                  </a:moveTo>
                  <a:lnTo>
                    <a:pt x="0" y="201"/>
                  </a:lnTo>
                  <a:lnTo>
                    <a:pt x="125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A0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1034" name="Group 378"/>
          <p:cNvGrpSpPr/>
          <p:nvPr/>
        </p:nvGrpSpPr>
        <p:grpSpPr>
          <a:xfrm>
            <a:off x="3995738" y="1922463"/>
            <a:ext cx="1595437" cy="1879600"/>
            <a:chOff x="4329" y="1211"/>
            <a:chExt cx="1094" cy="1184"/>
          </a:xfrm>
        </p:grpSpPr>
        <p:sp>
          <p:nvSpPr>
            <p:cNvPr id="11299" name="Freeform 376"/>
            <p:cNvSpPr/>
            <p:nvPr/>
          </p:nvSpPr>
          <p:spPr>
            <a:xfrm>
              <a:off x="4329" y="1211"/>
              <a:ext cx="1094" cy="1184"/>
            </a:xfrm>
            <a:custGeom>
              <a:avLst/>
              <a:gdLst/>
              <a:ahLst/>
              <a:cxnLst>
                <a:cxn ang="0">
                  <a:pos x="0" y="1845"/>
                </a:cxn>
                <a:cxn ang="0">
                  <a:pos x="456" y="0"/>
                </a:cxn>
                <a:cxn ang="0">
                  <a:pos x="909" y="1845"/>
                </a:cxn>
                <a:cxn ang="0">
                  <a:pos x="0" y="1845"/>
                </a:cxn>
              </a:cxnLst>
              <a:pathLst>
                <a:path w="1316" h="760">
                  <a:moveTo>
                    <a:pt x="0" y="760"/>
                  </a:moveTo>
                  <a:lnTo>
                    <a:pt x="659" y="0"/>
                  </a:lnTo>
                  <a:lnTo>
                    <a:pt x="1316" y="760"/>
                  </a:lnTo>
                  <a:lnTo>
                    <a:pt x="0" y="760"/>
                  </a:lnTo>
                  <a:close/>
                </a:path>
              </a:pathLst>
            </a:custGeom>
            <a:solidFill>
              <a:srgbClr val="FF99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00" name="Freeform 377"/>
            <p:cNvSpPr/>
            <p:nvPr/>
          </p:nvSpPr>
          <p:spPr>
            <a:xfrm>
              <a:off x="4876" y="1211"/>
              <a:ext cx="547" cy="1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5"/>
                </a:cxn>
                <a:cxn ang="0">
                  <a:pos x="455" y="1845"/>
                </a:cxn>
                <a:cxn ang="0">
                  <a:pos x="0" y="0"/>
                </a:cxn>
              </a:cxnLst>
              <a:pathLst>
                <a:path w="657" h="760">
                  <a:moveTo>
                    <a:pt x="0" y="0"/>
                  </a:moveTo>
                  <a:lnTo>
                    <a:pt x="0" y="760"/>
                  </a:lnTo>
                  <a:lnTo>
                    <a:pt x="657" y="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71035" name="Group 379"/>
          <p:cNvGrpSpPr/>
          <p:nvPr/>
        </p:nvGrpSpPr>
        <p:grpSpPr>
          <a:xfrm>
            <a:off x="5222875" y="2889250"/>
            <a:ext cx="1581150" cy="912813"/>
            <a:chOff x="3290" y="1820"/>
            <a:chExt cx="996" cy="575"/>
          </a:xfrm>
        </p:grpSpPr>
        <p:sp>
          <p:nvSpPr>
            <p:cNvPr id="11297" name="Freeform 316"/>
            <p:cNvSpPr/>
            <p:nvPr/>
          </p:nvSpPr>
          <p:spPr>
            <a:xfrm>
              <a:off x="3290" y="1820"/>
              <a:ext cx="996" cy="575"/>
            </a:xfrm>
            <a:custGeom>
              <a:avLst/>
              <a:gdLst/>
              <a:ahLst/>
              <a:cxnLst>
                <a:cxn ang="0">
                  <a:pos x="0" y="435"/>
                </a:cxn>
                <a:cxn ang="0">
                  <a:pos x="378" y="0"/>
                </a:cxn>
                <a:cxn ang="0">
                  <a:pos x="754" y="435"/>
                </a:cxn>
                <a:cxn ang="0">
                  <a:pos x="0" y="435"/>
                </a:cxn>
              </a:cxnLst>
              <a:pathLst>
                <a:path w="1316" h="760">
                  <a:moveTo>
                    <a:pt x="0" y="760"/>
                  </a:moveTo>
                  <a:lnTo>
                    <a:pt x="659" y="0"/>
                  </a:lnTo>
                  <a:lnTo>
                    <a:pt x="1316" y="760"/>
                  </a:lnTo>
                  <a:lnTo>
                    <a:pt x="0" y="760"/>
                  </a:lnTo>
                  <a:close/>
                </a:path>
              </a:pathLst>
            </a:custGeom>
            <a:solidFill>
              <a:srgbClr val="51C1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98" name="Freeform 318"/>
            <p:cNvSpPr/>
            <p:nvPr/>
          </p:nvSpPr>
          <p:spPr>
            <a:xfrm>
              <a:off x="3788" y="1820"/>
              <a:ext cx="498" cy="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5"/>
                </a:cxn>
                <a:cxn ang="0">
                  <a:pos x="377" y="435"/>
                </a:cxn>
                <a:cxn ang="0">
                  <a:pos x="0" y="0"/>
                </a:cxn>
              </a:cxnLst>
              <a:pathLst>
                <a:path w="657" h="760">
                  <a:moveTo>
                    <a:pt x="0" y="0"/>
                  </a:moveTo>
                  <a:lnTo>
                    <a:pt x="0" y="760"/>
                  </a:lnTo>
                  <a:lnTo>
                    <a:pt x="657" y="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A0C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7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7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1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0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984" grpId="0"/>
      <p:bldP spid="70985" grpId="0"/>
      <p:bldP spid="70986" grpId="0"/>
      <p:bldP spid="71013" grpId="0"/>
      <p:bldP spid="71014" grpId="0"/>
      <p:bldP spid="71015" grpId="0"/>
      <p:bldP spid="71016" grpId="0"/>
      <p:bldP spid="71017" grpId="0"/>
      <p:bldP spid="71018" grpId="0"/>
      <p:bldP spid="71019" grpId="0"/>
      <p:bldP spid="71026" grpId="0"/>
      <p:bldP spid="71027" grpId="0"/>
      <p:bldP spid="710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2290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12324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5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59397" name="Text Box 5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9511" name="Group 119"/>
          <p:cNvGrpSpPr/>
          <p:nvPr/>
        </p:nvGrpSpPr>
        <p:grpSpPr>
          <a:xfrm>
            <a:off x="4716463" y="1058863"/>
            <a:ext cx="1397000" cy="3659187"/>
            <a:chOff x="3103" y="752"/>
            <a:chExt cx="789" cy="2066"/>
          </a:xfrm>
        </p:grpSpPr>
        <p:sp>
          <p:nvSpPr>
            <p:cNvPr id="12318" name="Freeform 83"/>
            <p:cNvSpPr/>
            <p:nvPr/>
          </p:nvSpPr>
          <p:spPr>
            <a:xfrm>
              <a:off x="3103" y="1177"/>
              <a:ext cx="789" cy="1641"/>
            </a:xfrm>
            <a:custGeom>
              <a:avLst/>
              <a:gdLst/>
              <a:ahLst/>
              <a:cxnLst>
                <a:cxn ang="0">
                  <a:pos x="1026" y="0"/>
                </a:cxn>
                <a:cxn ang="0">
                  <a:pos x="307" y="0"/>
                </a:cxn>
                <a:cxn ang="0">
                  <a:pos x="0" y="307"/>
                </a:cxn>
                <a:cxn ang="0">
                  <a:pos x="0" y="1231"/>
                </a:cxn>
                <a:cxn ang="0">
                  <a:pos x="103" y="1334"/>
                </a:cxn>
                <a:cxn ang="0">
                  <a:pos x="206" y="1231"/>
                </a:cxn>
                <a:cxn ang="0">
                  <a:pos x="206" y="513"/>
                </a:cxn>
                <a:cxn ang="0">
                  <a:pos x="307" y="513"/>
                </a:cxn>
                <a:cxn ang="0">
                  <a:pos x="307" y="1379"/>
                </a:cxn>
                <a:cxn ang="0">
                  <a:pos x="307" y="1540"/>
                </a:cxn>
                <a:cxn ang="0">
                  <a:pos x="307" y="2622"/>
                </a:cxn>
                <a:cxn ang="0">
                  <a:pos x="454" y="2770"/>
                </a:cxn>
                <a:cxn ang="0">
                  <a:pos x="465" y="2770"/>
                </a:cxn>
                <a:cxn ang="0">
                  <a:pos x="613" y="2622"/>
                </a:cxn>
                <a:cxn ang="0">
                  <a:pos x="613" y="1540"/>
                </a:cxn>
                <a:cxn ang="0">
                  <a:pos x="716" y="1540"/>
                </a:cxn>
                <a:cxn ang="0">
                  <a:pos x="716" y="2622"/>
                </a:cxn>
                <a:cxn ang="0">
                  <a:pos x="865" y="2770"/>
                </a:cxn>
                <a:cxn ang="0">
                  <a:pos x="877" y="2770"/>
                </a:cxn>
                <a:cxn ang="0">
                  <a:pos x="1026" y="2622"/>
                </a:cxn>
                <a:cxn ang="0">
                  <a:pos x="1026" y="1540"/>
                </a:cxn>
                <a:cxn ang="0">
                  <a:pos x="1026" y="1379"/>
                </a:cxn>
                <a:cxn ang="0">
                  <a:pos x="1026" y="513"/>
                </a:cxn>
                <a:cxn ang="0">
                  <a:pos x="1127" y="513"/>
                </a:cxn>
                <a:cxn ang="0">
                  <a:pos x="1127" y="1231"/>
                </a:cxn>
                <a:cxn ang="0">
                  <a:pos x="1230" y="1334"/>
                </a:cxn>
                <a:cxn ang="0">
                  <a:pos x="1333" y="1231"/>
                </a:cxn>
                <a:cxn ang="0">
                  <a:pos x="1333" y="307"/>
                </a:cxn>
                <a:cxn ang="0">
                  <a:pos x="1026" y="0"/>
                </a:cxn>
              </a:cxnLst>
              <a:pathLst>
                <a:path w="467" h="972">
                  <a:moveTo>
                    <a:pt x="359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36" y="0"/>
                    <a:pt x="0" y="36"/>
                    <a:pt x="0" y="108"/>
                  </a:cubicBezTo>
                  <a:cubicBezTo>
                    <a:pt x="0" y="432"/>
                    <a:pt x="0" y="432"/>
                    <a:pt x="0" y="432"/>
                  </a:cubicBezTo>
                  <a:cubicBezTo>
                    <a:pt x="0" y="452"/>
                    <a:pt x="16" y="468"/>
                    <a:pt x="36" y="468"/>
                  </a:cubicBezTo>
                  <a:cubicBezTo>
                    <a:pt x="55" y="468"/>
                    <a:pt x="72" y="452"/>
                    <a:pt x="72" y="432"/>
                  </a:cubicBezTo>
                  <a:cubicBezTo>
                    <a:pt x="72" y="432"/>
                    <a:pt x="72" y="216"/>
                    <a:pt x="72" y="180"/>
                  </a:cubicBezTo>
                  <a:cubicBezTo>
                    <a:pt x="72" y="144"/>
                    <a:pt x="108" y="144"/>
                    <a:pt x="108" y="180"/>
                  </a:cubicBezTo>
                  <a:cubicBezTo>
                    <a:pt x="108" y="207"/>
                    <a:pt x="108" y="390"/>
                    <a:pt x="108" y="484"/>
                  </a:cubicBezTo>
                  <a:cubicBezTo>
                    <a:pt x="108" y="540"/>
                    <a:pt x="108" y="540"/>
                    <a:pt x="108" y="540"/>
                  </a:cubicBezTo>
                  <a:cubicBezTo>
                    <a:pt x="108" y="920"/>
                    <a:pt x="108" y="920"/>
                    <a:pt x="108" y="920"/>
                  </a:cubicBezTo>
                  <a:cubicBezTo>
                    <a:pt x="108" y="949"/>
                    <a:pt x="131" y="972"/>
                    <a:pt x="159" y="972"/>
                  </a:cubicBezTo>
                  <a:cubicBezTo>
                    <a:pt x="163" y="972"/>
                    <a:pt x="163" y="972"/>
                    <a:pt x="163" y="972"/>
                  </a:cubicBezTo>
                  <a:cubicBezTo>
                    <a:pt x="192" y="972"/>
                    <a:pt x="215" y="949"/>
                    <a:pt x="215" y="920"/>
                  </a:cubicBezTo>
                  <a:cubicBezTo>
                    <a:pt x="215" y="920"/>
                    <a:pt x="215" y="576"/>
                    <a:pt x="215" y="540"/>
                  </a:cubicBezTo>
                  <a:cubicBezTo>
                    <a:pt x="215" y="504"/>
                    <a:pt x="251" y="504"/>
                    <a:pt x="251" y="540"/>
                  </a:cubicBezTo>
                  <a:cubicBezTo>
                    <a:pt x="251" y="576"/>
                    <a:pt x="251" y="920"/>
                    <a:pt x="251" y="920"/>
                  </a:cubicBezTo>
                  <a:cubicBezTo>
                    <a:pt x="251" y="949"/>
                    <a:pt x="275" y="972"/>
                    <a:pt x="303" y="972"/>
                  </a:cubicBezTo>
                  <a:cubicBezTo>
                    <a:pt x="307" y="972"/>
                    <a:pt x="307" y="972"/>
                    <a:pt x="307" y="972"/>
                  </a:cubicBezTo>
                  <a:cubicBezTo>
                    <a:pt x="336" y="972"/>
                    <a:pt x="359" y="949"/>
                    <a:pt x="359" y="920"/>
                  </a:cubicBezTo>
                  <a:cubicBezTo>
                    <a:pt x="359" y="540"/>
                    <a:pt x="359" y="540"/>
                    <a:pt x="359" y="540"/>
                  </a:cubicBezTo>
                  <a:cubicBezTo>
                    <a:pt x="359" y="484"/>
                    <a:pt x="359" y="484"/>
                    <a:pt x="359" y="484"/>
                  </a:cubicBezTo>
                  <a:cubicBezTo>
                    <a:pt x="359" y="390"/>
                    <a:pt x="359" y="207"/>
                    <a:pt x="359" y="180"/>
                  </a:cubicBezTo>
                  <a:cubicBezTo>
                    <a:pt x="359" y="144"/>
                    <a:pt x="395" y="144"/>
                    <a:pt x="395" y="180"/>
                  </a:cubicBezTo>
                  <a:cubicBezTo>
                    <a:pt x="395" y="216"/>
                    <a:pt x="395" y="432"/>
                    <a:pt x="395" y="432"/>
                  </a:cubicBezTo>
                  <a:cubicBezTo>
                    <a:pt x="395" y="452"/>
                    <a:pt x="412" y="468"/>
                    <a:pt x="431" y="468"/>
                  </a:cubicBezTo>
                  <a:cubicBezTo>
                    <a:pt x="451" y="468"/>
                    <a:pt x="467" y="452"/>
                    <a:pt x="467" y="432"/>
                  </a:cubicBezTo>
                  <a:cubicBezTo>
                    <a:pt x="467" y="108"/>
                    <a:pt x="467" y="108"/>
                    <a:pt x="467" y="108"/>
                  </a:cubicBezTo>
                  <a:cubicBezTo>
                    <a:pt x="467" y="36"/>
                    <a:pt x="431" y="0"/>
                    <a:pt x="359" y="0"/>
                  </a:cubicBezTo>
                </a:path>
              </a:pathLst>
            </a:custGeom>
            <a:solidFill>
              <a:srgbClr val="2D445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19" name="Oval 84"/>
            <p:cNvSpPr/>
            <p:nvPr/>
          </p:nvSpPr>
          <p:spPr>
            <a:xfrm>
              <a:off x="3345" y="752"/>
              <a:ext cx="304" cy="303"/>
            </a:xfrm>
            <a:prstGeom prst="ellipse">
              <a:avLst/>
            </a:prstGeom>
            <a:solidFill>
              <a:srgbClr val="2D4454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2320" name="Freeform 105"/>
            <p:cNvSpPr>
              <a:spLocks noEditPoints="1"/>
            </p:cNvSpPr>
            <p:nvPr/>
          </p:nvSpPr>
          <p:spPr>
            <a:xfrm>
              <a:off x="3466" y="2045"/>
              <a:ext cx="27" cy="43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3" y="71"/>
                </a:cxn>
                <a:cxn ang="0">
                  <a:pos x="0" y="71"/>
                </a:cxn>
                <a:cxn ang="0">
                  <a:pos x="3" y="71"/>
                </a:cxn>
                <a:cxn ang="0">
                  <a:pos x="3" y="71"/>
                </a:cxn>
                <a:cxn ang="0">
                  <a:pos x="3" y="71"/>
                </a:cxn>
                <a:cxn ang="0">
                  <a:pos x="3" y="71"/>
                </a:cxn>
                <a:cxn ang="0">
                  <a:pos x="3" y="71"/>
                </a:cxn>
                <a:cxn ang="0">
                  <a:pos x="3" y="71"/>
                </a:cxn>
                <a:cxn ang="0">
                  <a:pos x="3" y="71"/>
                </a:cxn>
                <a:cxn ang="0">
                  <a:pos x="3" y="71"/>
                </a:cxn>
                <a:cxn ang="0">
                  <a:pos x="3" y="71"/>
                </a:cxn>
                <a:cxn ang="0">
                  <a:pos x="3" y="71"/>
                </a:cxn>
                <a:cxn ang="0">
                  <a:pos x="3" y="68"/>
                </a:cxn>
                <a:cxn ang="0">
                  <a:pos x="3" y="71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46" y="0"/>
                </a:cxn>
                <a:cxn ang="0">
                  <a:pos x="3" y="68"/>
                </a:cxn>
                <a:cxn ang="0">
                  <a:pos x="46" y="0"/>
                </a:cxn>
                <a:cxn ang="0">
                  <a:pos x="46" y="0"/>
                </a:cxn>
              </a:cxnLst>
              <a:pathLst>
                <a:path w="16" h="26"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1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1" y="26"/>
                  </a:cubicBezTo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moveTo>
                    <a:pt x="1" y="26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moveTo>
                    <a:pt x="1" y="25"/>
                  </a:move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5"/>
                  </a:cubicBezTo>
                  <a:moveTo>
                    <a:pt x="1" y="25"/>
                  </a:moveTo>
                  <a:cubicBezTo>
                    <a:pt x="1" y="25"/>
                    <a:pt x="1" y="25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moveTo>
                    <a:pt x="1" y="25"/>
                  </a:moveTo>
                  <a:cubicBezTo>
                    <a:pt x="1" y="25"/>
                    <a:pt x="1" y="25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moveTo>
                    <a:pt x="16" y="0"/>
                  </a:moveTo>
                  <a:cubicBezTo>
                    <a:pt x="8" y="1"/>
                    <a:pt x="1" y="9"/>
                    <a:pt x="1" y="25"/>
                  </a:cubicBezTo>
                  <a:cubicBezTo>
                    <a:pt x="1" y="9"/>
                    <a:pt x="8" y="1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CFCF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1" name="Freeform 106"/>
            <p:cNvSpPr/>
            <p:nvPr/>
          </p:nvSpPr>
          <p:spPr>
            <a:xfrm>
              <a:off x="3103" y="1177"/>
              <a:ext cx="390" cy="1641"/>
            </a:xfrm>
            <a:custGeom>
              <a:avLst/>
              <a:gdLst/>
              <a:ahLst/>
              <a:cxnLst>
                <a:cxn ang="0">
                  <a:pos x="658" y="0"/>
                </a:cxn>
                <a:cxn ang="0">
                  <a:pos x="307" y="0"/>
                </a:cxn>
                <a:cxn ang="0">
                  <a:pos x="0" y="307"/>
                </a:cxn>
                <a:cxn ang="0">
                  <a:pos x="0" y="1231"/>
                </a:cxn>
                <a:cxn ang="0">
                  <a:pos x="103" y="1334"/>
                </a:cxn>
                <a:cxn ang="0">
                  <a:pos x="206" y="1231"/>
                </a:cxn>
                <a:cxn ang="0">
                  <a:pos x="206" y="513"/>
                </a:cxn>
                <a:cxn ang="0">
                  <a:pos x="206" y="513"/>
                </a:cxn>
                <a:cxn ang="0">
                  <a:pos x="206" y="513"/>
                </a:cxn>
                <a:cxn ang="0">
                  <a:pos x="257" y="436"/>
                </a:cxn>
                <a:cxn ang="0">
                  <a:pos x="307" y="513"/>
                </a:cxn>
                <a:cxn ang="0">
                  <a:pos x="307" y="1379"/>
                </a:cxn>
                <a:cxn ang="0">
                  <a:pos x="307" y="1540"/>
                </a:cxn>
                <a:cxn ang="0">
                  <a:pos x="307" y="2622"/>
                </a:cxn>
                <a:cxn ang="0">
                  <a:pos x="452" y="2770"/>
                </a:cxn>
                <a:cxn ang="0">
                  <a:pos x="464" y="2770"/>
                </a:cxn>
                <a:cxn ang="0">
                  <a:pos x="613" y="2622"/>
                </a:cxn>
                <a:cxn ang="0">
                  <a:pos x="613" y="1540"/>
                </a:cxn>
                <a:cxn ang="0">
                  <a:pos x="613" y="1540"/>
                </a:cxn>
                <a:cxn ang="0">
                  <a:pos x="613" y="1540"/>
                </a:cxn>
                <a:cxn ang="0">
                  <a:pos x="613" y="1540"/>
                </a:cxn>
                <a:cxn ang="0">
                  <a:pos x="613" y="1540"/>
                </a:cxn>
                <a:cxn ang="0">
                  <a:pos x="613" y="1540"/>
                </a:cxn>
                <a:cxn ang="0">
                  <a:pos x="613" y="1540"/>
                </a:cxn>
                <a:cxn ang="0">
                  <a:pos x="613" y="1540"/>
                </a:cxn>
                <a:cxn ang="0">
                  <a:pos x="613" y="1540"/>
                </a:cxn>
                <a:cxn ang="0">
                  <a:pos x="613" y="1540"/>
                </a:cxn>
                <a:cxn ang="0">
                  <a:pos x="616" y="1540"/>
                </a:cxn>
                <a:cxn ang="0">
                  <a:pos x="616" y="1540"/>
                </a:cxn>
                <a:cxn ang="0">
                  <a:pos x="616" y="1540"/>
                </a:cxn>
                <a:cxn ang="0">
                  <a:pos x="616" y="1540"/>
                </a:cxn>
                <a:cxn ang="0">
                  <a:pos x="616" y="1540"/>
                </a:cxn>
                <a:cxn ang="0">
                  <a:pos x="616" y="1540"/>
                </a:cxn>
                <a:cxn ang="0">
                  <a:pos x="616" y="1540"/>
                </a:cxn>
                <a:cxn ang="0">
                  <a:pos x="616" y="1540"/>
                </a:cxn>
                <a:cxn ang="0">
                  <a:pos x="616" y="1536"/>
                </a:cxn>
                <a:cxn ang="0">
                  <a:pos x="616" y="1536"/>
                </a:cxn>
                <a:cxn ang="0">
                  <a:pos x="616" y="1536"/>
                </a:cxn>
                <a:cxn ang="0">
                  <a:pos x="616" y="1536"/>
                </a:cxn>
                <a:cxn ang="0">
                  <a:pos x="616" y="1536"/>
                </a:cxn>
                <a:cxn ang="0">
                  <a:pos x="616" y="1536"/>
                </a:cxn>
                <a:cxn ang="0">
                  <a:pos x="658" y="1465"/>
                </a:cxn>
                <a:cxn ang="0">
                  <a:pos x="658" y="0"/>
                </a:cxn>
              </a:cxnLst>
              <a:pathLst>
                <a:path w="231" h="972">
                  <a:moveTo>
                    <a:pt x="231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36" y="0"/>
                    <a:pt x="0" y="36"/>
                    <a:pt x="0" y="108"/>
                  </a:cubicBezTo>
                  <a:cubicBezTo>
                    <a:pt x="0" y="432"/>
                    <a:pt x="0" y="432"/>
                    <a:pt x="0" y="432"/>
                  </a:cubicBezTo>
                  <a:cubicBezTo>
                    <a:pt x="0" y="452"/>
                    <a:pt x="16" y="468"/>
                    <a:pt x="36" y="468"/>
                  </a:cubicBezTo>
                  <a:cubicBezTo>
                    <a:pt x="55" y="468"/>
                    <a:pt x="72" y="452"/>
                    <a:pt x="72" y="432"/>
                  </a:cubicBezTo>
                  <a:cubicBezTo>
                    <a:pt x="72" y="432"/>
                    <a:pt x="72" y="216"/>
                    <a:pt x="72" y="180"/>
                  </a:cubicBezTo>
                  <a:cubicBezTo>
                    <a:pt x="72" y="180"/>
                    <a:pt x="72" y="180"/>
                    <a:pt x="72" y="180"/>
                  </a:cubicBezTo>
                  <a:cubicBezTo>
                    <a:pt x="72" y="180"/>
                    <a:pt x="72" y="180"/>
                    <a:pt x="72" y="180"/>
                  </a:cubicBezTo>
                  <a:cubicBezTo>
                    <a:pt x="72" y="162"/>
                    <a:pt x="81" y="153"/>
                    <a:pt x="90" y="153"/>
                  </a:cubicBezTo>
                  <a:cubicBezTo>
                    <a:pt x="99" y="153"/>
                    <a:pt x="108" y="162"/>
                    <a:pt x="108" y="180"/>
                  </a:cubicBezTo>
                  <a:cubicBezTo>
                    <a:pt x="108" y="207"/>
                    <a:pt x="108" y="390"/>
                    <a:pt x="108" y="484"/>
                  </a:cubicBezTo>
                  <a:cubicBezTo>
                    <a:pt x="108" y="540"/>
                    <a:pt x="108" y="540"/>
                    <a:pt x="108" y="540"/>
                  </a:cubicBezTo>
                  <a:cubicBezTo>
                    <a:pt x="108" y="920"/>
                    <a:pt x="108" y="920"/>
                    <a:pt x="108" y="920"/>
                  </a:cubicBezTo>
                  <a:cubicBezTo>
                    <a:pt x="108" y="949"/>
                    <a:pt x="131" y="972"/>
                    <a:pt x="159" y="972"/>
                  </a:cubicBezTo>
                  <a:cubicBezTo>
                    <a:pt x="163" y="972"/>
                    <a:pt x="163" y="972"/>
                    <a:pt x="163" y="972"/>
                  </a:cubicBezTo>
                  <a:cubicBezTo>
                    <a:pt x="192" y="972"/>
                    <a:pt x="215" y="949"/>
                    <a:pt x="215" y="920"/>
                  </a:cubicBezTo>
                  <a:cubicBezTo>
                    <a:pt x="215" y="920"/>
                    <a:pt x="215" y="576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5" y="540"/>
                  </a:cubicBezTo>
                  <a:cubicBezTo>
                    <a:pt x="215" y="540"/>
                    <a:pt x="215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40"/>
                  </a:cubicBezTo>
                  <a:cubicBezTo>
                    <a:pt x="216" y="540"/>
                    <a:pt x="216" y="540"/>
                    <a:pt x="216" y="539"/>
                  </a:cubicBezTo>
                  <a:cubicBezTo>
                    <a:pt x="216" y="539"/>
                    <a:pt x="216" y="539"/>
                    <a:pt x="216" y="539"/>
                  </a:cubicBezTo>
                  <a:cubicBezTo>
                    <a:pt x="216" y="539"/>
                    <a:pt x="216" y="539"/>
                    <a:pt x="216" y="539"/>
                  </a:cubicBezTo>
                  <a:cubicBezTo>
                    <a:pt x="216" y="539"/>
                    <a:pt x="216" y="539"/>
                    <a:pt x="216" y="539"/>
                  </a:cubicBezTo>
                  <a:cubicBezTo>
                    <a:pt x="216" y="539"/>
                    <a:pt x="216" y="539"/>
                    <a:pt x="216" y="539"/>
                  </a:cubicBezTo>
                  <a:cubicBezTo>
                    <a:pt x="216" y="539"/>
                    <a:pt x="216" y="539"/>
                    <a:pt x="216" y="539"/>
                  </a:cubicBezTo>
                  <a:cubicBezTo>
                    <a:pt x="216" y="523"/>
                    <a:pt x="223" y="515"/>
                    <a:pt x="231" y="514"/>
                  </a:cubicBezTo>
                  <a:cubicBezTo>
                    <a:pt x="231" y="0"/>
                    <a:pt x="231" y="0"/>
                    <a:pt x="231" y="0"/>
                  </a:cubicBezTo>
                </a:path>
              </a:pathLst>
            </a:custGeom>
            <a:solidFill>
              <a:srgbClr val="3C5A6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2" name="Freeform 107"/>
            <p:cNvSpPr>
              <a:spLocks noEditPoints="1"/>
            </p:cNvSpPr>
            <p:nvPr/>
          </p:nvSpPr>
          <p:spPr>
            <a:xfrm>
              <a:off x="3345" y="898"/>
              <a:ext cx="1" cy="12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1" y="21"/>
                </a:cxn>
                <a:cxn ang="0">
                  <a:pos x="1" y="21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5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pathLst>
                <a:path w="1" h="7"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7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CFCF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3" name="Freeform 108"/>
            <p:cNvSpPr/>
            <p:nvPr/>
          </p:nvSpPr>
          <p:spPr>
            <a:xfrm>
              <a:off x="3345" y="752"/>
              <a:ext cx="148" cy="303"/>
            </a:xfrm>
            <a:custGeom>
              <a:avLst/>
              <a:gdLst/>
              <a:ahLst/>
              <a:cxnLst>
                <a:cxn ang="0">
                  <a:pos x="3" y="246"/>
                </a:cxn>
                <a:cxn ang="0">
                  <a:pos x="3" y="246"/>
                </a:cxn>
                <a:cxn ang="0">
                  <a:pos x="3" y="246"/>
                </a:cxn>
                <a:cxn ang="0">
                  <a:pos x="3" y="246"/>
                </a:cxn>
                <a:cxn ang="0">
                  <a:pos x="3" y="246"/>
                </a:cxn>
                <a:cxn ang="0">
                  <a:pos x="3" y="246"/>
                </a:cxn>
                <a:cxn ang="0">
                  <a:pos x="3" y="249"/>
                </a:cxn>
                <a:cxn ang="0">
                  <a:pos x="3" y="249"/>
                </a:cxn>
                <a:cxn ang="0">
                  <a:pos x="3" y="249"/>
                </a:cxn>
                <a:cxn ang="0">
                  <a:pos x="3" y="249"/>
                </a:cxn>
                <a:cxn ang="0">
                  <a:pos x="3" y="249"/>
                </a:cxn>
                <a:cxn ang="0">
                  <a:pos x="3" y="249"/>
                </a:cxn>
                <a:cxn ang="0">
                  <a:pos x="3" y="249"/>
                </a:cxn>
                <a:cxn ang="0">
                  <a:pos x="3" y="253"/>
                </a:cxn>
                <a:cxn ang="0">
                  <a:pos x="3" y="253"/>
                </a:cxn>
                <a:cxn ang="0">
                  <a:pos x="3" y="253"/>
                </a:cxn>
                <a:cxn ang="0">
                  <a:pos x="3" y="253"/>
                </a:cxn>
                <a:cxn ang="0">
                  <a:pos x="3" y="253"/>
                </a:cxn>
                <a:cxn ang="0">
                  <a:pos x="3" y="253"/>
                </a:cxn>
                <a:cxn ang="0">
                  <a:pos x="3" y="253"/>
                </a:cxn>
                <a:cxn ang="0">
                  <a:pos x="3" y="256"/>
                </a:cxn>
                <a:cxn ang="0">
                  <a:pos x="0" y="256"/>
                </a:cxn>
                <a:cxn ang="0">
                  <a:pos x="0" y="256"/>
                </a:cxn>
                <a:cxn ang="0">
                  <a:pos x="0" y="256"/>
                </a:cxn>
                <a:cxn ang="0">
                  <a:pos x="0" y="256"/>
                </a:cxn>
                <a:cxn ang="0">
                  <a:pos x="0" y="258"/>
                </a:cxn>
                <a:cxn ang="0">
                  <a:pos x="0" y="258"/>
                </a:cxn>
                <a:cxn ang="0">
                  <a:pos x="3" y="258"/>
                </a:cxn>
                <a:cxn ang="0">
                  <a:pos x="3" y="258"/>
                </a:cxn>
                <a:cxn ang="0">
                  <a:pos x="3" y="258"/>
                </a:cxn>
                <a:cxn ang="0">
                  <a:pos x="3" y="258"/>
                </a:cxn>
                <a:cxn ang="0">
                  <a:pos x="3" y="261"/>
                </a:cxn>
                <a:cxn ang="0">
                  <a:pos x="3" y="261"/>
                </a:cxn>
                <a:cxn ang="0">
                  <a:pos x="3" y="261"/>
                </a:cxn>
                <a:cxn ang="0">
                  <a:pos x="3" y="261"/>
                </a:cxn>
                <a:cxn ang="0">
                  <a:pos x="3" y="261"/>
                </a:cxn>
                <a:cxn ang="0">
                  <a:pos x="3" y="261"/>
                </a:cxn>
                <a:cxn ang="0">
                  <a:pos x="3" y="261"/>
                </a:cxn>
                <a:cxn ang="0">
                  <a:pos x="3" y="264"/>
                </a:cxn>
                <a:cxn ang="0">
                  <a:pos x="3" y="264"/>
                </a:cxn>
                <a:cxn ang="0">
                  <a:pos x="3" y="264"/>
                </a:cxn>
                <a:cxn ang="0">
                  <a:pos x="3" y="264"/>
                </a:cxn>
                <a:cxn ang="0">
                  <a:pos x="3" y="264"/>
                </a:cxn>
                <a:cxn ang="0">
                  <a:pos x="3" y="264"/>
                </a:cxn>
                <a:cxn ang="0">
                  <a:pos x="3" y="264"/>
                </a:cxn>
                <a:cxn ang="0">
                  <a:pos x="3" y="266"/>
                </a:cxn>
                <a:cxn ang="0">
                  <a:pos x="3" y="266"/>
                </a:cxn>
                <a:cxn ang="0">
                  <a:pos x="3" y="266"/>
                </a:cxn>
                <a:cxn ang="0">
                  <a:pos x="249" y="510"/>
                </a:cxn>
              </a:cxnLst>
              <a:pathLst>
                <a:path w="88" h="180">
                  <a:moveTo>
                    <a:pt x="88" y="0"/>
                  </a:moveTo>
                  <a:cubicBezTo>
                    <a:pt x="41" y="1"/>
                    <a:pt x="2" y="39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2" y="141"/>
                    <a:pt x="41" y="179"/>
                    <a:pt x="88" y="180"/>
                  </a:cubicBezTo>
                  <a:cubicBezTo>
                    <a:pt x="88" y="0"/>
                    <a:pt x="88" y="0"/>
                    <a:pt x="88" y="0"/>
                  </a:cubicBezTo>
                </a:path>
              </a:pathLst>
            </a:custGeom>
            <a:solidFill>
              <a:srgbClr val="3C5A6D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59504" name="Line 112"/>
          <p:cNvSpPr/>
          <p:nvPr/>
        </p:nvSpPr>
        <p:spPr>
          <a:xfrm>
            <a:off x="5607050" y="1098550"/>
            <a:ext cx="1204913" cy="0"/>
          </a:xfrm>
          <a:prstGeom prst="line">
            <a:avLst/>
          </a:prstGeom>
          <a:ln w="19050" cap="flat" cmpd="sng">
            <a:solidFill>
              <a:srgbClr val="66CCFF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  <p:grpSp>
        <p:nvGrpSpPr>
          <p:cNvPr id="59505" name="Group 113"/>
          <p:cNvGrpSpPr/>
          <p:nvPr/>
        </p:nvGrpSpPr>
        <p:grpSpPr>
          <a:xfrm>
            <a:off x="6719888" y="828675"/>
            <a:ext cx="512762" cy="509588"/>
            <a:chOff x="4224" y="632"/>
            <a:chExt cx="289" cy="288"/>
          </a:xfrm>
        </p:grpSpPr>
        <p:sp>
          <p:nvSpPr>
            <p:cNvPr id="12315" name="Oval 88"/>
            <p:cNvSpPr/>
            <p:nvPr/>
          </p:nvSpPr>
          <p:spPr>
            <a:xfrm>
              <a:off x="4224" y="632"/>
              <a:ext cx="289" cy="288"/>
            </a:xfrm>
            <a:prstGeom prst="ellipse">
              <a:avLst/>
            </a:prstGeom>
            <a:solidFill>
              <a:srgbClr val="66CC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2316" name="Freeform 89"/>
            <p:cNvSpPr>
              <a:spLocks noEditPoints="1"/>
            </p:cNvSpPr>
            <p:nvPr/>
          </p:nvSpPr>
          <p:spPr>
            <a:xfrm>
              <a:off x="4285" y="698"/>
              <a:ext cx="166" cy="156"/>
            </a:xfrm>
            <a:custGeom>
              <a:avLst/>
              <a:gdLst/>
              <a:ahLst/>
              <a:cxnLst>
                <a:cxn ang="0">
                  <a:pos x="256" y="92"/>
                </a:cxn>
                <a:cxn ang="0">
                  <a:pos x="256" y="49"/>
                </a:cxn>
                <a:cxn ang="0">
                  <a:pos x="212" y="34"/>
                </a:cxn>
                <a:cxn ang="0">
                  <a:pos x="183" y="0"/>
                </a:cxn>
                <a:cxn ang="0">
                  <a:pos x="141" y="12"/>
                </a:cxn>
                <a:cxn ang="0">
                  <a:pos x="98" y="0"/>
                </a:cxn>
                <a:cxn ang="0">
                  <a:pos x="71" y="34"/>
                </a:cxn>
                <a:cxn ang="0">
                  <a:pos x="25" y="49"/>
                </a:cxn>
                <a:cxn ang="0">
                  <a:pos x="25" y="92"/>
                </a:cxn>
                <a:cxn ang="0">
                  <a:pos x="0" y="129"/>
                </a:cxn>
                <a:cxn ang="0">
                  <a:pos x="25" y="166"/>
                </a:cxn>
                <a:cxn ang="0">
                  <a:pos x="25" y="211"/>
                </a:cxn>
                <a:cxn ang="0">
                  <a:pos x="71" y="225"/>
                </a:cxn>
                <a:cxn ang="0">
                  <a:pos x="98" y="262"/>
                </a:cxn>
                <a:cxn ang="0">
                  <a:pos x="141" y="248"/>
                </a:cxn>
                <a:cxn ang="0">
                  <a:pos x="183" y="262"/>
                </a:cxn>
                <a:cxn ang="0">
                  <a:pos x="212" y="225"/>
                </a:cxn>
                <a:cxn ang="0">
                  <a:pos x="256" y="211"/>
                </a:cxn>
                <a:cxn ang="0">
                  <a:pos x="256" y="166"/>
                </a:cxn>
                <a:cxn ang="0">
                  <a:pos x="281" y="129"/>
                </a:cxn>
                <a:cxn ang="0">
                  <a:pos x="256" y="92"/>
                </a:cxn>
                <a:cxn ang="0">
                  <a:pos x="141" y="225"/>
                </a:cxn>
                <a:cxn ang="0">
                  <a:pos x="46" y="129"/>
                </a:cxn>
                <a:cxn ang="0">
                  <a:pos x="141" y="34"/>
                </a:cxn>
                <a:cxn ang="0">
                  <a:pos x="239" y="129"/>
                </a:cxn>
                <a:cxn ang="0">
                  <a:pos x="141" y="225"/>
                </a:cxn>
              </a:cxnLst>
              <a:pathLst>
                <a:path w="98" h="93">
                  <a:moveTo>
                    <a:pt x="89" y="33"/>
                  </a:moveTo>
                  <a:cubicBezTo>
                    <a:pt x="89" y="17"/>
                    <a:pt x="89" y="17"/>
                    <a:pt x="89" y="17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34" y="93"/>
                    <a:pt x="34" y="93"/>
                    <a:pt x="34" y="93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9" y="59"/>
                    <a:pt x="89" y="59"/>
                    <a:pt x="89" y="59"/>
                  </a:cubicBezTo>
                  <a:cubicBezTo>
                    <a:pt x="98" y="46"/>
                    <a:pt x="98" y="46"/>
                    <a:pt x="98" y="46"/>
                  </a:cubicBezTo>
                  <a:lnTo>
                    <a:pt x="89" y="33"/>
                  </a:lnTo>
                  <a:close/>
                  <a:moveTo>
                    <a:pt x="49" y="80"/>
                  </a:moveTo>
                  <a:cubicBezTo>
                    <a:pt x="31" y="80"/>
                    <a:pt x="16" y="65"/>
                    <a:pt x="16" y="46"/>
                  </a:cubicBezTo>
                  <a:cubicBezTo>
                    <a:pt x="16" y="27"/>
                    <a:pt x="31" y="12"/>
                    <a:pt x="49" y="12"/>
                  </a:cubicBezTo>
                  <a:cubicBezTo>
                    <a:pt x="68" y="12"/>
                    <a:pt x="83" y="27"/>
                    <a:pt x="83" y="46"/>
                  </a:cubicBezTo>
                  <a:cubicBezTo>
                    <a:pt x="83" y="65"/>
                    <a:pt x="68" y="80"/>
                    <a:pt x="49" y="80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17" name="Oval 90"/>
            <p:cNvSpPr/>
            <p:nvPr/>
          </p:nvSpPr>
          <p:spPr>
            <a:xfrm>
              <a:off x="4356" y="763"/>
              <a:ext cx="24" cy="24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9488" name="Oval 96"/>
          <p:cNvSpPr/>
          <p:nvPr/>
        </p:nvSpPr>
        <p:spPr>
          <a:xfrm>
            <a:off x="5446713" y="985838"/>
            <a:ext cx="255587" cy="257175"/>
          </a:xfrm>
          <a:prstGeom prst="ellipse">
            <a:avLst/>
          </a:prstGeom>
          <a:solidFill>
            <a:srgbClr val="66CCFF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9506" name="Line 114"/>
          <p:cNvSpPr/>
          <p:nvPr/>
        </p:nvSpPr>
        <p:spPr>
          <a:xfrm>
            <a:off x="5607050" y="2178050"/>
            <a:ext cx="1204913" cy="0"/>
          </a:xfrm>
          <a:prstGeom prst="line">
            <a:avLst/>
          </a:prstGeom>
          <a:ln w="19050" cap="flat" cmpd="sng">
            <a:solidFill>
              <a:srgbClr val="FF8A15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  <p:grpSp>
        <p:nvGrpSpPr>
          <p:cNvPr id="59507" name="Group 115"/>
          <p:cNvGrpSpPr/>
          <p:nvPr/>
        </p:nvGrpSpPr>
        <p:grpSpPr>
          <a:xfrm>
            <a:off x="6732588" y="1916113"/>
            <a:ext cx="511175" cy="511175"/>
            <a:chOff x="4224" y="1253"/>
            <a:chExt cx="289" cy="289"/>
          </a:xfrm>
        </p:grpSpPr>
        <p:sp>
          <p:nvSpPr>
            <p:cNvPr id="12313" name="Oval 94"/>
            <p:cNvSpPr/>
            <p:nvPr/>
          </p:nvSpPr>
          <p:spPr>
            <a:xfrm>
              <a:off x="4224" y="1253"/>
              <a:ext cx="289" cy="289"/>
            </a:xfrm>
            <a:prstGeom prst="ellipse">
              <a:avLst/>
            </a:prstGeom>
            <a:solidFill>
              <a:srgbClr val="EF8208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2314" name="Freeform 97"/>
            <p:cNvSpPr/>
            <p:nvPr/>
          </p:nvSpPr>
          <p:spPr>
            <a:xfrm>
              <a:off x="4288" y="1336"/>
              <a:ext cx="159" cy="138"/>
            </a:xfrm>
            <a:custGeom>
              <a:avLst/>
              <a:gdLst/>
              <a:ahLst/>
              <a:cxnLst>
                <a:cxn ang="0">
                  <a:pos x="135" y="232"/>
                </a:cxn>
                <a:cxn ang="0">
                  <a:pos x="29" y="128"/>
                </a:cxn>
                <a:cxn ang="0">
                  <a:pos x="0" y="71"/>
                </a:cxn>
                <a:cxn ang="0">
                  <a:pos x="71" y="0"/>
                </a:cxn>
                <a:cxn ang="0">
                  <a:pos x="135" y="37"/>
                </a:cxn>
                <a:cxn ang="0">
                  <a:pos x="198" y="0"/>
                </a:cxn>
                <a:cxn ang="0">
                  <a:pos x="269" y="71"/>
                </a:cxn>
                <a:cxn ang="0">
                  <a:pos x="245" y="125"/>
                </a:cxn>
                <a:cxn ang="0">
                  <a:pos x="135" y="232"/>
                </a:cxn>
              </a:cxnLst>
              <a:pathLst>
                <a:path w="94" h="82">
                  <a:moveTo>
                    <a:pt x="47" y="82"/>
                  </a:moveTo>
                  <a:cubicBezTo>
                    <a:pt x="10" y="45"/>
                    <a:pt x="10" y="45"/>
                    <a:pt x="10" y="45"/>
                  </a:cubicBezTo>
                  <a:cubicBezTo>
                    <a:pt x="4" y="40"/>
                    <a:pt x="0" y="32"/>
                    <a:pt x="0" y="25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5" y="0"/>
                    <a:pt x="43" y="5"/>
                    <a:pt x="47" y="13"/>
                  </a:cubicBezTo>
                  <a:cubicBezTo>
                    <a:pt x="52" y="5"/>
                    <a:pt x="60" y="0"/>
                    <a:pt x="69" y="0"/>
                  </a:cubicBezTo>
                  <a:cubicBezTo>
                    <a:pt x="83" y="0"/>
                    <a:pt x="94" y="11"/>
                    <a:pt x="94" y="25"/>
                  </a:cubicBezTo>
                  <a:cubicBezTo>
                    <a:pt x="94" y="32"/>
                    <a:pt x="91" y="38"/>
                    <a:pt x="86" y="44"/>
                  </a:cubicBezTo>
                  <a:lnTo>
                    <a:pt x="47" y="82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59487" name="Oval 95"/>
          <p:cNvSpPr/>
          <p:nvPr/>
        </p:nvSpPr>
        <p:spPr>
          <a:xfrm>
            <a:off x="5494338" y="2063750"/>
            <a:ext cx="257175" cy="255588"/>
          </a:xfrm>
          <a:prstGeom prst="ellipse">
            <a:avLst/>
          </a:prstGeom>
          <a:solidFill>
            <a:srgbClr val="EF8208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9490" name="Freeform 98"/>
          <p:cNvSpPr/>
          <p:nvPr/>
        </p:nvSpPr>
        <p:spPr>
          <a:xfrm>
            <a:off x="1455738" y="1909763"/>
            <a:ext cx="1898650" cy="127952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327051041" y="2147483647"/>
              </a:cxn>
              <a:cxn ang="0">
                <a:pos x="0" y="2147483647"/>
              </a:cxn>
              <a:cxn ang="0">
                <a:pos x="0" y="326287443"/>
              </a:cxn>
              <a:cxn ang="0">
                <a:pos x="327051041" y="0"/>
              </a:cxn>
              <a:cxn ang="0">
                <a:pos x="2147483647" y="0"/>
              </a:cxn>
              <a:cxn ang="0">
                <a:pos x="2147483647" y="326287443"/>
              </a:cxn>
              <a:cxn ang="0">
                <a:pos x="2147483647" y="2147483647"/>
              </a:cxn>
            </a:cxnLst>
            <a:pathLst>
              <a:path w="664" h="448">
                <a:moveTo>
                  <a:pt x="664" y="408"/>
                </a:moveTo>
                <a:cubicBezTo>
                  <a:pt x="664" y="430"/>
                  <a:pt x="646" y="448"/>
                  <a:pt x="624" y="448"/>
                </a:cubicBezTo>
                <a:cubicBezTo>
                  <a:pt x="40" y="448"/>
                  <a:pt x="40" y="448"/>
                  <a:pt x="40" y="448"/>
                </a:cubicBezTo>
                <a:cubicBezTo>
                  <a:pt x="18" y="448"/>
                  <a:pt x="0" y="430"/>
                  <a:pt x="0" y="40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624" y="0"/>
                  <a:pt x="624" y="0"/>
                  <a:pt x="624" y="0"/>
                </a:cubicBezTo>
                <a:cubicBezTo>
                  <a:pt x="646" y="0"/>
                  <a:pt x="664" y="18"/>
                  <a:pt x="664" y="40"/>
                </a:cubicBezTo>
                <a:lnTo>
                  <a:pt x="664" y="408"/>
                </a:lnTo>
                <a:close/>
              </a:path>
            </a:pathLst>
          </a:custGeom>
          <a:solidFill>
            <a:srgbClr val="33CC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59512" name="Group 120"/>
          <p:cNvGrpSpPr/>
          <p:nvPr/>
        </p:nvGrpSpPr>
        <p:grpSpPr>
          <a:xfrm>
            <a:off x="1565275" y="2027238"/>
            <a:ext cx="339725" cy="322262"/>
            <a:chOff x="953" y="1195"/>
            <a:chExt cx="214" cy="203"/>
          </a:xfrm>
        </p:grpSpPr>
        <p:sp>
          <p:nvSpPr>
            <p:cNvPr id="12311" name="Freeform 99"/>
            <p:cNvSpPr>
              <a:spLocks noEditPoints="1"/>
            </p:cNvSpPr>
            <p:nvPr/>
          </p:nvSpPr>
          <p:spPr>
            <a:xfrm>
              <a:off x="953" y="1195"/>
              <a:ext cx="214" cy="203"/>
            </a:xfrm>
            <a:custGeom>
              <a:avLst/>
              <a:gdLst/>
              <a:ahLst/>
              <a:cxnLst>
                <a:cxn ang="0">
                  <a:pos x="352" y="133"/>
                </a:cxn>
                <a:cxn ang="0">
                  <a:pos x="352" y="72"/>
                </a:cxn>
                <a:cxn ang="0">
                  <a:pos x="290" y="52"/>
                </a:cxn>
                <a:cxn ang="0">
                  <a:pos x="254" y="0"/>
                </a:cxn>
                <a:cxn ang="0">
                  <a:pos x="194" y="20"/>
                </a:cxn>
                <a:cxn ang="0">
                  <a:pos x="134" y="0"/>
                </a:cxn>
                <a:cxn ang="0">
                  <a:pos x="96" y="52"/>
                </a:cxn>
                <a:cxn ang="0">
                  <a:pos x="36" y="72"/>
                </a:cxn>
                <a:cxn ang="0">
                  <a:pos x="36" y="133"/>
                </a:cxn>
                <a:cxn ang="0">
                  <a:pos x="0" y="183"/>
                </a:cxn>
                <a:cxn ang="0">
                  <a:pos x="36" y="232"/>
                </a:cxn>
                <a:cxn ang="0">
                  <a:pos x="36" y="293"/>
                </a:cxn>
                <a:cxn ang="0">
                  <a:pos x="96" y="313"/>
                </a:cxn>
                <a:cxn ang="0">
                  <a:pos x="134" y="365"/>
                </a:cxn>
                <a:cxn ang="0">
                  <a:pos x="194" y="345"/>
                </a:cxn>
                <a:cxn ang="0">
                  <a:pos x="254" y="365"/>
                </a:cxn>
                <a:cxn ang="0">
                  <a:pos x="290" y="313"/>
                </a:cxn>
                <a:cxn ang="0">
                  <a:pos x="352" y="293"/>
                </a:cxn>
                <a:cxn ang="0">
                  <a:pos x="352" y="232"/>
                </a:cxn>
                <a:cxn ang="0">
                  <a:pos x="388" y="183"/>
                </a:cxn>
                <a:cxn ang="0">
                  <a:pos x="352" y="133"/>
                </a:cxn>
                <a:cxn ang="0">
                  <a:pos x="194" y="309"/>
                </a:cxn>
                <a:cxn ang="0">
                  <a:pos x="62" y="181"/>
                </a:cxn>
                <a:cxn ang="0">
                  <a:pos x="194" y="52"/>
                </a:cxn>
                <a:cxn ang="0">
                  <a:pos x="326" y="181"/>
                </a:cxn>
                <a:cxn ang="0">
                  <a:pos x="194" y="309"/>
                </a:cxn>
              </a:cxnLst>
              <a:pathLst>
                <a:path w="118" h="113">
                  <a:moveTo>
                    <a:pt x="107" y="41"/>
                  </a:moveTo>
                  <a:cubicBezTo>
                    <a:pt x="107" y="22"/>
                    <a:pt x="107" y="22"/>
                    <a:pt x="107" y="22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1" y="72"/>
                    <a:pt x="11" y="72"/>
                    <a:pt x="11" y="72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59" y="107"/>
                    <a:pt x="59" y="107"/>
                    <a:pt x="59" y="107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88" y="97"/>
                    <a:pt x="88" y="97"/>
                    <a:pt x="88" y="97"/>
                  </a:cubicBezTo>
                  <a:cubicBezTo>
                    <a:pt x="107" y="91"/>
                    <a:pt x="107" y="91"/>
                    <a:pt x="107" y="91"/>
                  </a:cubicBezTo>
                  <a:cubicBezTo>
                    <a:pt x="107" y="72"/>
                    <a:pt x="107" y="72"/>
                    <a:pt x="107" y="72"/>
                  </a:cubicBezTo>
                  <a:cubicBezTo>
                    <a:pt x="118" y="57"/>
                    <a:pt x="118" y="57"/>
                    <a:pt x="118" y="57"/>
                  </a:cubicBezTo>
                  <a:lnTo>
                    <a:pt x="107" y="41"/>
                  </a:lnTo>
                  <a:close/>
                  <a:moveTo>
                    <a:pt x="59" y="96"/>
                  </a:moveTo>
                  <a:cubicBezTo>
                    <a:pt x="37" y="96"/>
                    <a:pt x="19" y="78"/>
                    <a:pt x="19" y="56"/>
                  </a:cubicBezTo>
                  <a:cubicBezTo>
                    <a:pt x="19" y="34"/>
                    <a:pt x="37" y="16"/>
                    <a:pt x="59" y="16"/>
                  </a:cubicBezTo>
                  <a:cubicBezTo>
                    <a:pt x="81" y="16"/>
                    <a:pt x="99" y="34"/>
                    <a:pt x="99" y="56"/>
                  </a:cubicBezTo>
                  <a:cubicBezTo>
                    <a:pt x="99" y="78"/>
                    <a:pt x="81" y="96"/>
                    <a:pt x="59" y="96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12" name="Oval 100"/>
            <p:cNvSpPr/>
            <p:nvPr/>
          </p:nvSpPr>
          <p:spPr>
            <a:xfrm>
              <a:off x="1046" y="1281"/>
              <a:ext cx="29" cy="29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9494" name="Freeform 102"/>
          <p:cNvSpPr/>
          <p:nvPr/>
        </p:nvSpPr>
        <p:spPr>
          <a:xfrm>
            <a:off x="1455738" y="3436938"/>
            <a:ext cx="1898650" cy="127952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327051041" y="2147483647"/>
              </a:cxn>
              <a:cxn ang="0">
                <a:pos x="0" y="2147483647"/>
              </a:cxn>
              <a:cxn ang="0">
                <a:pos x="0" y="326287443"/>
              </a:cxn>
              <a:cxn ang="0">
                <a:pos x="327051041" y="0"/>
              </a:cxn>
              <a:cxn ang="0">
                <a:pos x="2147483647" y="0"/>
              </a:cxn>
              <a:cxn ang="0">
                <a:pos x="2147483647" y="326287443"/>
              </a:cxn>
              <a:cxn ang="0">
                <a:pos x="2147483647" y="2147483647"/>
              </a:cxn>
            </a:cxnLst>
            <a:pathLst>
              <a:path w="664" h="448">
                <a:moveTo>
                  <a:pt x="664" y="408"/>
                </a:moveTo>
                <a:cubicBezTo>
                  <a:pt x="664" y="430"/>
                  <a:pt x="646" y="448"/>
                  <a:pt x="624" y="448"/>
                </a:cubicBezTo>
                <a:cubicBezTo>
                  <a:pt x="40" y="448"/>
                  <a:pt x="40" y="448"/>
                  <a:pt x="40" y="448"/>
                </a:cubicBezTo>
                <a:cubicBezTo>
                  <a:pt x="18" y="448"/>
                  <a:pt x="0" y="430"/>
                  <a:pt x="0" y="40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624" y="0"/>
                  <a:pt x="624" y="0"/>
                  <a:pt x="624" y="0"/>
                </a:cubicBezTo>
                <a:cubicBezTo>
                  <a:pt x="646" y="0"/>
                  <a:pt x="664" y="18"/>
                  <a:pt x="664" y="40"/>
                </a:cubicBezTo>
                <a:lnTo>
                  <a:pt x="664" y="408"/>
                </a:lnTo>
                <a:close/>
              </a:path>
            </a:pathLst>
          </a:custGeom>
          <a:solidFill>
            <a:srgbClr val="EF8208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9496" name="Freeform 104"/>
          <p:cNvSpPr/>
          <p:nvPr/>
        </p:nvSpPr>
        <p:spPr>
          <a:xfrm>
            <a:off x="1576388" y="3586163"/>
            <a:ext cx="319087" cy="279400"/>
          </a:xfrm>
          <a:custGeom>
            <a:avLst/>
            <a:gdLst/>
            <a:ahLst/>
            <a:cxnLst>
              <a:cxn ang="0">
                <a:pos x="454539432" y="796575102"/>
              </a:cxn>
              <a:cxn ang="0">
                <a:pos x="97401307" y="438928847"/>
              </a:cxn>
              <a:cxn ang="0">
                <a:pos x="0" y="243850627"/>
              </a:cxn>
              <a:cxn ang="0">
                <a:pos x="243503267" y="0"/>
              </a:cxn>
              <a:cxn ang="0">
                <a:pos x="454539432" y="121923888"/>
              </a:cxn>
              <a:cxn ang="0">
                <a:pos x="665572747" y="0"/>
              </a:cxn>
              <a:cxn ang="0">
                <a:pos x="909076014" y="243850627"/>
              </a:cxn>
              <a:cxn ang="0">
                <a:pos x="827908258" y="422672329"/>
              </a:cxn>
              <a:cxn ang="0">
                <a:pos x="454539432" y="796575102"/>
              </a:cxn>
            </a:cxnLst>
            <a:pathLst>
              <a:path w="112" h="98">
                <a:moveTo>
                  <a:pt x="56" y="98"/>
                </a:moveTo>
                <a:cubicBezTo>
                  <a:pt x="12" y="54"/>
                  <a:pt x="12" y="54"/>
                  <a:pt x="12" y="54"/>
                </a:cubicBezTo>
                <a:cubicBezTo>
                  <a:pt x="4" y="47"/>
                  <a:pt x="0" y="39"/>
                  <a:pt x="0" y="30"/>
                </a:cubicBezTo>
                <a:cubicBezTo>
                  <a:pt x="0" y="13"/>
                  <a:pt x="13" y="0"/>
                  <a:pt x="30" y="0"/>
                </a:cubicBezTo>
                <a:cubicBezTo>
                  <a:pt x="41" y="0"/>
                  <a:pt x="51" y="6"/>
                  <a:pt x="56" y="15"/>
                </a:cubicBezTo>
                <a:cubicBezTo>
                  <a:pt x="61" y="6"/>
                  <a:pt x="71" y="0"/>
                  <a:pt x="82" y="0"/>
                </a:cubicBezTo>
                <a:cubicBezTo>
                  <a:pt x="99" y="0"/>
                  <a:pt x="112" y="13"/>
                  <a:pt x="112" y="30"/>
                </a:cubicBezTo>
                <a:cubicBezTo>
                  <a:pt x="112" y="38"/>
                  <a:pt x="109" y="46"/>
                  <a:pt x="102" y="52"/>
                </a:cubicBezTo>
                <a:lnTo>
                  <a:pt x="56" y="9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9508" name="Line 116"/>
          <p:cNvSpPr/>
          <p:nvPr/>
        </p:nvSpPr>
        <p:spPr>
          <a:xfrm>
            <a:off x="1574800" y="2449513"/>
            <a:ext cx="1644650" cy="0"/>
          </a:xfrm>
          <a:prstGeom prst="line">
            <a:avLst/>
          </a:prstGeom>
          <a:ln w="190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59509" name="Line 117"/>
          <p:cNvSpPr/>
          <p:nvPr/>
        </p:nvSpPr>
        <p:spPr>
          <a:xfrm>
            <a:off x="1574800" y="3956050"/>
            <a:ext cx="1681163" cy="0"/>
          </a:xfrm>
          <a:prstGeom prst="line">
            <a:avLst/>
          </a:prstGeom>
          <a:ln w="190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p/>
        </p:txBody>
      </p:sp>
      <p:sp>
        <p:nvSpPr>
          <p:cNvPr id="59513" name="Rectangle 121"/>
          <p:cNvSpPr/>
          <p:nvPr/>
        </p:nvSpPr>
        <p:spPr>
          <a:xfrm>
            <a:off x="1484313" y="2452688"/>
            <a:ext cx="1743075" cy="6397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9514" name="Rectangle 122"/>
          <p:cNvSpPr/>
          <p:nvPr/>
        </p:nvSpPr>
        <p:spPr>
          <a:xfrm>
            <a:off x="1484313" y="3960813"/>
            <a:ext cx="1743075" cy="6397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 单击添加文本</a:t>
            </a:r>
            <a:endParaRPr lang="zh-CN" alt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9515" name="Text Box 123"/>
          <p:cNvSpPr txBox="1"/>
          <p:nvPr/>
        </p:nvSpPr>
        <p:spPr>
          <a:xfrm>
            <a:off x="2368550" y="1958975"/>
            <a:ext cx="9540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516" name="Text Box 124"/>
          <p:cNvSpPr txBox="1"/>
          <p:nvPr/>
        </p:nvSpPr>
        <p:spPr>
          <a:xfrm>
            <a:off x="2368550" y="3476625"/>
            <a:ext cx="9540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519" name="Rectangle 127"/>
          <p:cNvSpPr/>
          <p:nvPr/>
        </p:nvSpPr>
        <p:spPr>
          <a:xfrm>
            <a:off x="6503988" y="1404938"/>
            <a:ext cx="946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000" dirty="0">
                <a:solidFill>
                  <a:srgbClr val="2A323B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9520" name="Rectangle 128"/>
          <p:cNvSpPr/>
          <p:nvPr/>
        </p:nvSpPr>
        <p:spPr>
          <a:xfrm>
            <a:off x="6503988" y="2479675"/>
            <a:ext cx="946150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en-US" sz="1000" dirty="0">
                <a:solidFill>
                  <a:srgbClr val="2A323B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单击添加文本</a:t>
            </a:r>
            <a:endParaRPr lang="zh-CN" altLang="en-US" sz="1000" dirty="0">
              <a:solidFill>
                <a:srgbClr val="2A323B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9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59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59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6" presetClass="emph" presetSubtype="0" autoRev="1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60" dur="150" fill="hold"/>
                                        <p:tgtEl>
                                          <p:spTgt spid="5948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59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59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6" presetClass="emph" presetSubtype="0" autoRev="1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69" dur="150" fill="hold"/>
                                        <p:tgtEl>
                                          <p:spTgt spid="5948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59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59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6" presetClass="emph" presetSubtype="0" autoRev="1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78" dur="150" fill="hold"/>
                                        <p:tgtEl>
                                          <p:spTgt spid="5950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12" presetClass="entr" presetSubtype="1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5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5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5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6" presetClass="emph" presetSubtype="0" autoRev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87" dur="150" fill="hold"/>
                                        <p:tgtEl>
                                          <p:spTgt spid="5950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12" presetClass="entr" presetSubtype="1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5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488" grpId="0" animBg="1"/>
      <p:bldP spid="59488" grpId="1" animBg="1"/>
      <p:bldP spid="59487" grpId="0" animBg="1"/>
      <p:bldP spid="59487" grpId="1" animBg="1"/>
      <p:bldP spid="59513" grpId="0"/>
      <p:bldP spid="59514" grpId="0"/>
      <p:bldP spid="59515" grpId="0"/>
      <p:bldP spid="59516" grpId="0"/>
      <p:bldP spid="59519" grpId="0"/>
      <p:bldP spid="595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3314" name="Group 2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13340" name="Freeform 3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41" name="Freeform 4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1445" name="Text Box 5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1499" name="Rectangle 59"/>
          <p:cNvSpPr/>
          <p:nvPr/>
        </p:nvSpPr>
        <p:spPr>
          <a:xfrm>
            <a:off x="2365375" y="1460500"/>
            <a:ext cx="4270375" cy="968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61510" name="Group 70"/>
          <p:cNvGrpSpPr/>
          <p:nvPr/>
        </p:nvGrpSpPr>
        <p:grpSpPr>
          <a:xfrm>
            <a:off x="1116013" y="1651000"/>
            <a:ext cx="1025525" cy="701675"/>
            <a:chOff x="924" y="1097"/>
            <a:chExt cx="646" cy="442"/>
          </a:xfrm>
        </p:grpSpPr>
        <p:sp>
          <p:nvSpPr>
            <p:cNvPr id="13338" name="Freeform 44"/>
            <p:cNvSpPr/>
            <p:nvPr/>
          </p:nvSpPr>
          <p:spPr>
            <a:xfrm>
              <a:off x="1066" y="1097"/>
              <a:ext cx="380" cy="371"/>
            </a:xfrm>
            <a:custGeom>
              <a:avLst/>
              <a:gdLst/>
              <a:ahLst/>
              <a:cxnLst>
                <a:cxn ang="0">
                  <a:pos x="631" y="9"/>
                </a:cxn>
                <a:cxn ang="0">
                  <a:pos x="585" y="4"/>
                </a:cxn>
                <a:cxn ang="0">
                  <a:pos x="546" y="34"/>
                </a:cxn>
                <a:cxn ang="0">
                  <a:pos x="297" y="505"/>
                </a:cxn>
                <a:cxn ang="0">
                  <a:pos x="90" y="396"/>
                </a:cxn>
                <a:cxn ang="0">
                  <a:pos x="44" y="394"/>
                </a:cxn>
                <a:cxn ang="0">
                  <a:pos x="9" y="424"/>
                </a:cxn>
                <a:cxn ang="0">
                  <a:pos x="4" y="472"/>
                </a:cxn>
                <a:cxn ang="0">
                  <a:pos x="34" y="505"/>
                </a:cxn>
                <a:cxn ang="0">
                  <a:pos x="290" y="647"/>
                </a:cxn>
                <a:cxn ang="0">
                  <a:pos x="341" y="648"/>
                </a:cxn>
                <a:cxn ang="0">
                  <a:pos x="375" y="618"/>
                </a:cxn>
                <a:cxn ang="0">
                  <a:pos x="656" y="90"/>
                </a:cxn>
                <a:cxn ang="0">
                  <a:pos x="631" y="9"/>
                </a:cxn>
              </a:cxnLst>
              <a:pathLst>
                <a:path w="215" h="210">
                  <a:moveTo>
                    <a:pt x="202" y="3"/>
                  </a:moveTo>
                  <a:cubicBezTo>
                    <a:pt x="197" y="0"/>
                    <a:pt x="192" y="0"/>
                    <a:pt x="187" y="1"/>
                  </a:cubicBezTo>
                  <a:cubicBezTo>
                    <a:pt x="182" y="3"/>
                    <a:pt x="178" y="6"/>
                    <a:pt x="175" y="11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29" y="127"/>
                    <a:pt x="29" y="127"/>
                    <a:pt x="29" y="127"/>
                  </a:cubicBezTo>
                  <a:cubicBezTo>
                    <a:pt x="25" y="125"/>
                    <a:pt x="19" y="124"/>
                    <a:pt x="14" y="126"/>
                  </a:cubicBezTo>
                  <a:cubicBezTo>
                    <a:pt x="9" y="128"/>
                    <a:pt x="5" y="131"/>
                    <a:pt x="3" y="136"/>
                  </a:cubicBezTo>
                  <a:cubicBezTo>
                    <a:pt x="0" y="140"/>
                    <a:pt x="0" y="146"/>
                    <a:pt x="1" y="151"/>
                  </a:cubicBezTo>
                  <a:cubicBezTo>
                    <a:pt x="3" y="156"/>
                    <a:pt x="6" y="160"/>
                    <a:pt x="11" y="162"/>
                  </a:cubicBezTo>
                  <a:cubicBezTo>
                    <a:pt x="93" y="207"/>
                    <a:pt x="93" y="207"/>
                    <a:pt x="93" y="207"/>
                  </a:cubicBezTo>
                  <a:cubicBezTo>
                    <a:pt x="98" y="209"/>
                    <a:pt x="103" y="210"/>
                    <a:pt x="109" y="208"/>
                  </a:cubicBezTo>
                  <a:cubicBezTo>
                    <a:pt x="114" y="206"/>
                    <a:pt x="118" y="203"/>
                    <a:pt x="120" y="198"/>
                  </a:cubicBezTo>
                  <a:cubicBezTo>
                    <a:pt x="210" y="29"/>
                    <a:pt x="210" y="29"/>
                    <a:pt x="210" y="29"/>
                  </a:cubicBezTo>
                  <a:cubicBezTo>
                    <a:pt x="215" y="20"/>
                    <a:pt x="212" y="8"/>
                    <a:pt x="202" y="3"/>
                  </a:cubicBezTo>
                  <a:close/>
                </a:path>
              </a:pathLst>
            </a:custGeom>
            <a:solidFill>
              <a:srgbClr val="EF820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9" name="Oval 61"/>
            <p:cNvSpPr/>
            <p:nvPr/>
          </p:nvSpPr>
          <p:spPr>
            <a:xfrm>
              <a:off x="924" y="1495"/>
              <a:ext cx="646" cy="44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1511" name="Group 71"/>
          <p:cNvGrpSpPr/>
          <p:nvPr/>
        </p:nvGrpSpPr>
        <p:grpSpPr>
          <a:xfrm>
            <a:off x="1116013" y="2735263"/>
            <a:ext cx="1025525" cy="700087"/>
            <a:chOff x="924" y="1733"/>
            <a:chExt cx="646" cy="441"/>
          </a:xfrm>
        </p:grpSpPr>
        <p:sp>
          <p:nvSpPr>
            <p:cNvPr id="13336" name="Freeform 49"/>
            <p:cNvSpPr/>
            <p:nvPr/>
          </p:nvSpPr>
          <p:spPr>
            <a:xfrm>
              <a:off x="1066" y="1733"/>
              <a:ext cx="380" cy="371"/>
            </a:xfrm>
            <a:custGeom>
              <a:avLst/>
              <a:gdLst/>
              <a:ahLst/>
              <a:cxnLst>
                <a:cxn ang="0">
                  <a:pos x="631" y="9"/>
                </a:cxn>
                <a:cxn ang="0">
                  <a:pos x="585" y="4"/>
                </a:cxn>
                <a:cxn ang="0">
                  <a:pos x="546" y="34"/>
                </a:cxn>
                <a:cxn ang="0">
                  <a:pos x="297" y="505"/>
                </a:cxn>
                <a:cxn ang="0">
                  <a:pos x="90" y="396"/>
                </a:cxn>
                <a:cxn ang="0">
                  <a:pos x="44" y="394"/>
                </a:cxn>
                <a:cxn ang="0">
                  <a:pos x="9" y="424"/>
                </a:cxn>
                <a:cxn ang="0">
                  <a:pos x="4" y="472"/>
                </a:cxn>
                <a:cxn ang="0">
                  <a:pos x="34" y="505"/>
                </a:cxn>
                <a:cxn ang="0">
                  <a:pos x="290" y="647"/>
                </a:cxn>
                <a:cxn ang="0">
                  <a:pos x="341" y="648"/>
                </a:cxn>
                <a:cxn ang="0">
                  <a:pos x="375" y="618"/>
                </a:cxn>
                <a:cxn ang="0">
                  <a:pos x="656" y="94"/>
                </a:cxn>
                <a:cxn ang="0">
                  <a:pos x="631" y="9"/>
                </a:cxn>
              </a:cxnLst>
              <a:pathLst>
                <a:path w="215" h="210">
                  <a:moveTo>
                    <a:pt x="202" y="3"/>
                  </a:moveTo>
                  <a:cubicBezTo>
                    <a:pt x="197" y="0"/>
                    <a:pt x="192" y="0"/>
                    <a:pt x="187" y="1"/>
                  </a:cubicBezTo>
                  <a:cubicBezTo>
                    <a:pt x="182" y="3"/>
                    <a:pt x="178" y="6"/>
                    <a:pt x="175" y="11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29" y="127"/>
                    <a:pt x="29" y="127"/>
                    <a:pt x="29" y="127"/>
                  </a:cubicBezTo>
                  <a:cubicBezTo>
                    <a:pt x="25" y="125"/>
                    <a:pt x="19" y="124"/>
                    <a:pt x="14" y="126"/>
                  </a:cubicBezTo>
                  <a:cubicBezTo>
                    <a:pt x="9" y="128"/>
                    <a:pt x="5" y="131"/>
                    <a:pt x="3" y="136"/>
                  </a:cubicBezTo>
                  <a:cubicBezTo>
                    <a:pt x="0" y="140"/>
                    <a:pt x="0" y="146"/>
                    <a:pt x="1" y="151"/>
                  </a:cubicBezTo>
                  <a:cubicBezTo>
                    <a:pt x="3" y="156"/>
                    <a:pt x="6" y="160"/>
                    <a:pt x="11" y="162"/>
                  </a:cubicBezTo>
                  <a:cubicBezTo>
                    <a:pt x="93" y="207"/>
                    <a:pt x="93" y="207"/>
                    <a:pt x="93" y="207"/>
                  </a:cubicBezTo>
                  <a:cubicBezTo>
                    <a:pt x="98" y="209"/>
                    <a:pt x="103" y="210"/>
                    <a:pt x="109" y="208"/>
                  </a:cubicBezTo>
                  <a:cubicBezTo>
                    <a:pt x="114" y="206"/>
                    <a:pt x="118" y="203"/>
                    <a:pt x="120" y="198"/>
                  </a:cubicBezTo>
                  <a:cubicBezTo>
                    <a:pt x="210" y="30"/>
                    <a:pt x="210" y="30"/>
                    <a:pt x="210" y="30"/>
                  </a:cubicBezTo>
                  <a:cubicBezTo>
                    <a:pt x="215" y="20"/>
                    <a:pt x="212" y="8"/>
                    <a:pt x="202" y="3"/>
                  </a:cubicBezTo>
                  <a:close/>
                </a:path>
              </a:pathLst>
            </a:custGeom>
            <a:solidFill>
              <a:srgbClr val="2A323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7" name="Oval 62"/>
            <p:cNvSpPr/>
            <p:nvPr/>
          </p:nvSpPr>
          <p:spPr>
            <a:xfrm>
              <a:off x="924" y="2130"/>
              <a:ext cx="646" cy="44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1512" name="Group 72"/>
          <p:cNvGrpSpPr/>
          <p:nvPr/>
        </p:nvGrpSpPr>
        <p:grpSpPr>
          <a:xfrm>
            <a:off x="1116013" y="3741738"/>
            <a:ext cx="1025525" cy="700087"/>
            <a:chOff x="924" y="2362"/>
            <a:chExt cx="646" cy="441"/>
          </a:xfrm>
        </p:grpSpPr>
        <p:sp>
          <p:nvSpPr>
            <p:cNvPr id="13334" name="Freeform 54"/>
            <p:cNvSpPr/>
            <p:nvPr/>
          </p:nvSpPr>
          <p:spPr>
            <a:xfrm>
              <a:off x="1066" y="2362"/>
              <a:ext cx="380" cy="371"/>
            </a:xfrm>
            <a:custGeom>
              <a:avLst/>
              <a:gdLst/>
              <a:ahLst/>
              <a:cxnLst>
                <a:cxn ang="0">
                  <a:pos x="631" y="9"/>
                </a:cxn>
                <a:cxn ang="0">
                  <a:pos x="585" y="4"/>
                </a:cxn>
                <a:cxn ang="0">
                  <a:pos x="546" y="34"/>
                </a:cxn>
                <a:cxn ang="0">
                  <a:pos x="297" y="505"/>
                </a:cxn>
                <a:cxn ang="0">
                  <a:pos x="90" y="396"/>
                </a:cxn>
                <a:cxn ang="0">
                  <a:pos x="44" y="394"/>
                </a:cxn>
                <a:cxn ang="0">
                  <a:pos x="9" y="424"/>
                </a:cxn>
                <a:cxn ang="0">
                  <a:pos x="4" y="472"/>
                </a:cxn>
                <a:cxn ang="0">
                  <a:pos x="34" y="505"/>
                </a:cxn>
                <a:cxn ang="0">
                  <a:pos x="290" y="647"/>
                </a:cxn>
                <a:cxn ang="0">
                  <a:pos x="341" y="648"/>
                </a:cxn>
                <a:cxn ang="0">
                  <a:pos x="375" y="618"/>
                </a:cxn>
                <a:cxn ang="0">
                  <a:pos x="656" y="94"/>
                </a:cxn>
                <a:cxn ang="0">
                  <a:pos x="631" y="9"/>
                </a:cxn>
              </a:cxnLst>
              <a:pathLst>
                <a:path w="215" h="210">
                  <a:moveTo>
                    <a:pt x="202" y="3"/>
                  </a:moveTo>
                  <a:cubicBezTo>
                    <a:pt x="197" y="0"/>
                    <a:pt x="192" y="0"/>
                    <a:pt x="187" y="1"/>
                  </a:cubicBezTo>
                  <a:cubicBezTo>
                    <a:pt x="182" y="3"/>
                    <a:pt x="178" y="6"/>
                    <a:pt x="175" y="11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29" y="127"/>
                    <a:pt x="29" y="127"/>
                    <a:pt x="29" y="127"/>
                  </a:cubicBezTo>
                  <a:cubicBezTo>
                    <a:pt x="25" y="125"/>
                    <a:pt x="19" y="124"/>
                    <a:pt x="14" y="126"/>
                  </a:cubicBezTo>
                  <a:cubicBezTo>
                    <a:pt x="9" y="128"/>
                    <a:pt x="5" y="131"/>
                    <a:pt x="3" y="136"/>
                  </a:cubicBezTo>
                  <a:cubicBezTo>
                    <a:pt x="0" y="140"/>
                    <a:pt x="0" y="146"/>
                    <a:pt x="1" y="151"/>
                  </a:cubicBezTo>
                  <a:cubicBezTo>
                    <a:pt x="3" y="156"/>
                    <a:pt x="6" y="160"/>
                    <a:pt x="11" y="162"/>
                  </a:cubicBezTo>
                  <a:cubicBezTo>
                    <a:pt x="93" y="207"/>
                    <a:pt x="93" y="207"/>
                    <a:pt x="93" y="207"/>
                  </a:cubicBezTo>
                  <a:cubicBezTo>
                    <a:pt x="98" y="209"/>
                    <a:pt x="103" y="210"/>
                    <a:pt x="109" y="208"/>
                  </a:cubicBezTo>
                  <a:cubicBezTo>
                    <a:pt x="114" y="206"/>
                    <a:pt x="118" y="203"/>
                    <a:pt x="120" y="198"/>
                  </a:cubicBezTo>
                  <a:cubicBezTo>
                    <a:pt x="210" y="30"/>
                    <a:pt x="210" y="30"/>
                    <a:pt x="210" y="30"/>
                  </a:cubicBezTo>
                  <a:cubicBezTo>
                    <a:pt x="215" y="20"/>
                    <a:pt x="212" y="8"/>
                    <a:pt x="202" y="3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5" name="Oval 63"/>
            <p:cNvSpPr/>
            <p:nvPr/>
          </p:nvSpPr>
          <p:spPr>
            <a:xfrm>
              <a:off x="924" y="2759"/>
              <a:ext cx="646" cy="44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61496" name="Rectangle 56"/>
          <p:cNvSpPr/>
          <p:nvPr/>
        </p:nvSpPr>
        <p:spPr>
          <a:xfrm>
            <a:off x="6972300" y="1657350"/>
            <a:ext cx="446088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en-US" altLang="zh-CN" sz="1000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39%</a:t>
            </a:r>
            <a:endParaRPr lang="en-US" altLang="zh-CN" sz="1000" dirty="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515" name="Group 75"/>
          <p:cNvGrpSpPr/>
          <p:nvPr/>
        </p:nvGrpSpPr>
        <p:grpSpPr>
          <a:xfrm>
            <a:off x="6732588" y="1557338"/>
            <a:ext cx="915987" cy="787400"/>
            <a:chOff x="4241" y="981"/>
            <a:chExt cx="577" cy="496"/>
          </a:xfrm>
        </p:grpSpPr>
        <p:sp>
          <p:nvSpPr>
            <p:cNvPr id="13332" name="Freeform 45"/>
            <p:cNvSpPr>
              <a:spLocks noEditPoints="1"/>
            </p:cNvSpPr>
            <p:nvPr/>
          </p:nvSpPr>
          <p:spPr>
            <a:xfrm>
              <a:off x="4392" y="981"/>
              <a:ext cx="282" cy="426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0" y="224"/>
                </a:cxn>
                <a:cxn ang="0">
                  <a:pos x="221" y="672"/>
                </a:cxn>
                <a:cxn ang="0">
                  <a:pos x="444" y="224"/>
                </a:cxn>
                <a:cxn ang="0">
                  <a:pos x="221" y="0"/>
                </a:cxn>
                <a:cxn ang="0">
                  <a:pos x="221" y="65"/>
                </a:cxn>
                <a:cxn ang="0">
                  <a:pos x="383" y="227"/>
                </a:cxn>
                <a:cxn ang="0">
                  <a:pos x="221" y="388"/>
                </a:cxn>
                <a:cxn ang="0">
                  <a:pos x="60" y="227"/>
                </a:cxn>
                <a:cxn ang="0">
                  <a:pos x="221" y="65"/>
                </a:cxn>
              </a:cxnLst>
              <a:pathLst>
                <a:path w="179" h="270">
                  <a:moveTo>
                    <a:pt x="89" y="0"/>
                  </a:moveTo>
                  <a:cubicBezTo>
                    <a:pt x="40" y="0"/>
                    <a:pt x="0" y="40"/>
                    <a:pt x="0" y="90"/>
                  </a:cubicBezTo>
                  <a:cubicBezTo>
                    <a:pt x="0" y="132"/>
                    <a:pt x="64" y="270"/>
                    <a:pt x="89" y="270"/>
                  </a:cubicBezTo>
                  <a:cubicBezTo>
                    <a:pt x="115" y="270"/>
                    <a:pt x="179" y="132"/>
                    <a:pt x="179" y="90"/>
                  </a:cubicBezTo>
                  <a:cubicBezTo>
                    <a:pt x="179" y="40"/>
                    <a:pt x="139" y="0"/>
                    <a:pt x="89" y="0"/>
                  </a:cubicBezTo>
                  <a:close/>
                  <a:moveTo>
                    <a:pt x="89" y="26"/>
                  </a:moveTo>
                  <a:cubicBezTo>
                    <a:pt x="125" y="26"/>
                    <a:pt x="154" y="55"/>
                    <a:pt x="154" y="91"/>
                  </a:cubicBezTo>
                  <a:cubicBezTo>
                    <a:pt x="154" y="127"/>
                    <a:pt x="125" y="156"/>
                    <a:pt x="89" y="156"/>
                  </a:cubicBezTo>
                  <a:cubicBezTo>
                    <a:pt x="53" y="156"/>
                    <a:pt x="24" y="127"/>
                    <a:pt x="24" y="91"/>
                  </a:cubicBezTo>
                  <a:cubicBezTo>
                    <a:pt x="24" y="55"/>
                    <a:pt x="53" y="26"/>
                    <a:pt x="89" y="26"/>
                  </a:cubicBezTo>
                  <a:close/>
                </a:path>
              </a:pathLst>
            </a:custGeom>
            <a:solidFill>
              <a:srgbClr val="EF820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3" name="Oval 64"/>
            <p:cNvSpPr/>
            <p:nvPr/>
          </p:nvSpPr>
          <p:spPr>
            <a:xfrm>
              <a:off x="4241" y="1438"/>
              <a:ext cx="577" cy="3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61497" name="Rectangle 57"/>
          <p:cNvSpPr/>
          <p:nvPr/>
        </p:nvSpPr>
        <p:spPr>
          <a:xfrm>
            <a:off x="6972300" y="2744788"/>
            <a:ext cx="446088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en-US" altLang="zh-CN" sz="1000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27%</a:t>
            </a:r>
            <a:endParaRPr lang="en-US" altLang="zh-CN" sz="1000" dirty="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516" name="Group 76"/>
          <p:cNvGrpSpPr/>
          <p:nvPr/>
        </p:nvGrpSpPr>
        <p:grpSpPr>
          <a:xfrm>
            <a:off x="6732588" y="2641600"/>
            <a:ext cx="915987" cy="785813"/>
            <a:chOff x="4241" y="1664"/>
            <a:chExt cx="577" cy="495"/>
          </a:xfrm>
        </p:grpSpPr>
        <p:sp>
          <p:nvSpPr>
            <p:cNvPr id="13330" name="Freeform 50"/>
            <p:cNvSpPr>
              <a:spLocks noEditPoints="1"/>
            </p:cNvSpPr>
            <p:nvPr/>
          </p:nvSpPr>
          <p:spPr>
            <a:xfrm>
              <a:off x="4392" y="1664"/>
              <a:ext cx="282" cy="426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0" y="224"/>
                </a:cxn>
                <a:cxn ang="0">
                  <a:pos x="221" y="672"/>
                </a:cxn>
                <a:cxn ang="0">
                  <a:pos x="444" y="224"/>
                </a:cxn>
                <a:cxn ang="0">
                  <a:pos x="221" y="0"/>
                </a:cxn>
                <a:cxn ang="0">
                  <a:pos x="221" y="65"/>
                </a:cxn>
                <a:cxn ang="0">
                  <a:pos x="383" y="227"/>
                </a:cxn>
                <a:cxn ang="0">
                  <a:pos x="221" y="388"/>
                </a:cxn>
                <a:cxn ang="0">
                  <a:pos x="60" y="227"/>
                </a:cxn>
                <a:cxn ang="0">
                  <a:pos x="221" y="65"/>
                </a:cxn>
              </a:cxnLst>
              <a:pathLst>
                <a:path w="179" h="270">
                  <a:moveTo>
                    <a:pt x="89" y="0"/>
                  </a:moveTo>
                  <a:cubicBezTo>
                    <a:pt x="40" y="0"/>
                    <a:pt x="0" y="40"/>
                    <a:pt x="0" y="90"/>
                  </a:cubicBezTo>
                  <a:cubicBezTo>
                    <a:pt x="0" y="132"/>
                    <a:pt x="64" y="270"/>
                    <a:pt x="89" y="270"/>
                  </a:cubicBezTo>
                  <a:cubicBezTo>
                    <a:pt x="115" y="270"/>
                    <a:pt x="179" y="132"/>
                    <a:pt x="179" y="90"/>
                  </a:cubicBezTo>
                  <a:cubicBezTo>
                    <a:pt x="179" y="40"/>
                    <a:pt x="139" y="0"/>
                    <a:pt x="89" y="0"/>
                  </a:cubicBezTo>
                  <a:close/>
                  <a:moveTo>
                    <a:pt x="89" y="26"/>
                  </a:moveTo>
                  <a:cubicBezTo>
                    <a:pt x="125" y="26"/>
                    <a:pt x="154" y="55"/>
                    <a:pt x="154" y="91"/>
                  </a:cubicBezTo>
                  <a:cubicBezTo>
                    <a:pt x="154" y="127"/>
                    <a:pt x="125" y="156"/>
                    <a:pt x="89" y="156"/>
                  </a:cubicBezTo>
                  <a:cubicBezTo>
                    <a:pt x="53" y="156"/>
                    <a:pt x="24" y="127"/>
                    <a:pt x="24" y="91"/>
                  </a:cubicBezTo>
                  <a:cubicBezTo>
                    <a:pt x="24" y="55"/>
                    <a:pt x="53" y="26"/>
                    <a:pt x="89" y="26"/>
                  </a:cubicBezTo>
                  <a:close/>
                </a:path>
              </a:pathLst>
            </a:custGeom>
            <a:solidFill>
              <a:srgbClr val="2D445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1" name="Oval 65"/>
            <p:cNvSpPr/>
            <p:nvPr/>
          </p:nvSpPr>
          <p:spPr>
            <a:xfrm>
              <a:off x="4241" y="2120"/>
              <a:ext cx="577" cy="3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61498" name="Rectangle 58"/>
          <p:cNvSpPr/>
          <p:nvPr/>
        </p:nvSpPr>
        <p:spPr>
          <a:xfrm>
            <a:off x="6991350" y="3767138"/>
            <a:ext cx="446088" cy="244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en-US" altLang="zh-CN" sz="1000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endParaRPr lang="en-US" altLang="zh-CN" sz="1000" dirty="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517" name="Group 77"/>
          <p:cNvGrpSpPr/>
          <p:nvPr/>
        </p:nvGrpSpPr>
        <p:grpSpPr>
          <a:xfrm>
            <a:off x="6751638" y="3667125"/>
            <a:ext cx="915987" cy="782638"/>
            <a:chOff x="4253" y="2310"/>
            <a:chExt cx="577" cy="493"/>
          </a:xfrm>
        </p:grpSpPr>
        <p:sp>
          <p:nvSpPr>
            <p:cNvPr id="13328" name="Freeform 55"/>
            <p:cNvSpPr>
              <a:spLocks noEditPoints="1"/>
            </p:cNvSpPr>
            <p:nvPr/>
          </p:nvSpPr>
          <p:spPr>
            <a:xfrm>
              <a:off x="4404" y="2310"/>
              <a:ext cx="282" cy="424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0" y="221"/>
                </a:cxn>
                <a:cxn ang="0">
                  <a:pos x="221" y="668"/>
                </a:cxn>
                <a:cxn ang="0">
                  <a:pos x="444" y="221"/>
                </a:cxn>
                <a:cxn ang="0">
                  <a:pos x="221" y="0"/>
                </a:cxn>
                <a:cxn ang="0">
                  <a:pos x="221" y="65"/>
                </a:cxn>
                <a:cxn ang="0">
                  <a:pos x="383" y="225"/>
                </a:cxn>
                <a:cxn ang="0">
                  <a:pos x="221" y="388"/>
                </a:cxn>
                <a:cxn ang="0">
                  <a:pos x="60" y="225"/>
                </a:cxn>
                <a:cxn ang="0">
                  <a:pos x="221" y="65"/>
                </a:cxn>
              </a:cxnLst>
              <a:pathLst>
                <a:path w="179" h="269">
                  <a:moveTo>
                    <a:pt x="89" y="0"/>
                  </a:moveTo>
                  <a:cubicBezTo>
                    <a:pt x="40" y="0"/>
                    <a:pt x="0" y="40"/>
                    <a:pt x="0" y="89"/>
                  </a:cubicBezTo>
                  <a:cubicBezTo>
                    <a:pt x="0" y="132"/>
                    <a:pt x="64" y="269"/>
                    <a:pt x="89" y="269"/>
                  </a:cubicBezTo>
                  <a:cubicBezTo>
                    <a:pt x="115" y="269"/>
                    <a:pt x="179" y="132"/>
                    <a:pt x="179" y="89"/>
                  </a:cubicBezTo>
                  <a:cubicBezTo>
                    <a:pt x="179" y="40"/>
                    <a:pt x="139" y="0"/>
                    <a:pt x="89" y="0"/>
                  </a:cubicBezTo>
                  <a:close/>
                  <a:moveTo>
                    <a:pt x="89" y="26"/>
                  </a:moveTo>
                  <a:cubicBezTo>
                    <a:pt x="125" y="26"/>
                    <a:pt x="154" y="55"/>
                    <a:pt x="154" y="91"/>
                  </a:cubicBezTo>
                  <a:cubicBezTo>
                    <a:pt x="154" y="126"/>
                    <a:pt x="125" y="156"/>
                    <a:pt x="89" y="156"/>
                  </a:cubicBezTo>
                  <a:cubicBezTo>
                    <a:pt x="53" y="156"/>
                    <a:pt x="24" y="126"/>
                    <a:pt x="24" y="91"/>
                  </a:cubicBezTo>
                  <a:cubicBezTo>
                    <a:pt x="24" y="55"/>
                    <a:pt x="53" y="26"/>
                    <a:pt x="89" y="26"/>
                  </a:cubicBezTo>
                  <a:close/>
                </a:path>
              </a:pathLst>
            </a:custGeom>
            <a:solidFill>
              <a:srgbClr val="66CC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29" name="Oval 66"/>
            <p:cNvSpPr/>
            <p:nvPr/>
          </p:nvSpPr>
          <p:spPr>
            <a:xfrm>
              <a:off x="4253" y="2764"/>
              <a:ext cx="577" cy="3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10001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61513" name="Rectangle 73"/>
          <p:cNvSpPr/>
          <p:nvPr/>
        </p:nvSpPr>
        <p:spPr>
          <a:xfrm>
            <a:off x="2365375" y="2527300"/>
            <a:ext cx="4270375" cy="968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1514" name="Rectangle 74"/>
          <p:cNvSpPr/>
          <p:nvPr/>
        </p:nvSpPr>
        <p:spPr>
          <a:xfrm>
            <a:off x="2365375" y="3541713"/>
            <a:ext cx="4270375" cy="968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b="1" dirty="0">
                <a:solidFill>
                  <a:srgbClr val="66CC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b="1" dirty="0">
              <a:solidFill>
                <a:srgbClr val="66CC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单击添加文本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6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615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6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6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4" dur="150" fill="hold"/>
                                        <p:tgtEl>
                                          <p:spTgt spid="615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61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61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6149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6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6" dur="150" fill="hold"/>
                                        <p:tgtEl>
                                          <p:spTgt spid="615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6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autoRev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45" dur="150" fill="hold"/>
                                        <p:tgtEl>
                                          <p:spTgt spid="6151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61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61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51" dur="150" fill="hold"/>
                                        <p:tgtEl>
                                          <p:spTgt spid="6149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6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6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6" presetClass="emph" presetSubtype="0" autoRev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57" dur="150" fill="hold"/>
                                        <p:tgtEl>
                                          <p:spTgt spid="6151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6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6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6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6" presetClass="emph" presetSubtype="0" autoRev="1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66" dur="150" fill="hold"/>
                                        <p:tgtEl>
                                          <p:spTgt spid="6151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61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61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72" dur="150" fill="hold"/>
                                        <p:tgtEl>
                                          <p:spTgt spid="6149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99" grpId="0"/>
      <p:bldP spid="61496" grpId="0"/>
      <p:bldP spid="61496" grpId="1"/>
      <p:bldP spid="61497" grpId="0"/>
      <p:bldP spid="61497" grpId="1"/>
      <p:bldP spid="61498" grpId="0"/>
      <p:bldP spid="61498" grpId="1"/>
      <p:bldP spid="61513" grpId="0"/>
      <p:bldP spid="615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C6DA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4514" name="Line 2"/>
          <p:cNvSpPr/>
          <p:nvPr/>
        </p:nvSpPr>
        <p:spPr>
          <a:xfrm flipV="1">
            <a:off x="-5005387" y="1714500"/>
            <a:ext cx="14149387" cy="22225"/>
          </a:xfrm>
          <a:prstGeom prst="line">
            <a:avLst/>
          </a:prstGeom>
          <a:ln w="25400" cap="flat" cmpd="sng">
            <a:solidFill>
              <a:srgbClr val="EDE8C7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  <p:grpSp>
        <p:nvGrpSpPr>
          <p:cNvPr id="64515" name="Group 3"/>
          <p:cNvGrpSpPr/>
          <p:nvPr/>
        </p:nvGrpSpPr>
        <p:grpSpPr>
          <a:xfrm>
            <a:off x="250825" y="2787650"/>
            <a:ext cx="1201738" cy="71438"/>
            <a:chOff x="4759" y="1740"/>
            <a:chExt cx="757" cy="45"/>
          </a:xfrm>
        </p:grpSpPr>
        <p:sp>
          <p:nvSpPr>
            <p:cNvPr id="14524" name="Rectangle 4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525" name="Rectangle 5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518" name="Group 6"/>
          <p:cNvGrpSpPr/>
          <p:nvPr/>
        </p:nvGrpSpPr>
        <p:grpSpPr>
          <a:xfrm>
            <a:off x="3970338" y="3146425"/>
            <a:ext cx="1201737" cy="74613"/>
            <a:chOff x="4477" y="2290"/>
            <a:chExt cx="757" cy="47"/>
          </a:xfrm>
        </p:grpSpPr>
        <p:sp>
          <p:nvSpPr>
            <p:cNvPr id="14522" name="Rectangle 7"/>
            <p:cNvSpPr/>
            <p:nvPr/>
          </p:nvSpPr>
          <p:spPr>
            <a:xfrm>
              <a:off x="4477" y="2290"/>
              <a:ext cx="176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523" name="Rectangle 8"/>
            <p:cNvSpPr/>
            <p:nvPr/>
          </p:nvSpPr>
          <p:spPr>
            <a:xfrm>
              <a:off x="4710" y="2290"/>
              <a:ext cx="524" cy="47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521" name="Group 9"/>
          <p:cNvGrpSpPr/>
          <p:nvPr/>
        </p:nvGrpSpPr>
        <p:grpSpPr>
          <a:xfrm>
            <a:off x="2598738" y="2424113"/>
            <a:ext cx="1201737" cy="74612"/>
            <a:chOff x="3596" y="2055"/>
            <a:chExt cx="757" cy="47"/>
          </a:xfrm>
        </p:grpSpPr>
        <p:sp>
          <p:nvSpPr>
            <p:cNvPr id="14520" name="Rectangle 10"/>
            <p:cNvSpPr/>
            <p:nvPr/>
          </p:nvSpPr>
          <p:spPr>
            <a:xfrm>
              <a:off x="4178" y="2055"/>
              <a:ext cx="175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521" name="Rectangle 11"/>
            <p:cNvSpPr/>
            <p:nvPr/>
          </p:nvSpPr>
          <p:spPr>
            <a:xfrm>
              <a:off x="3596" y="2055"/>
              <a:ext cx="524" cy="4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524" name="Group 12"/>
          <p:cNvGrpSpPr/>
          <p:nvPr/>
        </p:nvGrpSpPr>
        <p:grpSpPr>
          <a:xfrm>
            <a:off x="6516688" y="2316163"/>
            <a:ext cx="1204912" cy="74612"/>
            <a:chOff x="4886" y="1938"/>
            <a:chExt cx="759" cy="47"/>
          </a:xfrm>
        </p:grpSpPr>
        <p:sp>
          <p:nvSpPr>
            <p:cNvPr id="14518" name="Rectangle 13"/>
            <p:cNvSpPr/>
            <p:nvPr/>
          </p:nvSpPr>
          <p:spPr>
            <a:xfrm>
              <a:off x="5468" y="1938"/>
              <a:ext cx="177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519" name="Rectangle 14"/>
            <p:cNvSpPr/>
            <p:nvPr/>
          </p:nvSpPr>
          <p:spPr>
            <a:xfrm>
              <a:off x="4886" y="1938"/>
              <a:ext cx="524" cy="47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527" name="Group 15"/>
          <p:cNvGrpSpPr/>
          <p:nvPr/>
        </p:nvGrpSpPr>
        <p:grpSpPr>
          <a:xfrm>
            <a:off x="4859338" y="1922463"/>
            <a:ext cx="1201737" cy="71437"/>
            <a:chOff x="4759" y="1740"/>
            <a:chExt cx="757" cy="45"/>
          </a:xfrm>
        </p:grpSpPr>
        <p:sp>
          <p:nvSpPr>
            <p:cNvPr id="14516" name="Rectangle 16"/>
            <p:cNvSpPr/>
            <p:nvPr/>
          </p:nvSpPr>
          <p:spPr>
            <a:xfrm>
              <a:off x="5339" y="1740"/>
              <a:ext cx="177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517" name="Rectangle 17"/>
            <p:cNvSpPr/>
            <p:nvPr/>
          </p:nvSpPr>
          <p:spPr>
            <a:xfrm>
              <a:off x="4759" y="1740"/>
              <a:ext cx="522" cy="45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530" name="Group 18"/>
          <p:cNvGrpSpPr/>
          <p:nvPr/>
        </p:nvGrpSpPr>
        <p:grpSpPr>
          <a:xfrm rot="10800000">
            <a:off x="787400" y="2192338"/>
            <a:ext cx="2165350" cy="1082675"/>
            <a:chOff x="1837" y="302"/>
            <a:chExt cx="1364" cy="682"/>
          </a:xfrm>
        </p:grpSpPr>
        <p:sp>
          <p:nvSpPr>
            <p:cNvPr id="14401" name="Freeform 19"/>
            <p:cNvSpPr/>
            <p:nvPr/>
          </p:nvSpPr>
          <p:spPr>
            <a:xfrm>
              <a:off x="1839" y="302"/>
              <a:ext cx="1360" cy="71"/>
            </a:xfrm>
            <a:custGeom>
              <a:avLst/>
              <a:gdLst/>
              <a:ahLst/>
              <a:cxnLst>
                <a:cxn ang="0">
                  <a:pos x="2696" y="140"/>
                </a:cxn>
                <a:cxn ang="0">
                  <a:pos x="0" y="120"/>
                </a:cxn>
                <a:cxn ang="0">
                  <a:pos x="121" y="0"/>
                </a:cxn>
                <a:cxn ang="0">
                  <a:pos x="2575" y="20"/>
                </a:cxn>
                <a:cxn ang="0">
                  <a:pos x="2696" y="140"/>
                </a:cxn>
              </a:cxnLst>
              <a:pathLst>
                <a:path w="686" h="36">
                  <a:moveTo>
                    <a:pt x="686" y="36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13"/>
                    <a:pt x="14" y="0"/>
                    <a:pt x="31" y="0"/>
                  </a:cubicBezTo>
                  <a:cubicBezTo>
                    <a:pt x="655" y="5"/>
                    <a:pt x="655" y="5"/>
                    <a:pt x="655" y="5"/>
                  </a:cubicBezTo>
                  <a:cubicBezTo>
                    <a:pt x="672" y="5"/>
                    <a:pt x="686" y="19"/>
                    <a:pt x="686" y="36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02" name="Freeform 20"/>
            <p:cNvSpPr/>
            <p:nvPr/>
          </p:nvSpPr>
          <p:spPr>
            <a:xfrm>
              <a:off x="1920" y="363"/>
              <a:ext cx="1192" cy="621"/>
            </a:xfrm>
            <a:custGeom>
              <a:avLst/>
              <a:gdLst/>
              <a:ahLst/>
              <a:cxnLst>
                <a:cxn ang="0">
                  <a:pos x="2277" y="1232"/>
                </a:cxn>
                <a:cxn ang="0">
                  <a:pos x="75" y="1212"/>
                </a:cxn>
                <a:cxn ang="0">
                  <a:pos x="0" y="1137"/>
                </a:cxn>
                <a:cxn ang="0">
                  <a:pos x="8" y="0"/>
                </a:cxn>
                <a:cxn ang="0">
                  <a:pos x="2364" y="20"/>
                </a:cxn>
                <a:cxn ang="0">
                  <a:pos x="2356" y="1157"/>
                </a:cxn>
                <a:cxn ang="0">
                  <a:pos x="2277" y="1232"/>
                </a:cxn>
              </a:cxnLst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4"/>
                    <a:pt x="599" y="294"/>
                    <a:pt x="599" y="294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03" name="Freeform 21"/>
            <p:cNvSpPr/>
            <p:nvPr/>
          </p:nvSpPr>
          <p:spPr>
            <a:xfrm>
              <a:off x="1900" y="340"/>
              <a:ext cx="1192" cy="620"/>
            </a:xfrm>
            <a:custGeom>
              <a:avLst/>
              <a:gdLst/>
              <a:ahLst/>
              <a:cxnLst>
                <a:cxn ang="0">
                  <a:pos x="2277" y="1228"/>
                </a:cxn>
                <a:cxn ang="0">
                  <a:pos x="75" y="1208"/>
                </a:cxn>
                <a:cxn ang="0">
                  <a:pos x="0" y="1129"/>
                </a:cxn>
                <a:cxn ang="0">
                  <a:pos x="8" y="0"/>
                </a:cxn>
                <a:cxn ang="0">
                  <a:pos x="2364" y="20"/>
                </a:cxn>
                <a:cxn ang="0">
                  <a:pos x="2356" y="1149"/>
                </a:cxn>
                <a:cxn ang="0">
                  <a:pos x="2277" y="1228"/>
                </a:cxn>
              </a:cxnLst>
              <a:pathLst>
                <a:path w="601" h="313">
                  <a:moveTo>
                    <a:pt x="579" y="313"/>
                  </a:moveTo>
                  <a:cubicBezTo>
                    <a:pt x="19" y="308"/>
                    <a:pt x="19" y="308"/>
                    <a:pt x="19" y="308"/>
                  </a:cubicBezTo>
                  <a:cubicBezTo>
                    <a:pt x="8" y="308"/>
                    <a:pt x="0" y="299"/>
                    <a:pt x="0" y="28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01" y="5"/>
                    <a:pt x="601" y="5"/>
                    <a:pt x="601" y="5"/>
                  </a:cubicBezTo>
                  <a:cubicBezTo>
                    <a:pt x="599" y="293"/>
                    <a:pt x="599" y="293"/>
                    <a:pt x="599" y="293"/>
                  </a:cubicBezTo>
                  <a:cubicBezTo>
                    <a:pt x="599" y="304"/>
                    <a:pt x="590" y="313"/>
                    <a:pt x="579" y="313"/>
                  </a:cubicBezTo>
                </a:path>
              </a:pathLst>
            </a:custGeom>
            <a:solidFill>
              <a:srgbClr val="F5EBE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04" name="Freeform 22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1A1A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05" name="Freeform 23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188" y="14"/>
                </a:cxn>
                <a:cxn ang="0">
                  <a:pos x="1188" y="1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"/>
                </a:cxn>
              </a:cxnLst>
              <a:pathLst>
                <a:path w="1188" h="14">
                  <a:moveTo>
                    <a:pt x="0" y="2"/>
                  </a:move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4"/>
                  </a:lnTo>
                  <a:lnTo>
                    <a:pt x="1188" y="14"/>
                  </a:lnTo>
                  <a:lnTo>
                    <a:pt x="1188" y="1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06" name="Freeform 24"/>
            <p:cNvSpPr>
              <a:spLocks noEditPoints="1"/>
            </p:cNvSpPr>
            <p:nvPr/>
          </p:nvSpPr>
          <p:spPr>
            <a:xfrm>
              <a:off x="1837" y="348"/>
              <a:ext cx="1364" cy="27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2696" y="19"/>
                </a:cxn>
                <a:cxn ang="0">
                  <a:pos x="2700" y="48"/>
                </a:cxn>
                <a:cxn ang="0">
                  <a:pos x="2528" y="48"/>
                </a:cxn>
                <a:cxn ang="0">
                  <a:pos x="2528" y="48"/>
                </a:cxn>
                <a:cxn ang="0">
                  <a:pos x="2528" y="52"/>
                </a:cxn>
                <a:cxn ang="0">
                  <a:pos x="2528" y="52"/>
                </a:cxn>
                <a:cxn ang="0">
                  <a:pos x="2704" y="52"/>
                </a:cxn>
                <a:cxn ang="0">
                  <a:pos x="2704" y="19"/>
                </a:cxn>
                <a:cxn ang="0">
                  <a:pos x="2696" y="19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29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172" y="33"/>
                </a:cxn>
                <a:cxn ang="0">
                  <a:pos x="172" y="29"/>
                </a:cxn>
                <a:cxn ang="0">
                  <a:pos x="172" y="29"/>
                </a:cxn>
                <a:cxn ang="0">
                  <a:pos x="4" y="29"/>
                </a:cxn>
                <a:cxn ang="0">
                  <a:pos x="8" y="0"/>
                </a:cxn>
                <a:cxn ang="0">
                  <a:pos x="0" y="0"/>
                </a:cxn>
              </a:cxnLst>
              <a:pathLst>
                <a:path w="688" h="14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moveTo>
                    <a:pt x="686" y="5"/>
                  </a:moveTo>
                  <a:cubicBezTo>
                    <a:pt x="686" y="8"/>
                    <a:pt x="687" y="10"/>
                    <a:pt x="687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3"/>
                    <a:pt x="643" y="13"/>
                    <a:pt x="643" y="13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43" y="14"/>
                    <a:pt x="643" y="14"/>
                    <a:pt x="643" y="14"/>
                  </a:cubicBezTo>
                  <a:cubicBezTo>
                    <a:pt x="688" y="14"/>
                    <a:pt x="688" y="14"/>
                    <a:pt x="688" y="14"/>
                  </a:cubicBezTo>
                  <a:cubicBezTo>
                    <a:pt x="688" y="5"/>
                    <a:pt x="688" y="5"/>
                    <a:pt x="688" y="5"/>
                  </a:cubicBezTo>
                  <a:cubicBezTo>
                    <a:pt x="686" y="5"/>
                    <a:pt x="686" y="5"/>
                    <a:pt x="686" y="5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"/>
                    <a:pt x="1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07" name="Freeform 25"/>
            <p:cNvSpPr/>
            <p:nvPr/>
          </p:nvSpPr>
          <p:spPr>
            <a:xfrm>
              <a:off x="1839" y="348"/>
              <a:ext cx="1360" cy="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9"/>
                </a:cxn>
                <a:cxn ang="0">
                  <a:pos x="169" y="29"/>
                </a:cxn>
                <a:cxn ang="0">
                  <a:pos x="169" y="25"/>
                </a:cxn>
                <a:cxn ang="0">
                  <a:pos x="2524" y="44"/>
                </a:cxn>
                <a:cxn ang="0">
                  <a:pos x="2524" y="48"/>
                </a:cxn>
                <a:cxn ang="0">
                  <a:pos x="2696" y="48"/>
                </a:cxn>
                <a:cxn ang="0">
                  <a:pos x="2692" y="19"/>
                </a:cxn>
                <a:cxn ang="0">
                  <a:pos x="4" y="0"/>
                </a:cxn>
              </a:cxnLst>
              <a:pathLst>
                <a:path w="686" h="13">
                  <a:moveTo>
                    <a:pt x="1" y="0"/>
                  </a:moveTo>
                  <a:cubicBezTo>
                    <a:pt x="0" y="2"/>
                    <a:pt x="0" y="5"/>
                    <a:pt x="0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642" y="12"/>
                    <a:pt x="642" y="12"/>
                    <a:pt x="642" y="12"/>
                  </a:cubicBezTo>
                  <a:cubicBezTo>
                    <a:pt x="642" y="13"/>
                    <a:pt x="642" y="13"/>
                    <a:pt x="642" y="13"/>
                  </a:cubicBezTo>
                  <a:cubicBezTo>
                    <a:pt x="686" y="13"/>
                    <a:pt x="686" y="13"/>
                    <a:pt x="686" y="13"/>
                  </a:cubicBezTo>
                  <a:cubicBezTo>
                    <a:pt x="686" y="10"/>
                    <a:pt x="685" y="8"/>
                    <a:pt x="685" y="5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08" name="Freeform 26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close/>
                  <a:moveTo>
                    <a:pt x="20" y="0"/>
                  </a:moveTo>
                  <a:lnTo>
                    <a:pt x="20" y="0"/>
                  </a:lnTo>
                  <a:close/>
                </a:path>
              </a:pathLst>
            </a:custGeom>
            <a:solidFill>
              <a:srgbClr val="D0D0D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09" name="Freeform 27"/>
            <p:cNvSpPr>
              <a:spLocks noEditPoints="1"/>
            </p:cNvSpPr>
            <p:nvPr/>
          </p:nvSpPr>
          <p:spPr>
            <a:xfrm>
              <a:off x="3092" y="373"/>
              <a:ext cx="2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2"/>
                  </a:lnTo>
                  <a:lnTo>
                    <a:pt x="0" y="2"/>
                  </a:lnTo>
                  <a:moveTo>
                    <a:pt x="20" y="0"/>
                  </a:moveTo>
                  <a:lnTo>
                    <a:pt x="2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10" name="Freeform 28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close/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BC6C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11" name="Freeform 29"/>
            <p:cNvSpPr>
              <a:spLocks noEditPoints="1"/>
            </p:cNvSpPr>
            <p:nvPr/>
          </p:nvSpPr>
          <p:spPr>
            <a:xfrm>
              <a:off x="1924" y="363"/>
              <a:ext cx="1168" cy="12"/>
            </a:xfrm>
            <a:custGeom>
              <a:avLst/>
              <a:gdLst/>
              <a:ahLst/>
              <a:cxnLst>
                <a:cxn ang="0">
                  <a:pos x="527" y="6"/>
                </a:cxn>
                <a:cxn ang="0">
                  <a:pos x="1168" y="12"/>
                </a:cxn>
                <a:cxn ang="0">
                  <a:pos x="1168" y="12"/>
                </a:cxn>
                <a:cxn ang="0">
                  <a:pos x="527" y="6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pathLst>
                <a:path w="1168" h="12">
                  <a:moveTo>
                    <a:pt x="527" y="6"/>
                  </a:moveTo>
                  <a:lnTo>
                    <a:pt x="1168" y="12"/>
                  </a:lnTo>
                  <a:lnTo>
                    <a:pt x="527" y="6"/>
                  </a:lnTo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12" name="Freeform 30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13" name="Freeform 31"/>
            <p:cNvSpPr/>
            <p:nvPr/>
          </p:nvSpPr>
          <p:spPr>
            <a:xfrm>
              <a:off x="1924" y="361"/>
              <a:ext cx="118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27" y="8"/>
                </a:cxn>
                <a:cxn ang="0">
                  <a:pos x="1168" y="14"/>
                </a:cxn>
                <a:cxn ang="0">
                  <a:pos x="1188" y="14"/>
                </a:cxn>
                <a:cxn ang="0">
                  <a:pos x="1188" y="12"/>
                </a:cxn>
                <a:cxn ang="0">
                  <a:pos x="1188" y="12"/>
                </a:cxn>
                <a:cxn ang="0">
                  <a:pos x="1188" y="10"/>
                </a:cxn>
                <a:cxn ang="0">
                  <a:pos x="0" y="0"/>
                </a:cxn>
              </a:cxnLst>
              <a:pathLst>
                <a:path w="1188" h="14">
                  <a:moveTo>
                    <a:pt x="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527" y="8"/>
                  </a:lnTo>
                  <a:lnTo>
                    <a:pt x="1168" y="14"/>
                  </a:lnTo>
                  <a:lnTo>
                    <a:pt x="1188" y="14"/>
                  </a:lnTo>
                  <a:lnTo>
                    <a:pt x="1188" y="12"/>
                  </a:lnTo>
                  <a:lnTo>
                    <a:pt x="1188" y="1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14" name="Freeform 32"/>
            <p:cNvSpPr/>
            <p:nvPr/>
          </p:nvSpPr>
          <p:spPr>
            <a:xfrm>
              <a:off x="2265" y="798"/>
              <a:ext cx="250" cy="130"/>
            </a:xfrm>
            <a:custGeom>
              <a:avLst/>
              <a:gdLst/>
              <a:ahLst/>
              <a:cxnLst>
                <a:cxn ang="0">
                  <a:pos x="248" y="130"/>
                </a:cxn>
                <a:cxn ang="0">
                  <a:pos x="0" y="128"/>
                </a:cxn>
                <a:cxn ang="0">
                  <a:pos x="2" y="0"/>
                </a:cxn>
                <a:cxn ang="0">
                  <a:pos x="250" y="2"/>
                </a:cxn>
                <a:cxn ang="0">
                  <a:pos x="248" y="130"/>
                </a:cxn>
              </a:cxnLst>
              <a:pathLst>
                <a:path w="250" h="130">
                  <a:moveTo>
                    <a:pt x="248" y="130"/>
                  </a:moveTo>
                  <a:lnTo>
                    <a:pt x="0" y="128"/>
                  </a:lnTo>
                  <a:lnTo>
                    <a:pt x="2" y="0"/>
                  </a:lnTo>
                  <a:lnTo>
                    <a:pt x="250" y="2"/>
                  </a:lnTo>
                  <a:lnTo>
                    <a:pt x="248" y="130"/>
                  </a:lnTo>
                  <a:close/>
                </a:path>
              </a:pathLst>
            </a:custGeom>
            <a:solidFill>
              <a:srgbClr val="E3D8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15" name="Freeform 33"/>
            <p:cNvSpPr/>
            <p:nvPr/>
          </p:nvSpPr>
          <p:spPr>
            <a:xfrm>
              <a:off x="2265" y="796"/>
              <a:ext cx="250" cy="134"/>
            </a:xfrm>
            <a:custGeom>
              <a:avLst/>
              <a:gdLst/>
              <a:ahLst/>
              <a:cxnLst>
                <a:cxn ang="0">
                  <a:pos x="248" y="132"/>
                </a:cxn>
                <a:cxn ang="0">
                  <a:pos x="248" y="132"/>
                </a:cxn>
                <a:cxn ang="0">
                  <a:pos x="2" y="130"/>
                </a:cxn>
                <a:cxn ang="0">
                  <a:pos x="4" y="2"/>
                </a:cxn>
                <a:cxn ang="0">
                  <a:pos x="248" y="4"/>
                </a:cxn>
                <a:cxn ang="0">
                  <a:pos x="246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48" y="132"/>
                </a:cxn>
                <a:cxn ang="0">
                  <a:pos x="250" y="132"/>
                </a:cxn>
                <a:cxn ang="0">
                  <a:pos x="250" y="2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250" y="134"/>
                </a:cxn>
                <a:cxn ang="0">
                  <a:pos x="250" y="132"/>
                </a:cxn>
                <a:cxn ang="0">
                  <a:pos x="248" y="132"/>
                </a:cxn>
              </a:cxnLst>
              <a:pathLst>
                <a:path w="250" h="134">
                  <a:moveTo>
                    <a:pt x="248" y="132"/>
                  </a:moveTo>
                  <a:lnTo>
                    <a:pt x="248" y="132"/>
                  </a:lnTo>
                  <a:lnTo>
                    <a:pt x="2" y="130"/>
                  </a:lnTo>
                  <a:lnTo>
                    <a:pt x="4" y="2"/>
                  </a:lnTo>
                  <a:lnTo>
                    <a:pt x="248" y="4"/>
                  </a:lnTo>
                  <a:lnTo>
                    <a:pt x="246" y="132"/>
                  </a:lnTo>
                  <a:lnTo>
                    <a:pt x="248" y="132"/>
                  </a:lnTo>
                  <a:lnTo>
                    <a:pt x="250" y="132"/>
                  </a:lnTo>
                  <a:lnTo>
                    <a:pt x="250" y="2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250" y="134"/>
                  </a:lnTo>
                  <a:lnTo>
                    <a:pt x="250" y="132"/>
                  </a:lnTo>
                  <a:lnTo>
                    <a:pt x="248" y="132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16" name="Freeform 34"/>
            <p:cNvSpPr/>
            <p:nvPr/>
          </p:nvSpPr>
          <p:spPr>
            <a:xfrm>
              <a:off x="2265" y="800"/>
              <a:ext cx="250" cy="130"/>
            </a:xfrm>
            <a:custGeom>
              <a:avLst/>
              <a:gdLst/>
              <a:ahLst/>
              <a:cxnLst>
                <a:cxn ang="0">
                  <a:pos x="250" y="130"/>
                </a:cxn>
                <a:cxn ang="0">
                  <a:pos x="0" y="128"/>
                </a:cxn>
                <a:cxn ang="0">
                  <a:pos x="0" y="126"/>
                </a:cxn>
                <a:cxn ang="0">
                  <a:pos x="246" y="128"/>
                </a:cxn>
                <a:cxn ang="0">
                  <a:pos x="248" y="0"/>
                </a:cxn>
                <a:cxn ang="0">
                  <a:pos x="250" y="0"/>
                </a:cxn>
                <a:cxn ang="0">
                  <a:pos x="250" y="130"/>
                </a:cxn>
              </a:cxnLst>
              <a:pathLst>
                <a:path w="250" h="130">
                  <a:moveTo>
                    <a:pt x="250" y="130"/>
                  </a:moveTo>
                  <a:lnTo>
                    <a:pt x="0" y="128"/>
                  </a:lnTo>
                  <a:lnTo>
                    <a:pt x="0" y="126"/>
                  </a:lnTo>
                  <a:lnTo>
                    <a:pt x="246" y="128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0" y="13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17" name="Freeform 35"/>
            <p:cNvSpPr/>
            <p:nvPr/>
          </p:nvSpPr>
          <p:spPr>
            <a:xfrm>
              <a:off x="1974" y="439"/>
              <a:ext cx="1086" cy="339"/>
            </a:xfrm>
            <a:custGeom>
              <a:avLst/>
              <a:gdLst/>
              <a:ahLst/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  <a:close/>
                </a:path>
              </a:pathLst>
            </a:custGeom>
            <a:solidFill>
              <a:srgbClr val="E3D8D8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18" name="Freeform 36"/>
            <p:cNvSpPr/>
            <p:nvPr/>
          </p:nvSpPr>
          <p:spPr>
            <a:xfrm>
              <a:off x="1974" y="439"/>
              <a:ext cx="1086" cy="339"/>
            </a:xfrm>
            <a:custGeom>
              <a:avLst/>
              <a:gdLst/>
              <a:ahLst/>
              <a:cxnLst>
                <a:cxn ang="0">
                  <a:pos x="1084" y="339"/>
                </a:cxn>
                <a:cxn ang="0">
                  <a:pos x="0" y="329"/>
                </a:cxn>
                <a:cxn ang="0">
                  <a:pos x="2" y="0"/>
                </a:cxn>
                <a:cxn ang="0">
                  <a:pos x="1086" y="10"/>
                </a:cxn>
                <a:cxn ang="0">
                  <a:pos x="1084" y="339"/>
                </a:cxn>
              </a:cxnLst>
              <a:pathLst>
                <a:path w="1086" h="339">
                  <a:moveTo>
                    <a:pt x="1084" y="339"/>
                  </a:moveTo>
                  <a:lnTo>
                    <a:pt x="0" y="329"/>
                  </a:lnTo>
                  <a:lnTo>
                    <a:pt x="2" y="0"/>
                  </a:lnTo>
                  <a:lnTo>
                    <a:pt x="1086" y="10"/>
                  </a:lnTo>
                  <a:lnTo>
                    <a:pt x="1084" y="339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19" name="Freeform 37"/>
            <p:cNvSpPr/>
            <p:nvPr/>
          </p:nvSpPr>
          <p:spPr>
            <a:xfrm>
              <a:off x="1968" y="435"/>
              <a:ext cx="1098" cy="347"/>
            </a:xfrm>
            <a:custGeom>
              <a:avLst/>
              <a:gdLst/>
              <a:ahLst/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20" name="Freeform 38"/>
            <p:cNvSpPr/>
            <p:nvPr/>
          </p:nvSpPr>
          <p:spPr>
            <a:xfrm>
              <a:off x="1968" y="435"/>
              <a:ext cx="1098" cy="347"/>
            </a:xfrm>
            <a:custGeom>
              <a:avLst/>
              <a:gdLst/>
              <a:ahLst/>
              <a:cxnLst>
                <a:cxn ang="0">
                  <a:pos x="1090" y="343"/>
                </a:cxn>
                <a:cxn ang="0">
                  <a:pos x="1090" y="337"/>
                </a:cxn>
                <a:cxn ang="0">
                  <a:pos x="10" y="329"/>
                </a:cxn>
                <a:cxn ang="0">
                  <a:pos x="14" y="10"/>
                </a:cxn>
                <a:cxn ang="0">
                  <a:pos x="1086" y="18"/>
                </a:cxn>
                <a:cxn ang="0">
                  <a:pos x="1084" y="343"/>
                </a:cxn>
                <a:cxn ang="0">
                  <a:pos x="1090" y="343"/>
                </a:cxn>
                <a:cxn ang="0">
                  <a:pos x="1090" y="337"/>
                </a:cxn>
                <a:cxn ang="0">
                  <a:pos x="1090" y="343"/>
                </a:cxn>
                <a:cxn ang="0">
                  <a:pos x="1094" y="343"/>
                </a:cxn>
                <a:cxn ang="0">
                  <a:pos x="1098" y="8"/>
                </a:cxn>
                <a:cxn ang="0">
                  <a:pos x="2" y="0"/>
                </a:cxn>
                <a:cxn ang="0">
                  <a:pos x="0" y="339"/>
                </a:cxn>
                <a:cxn ang="0">
                  <a:pos x="1094" y="347"/>
                </a:cxn>
                <a:cxn ang="0">
                  <a:pos x="1094" y="343"/>
                </a:cxn>
                <a:cxn ang="0">
                  <a:pos x="1090" y="343"/>
                </a:cxn>
              </a:cxnLst>
              <a:pathLst>
                <a:path w="1098" h="347">
                  <a:moveTo>
                    <a:pt x="1090" y="343"/>
                  </a:moveTo>
                  <a:lnTo>
                    <a:pt x="1090" y="337"/>
                  </a:lnTo>
                  <a:lnTo>
                    <a:pt x="10" y="329"/>
                  </a:lnTo>
                  <a:lnTo>
                    <a:pt x="14" y="10"/>
                  </a:lnTo>
                  <a:lnTo>
                    <a:pt x="1086" y="18"/>
                  </a:lnTo>
                  <a:lnTo>
                    <a:pt x="1084" y="343"/>
                  </a:lnTo>
                  <a:lnTo>
                    <a:pt x="1090" y="343"/>
                  </a:lnTo>
                  <a:lnTo>
                    <a:pt x="1090" y="337"/>
                  </a:lnTo>
                  <a:lnTo>
                    <a:pt x="1090" y="343"/>
                  </a:lnTo>
                  <a:lnTo>
                    <a:pt x="1094" y="343"/>
                  </a:lnTo>
                  <a:lnTo>
                    <a:pt x="1098" y="8"/>
                  </a:lnTo>
                  <a:lnTo>
                    <a:pt x="2" y="0"/>
                  </a:lnTo>
                  <a:lnTo>
                    <a:pt x="0" y="339"/>
                  </a:lnTo>
                  <a:lnTo>
                    <a:pt x="1094" y="347"/>
                  </a:lnTo>
                  <a:lnTo>
                    <a:pt x="1094" y="343"/>
                  </a:lnTo>
                  <a:lnTo>
                    <a:pt x="1090" y="343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21" name="Freeform 39"/>
            <p:cNvSpPr/>
            <p:nvPr/>
          </p:nvSpPr>
          <p:spPr>
            <a:xfrm>
              <a:off x="1974" y="449"/>
              <a:ext cx="1092" cy="333"/>
            </a:xfrm>
            <a:custGeom>
              <a:avLst/>
              <a:gdLst/>
              <a:ahLst/>
              <a:cxnLst>
                <a:cxn ang="0">
                  <a:pos x="1088" y="333"/>
                </a:cxn>
                <a:cxn ang="0">
                  <a:pos x="0" y="325"/>
                </a:cxn>
                <a:cxn ang="0">
                  <a:pos x="0" y="315"/>
                </a:cxn>
                <a:cxn ang="0">
                  <a:pos x="1078" y="323"/>
                </a:cxn>
                <a:cxn ang="0">
                  <a:pos x="1080" y="0"/>
                </a:cxn>
                <a:cxn ang="0">
                  <a:pos x="1092" y="0"/>
                </a:cxn>
                <a:cxn ang="0">
                  <a:pos x="1088" y="333"/>
                </a:cxn>
              </a:cxnLst>
              <a:pathLst>
                <a:path w="1092" h="333">
                  <a:moveTo>
                    <a:pt x="1088" y="333"/>
                  </a:moveTo>
                  <a:lnTo>
                    <a:pt x="0" y="325"/>
                  </a:lnTo>
                  <a:lnTo>
                    <a:pt x="0" y="315"/>
                  </a:lnTo>
                  <a:lnTo>
                    <a:pt x="1078" y="323"/>
                  </a:lnTo>
                  <a:lnTo>
                    <a:pt x="1080" y="0"/>
                  </a:lnTo>
                  <a:lnTo>
                    <a:pt x="1092" y="0"/>
                  </a:lnTo>
                  <a:lnTo>
                    <a:pt x="1088" y="333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22" name="Freeform 40"/>
            <p:cNvSpPr/>
            <p:nvPr/>
          </p:nvSpPr>
          <p:spPr>
            <a:xfrm>
              <a:off x="2001" y="530"/>
              <a:ext cx="64" cy="50"/>
            </a:xfrm>
            <a:custGeom>
              <a:avLst/>
              <a:gdLst/>
              <a:ahLst/>
              <a:cxnLst>
                <a:cxn ang="0">
                  <a:pos x="128" y="100"/>
                </a:cxn>
                <a:cxn ang="0">
                  <a:pos x="0" y="9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23" name="Freeform 41"/>
            <p:cNvSpPr>
              <a:spLocks noEditPoints="1"/>
            </p:cNvSpPr>
            <p:nvPr/>
          </p:nvSpPr>
          <p:spPr>
            <a:xfrm>
              <a:off x="1999" y="528"/>
              <a:ext cx="70" cy="52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40" y="88"/>
                </a:cxn>
                <a:cxn ang="0">
                  <a:pos x="140" y="16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8"/>
                </a:cxn>
                <a:cxn ang="0">
                  <a:pos x="128" y="80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0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24" name="Freeform 42"/>
            <p:cNvSpPr/>
            <p:nvPr/>
          </p:nvSpPr>
          <p:spPr>
            <a:xfrm>
              <a:off x="2085" y="530"/>
              <a:ext cx="63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25" name="Freeform 43"/>
            <p:cNvSpPr>
              <a:spLocks noEditPoints="1"/>
            </p:cNvSpPr>
            <p:nvPr/>
          </p:nvSpPr>
          <p:spPr>
            <a:xfrm>
              <a:off x="2083" y="528"/>
              <a:ext cx="67" cy="5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8"/>
                </a:cxn>
                <a:cxn ang="0">
                  <a:pos x="12" y="104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0" y="28"/>
                </a:cxn>
                <a:cxn ang="0">
                  <a:pos x="120" y="84"/>
                </a:cxn>
                <a:cxn ang="0">
                  <a:pos x="108" y="100"/>
                </a:cxn>
                <a:cxn ang="0">
                  <a:pos x="20" y="100"/>
                </a:cxn>
                <a:cxn ang="0">
                  <a:pos x="8" y="80"/>
                </a:cxn>
                <a:cxn ang="0">
                  <a:pos x="8" y="28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1" y="4"/>
                    <a:pt x="31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26" name="Freeform 44"/>
            <p:cNvSpPr/>
            <p:nvPr/>
          </p:nvSpPr>
          <p:spPr>
            <a:xfrm>
              <a:off x="2166" y="530"/>
              <a:ext cx="65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4" y="100"/>
                </a:cxn>
              </a:cxnLst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27" name="Freeform 45"/>
            <p:cNvSpPr>
              <a:spLocks noEditPoints="1"/>
            </p:cNvSpPr>
            <p:nvPr/>
          </p:nvSpPr>
          <p:spPr>
            <a:xfrm>
              <a:off x="2164" y="528"/>
              <a:ext cx="69" cy="5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8" y="28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28" name="Freeform 46"/>
            <p:cNvSpPr/>
            <p:nvPr/>
          </p:nvSpPr>
          <p:spPr>
            <a:xfrm>
              <a:off x="2249" y="532"/>
              <a:ext cx="64" cy="50"/>
            </a:xfrm>
            <a:custGeom>
              <a:avLst/>
              <a:gdLst/>
              <a:ahLst/>
              <a:cxnLst>
                <a:cxn ang="0">
                  <a:pos x="128" y="100"/>
                </a:cxn>
                <a:cxn ang="0">
                  <a:pos x="0" y="9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29" name="Freeform 47"/>
            <p:cNvSpPr>
              <a:spLocks noEditPoints="1"/>
            </p:cNvSpPr>
            <p:nvPr/>
          </p:nvSpPr>
          <p:spPr>
            <a:xfrm>
              <a:off x="2247" y="530"/>
              <a:ext cx="70" cy="52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40" y="88"/>
                </a:cxn>
                <a:cxn ang="0">
                  <a:pos x="140" y="16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8"/>
                </a:cxn>
                <a:cxn ang="0">
                  <a:pos x="128" y="80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0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30" name="Freeform 48"/>
            <p:cNvSpPr/>
            <p:nvPr/>
          </p:nvSpPr>
          <p:spPr>
            <a:xfrm>
              <a:off x="2333" y="532"/>
              <a:ext cx="63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100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31" name="Freeform 49"/>
            <p:cNvSpPr>
              <a:spLocks noEditPoints="1"/>
            </p:cNvSpPr>
            <p:nvPr/>
          </p:nvSpPr>
          <p:spPr>
            <a:xfrm>
              <a:off x="2331" y="530"/>
              <a:ext cx="67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16" y="104"/>
                </a:cxn>
                <a:cxn ang="0">
                  <a:pos x="132" y="84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0" y="80"/>
                </a:cxn>
                <a:cxn ang="0">
                  <a:pos x="108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32" name="Freeform 50"/>
            <p:cNvSpPr/>
            <p:nvPr/>
          </p:nvSpPr>
          <p:spPr>
            <a:xfrm>
              <a:off x="2414" y="532"/>
              <a:ext cx="65" cy="50"/>
            </a:xfrm>
            <a:custGeom>
              <a:avLst/>
              <a:gdLst/>
              <a:ahLst/>
              <a:cxnLst>
                <a:cxn ang="0">
                  <a:pos x="124" y="100"/>
                </a:cxn>
                <a:cxn ang="0">
                  <a:pos x="0" y="100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4" y="100"/>
                </a:cxn>
              </a:cxnLst>
              <a:pathLst>
                <a:path w="33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33" name="Freeform 51"/>
            <p:cNvSpPr>
              <a:spLocks noEditPoints="1"/>
            </p:cNvSpPr>
            <p:nvPr/>
          </p:nvSpPr>
          <p:spPr>
            <a:xfrm>
              <a:off x="2412" y="530"/>
              <a:ext cx="69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80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34" name="Freeform 52"/>
            <p:cNvSpPr/>
            <p:nvPr/>
          </p:nvSpPr>
          <p:spPr>
            <a:xfrm>
              <a:off x="2497" y="534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35" name="Freeform 53"/>
            <p:cNvSpPr>
              <a:spLocks noEditPoints="1"/>
            </p:cNvSpPr>
            <p:nvPr/>
          </p:nvSpPr>
          <p:spPr>
            <a:xfrm>
              <a:off x="2495" y="532"/>
              <a:ext cx="69" cy="51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16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4" y="77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77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36" name="Freeform 54"/>
            <p:cNvSpPr/>
            <p:nvPr/>
          </p:nvSpPr>
          <p:spPr>
            <a:xfrm>
              <a:off x="2580" y="534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37" name="Freeform 55"/>
            <p:cNvSpPr>
              <a:spLocks noEditPoints="1"/>
            </p:cNvSpPr>
            <p:nvPr/>
          </p:nvSpPr>
          <p:spPr>
            <a:xfrm>
              <a:off x="2578" y="532"/>
              <a:ext cx="68" cy="53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7"/>
                </a:cxn>
                <a:cxn ang="0">
                  <a:pos x="124" y="80"/>
                </a:cxn>
                <a:cxn ang="0">
                  <a:pos x="112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38" name="Freeform 56"/>
            <p:cNvSpPr/>
            <p:nvPr/>
          </p:nvSpPr>
          <p:spPr>
            <a:xfrm>
              <a:off x="2659" y="531"/>
              <a:ext cx="65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128" y="4"/>
                </a:cxn>
                <a:cxn ang="0">
                  <a:pos x="128" y="96"/>
                </a:cxn>
              </a:cxnLst>
              <a:pathLst>
                <a:path w="33" h="25">
                  <a:moveTo>
                    <a:pt x="33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25"/>
                    <a:pt x="33" y="25"/>
                    <a:pt x="33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39" name="Freeform 57"/>
            <p:cNvSpPr>
              <a:spLocks noEditPoints="1"/>
            </p:cNvSpPr>
            <p:nvPr/>
          </p:nvSpPr>
          <p:spPr>
            <a:xfrm>
              <a:off x="2660" y="532"/>
              <a:ext cx="69" cy="5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4" y="20"/>
                </a:cxn>
                <a:cxn ang="0">
                  <a:pos x="4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12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80"/>
                </a:cxn>
                <a:cxn ang="0">
                  <a:pos x="12" y="27"/>
                </a:cxn>
                <a:cxn ang="0">
                  <a:pos x="24" y="8"/>
                </a:cxn>
              </a:cxnLst>
              <a:pathLst>
                <a:path w="35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31" y="3"/>
                    <a:pt x="32" y="5"/>
                    <a:pt x="32" y="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6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40" name="Freeform 58"/>
            <p:cNvSpPr/>
            <p:nvPr/>
          </p:nvSpPr>
          <p:spPr>
            <a:xfrm>
              <a:off x="2745" y="536"/>
              <a:ext cx="63" cy="49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0" y="9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24" y="0"/>
                </a:cxn>
                <a:cxn ang="0">
                  <a:pos x="124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5"/>
                    <a:pt x="32" y="25"/>
                    <a:pt x="32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41" name="Freeform 59"/>
            <p:cNvSpPr>
              <a:spLocks noEditPoints="1"/>
            </p:cNvSpPr>
            <p:nvPr/>
          </p:nvSpPr>
          <p:spPr>
            <a:xfrm>
              <a:off x="2743" y="534"/>
              <a:ext cx="69" cy="51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16"/>
                </a:cxn>
                <a:cxn ang="0">
                  <a:pos x="120" y="0"/>
                </a:cxn>
                <a:cxn ang="0">
                  <a:pos x="24" y="8"/>
                </a:cxn>
                <a:cxn ang="0">
                  <a:pos x="108" y="8"/>
                </a:cxn>
                <a:cxn ang="0">
                  <a:pos x="124" y="27"/>
                </a:cxn>
                <a:cxn ang="0">
                  <a:pos x="124" y="77"/>
                </a:cxn>
                <a:cxn ang="0">
                  <a:pos x="108" y="96"/>
                </a:cxn>
                <a:cxn ang="0">
                  <a:pos x="24" y="96"/>
                </a:cxn>
                <a:cxn ang="0">
                  <a:pos x="8" y="77"/>
                </a:cxn>
                <a:cxn ang="0">
                  <a:pos x="8" y="24"/>
                </a:cxn>
                <a:cxn ang="0">
                  <a:pos x="24" y="8"/>
                </a:cxn>
              </a:cxnLst>
              <a:pathLst>
                <a:path w="35" h="26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4" y="2"/>
                    <a:pt x="6" y="2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42" name="Freeform 60"/>
            <p:cNvSpPr/>
            <p:nvPr/>
          </p:nvSpPr>
          <p:spPr>
            <a:xfrm>
              <a:off x="2828" y="536"/>
              <a:ext cx="64" cy="49"/>
            </a:xfrm>
            <a:custGeom>
              <a:avLst/>
              <a:gdLst/>
              <a:ahLst/>
              <a:cxnLst>
                <a:cxn ang="0">
                  <a:pos x="128" y="96"/>
                </a:cxn>
                <a:cxn ang="0">
                  <a:pos x="0" y="9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8" y="0"/>
                </a:cxn>
                <a:cxn ang="0">
                  <a:pos x="128" y="96"/>
                </a:cxn>
              </a:cxnLst>
              <a:pathLst>
                <a:path w="32" h="25">
                  <a:moveTo>
                    <a:pt x="3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43" name="Freeform 61"/>
            <p:cNvSpPr>
              <a:spLocks noEditPoints="1"/>
            </p:cNvSpPr>
            <p:nvPr/>
          </p:nvSpPr>
          <p:spPr>
            <a:xfrm>
              <a:off x="2826" y="534"/>
              <a:ext cx="68" cy="53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8" y="27"/>
                </a:cxn>
                <a:cxn ang="0">
                  <a:pos x="124" y="80"/>
                </a:cxn>
                <a:cxn ang="0">
                  <a:pos x="112" y="96"/>
                </a:cxn>
                <a:cxn ang="0">
                  <a:pos x="20" y="96"/>
                </a:cxn>
                <a:cxn ang="0">
                  <a:pos x="8" y="77"/>
                </a:cxn>
                <a:cxn ang="0">
                  <a:pos x="8" y="27"/>
                </a:cxn>
                <a:cxn ang="0">
                  <a:pos x="24" y="8"/>
                </a:cxn>
              </a:cxnLst>
              <a:pathLst>
                <a:path w="34" h="27">
                  <a:moveTo>
                    <a:pt x="3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lose/>
                  <a:moveTo>
                    <a:pt x="6" y="2"/>
                  </a:moveTo>
                  <a:cubicBezTo>
                    <a:pt x="28" y="2"/>
                    <a:pt x="28" y="2"/>
                    <a:pt x="28" y="2"/>
                  </a:cubicBezTo>
                  <a:cubicBezTo>
                    <a:pt x="30" y="2"/>
                    <a:pt x="32" y="4"/>
                    <a:pt x="32" y="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3"/>
                    <a:pt x="30" y="25"/>
                    <a:pt x="28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2" y="23"/>
                    <a:pt x="2" y="2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44" name="Freeform 62"/>
            <p:cNvSpPr/>
            <p:nvPr/>
          </p:nvSpPr>
          <p:spPr>
            <a:xfrm>
              <a:off x="2909" y="536"/>
              <a:ext cx="123" cy="49"/>
            </a:xfrm>
            <a:custGeom>
              <a:avLst/>
              <a:gdLst/>
              <a:ahLst/>
              <a:cxnLst>
                <a:cxn ang="0">
                  <a:pos x="244" y="96"/>
                </a:cxn>
                <a:cxn ang="0">
                  <a:pos x="0" y="9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244" y="4"/>
                </a:cxn>
                <a:cxn ang="0">
                  <a:pos x="244" y="96"/>
                </a:cxn>
              </a:cxnLst>
              <a:pathLst>
                <a:path w="62" h="25">
                  <a:moveTo>
                    <a:pt x="62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62" y="1"/>
                    <a:pt x="62" y="1"/>
                    <a:pt x="62" y="1"/>
                  </a:cubicBezTo>
                  <a:lnTo>
                    <a:pt x="62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45" name="Freeform 63"/>
            <p:cNvSpPr>
              <a:spLocks noEditPoints="1"/>
            </p:cNvSpPr>
            <p:nvPr/>
          </p:nvSpPr>
          <p:spPr>
            <a:xfrm>
              <a:off x="2909" y="534"/>
              <a:ext cx="127" cy="53"/>
            </a:xfrm>
            <a:custGeom>
              <a:avLst/>
              <a:gdLst/>
              <a:ahLst/>
              <a:cxnLst>
                <a:cxn ang="0">
                  <a:pos x="236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0" y="84"/>
                </a:cxn>
                <a:cxn ang="0">
                  <a:pos x="12" y="104"/>
                </a:cxn>
                <a:cxn ang="0">
                  <a:pos x="236" y="104"/>
                </a:cxn>
                <a:cxn ang="0">
                  <a:pos x="248" y="88"/>
                </a:cxn>
                <a:cxn ang="0">
                  <a:pos x="252" y="20"/>
                </a:cxn>
                <a:cxn ang="0">
                  <a:pos x="236" y="4"/>
                </a:cxn>
                <a:cxn ang="0">
                  <a:pos x="20" y="8"/>
                </a:cxn>
                <a:cxn ang="0">
                  <a:pos x="224" y="12"/>
                </a:cxn>
                <a:cxn ang="0">
                  <a:pos x="240" y="27"/>
                </a:cxn>
                <a:cxn ang="0">
                  <a:pos x="240" y="80"/>
                </a:cxn>
                <a:cxn ang="0">
                  <a:pos x="224" y="100"/>
                </a:cxn>
                <a:cxn ang="0">
                  <a:pos x="20" y="96"/>
                </a:cxn>
                <a:cxn ang="0">
                  <a:pos x="4" y="80"/>
                </a:cxn>
                <a:cxn ang="0">
                  <a:pos x="8" y="27"/>
                </a:cxn>
                <a:cxn ang="0">
                  <a:pos x="20" y="8"/>
                </a:cxn>
              </a:cxnLst>
              <a:pathLst>
                <a:path w="64" h="27">
                  <a:moveTo>
                    <a:pt x="60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3" y="25"/>
                    <a:pt x="63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lose/>
                  <a:moveTo>
                    <a:pt x="5" y="2"/>
                  </a:moveTo>
                  <a:cubicBezTo>
                    <a:pt x="57" y="3"/>
                    <a:pt x="57" y="3"/>
                    <a:pt x="57" y="3"/>
                  </a:cubicBezTo>
                  <a:cubicBezTo>
                    <a:pt x="59" y="3"/>
                    <a:pt x="61" y="5"/>
                    <a:pt x="61" y="7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4"/>
                    <a:pt x="59" y="26"/>
                    <a:pt x="57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5"/>
                    <a:pt x="1" y="23"/>
                    <a:pt x="1" y="2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46" name="Freeform 64"/>
            <p:cNvSpPr/>
            <p:nvPr/>
          </p:nvSpPr>
          <p:spPr>
            <a:xfrm>
              <a:off x="2969" y="605"/>
              <a:ext cx="6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4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47" name="Freeform 65"/>
            <p:cNvSpPr>
              <a:spLocks noEditPoints="1"/>
            </p:cNvSpPr>
            <p:nvPr/>
          </p:nvSpPr>
          <p:spPr>
            <a:xfrm>
              <a:off x="2967" y="603"/>
              <a:ext cx="6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4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48" name="Freeform 66"/>
            <p:cNvSpPr/>
            <p:nvPr/>
          </p:nvSpPr>
          <p:spPr>
            <a:xfrm>
              <a:off x="2886" y="605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49" name="Freeform 67"/>
            <p:cNvSpPr>
              <a:spLocks noEditPoints="1"/>
            </p:cNvSpPr>
            <p:nvPr/>
          </p:nvSpPr>
          <p:spPr>
            <a:xfrm>
              <a:off x="2884" y="603"/>
              <a:ext cx="69" cy="5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7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50" name="Freeform 68"/>
            <p:cNvSpPr/>
            <p:nvPr/>
          </p:nvSpPr>
          <p:spPr>
            <a:xfrm>
              <a:off x="2804" y="605"/>
              <a:ext cx="64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51" name="Freeform 69"/>
            <p:cNvSpPr>
              <a:spLocks noEditPoints="1"/>
            </p:cNvSpPr>
            <p:nvPr/>
          </p:nvSpPr>
          <p:spPr>
            <a:xfrm>
              <a:off x="2800" y="601"/>
              <a:ext cx="70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4" y="108"/>
                </a:cxn>
                <a:cxn ang="0">
                  <a:pos x="140" y="92"/>
                </a:cxn>
                <a:cxn ang="0">
                  <a:pos x="140" y="20"/>
                </a:cxn>
                <a:cxn ang="0">
                  <a:pos x="124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32" y="28"/>
                </a:cxn>
                <a:cxn ang="0">
                  <a:pos x="132" y="84"/>
                </a:cxn>
                <a:cxn ang="0">
                  <a:pos x="116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6" y="12"/>
                </a:cxn>
                <a:cxn ang="0">
                  <a:pos x="132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5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52" name="Freeform 70"/>
            <p:cNvSpPr/>
            <p:nvPr/>
          </p:nvSpPr>
          <p:spPr>
            <a:xfrm>
              <a:off x="2721" y="603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53" name="Freeform 71"/>
            <p:cNvSpPr>
              <a:spLocks noEditPoints="1"/>
            </p:cNvSpPr>
            <p:nvPr/>
          </p:nvSpPr>
          <p:spPr>
            <a:xfrm>
              <a:off x="2719" y="601"/>
              <a:ext cx="68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6" y="8"/>
                </a:cxn>
                <a:cxn ang="0">
                  <a:pos x="128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54" name="Freeform 72"/>
            <p:cNvSpPr/>
            <p:nvPr/>
          </p:nvSpPr>
          <p:spPr>
            <a:xfrm>
              <a:off x="2638" y="603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55" name="Freeform 73"/>
            <p:cNvSpPr>
              <a:spLocks noEditPoints="1"/>
            </p:cNvSpPr>
            <p:nvPr/>
          </p:nvSpPr>
          <p:spPr>
            <a:xfrm>
              <a:off x="2636" y="601"/>
              <a:ext cx="69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56" name="Freeform 74"/>
            <p:cNvSpPr/>
            <p:nvPr/>
          </p:nvSpPr>
          <p:spPr>
            <a:xfrm>
              <a:off x="2557" y="603"/>
              <a:ext cx="63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4">
                  <a:moveTo>
                    <a:pt x="0" y="24"/>
                  </a:moveTo>
                  <a:cubicBezTo>
                    <a:pt x="32" y="24"/>
                    <a:pt x="32" y="24"/>
                    <a:pt x="32" y="2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57" name="Freeform 75"/>
            <p:cNvSpPr>
              <a:spLocks noEditPoints="1"/>
            </p:cNvSpPr>
            <p:nvPr/>
          </p:nvSpPr>
          <p:spPr>
            <a:xfrm>
              <a:off x="2553" y="599"/>
              <a:ext cx="69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92"/>
                </a:cxn>
                <a:cxn ang="0">
                  <a:pos x="136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2" y="12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58" name="Freeform 76"/>
            <p:cNvSpPr/>
            <p:nvPr/>
          </p:nvSpPr>
          <p:spPr>
            <a:xfrm>
              <a:off x="2473" y="601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59" name="Freeform 77"/>
            <p:cNvSpPr>
              <a:spLocks noEditPoints="1"/>
            </p:cNvSpPr>
            <p:nvPr/>
          </p:nvSpPr>
          <p:spPr>
            <a:xfrm>
              <a:off x="2471" y="599"/>
              <a:ext cx="68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20" y="108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6" y="8"/>
                </a:cxn>
                <a:cxn ang="0">
                  <a:pos x="128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60" name="Freeform 78"/>
            <p:cNvSpPr/>
            <p:nvPr/>
          </p:nvSpPr>
          <p:spPr>
            <a:xfrm>
              <a:off x="2390" y="601"/>
              <a:ext cx="65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61" name="Freeform 79"/>
            <p:cNvSpPr>
              <a:spLocks noEditPoints="1"/>
            </p:cNvSpPr>
            <p:nvPr/>
          </p:nvSpPr>
          <p:spPr>
            <a:xfrm>
              <a:off x="2388" y="599"/>
              <a:ext cx="69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8" y="28"/>
                </a:cxn>
                <a:cxn ang="0">
                  <a:pos x="124" y="84"/>
                </a:cxn>
                <a:cxn ang="0">
                  <a:pos x="112" y="100"/>
                </a:cxn>
                <a:cxn ang="0">
                  <a:pos x="28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8"/>
                </a:cxn>
              </a:cxnLst>
              <a:pathLst>
                <a:path w="35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62" name="Freeform 80"/>
            <p:cNvSpPr/>
            <p:nvPr/>
          </p:nvSpPr>
          <p:spPr>
            <a:xfrm>
              <a:off x="2309" y="599"/>
              <a:ext cx="6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4" y="100"/>
                </a:cxn>
                <a:cxn ang="0">
                  <a:pos x="124" y="28"/>
                </a:cxn>
                <a:cxn ang="0">
                  <a:pos x="100" y="4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29" y="1"/>
                    <a:pt x="2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63" name="Freeform 81"/>
            <p:cNvSpPr>
              <a:spLocks noEditPoints="1"/>
            </p:cNvSpPr>
            <p:nvPr/>
          </p:nvSpPr>
          <p:spPr>
            <a:xfrm>
              <a:off x="2305" y="597"/>
              <a:ext cx="69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120" y="108"/>
                </a:cxn>
                <a:cxn ang="0">
                  <a:pos x="136" y="92"/>
                </a:cxn>
                <a:cxn ang="0">
                  <a:pos x="136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8"/>
                </a:cxn>
                <a:cxn ang="0">
                  <a:pos x="128" y="84"/>
                </a:cxn>
                <a:cxn ang="0">
                  <a:pos x="112" y="104"/>
                </a:cxn>
                <a:cxn ang="0">
                  <a:pos x="28" y="104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12"/>
                </a:cxn>
                <a:cxn ang="0">
                  <a:pos x="112" y="12"/>
                </a:cxn>
                <a:cxn ang="0">
                  <a:pos x="128" y="28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3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4"/>
                    <a:pt x="31" y="26"/>
                    <a:pt x="29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64" name="Freeform 82"/>
            <p:cNvSpPr/>
            <p:nvPr/>
          </p:nvSpPr>
          <p:spPr>
            <a:xfrm>
              <a:off x="2225" y="599"/>
              <a:ext cx="6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30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65" name="Freeform 83"/>
            <p:cNvSpPr>
              <a:spLocks noEditPoints="1"/>
            </p:cNvSpPr>
            <p:nvPr/>
          </p:nvSpPr>
          <p:spPr>
            <a:xfrm>
              <a:off x="2224" y="597"/>
              <a:ext cx="6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2" y="108"/>
                </a:cxn>
                <a:cxn ang="0">
                  <a:pos x="116" y="108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16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8"/>
                </a:cxn>
                <a:cxn ang="0">
                  <a:pos x="124" y="84"/>
                </a:cxn>
                <a:cxn ang="0">
                  <a:pos x="108" y="100"/>
                </a:cxn>
                <a:cxn ang="0">
                  <a:pos x="24" y="100"/>
                </a:cxn>
                <a:cxn ang="0">
                  <a:pos x="8" y="84"/>
                </a:cxn>
                <a:cxn ang="0">
                  <a:pos x="12" y="28"/>
                </a:cxn>
                <a:cxn ang="0">
                  <a:pos x="24" y="8"/>
                </a:cxn>
                <a:cxn ang="0">
                  <a:pos x="112" y="8"/>
                </a:cxn>
                <a:cxn ang="0">
                  <a:pos x="124" y="28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0" y="25"/>
                    <a:pt x="28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2" y="23"/>
                    <a:pt x="2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6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5"/>
                    <a:pt x="32" y="7"/>
                  </a:cubicBezTo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66" name="Freeform 84"/>
            <p:cNvSpPr/>
            <p:nvPr/>
          </p:nvSpPr>
          <p:spPr>
            <a:xfrm>
              <a:off x="2142" y="599"/>
              <a:ext cx="66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128" y="100"/>
                </a:cxn>
                <a:cxn ang="0">
                  <a:pos x="132" y="24"/>
                </a:cxn>
                <a:cxn ang="0">
                  <a:pos x="108" y="0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67" name="Freeform 85"/>
            <p:cNvSpPr>
              <a:spLocks noEditPoints="1"/>
            </p:cNvSpPr>
            <p:nvPr/>
          </p:nvSpPr>
          <p:spPr>
            <a:xfrm>
              <a:off x="2140" y="597"/>
              <a:ext cx="68" cy="5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8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36" y="88"/>
                </a:cxn>
                <a:cxn ang="0">
                  <a:pos x="136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32" y="28"/>
                </a:cxn>
                <a:cxn ang="0">
                  <a:pos x="128" y="84"/>
                </a:cxn>
                <a:cxn ang="0">
                  <a:pos x="116" y="100"/>
                </a:cxn>
                <a:cxn ang="0">
                  <a:pos x="24" y="100"/>
                </a:cxn>
                <a:cxn ang="0">
                  <a:pos x="12" y="80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8"/>
                </a:cxn>
              </a:cxnLst>
              <a:pathLst>
                <a:path w="34" h="26">
                  <a:moveTo>
                    <a:pt x="0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3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68" name="Freeform 86"/>
            <p:cNvSpPr/>
            <p:nvPr/>
          </p:nvSpPr>
          <p:spPr>
            <a:xfrm>
              <a:off x="2001" y="597"/>
              <a:ext cx="123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244" y="100"/>
                </a:cxn>
                <a:cxn ang="0">
                  <a:pos x="244" y="28"/>
                </a:cxn>
                <a:cxn ang="0">
                  <a:pos x="220" y="4"/>
                </a:cxn>
                <a:cxn ang="0">
                  <a:pos x="0" y="0"/>
                </a:cxn>
                <a:cxn ang="0">
                  <a:pos x="0" y="100"/>
                </a:cxn>
              </a:cxnLst>
              <a:pathLst>
                <a:path w="62" h="25">
                  <a:moveTo>
                    <a:pt x="0" y="25"/>
                  </a:moveTo>
                  <a:cubicBezTo>
                    <a:pt x="62" y="25"/>
                    <a:pt x="62" y="25"/>
                    <a:pt x="62" y="25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3"/>
                    <a:pt x="59" y="1"/>
                    <a:pt x="56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69" name="Freeform 87"/>
            <p:cNvSpPr>
              <a:spLocks noEditPoints="1"/>
            </p:cNvSpPr>
            <p:nvPr/>
          </p:nvSpPr>
          <p:spPr>
            <a:xfrm>
              <a:off x="1999" y="595"/>
              <a:ext cx="127" cy="5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8"/>
                </a:cxn>
                <a:cxn ang="0">
                  <a:pos x="16" y="108"/>
                </a:cxn>
                <a:cxn ang="0">
                  <a:pos x="236" y="108"/>
                </a:cxn>
                <a:cxn ang="0">
                  <a:pos x="252" y="92"/>
                </a:cxn>
                <a:cxn ang="0">
                  <a:pos x="252" y="20"/>
                </a:cxn>
                <a:cxn ang="0">
                  <a:pos x="236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244" y="28"/>
                </a:cxn>
                <a:cxn ang="0">
                  <a:pos x="244" y="84"/>
                </a:cxn>
                <a:cxn ang="0">
                  <a:pos x="228" y="104"/>
                </a:cxn>
                <a:cxn ang="0">
                  <a:pos x="24" y="100"/>
                </a:cxn>
                <a:cxn ang="0">
                  <a:pos x="12" y="84"/>
                </a:cxn>
                <a:cxn ang="0">
                  <a:pos x="12" y="28"/>
                </a:cxn>
                <a:cxn ang="0">
                  <a:pos x="28" y="8"/>
                </a:cxn>
                <a:cxn ang="0">
                  <a:pos x="228" y="12"/>
                </a:cxn>
                <a:cxn ang="0">
                  <a:pos x="244" y="28"/>
                </a:cxn>
              </a:cxnLst>
              <a:pathLst>
                <a:path w="6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4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62" y="27"/>
                    <a:pt x="64" y="25"/>
                    <a:pt x="64" y="23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3"/>
                    <a:pt x="62" y="1"/>
                    <a:pt x="6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62" y="7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2" y="24"/>
                    <a:pt x="60" y="26"/>
                    <a:pt x="5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0" y="3"/>
                    <a:pt x="62" y="5"/>
                    <a:pt x="6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70" name="Freeform 88"/>
            <p:cNvSpPr/>
            <p:nvPr/>
          </p:nvSpPr>
          <p:spPr>
            <a:xfrm>
              <a:off x="2969" y="675"/>
              <a:ext cx="63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71" name="Freeform 89"/>
            <p:cNvSpPr>
              <a:spLocks noEditPoints="1"/>
            </p:cNvSpPr>
            <p:nvPr/>
          </p:nvSpPr>
          <p:spPr>
            <a:xfrm>
              <a:off x="2965" y="673"/>
              <a:ext cx="69" cy="51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0" y="100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28" y="27"/>
                </a:cxn>
                <a:cxn ang="0">
                  <a:pos x="128" y="77"/>
                </a:cxn>
                <a:cxn ang="0">
                  <a:pos x="112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8" y="27"/>
                </a:cxn>
              </a:cxnLst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72" name="Freeform 90"/>
            <p:cNvSpPr/>
            <p:nvPr/>
          </p:nvSpPr>
          <p:spPr>
            <a:xfrm>
              <a:off x="2886" y="673"/>
              <a:ext cx="63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4" y="96"/>
                </a:cxn>
                <a:cxn ang="0">
                  <a:pos x="124" y="27"/>
                </a:cxn>
                <a:cxn ang="0">
                  <a:pos x="104" y="4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32" h="25">
                  <a:moveTo>
                    <a:pt x="0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"/>
                    <a:pt x="30" y="1"/>
                    <a:pt x="27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73" name="Freeform 91"/>
            <p:cNvSpPr>
              <a:spLocks noEditPoints="1"/>
            </p:cNvSpPr>
            <p:nvPr/>
          </p:nvSpPr>
          <p:spPr>
            <a:xfrm>
              <a:off x="2884" y="671"/>
              <a:ext cx="67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2" y="104"/>
                </a:cxn>
                <a:cxn ang="0">
                  <a:pos x="116" y="104"/>
                </a:cxn>
                <a:cxn ang="0">
                  <a:pos x="132" y="88"/>
                </a:cxn>
                <a:cxn ang="0">
                  <a:pos x="132" y="20"/>
                </a:cxn>
                <a:cxn ang="0">
                  <a:pos x="120" y="4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4" y="27"/>
                </a:cxn>
                <a:cxn ang="0">
                  <a:pos x="124" y="80"/>
                </a:cxn>
                <a:cxn ang="0">
                  <a:pos x="108" y="100"/>
                </a:cxn>
                <a:cxn ang="0">
                  <a:pos x="24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4" y="12"/>
                </a:cxn>
                <a:cxn ang="0">
                  <a:pos x="112" y="12"/>
                </a:cxn>
                <a:cxn ang="0">
                  <a:pos x="124" y="27"/>
                </a:cxn>
              </a:cxnLst>
              <a:pathLst>
                <a:path w="34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1" y="27"/>
                    <a:pt x="3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7"/>
                    <a:pt x="34" y="25"/>
                    <a:pt x="34" y="23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3"/>
                    <a:pt x="33" y="1"/>
                    <a:pt x="3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2" y="7"/>
                  </a:moveTo>
                  <a:cubicBezTo>
                    <a:pt x="32" y="21"/>
                    <a:pt x="32" y="21"/>
                    <a:pt x="32" y="21"/>
                  </a:cubicBezTo>
                  <a:cubicBezTo>
                    <a:pt x="32" y="24"/>
                    <a:pt x="31" y="26"/>
                    <a:pt x="28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4" y="3"/>
                    <a:pt x="6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2" y="5"/>
                    <a:pt x="3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74" name="Freeform 92"/>
            <p:cNvSpPr/>
            <p:nvPr/>
          </p:nvSpPr>
          <p:spPr>
            <a:xfrm>
              <a:off x="2802" y="673"/>
              <a:ext cx="66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32" y="96"/>
                </a:cxn>
                <a:cxn ang="0">
                  <a:pos x="132" y="24"/>
                </a:cxn>
                <a:cxn ang="0">
                  <a:pos x="108" y="0"/>
                </a:cxn>
                <a:cxn ang="0">
                  <a:pos x="4" y="0"/>
                </a:cxn>
                <a:cxn ang="0">
                  <a:pos x="0" y="96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75" name="Freeform 93"/>
            <p:cNvSpPr>
              <a:spLocks noEditPoints="1"/>
            </p:cNvSpPr>
            <p:nvPr/>
          </p:nvSpPr>
          <p:spPr>
            <a:xfrm>
              <a:off x="2800" y="671"/>
              <a:ext cx="70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4" y="104"/>
                </a:cxn>
                <a:cxn ang="0">
                  <a:pos x="136" y="84"/>
                </a:cxn>
                <a:cxn ang="0">
                  <a:pos x="140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32" y="27"/>
                </a:cxn>
                <a:cxn ang="0">
                  <a:pos x="132" y="80"/>
                </a:cxn>
                <a:cxn ang="0">
                  <a:pos x="116" y="96"/>
                </a:cxn>
                <a:cxn ang="0">
                  <a:pos x="28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7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4" y="25"/>
                    <a:pt x="34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76" name="Freeform 94"/>
            <p:cNvSpPr/>
            <p:nvPr/>
          </p:nvSpPr>
          <p:spPr>
            <a:xfrm>
              <a:off x="2721" y="673"/>
              <a:ext cx="64" cy="49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2"/>
                </a:cxn>
              </a:cxnLst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3"/>
                    <a:pt x="29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77" name="Freeform 95"/>
            <p:cNvSpPr>
              <a:spLocks noEditPoints="1"/>
            </p:cNvSpPr>
            <p:nvPr/>
          </p:nvSpPr>
          <p:spPr>
            <a:xfrm>
              <a:off x="2717" y="671"/>
              <a:ext cx="70" cy="51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124" y="100"/>
                </a:cxn>
                <a:cxn ang="0">
                  <a:pos x="140" y="84"/>
                </a:cxn>
                <a:cxn ang="0">
                  <a:pos x="140" y="20"/>
                </a:cxn>
                <a:cxn ang="0">
                  <a:pos x="124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32" y="27"/>
                </a:cxn>
                <a:cxn ang="0">
                  <a:pos x="132" y="77"/>
                </a:cxn>
                <a:cxn ang="0">
                  <a:pos x="116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6" y="8"/>
                </a:cxn>
                <a:cxn ang="0">
                  <a:pos x="132" y="27"/>
                </a:cxn>
              </a:cxnLst>
              <a:pathLst>
                <a:path w="35" h="26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6"/>
                    <a:pt x="35" y="24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33" y="7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3" y="4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78" name="Freeform 96"/>
            <p:cNvSpPr/>
            <p:nvPr/>
          </p:nvSpPr>
          <p:spPr>
            <a:xfrm>
              <a:off x="2263" y="669"/>
              <a:ext cx="442" cy="51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872" y="100"/>
                </a:cxn>
                <a:cxn ang="0">
                  <a:pos x="876" y="31"/>
                </a:cxn>
                <a:cxn ang="0">
                  <a:pos x="852" y="8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223" h="26">
                  <a:moveTo>
                    <a:pt x="0" y="25"/>
                  </a:moveTo>
                  <a:cubicBezTo>
                    <a:pt x="222" y="26"/>
                    <a:pt x="222" y="26"/>
                    <a:pt x="222" y="26"/>
                  </a:cubicBezTo>
                  <a:cubicBezTo>
                    <a:pt x="223" y="8"/>
                    <a:pt x="223" y="8"/>
                    <a:pt x="223" y="8"/>
                  </a:cubicBezTo>
                  <a:cubicBezTo>
                    <a:pt x="223" y="4"/>
                    <a:pt x="220" y="2"/>
                    <a:pt x="217" y="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79" name="Freeform 97"/>
            <p:cNvSpPr>
              <a:spLocks noEditPoints="1"/>
            </p:cNvSpPr>
            <p:nvPr/>
          </p:nvSpPr>
          <p:spPr>
            <a:xfrm>
              <a:off x="2259" y="667"/>
              <a:ext cx="446" cy="55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0" y="84"/>
                </a:cxn>
                <a:cxn ang="0">
                  <a:pos x="16" y="100"/>
                </a:cxn>
                <a:cxn ang="0">
                  <a:pos x="872" y="108"/>
                </a:cxn>
                <a:cxn ang="0">
                  <a:pos x="884" y="92"/>
                </a:cxn>
                <a:cxn ang="0">
                  <a:pos x="884" y="24"/>
                </a:cxn>
                <a:cxn ang="0">
                  <a:pos x="872" y="8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880" y="31"/>
                </a:cxn>
                <a:cxn ang="0">
                  <a:pos x="876" y="84"/>
                </a:cxn>
                <a:cxn ang="0">
                  <a:pos x="864" y="104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8"/>
                </a:cxn>
                <a:cxn ang="0">
                  <a:pos x="28" y="8"/>
                </a:cxn>
                <a:cxn ang="0">
                  <a:pos x="864" y="16"/>
                </a:cxn>
                <a:cxn ang="0">
                  <a:pos x="880" y="31"/>
                </a:cxn>
              </a:cxnLst>
              <a:pathLst>
                <a:path w="225" h="28">
                  <a:moveTo>
                    <a:pt x="1" y="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222" y="28"/>
                    <a:pt x="222" y="28"/>
                    <a:pt x="222" y="28"/>
                  </a:cubicBezTo>
                  <a:cubicBezTo>
                    <a:pt x="224" y="28"/>
                    <a:pt x="225" y="26"/>
                    <a:pt x="225" y="24"/>
                  </a:cubicBezTo>
                  <a:cubicBezTo>
                    <a:pt x="225" y="6"/>
                    <a:pt x="225" y="6"/>
                    <a:pt x="225" y="6"/>
                  </a:cubicBezTo>
                  <a:cubicBezTo>
                    <a:pt x="225" y="4"/>
                    <a:pt x="224" y="2"/>
                    <a:pt x="222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224" y="8"/>
                  </a:moveTo>
                  <a:cubicBezTo>
                    <a:pt x="223" y="22"/>
                    <a:pt x="223" y="22"/>
                    <a:pt x="223" y="22"/>
                  </a:cubicBezTo>
                  <a:cubicBezTo>
                    <a:pt x="223" y="25"/>
                    <a:pt x="222" y="27"/>
                    <a:pt x="220" y="27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22" y="4"/>
                    <a:pt x="224" y="6"/>
                    <a:pt x="224" y="8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80" name="Freeform 98"/>
            <p:cNvSpPr/>
            <p:nvPr/>
          </p:nvSpPr>
          <p:spPr>
            <a:xfrm>
              <a:off x="2180" y="669"/>
              <a:ext cx="63" cy="49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124" y="96"/>
                </a:cxn>
                <a:cxn ang="0">
                  <a:pos x="124" y="24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92"/>
                </a:cxn>
              </a:cxnLst>
              <a:pathLst>
                <a:path w="32" h="25">
                  <a:moveTo>
                    <a:pt x="0" y="24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81" name="Freeform 99"/>
            <p:cNvSpPr>
              <a:spLocks noEditPoints="1"/>
            </p:cNvSpPr>
            <p:nvPr/>
          </p:nvSpPr>
          <p:spPr>
            <a:xfrm>
              <a:off x="2178" y="667"/>
              <a:ext cx="67" cy="5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80"/>
                </a:cxn>
                <a:cxn ang="0">
                  <a:pos x="16" y="100"/>
                </a:cxn>
                <a:cxn ang="0">
                  <a:pos x="116" y="100"/>
                </a:cxn>
                <a:cxn ang="0">
                  <a:pos x="132" y="84"/>
                </a:cxn>
                <a:cxn ang="0">
                  <a:pos x="132" y="16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124" y="24"/>
                </a:cxn>
                <a:cxn ang="0">
                  <a:pos x="124" y="77"/>
                </a:cxn>
                <a:cxn ang="0">
                  <a:pos x="112" y="96"/>
                </a:cxn>
                <a:cxn ang="0">
                  <a:pos x="24" y="96"/>
                </a:cxn>
                <a:cxn ang="0">
                  <a:pos x="12" y="77"/>
                </a:cxn>
                <a:cxn ang="0">
                  <a:pos x="12" y="24"/>
                </a:cxn>
                <a:cxn ang="0">
                  <a:pos x="28" y="8"/>
                </a:cxn>
                <a:cxn ang="0">
                  <a:pos x="112" y="8"/>
                </a:cxn>
                <a:cxn ang="0">
                  <a:pos x="124" y="24"/>
                </a:cxn>
              </a:cxnLst>
              <a:pathLst>
                <a:path w="34" h="26">
                  <a:moveTo>
                    <a:pt x="0" y="4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1" y="26"/>
                    <a:pt x="4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3" y="26"/>
                    <a:pt x="34" y="24"/>
                    <a:pt x="34" y="2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32" y="6"/>
                  </a:moveTo>
                  <a:cubicBezTo>
                    <a:pt x="32" y="20"/>
                    <a:pt x="32" y="20"/>
                    <a:pt x="32" y="20"/>
                  </a:cubicBezTo>
                  <a:cubicBezTo>
                    <a:pt x="32" y="23"/>
                    <a:pt x="31" y="25"/>
                    <a:pt x="29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5"/>
                    <a:pt x="3" y="23"/>
                    <a:pt x="3" y="20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4"/>
                    <a:pt x="4" y="2"/>
                    <a:pt x="7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1" y="2"/>
                    <a:pt x="32" y="4"/>
                    <a:pt x="32" y="6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82" name="Freeform 100"/>
            <p:cNvSpPr/>
            <p:nvPr/>
          </p:nvSpPr>
          <p:spPr>
            <a:xfrm>
              <a:off x="2097" y="667"/>
              <a:ext cx="65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28" y="96"/>
                </a:cxn>
                <a:cxn ang="0">
                  <a:pos x="128" y="24"/>
                </a:cxn>
                <a:cxn ang="0">
                  <a:pos x="104" y="0"/>
                </a:cxn>
                <a:cxn ang="0">
                  <a:pos x="4" y="0"/>
                </a:cxn>
                <a:cxn ang="0">
                  <a:pos x="0" y="96"/>
                </a:cxn>
              </a:cxnLst>
              <a:pathLst>
                <a:path w="33" h="25">
                  <a:moveTo>
                    <a:pt x="0" y="25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3"/>
                    <a:pt x="30" y="1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83" name="Freeform 101"/>
            <p:cNvSpPr>
              <a:spLocks noEditPoints="1"/>
            </p:cNvSpPr>
            <p:nvPr/>
          </p:nvSpPr>
          <p:spPr>
            <a:xfrm>
              <a:off x="2095" y="665"/>
              <a:ext cx="69" cy="5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84"/>
                </a:cxn>
                <a:cxn ang="0">
                  <a:pos x="16" y="104"/>
                </a:cxn>
                <a:cxn ang="0">
                  <a:pos x="120" y="104"/>
                </a:cxn>
                <a:cxn ang="0">
                  <a:pos x="136" y="84"/>
                </a:cxn>
                <a:cxn ang="0">
                  <a:pos x="136" y="20"/>
                </a:cxn>
                <a:cxn ang="0">
                  <a:pos x="120" y="0"/>
                </a:cxn>
                <a:cxn ang="0">
                  <a:pos x="16" y="0"/>
                </a:cxn>
                <a:cxn ang="0">
                  <a:pos x="0" y="20"/>
                </a:cxn>
                <a:cxn ang="0">
                  <a:pos x="128" y="27"/>
                </a:cxn>
                <a:cxn ang="0">
                  <a:pos x="128" y="80"/>
                </a:cxn>
                <a:cxn ang="0">
                  <a:pos x="112" y="96"/>
                </a:cxn>
                <a:cxn ang="0">
                  <a:pos x="28" y="96"/>
                </a:cxn>
                <a:cxn ang="0">
                  <a:pos x="12" y="80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12" y="12"/>
                </a:cxn>
                <a:cxn ang="0">
                  <a:pos x="128" y="27"/>
                </a:cxn>
              </a:cxnLst>
              <a:pathLst>
                <a:path w="35" h="27">
                  <a:moveTo>
                    <a:pt x="0" y="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7"/>
                    <a:pt x="4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3" y="27"/>
                    <a:pt x="35" y="25"/>
                    <a:pt x="35" y="22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lose/>
                  <a:moveTo>
                    <a:pt x="33" y="7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3" y="23"/>
                    <a:pt x="31" y="25"/>
                    <a:pt x="29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1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1" y="3"/>
                    <a:pt x="33" y="5"/>
                    <a:pt x="33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84" name="Freeform 102"/>
            <p:cNvSpPr/>
            <p:nvPr/>
          </p:nvSpPr>
          <p:spPr>
            <a:xfrm>
              <a:off x="2001" y="667"/>
              <a:ext cx="82" cy="4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64" y="96"/>
                </a:cxn>
                <a:cxn ang="0">
                  <a:pos x="164" y="24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</a:cxnLst>
              <a:pathLst>
                <a:path w="41" h="25">
                  <a:moveTo>
                    <a:pt x="0" y="25"/>
                  </a:moveTo>
                  <a:cubicBezTo>
                    <a:pt x="41" y="25"/>
                    <a:pt x="41" y="25"/>
                    <a:pt x="41" y="2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1" y="3"/>
                    <a:pt x="38" y="0"/>
                    <a:pt x="3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85" name="Freeform 103"/>
            <p:cNvSpPr>
              <a:spLocks noEditPoints="1"/>
            </p:cNvSpPr>
            <p:nvPr/>
          </p:nvSpPr>
          <p:spPr>
            <a:xfrm>
              <a:off x="1998" y="665"/>
              <a:ext cx="87" cy="53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4" y="84"/>
                </a:cxn>
                <a:cxn ang="0">
                  <a:pos x="16" y="100"/>
                </a:cxn>
                <a:cxn ang="0">
                  <a:pos x="156" y="104"/>
                </a:cxn>
                <a:cxn ang="0">
                  <a:pos x="172" y="84"/>
                </a:cxn>
                <a:cxn ang="0">
                  <a:pos x="172" y="20"/>
                </a:cxn>
                <a:cxn ang="0">
                  <a:pos x="156" y="0"/>
                </a:cxn>
                <a:cxn ang="0">
                  <a:pos x="16" y="0"/>
                </a:cxn>
                <a:cxn ang="0">
                  <a:pos x="4" y="16"/>
                </a:cxn>
                <a:cxn ang="0">
                  <a:pos x="164" y="27"/>
                </a:cxn>
                <a:cxn ang="0">
                  <a:pos x="164" y="80"/>
                </a:cxn>
                <a:cxn ang="0">
                  <a:pos x="148" y="96"/>
                </a:cxn>
                <a:cxn ang="0">
                  <a:pos x="28" y="96"/>
                </a:cxn>
                <a:cxn ang="0">
                  <a:pos x="12" y="77"/>
                </a:cxn>
                <a:cxn ang="0">
                  <a:pos x="12" y="27"/>
                </a:cxn>
                <a:cxn ang="0">
                  <a:pos x="28" y="8"/>
                </a:cxn>
                <a:cxn ang="0">
                  <a:pos x="148" y="8"/>
                </a:cxn>
                <a:cxn ang="0">
                  <a:pos x="164" y="27"/>
                </a:cxn>
              </a:cxnLst>
              <a:pathLst>
                <a:path w="44" h="27">
                  <a:moveTo>
                    <a:pt x="1" y="4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2" y="27"/>
                    <a:pt x="44" y="25"/>
                    <a:pt x="44" y="2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lose/>
                  <a:moveTo>
                    <a:pt x="42" y="7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3"/>
                    <a:pt x="40" y="25"/>
                    <a:pt x="3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5" y="25"/>
                    <a:pt x="3" y="23"/>
                    <a:pt x="3" y="20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5" y="2"/>
                    <a:pt x="7" y="2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0" y="2"/>
                    <a:pt x="42" y="4"/>
                    <a:pt x="42" y="7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86" name="Freeform 104"/>
            <p:cNvSpPr/>
            <p:nvPr/>
          </p:nvSpPr>
          <p:spPr>
            <a:xfrm>
              <a:off x="2001" y="468"/>
              <a:ext cx="60" cy="38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20" y="0"/>
                </a:cxn>
                <a:cxn ang="0">
                  <a:pos x="120" y="76"/>
                </a:cxn>
              </a:cxnLst>
              <a:pathLst>
                <a:path w="30" h="19">
                  <a:moveTo>
                    <a:pt x="3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87" name="Freeform 105"/>
            <p:cNvSpPr>
              <a:spLocks noEditPoints="1"/>
            </p:cNvSpPr>
            <p:nvPr/>
          </p:nvSpPr>
          <p:spPr>
            <a:xfrm>
              <a:off x="1999" y="467"/>
              <a:ext cx="64" cy="4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6" y="0"/>
                </a:cxn>
                <a:cxn ang="0">
                  <a:pos x="0" y="16"/>
                </a:cxn>
                <a:cxn ang="0">
                  <a:pos x="0" y="64"/>
                </a:cxn>
                <a:cxn ang="0">
                  <a:pos x="16" y="76"/>
                </a:cxn>
                <a:cxn ang="0">
                  <a:pos x="112" y="80"/>
                </a:cxn>
                <a:cxn ang="0">
                  <a:pos x="128" y="64"/>
                </a:cxn>
                <a:cxn ang="0">
                  <a:pos x="128" y="16"/>
                </a:cxn>
                <a:cxn ang="0">
                  <a:pos x="116" y="0"/>
                </a:cxn>
                <a:cxn ang="0">
                  <a:pos x="24" y="8"/>
                </a:cxn>
                <a:cxn ang="0">
                  <a:pos x="104" y="8"/>
                </a:cxn>
                <a:cxn ang="0">
                  <a:pos x="116" y="20"/>
                </a:cxn>
                <a:cxn ang="0">
                  <a:pos x="116" y="61"/>
                </a:cxn>
                <a:cxn ang="0">
                  <a:pos x="104" y="72"/>
                </a:cxn>
                <a:cxn ang="0">
                  <a:pos x="24" y="72"/>
                </a:cxn>
                <a:cxn ang="0">
                  <a:pos x="8" y="61"/>
                </a:cxn>
                <a:cxn ang="0">
                  <a:pos x="8" y="20"/>
                </a:cxn>
                <a:cxn ang="0">
                  <a:pos x="24" y="8"/>
                </a:cxn>
              </a:cxnLst>
              <a:pathLst>
                <a:path w="32" h="21">
                  <a:moveTo>
                    <a:pt x="2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1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0" y="21"/>
                    <a:pt x="32" y="19"/>
                    <a:pt x="32" y="1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9" y="0"/>
                  </a:cubicBezTo>
                  <a:close/>
                  <a:moveTo>
                    <a:pt x="6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8" y="2"/>
                    <a:pt x="29" y="4"/>
                    <a:pt x="29" y="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8"/>
                    <a:pt x="28" y="20"/>
                    <a:pt x="2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4" y="2"/>
                    <a:pt x="6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88" name="Freeform 106"/>
            <p:cNvSpPr/>
            <p:nvPr/>
          </p:nvSpPr>
          <p:spPr>
            <a:xfrm>
              <a:off x="2085" y="468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4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89" name="Freeform 107"/>
            <p:cNvSpPr>
              <a:spLocks noEditPoints="1"/>
            </p:cNvSpPr>
            <p:nvPr/>
          </p:nvSpPr>
          <p:spPr>
            <a:xfrm>
              <a:off x="2083" y="467"/>
              <a:ext cx="53" cy="41"/>
            </a:xfrm>
            <a:custGeom>
              <a:avLst/>
              <a:gdLst/>
              <a:ahLst/>
              <a:cxnLst>
                <a:cxn ang="0">
                  <a:pos x="92" y="4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4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4"/>
                </a:cxn>
                <a:cxn ang="0">
                  <a:pos x="104" y="16"/>
                </a:cxn>
                <a:cxn ang="0">
                  <a:pos x="92" y="4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2" y="23"/>
                </a:cxn>
                <a:cxn ang="0">
                  <a:pos x="92" y="61"/>
                </a:cxn>
                <a:cxn ang="0">
                  <a:pos x="80" y="76"/>
                </a:cxn>
                <a:cxn ang="0">
                  <a:pos x="16" y="76"/>
                </a:cxn>
                <a:cxn ang="0">
                  <a:pos x="8" y="61"/>
                </a:cxn>
                <a:cxn ang="0">
                  <a:pos x="8" y="23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1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3" y="20"/>
                    <a:pt x="2" y="18"/>
                    <a:pt x="2" y="1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90" name="Freeform 108"/>
            <p:cNvSpPr/>
            <p:nvPr/>
          </p:nvSpPr>
          <p:spPr>
            <a:xfrm>
              <a:off x="2160" y="470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91" name="Freeform 109"/>
            <p:cNvSpPr>
              <a:spLocks noEditPoints="1"/>
            </p:cNvSpPr>
            <p:nvPr/>
          </p:nvSpPr>
          <p:spPr>
            <a:xfrm>
              <a:off x="2158" y="468"/>
              <a:ext cx="52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6" y="0"/>
                </a:cxn>
                <a:cxn ang="0">
                  <a:pos x="16" y="4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8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2"/>
                    <a:pt x="25" y="0"/>
                    <a:pt x="24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1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92" name="Freeform 110"/>
            <p:cNvSpPr/>
            <p:nvPr/>
          </p:nvSpPr>
          <p:spPr>
            <a:xfrm>
              <a:off x="2235" y="470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93" name="Freeform 111"/>
            <p:cNvSpPr>
              <a:spLocks noEditPoints="1"/>
            </p:cNvSpPr>
            <p:nvPr/>
          </p:nvSpPr>
          <p:spPr>
            <a:xfrm>
              <a:off x="2233" y="468"/>
              <a:ext cx="52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16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94" name="Freeform 112"/>
            <p:cNvSpPr/>
            <p:nvPr/>
          </p:nvSpPr>
          <p:spPr>
            <a:xfrm>
              <a:off x="2309" y="470"/>
              <a:ext cx="49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95" name="Freeform 113"/>
            <p:cNvSpPr>
              <a:spLocks noEditPoints="1"/>
            </p:cNvSpPr>
            <p:nvPr/>
          </p:nvSpPr>
          <p:spPr>
            <a:xfrm>
              <a:off x="2309" y="468"/>
              <a:ext cx="51" cy="42"/>
            </a:xfrm>
            <a:custGeom>
              <a:avLst/>
              <a:gdLst/>
              <a:ahLst/>
              <a:cxnLst>
                <a:cxn ang="0">
                  <a:pos x="88" y="4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4"/>
                </a:cxn>
                <a:cxn ang="0">
                  <a:pos x="88" y="84"/>
                </a:cxn>
                <a:cxn ang="0">
                  <a:pos x="100" y="68"/>
                </a:cxn>
                <a:cxn ang="0">
                  <a:pos x="100" y="16"/>
                </a:cxn>
                <a:cxn ang="0">
                  <a:pos x="88" y="4"/>
                </a:cxn>
                <a:cxn ang="0">
                  <a:pos x="16" y="8"/>
                </a:cxn>
                <a:cxn ang="0">
                  <a:pos x="80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0" y="80"/>
                </a:cxn>
                <a:cxn ang="0">
                  <a:pos x="16" y="80"/>
                </a:cxn>
                <a:cxn ang="0">
                  <a:pos x="4" y="64"/>
                </a:cxn>
                <a:cxn ang="0">
                  <a:pos x="4" y="24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1"/>
                    <a:pt x="23" y="1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2" y="20"/>
                    <a:pt x="1" y="18"/>
                    <a:pt x="1" y="1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96" name="Freeform 114"/>
            <p:cNvSpPr/>
            <p:nvPr/>
          </p:nvSpPr>
          <p:spPr>
            <a:xfrm>
              <a:off x="2384" y="472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2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97" name="Freeform 115"/>
            <p:cNvSpPr>
              <a:spLocks noEditPoints="1"/>
            </p:cNvSpPr>
            <p:nvPr/>
          </p:nvSpPr>
          <p:spPr>
            <a:xfrm>
              <a:off x="2384" y="470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8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2" y="0"/>
                </a:cxn>
                <a:cxn ang="0">
                  <a:pos x="16" y="4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4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98" name="Freeform 116"/>
            <p:cNvSpPr/>
            <p:nvPr/>
          </p:nvSpPr>
          <p:spPr>
            <a:xfrm>
              <a:off x="2459" y="472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499" name="Freeform 117"/>
            <p:cNvSpPr>
              <a:spLocks noEditPoints="1"/>
            </p:cNvSpPr>
            <p:nvPr/>
          </p:nvSpPr>
          <p:spPr>
            <a:xfrm>
              <a:off x="2457" y="470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4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6" y="80"/>
                </a:cxn>
                <a:cxn ang="0">
                  <a:pos x="108" y="68"/>
                </a:cxn>
                <a:cxn ang="0">
                  <a:pos x="108" y="16"/>
                </a:cxn>
                <a:cxn ang="0">
                  <a:pos x="96" y="0"/>
                </a:cxn>
                <a:cxn ang="0">
                  <a:pos x="20" y="8"/>
                </a:cxn>
                <a:cxn ang="0">
                  <a:pos x="88" y="8"/>
                </a:cxn>
                <a:cxn ang="0">
                  <a:pos x="100" y="20"/>
                </a:cxn>
                <a:cxn ang="0">
                  <a:pos x="100" y="64"/>
                </a:cxn>
                <a:cxn ang="0">
                  <a:pos x="88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2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00" name="Freeform 118"/>
            <p:cNvSpPr/>
            <p:nvPr/>
          </p:nvSpPr>
          <p:spPr>
            <a:xfrm>
              <a:off x="2535" y="472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01" name="Freeform 119"/>
            <p:cNvSpPr>
              <a:spLocks noEditPoints="1"/>
            </p:cNvSpPr>
            <p:nvPr/>
          </p:nvSpPr>
          <p:spPr>
            <a:xfrm>
              <a:off x="2533" y="470"/>
              <a:ext cx="53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4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4" y="80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1"/>
                    <a:pt x="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1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2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02" name="Freeform 120"/>
            <p:cNvSpPr/>
            <p:nvPr/>
          </p:nvSpPr>
          <p:spPr>
            <a:xfrm>
              <a:off x="2610" y="472"/>
              <a:ext cx="48" cy="40"/>
            </a:xfrm>
            <a:custGeom>
              <a:avLst/>
              <a:gdLst/>
              <a:ahLst/>
              <a:cxnLst>
                <a:cxn ang="0">
                  <a:pos x="96" y="80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4"/>
                </a:cxn>
                <a:cxn ang="0">
                  <a:pos x="96" y="80"/>
                </a:cxn>
              </a:cxnLst>
              <a:pathLst>
                <a:path w="24" h="20">
                  <a:moveTo>
                    <a:pt x="24" y="2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" y="1"/>
                    <a:pt x="24" y="1"/>
                    <a:pt x="24" y="1"/>
                  </a:cubicBezTo>
                  <a:lnTo>
                    <a:pt x="24" y="20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03" name="Freeform 121"/>
            <p:cNvSpPr>
              <a:spLocks noEditPoints="1"/>
            </p:cNvSpPr>
            <p:nvPr/>
          </p:nvSpPr>
          <p:spPr>
            <a:xfrm>
              <a:off x="2608" y="472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6" y="0"/>
                </a:cxn>
                <a:cxn ang="0">
                  <a:pos x="20" y="4"/>
                </a:cxn>
                <a:cxn ang="0">
                  <a:pos x="84" y="4"/>
                </a:cxn>
                <a:cxn ang="0">
                  <a:pos x="96" y="20"/>
                </a:cxn>
                <a:cxn ang="0">
                  <a:pos x="96" y="60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8" y="60"/>
                </a:cxn>
                <a:cxn ang="0">
                  <a:pos x="8" y="20"/>
                </a:cxn>
                <a:cxn ang="0">
                  <a:pos x="20" y="4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1"/>
                    <a:pt x="25" y="0"/>
                    <a:pt x="24" y="0"/>
                  </a:cubicBezTo>
                  <a:close/>
                  <a:moveTo>
                    <a:pt x="5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7"/>
                    <a:pt x="2" y="1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04" name="Freeform 122"/>
            <p:cNvSpPr/>
            <p:nvPr/>
          </p:nvSpPr>
          <p:spPr>
            <a:xfrm>
              <a:off x="2685" y="474"/>
              <a:ext cx="48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4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05" name="Freeform 123"/>
            <p:cNvSpPr>
              <a:spLocks noEditPoints="1"/>
            </p:cNvSpPr>
            <p:nvPr/>
          </p:nvSpPr>
          <p:spPr>
            <a:xfrm>
              <a:off x="2683" y="472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16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6" y="64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3"/>
                    <a:pt x="24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06" name="Freeform 124"/>
            <p:cNvSpPr/>
            <p:nvPr/>
          </p:nvSpPr>
          <p:spPr>
            <a:xfrm>
              <a:off x="2759" y="474"/>
              <a:ext cx="49" cy="38"/>
            </a:xfrm>
            <a:custGeom>
              <a:avLst/>
              <a:gdLst/>
              <a:ahLst/>
              <a:cxnLst>
                <a:cxn ang="0">
                  <a:pos x="96" y="76"/>
                </a:cxn>
                <a:cxn ang="0">
                  <a:pos x="0" y="76"/>
                </a:cxn>
                <a:cxn ang="0">
                  <a:pos x="4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6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07" name="Freeform 125"/>
            <p:cNvSpPr>
              <a:spLocks noEditPoints="1"/>
            </p:cNvSpPr>
            <p:nvPr/>
          </p:nvSpPr>
          <p:spPr>
            <a:xfrm>
              <a:off x="2759" y="472"/>
              <a:ext cx="51" cy="42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88" y="84"/>
                </a:cxn>
                <a:cxn ang="0">
                  <a:pos x="100" y="68"/>
                </a:cxn>
                <a:cxn ang="0">
                  <a:pos x="100" y="16"/>
                </a:cxn>
                <a:cxn ang="0">
                  <a:pos x="88" y="0"/>
                </a:cxn>
                <a:cxn ang="0">
                  <a:pos x="16" y="8"/>
                </a:cxn>
                <a:cxn ang="0">
                  <a:pos x="80" y="8"/>
                </a:cxn>
                <a:cxn ang="0">
                  <a:pos x="92" y="24"/>
                </a:cxn>
                <a:cxn ang="0">
                  <a:pos x="92" y="64"/>
                </a:cxn>
                <a:cxn ang="0">
                  <a:pos x="80" y="80"/>
                </a:cxn>
                <a:cxn ang="0">
                  <a:pos x="16" y="76"/>
                </a:cxn>
                <a:cxn ang="0">
                  <a:pos x="4" y="64"/>
                </a:cxn>
                <a:cxn ang="0">
                  <a:pos x="4" y="20"/>
                </a:cxn>
                <a:cxn ang="0">
                  <a:pos x="16" y="8"/>
                </a:cxn>
              </a:cxnLst>
              <a:pathLst>
                <a:path w="26" h="21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5" y="21"/>
                    <a:pt x="26" y="19"/>
                    <a:pt x="26" y="17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5" y="0"/>
                    <a:pt x="23" y="0"/>
                  </a:cubicBezTo>
                  <a:close/>
                  <a:moveTo>
                    <a:pt x="4" y="2"/>
                  </a:move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4"/>
                    <a:pt x="24" y="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20"/>
                    <a:pt x="21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8"/>
                    <a:pt x="1" y="1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3" y="2"/>
                    <a:pt x="4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08" name="Freeform 126"/>
            <p:cNvSpPr/>
            <p:nvPr/>
          </p:nvSpPr>
          <p:spPr>
            <a:xfrm>
              <a:off x="2834" y="474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00" y="4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09" name="Freeform 127"/>
            <p:cNvSpPr>
              <a:spLocks noEditPoints="1"/>
            </p:cNvSpPr>
            <p:nvPr/>
          </p:nvSpPr>
          <p:spPr>
            <a:xfrm>
              <a:off x="2834" y="474"/>
              <a:ext cx="52" cy="4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64"/>
                </a:cxn>
                <a:cxn ang="0">
                  <a:pos x="8" y="80"/>
                </a:cxn>
                <a:cxn ang="0">
                  <a:pos x="92" y="80"/>
                </a:cxn>
                <a:cxn ang="0">
                  <a:pos x="104" y="68"/>
                </a:cxn>
                <a:cxn ang="0">
                  <a:pos x="104" y="12"/>
                </a:cxn>
                <a:cxn ang="0">
                  <a:pos x="92" y="0"/>
                </a:cxn>
                <a:cxn ang="0">
                  <a:pos x="16" y="4"/>
                </a:cxn>
                <a:cxn ang="0">
                  <a:pos x="84" y="4"/>
                </a:cxn>
                <a:cxn ang="0">
                  <a:pos x="96" y="20"/>
                </a:cxn>
                <a:cxn ang="0">
                  <a:pos x="96" y="60"/>
                </a:cxn>
                <a:cxn ang="0">
                  <a:pos x="84" y="76"/>
                </a:cxn>
                <a:cxn ang="0">
                  <a:pos x="16" y="76"/>
                </a:cxn>
                <a:cxn ang="0">
                  <a:pos x="4" y="60"/>
                </a:cxn>
                <a:cxn ang="0">
                  <a:pos x="4" y="20"/>
                </a:cxn>
                <a:cxn ang="0">
                  <a:pos x="16" y="4"/>
                </a:cxn>
              </a:cxnLst>
              <a:pathLst>
                <a:path w="26" h="20">
                  <a:moveTo>
                    <a:pt x="2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5" y="20"/>
                    <a:pt x="26" y="18"/>
                    <a:pt x="26" y="1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lose/>
                  <a:moveTo>
                    <a:pt x="4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3" y="1"/>
                    <a:pt x="24" y="3"/>
                    <a:pt x="24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2" y="19"/>
                    <a:pt x="21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1" y="17"/>
                    <a:pt x="1" y="1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3"/>
                    <a:pt x="2" y="1"/>
                    <a:pt x="4" y="1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10" name="Freeform 128"/>
            <p:cNvSpPr/>
            <p:nvPr/>
          </p:nvSpPr>
          <p:spPr>
            <a:xfrm>
              <a:off x="2909" y="476"/>
              <a:ext cx="50" cy="38"/>
            </a:xfrm>
            <a:custGeom>
              <a:avLst/>
              <a:gdLst/>
              <a:ahLst/>
              <a:cxnLst>
                <a:cxn ang="0">
                  <a:pos x="100" y="76"/>
                </a:cxn>
                <a:cxn ang="0">
                  <a:pos x="0" y="76"/>
                </a:cxn>
                <a:cxn ang="0">
                  <a:pos x="0" y="20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76"/>
                </a:cxn>
              </a:cxnLst>
              <a:pathLst>
                <a:path w="25" h="19">
                  <a:moveTo>
                    <a:pt x="25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11" name="Freeform 129"/>
            <p:cNvSpPr>
              <a:spLocks noEditPoints="1"/>
            </p:cNvSpPr>
            <p:nvPr/>
          </p:nvSpPr>
          <p:spPr>
            <a:xfrm>
              <a:off x="2907" y="474"/>
              <a:ext cx="54" cy="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2" y="0"/>
                </a:cxn>
                <a:cxn ang="0">
                  <a:pos x="4" y="12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6" y="80"/>
                </a:cxn>
                <a:cxn ang="0">
                  <a:pos x="108" y="68"/>
                </a:cxn>
                <a:cxn ang="0">
                  <a:pos x="108" y="12"/>
                </a:cxn>
                <a:cxn ang="0">
                  <a:pos x="96" y="0"/>
                </a:cxn>
                <a:cxn ang="0">
                  <a:pos x="20" y="8"/>
                </a:cxn>
                <a:cxn ang="0">
                  <a:pos x="88" y="8"/>
                </a:cxn>
                <a:cxn ang="0">
                  <a:pos x="100" y="20"/>
                </a:cxn>
                <a:cxn ang="0">
                  <a:pos x="100" y="64"/>
                </a:cxn>
                <a:cxn ang="0">
                  <a:pos x="88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0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0"/>
                    <a:pt x="27" y="19"/>
                    <a:pt x="27" y="17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6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3"/>
                    <a:pt x="25" y="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7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1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12" name="Freeform 130"/>
            <p:cNvSpPr/>
            <p:nvPr/>
          </p:nvSpPr>
          <p:spPr>
            <a:xfrm>
              <a:off x="2985" y="476"/>
              <a:ext cx="49" cy="38"/>
            </a:xfrm>
            <a:custGeom>
              <a:avLst/>
              <a:gdLst/>
              <a:ahLst/>
              <a:cxnLst>
                <a:cxn ang="0">
                  <a:pos x="92" y="76"/>
                </a:cxn>
                <a:cxn ang="0">
                  <a:pos x="0" y="76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96" y="0"/>
                </a:cxn>
                <a:cxn ang="0">
                  <a:pos x="92" y="76"/>
                </a:cxn>
              </a:cxnLst>
              <a:pathLst>
                <a:path w="25" h="19">
                  <a:moveTo>
                    <a:pt x="24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BDB3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13" name="Freeform 131"/>
            <p:cNvSpPr>
              <a:spLocks noEditPoints="1"/>
            </p:cNvSpPr>
            <p:nvPr/>
          </p:nvSpPr>
          <p:spPr>
            <a:xfrm>
              <a:off x="2983" y="474"/>
              <a:ext cx="53" cy="4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" y="0"/>
                </a:cxn>
                <a:cxn ang="0">
                  <a:pos x="0" y="16"/>
                </a:cxn>
                <a:cxn ang="0">
                  <a:pos x="0" y="68"/>
                </a:cxn>
                <a:cxn ang="0">
                  <a:pos x="12" y="80"/>
                </a:cxn>
                <a:cxn ang="0">
                  <a:pos x="92" y="84"/>
                </a:cxn>
                <a:cxn ang="0">
                  <a:pos x="104" y="68"/>
                </a:cxn>
                <a:cxn ang="0">
                  <a:pos x="104" y="16"/>
                </a:cxn>
                <a:cxn ang="0">
                  <a:pos x="92" y="0"/>
                </a:cxn>
                <a:cxn ang="0">
                  <a:pos x="20" y="8"/>
                </a:cxn>
                <a:cxn ang="0">
                  <a:pos x="84" y="8"/>
                </a:cxn>
                <a:cxn ang="0">
                  <a:pos x="96" y="20"/>
                </a:cxn>
                <a:cxn ang="0">
                  <a:pos x="92" y="64"/>
                </a:cxn>
                <a:cxn ang="0">
                  <a:pos x="84" y="76"/>
                </a:cxn>
                <a:cxn ang="0">
                  <a:pos x="20" y="76"/>
                </a:cxn>
                <a:cxn ang="0">
                  <a:pos x="8" y="64"/>
                </a:cxn>
                <a:cxn ang="0">
                  <a:pos x="8" y="20"/>
                </a:cxn>
                <a:cxn ang="0">
                  <a:pos x="20" y="8"/>
                </a:cxn>
              </a:cxnLst>
              <a:pathLst>
                <a:path w="27" h="21">
                  <a:moveTo>
                    <a:pt x="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3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7" y="19"/>
                    <a:pt x="27" y="1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5" y="0"/>
                    <a:pt x="24" y="0"/>
                  </a:cubicBezTo>
                  <a:close/>
                  <a:moveTo>
                    <a:pt x="5" y="2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5" y="4"/>
                    <a:pt x="25" y="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8"/>
                    <a:pt x="23" y="19"/>
                    <a:pt x="22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19"/>
                    <a:pt x="2" y="18"/>
                    <a:pt x="2" y="1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3" y="2"/>
                    <a:pt x="5" y="2"/>
                  </a:cubicBezTo>
                  <a:close/>
                </a:path>
              </a:pathLst>
            </a:custGeom>
            <a:solidFill>
              <a:srgbClr val="87818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14" name="Freeform 132"/>
            <p:cNvSpPr>
              <a:spLocks noEditPoints="1"/>
            </p:cNvSpPr>
            <p:nvPr/>
          </p:nvSpPr>
          <p:spPr>
            <a:xfrm>
              <a:off x="2628" y="597"/>
              <a:ext cx="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4" y="8"/>
                </a:cxn>
                <a:cxn ang="0">
                  <a:pos x="64" y="0"/>
                </a:cxn>
              </a:cxnLst>
              <a:pathLst>
                <a:path w="16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CBDA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15" name="Freeform 133"/>
            <p:cNvSpPr/>
            <p:nvPr/>
          </p:nvSpPr>
          <p:spPr>
            <a:xfrm>
              <a:off x="2628" y="597"/>
              <a:ext cx="32" cy="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4" y="4"/>
                </a:cxn>
                <a:cxn ang="0">
                  <a:pos x="64" y="0"/>
                </a:cxn>
              </a:cxnLst>
              <a:pathLst>
                <a:path w="16" h="1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9DACE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64646" name="Group 134"/>
          <p:cNvGrpSpPr/>
          <p:nvPr/>
        </p:nvGrpSpPr>
        <p:grpSpPr>
          <a:xfrm rot="10800000">
            <a:off x="2006600" y="1504950"/>
            <a:ext cx="503238" cy="1419225"/>
            <a:chOff x="2200" y="531"/>
            <a:chExt cx="317" cy="894"/>
          </a:xfrm>
        </p:grpSpPr>
        <p:grpSp>
          <p:nvGrpSpPr>
            <p:cNvPr id="14374" name="Group 135"/>
            <p:cNvGrpSpPr/>
            <p:nvPr/>
          </p:nvGrpSpPr>
          <p:grpSpPr>
            <a:xfrm>
              <a:off x="2200" y="531"/>
              <a:ext cx="317" cy="894"/>
              <a:chOff x="2196" y="530"/>
              <a:chExt cx="317" cy="894"/>
            </a:xfrm>
          </p:grpSpPr>
          <p:sp>
            <p:nvSpPr>
              <p:cNvPr id="14384" name="Freeform 136"/>
              <p:cNvSpPr/>
              <p:nvPr/>
            </p:nvSpPr>
            <p:spPr>
              <a:xfrm>
                <a:off x="2210" y="1049"/>
                <a:ext cx="188" cy="37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595"/>
                  </a:cxn>
                  <a:cxn ang="0">
                    <a:pos x="352" y="744"/>
                  </a:cxn>
                  <a:cxn ang="0">
                    <a:pos x="372" y="12"/>
                  </a:cxn>
                  <a:cxn ang="0">
                    <a:pos x="16" y="0"/>
                  </a:cxn>
                </a:cxnLst>
                <a:pathLst>
                  <a:path w="95" h="189">
                    <a:moveTo>
                      <a:pt x="4" y="0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28" y="168"/>
                      <a:pt x="58" y="181"/>
                      <a:pt x="90" y="189"/>
                    </a:cubicBezTo>
                    <a:cubicBezTo>
                      <a:pt x="95" y="3"/>
                      <a:pt x="95" y="3"/>
                      <a:pt x="95" y="3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FA2DB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5" name="Freeform 137"/>
              <p:cNvSpPr/>
              <p:nvPr/>
            </p:nvSpPr>
            <p:spPr>
              <a:xfrm>
                <a:off x="2299" y="1053"/>
                <a:ext cx="99" cy="371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0" y="677"/>
                  </a:cxn>
                  <a:cxn ang="0">
                    <a:pos x="176" y="736"/>
                  </a:cxn>
                  <a:cxn ang="0">
                    <a:pos x="196" y="4"/>
                  </a:cxn>
                  <a:cxn ang="0">
                    <a:pos x="20" y="0"/>
                  </a:cxn>
                </a:cxnLst>
                <a:pathLst>
                  <a:path w="50" h="187">
                    <a:moveTo>
                      <a:pt x="5" y="0"/>
                    </a:moveTo>
                    <a:cubicBezTo>
                      <a:pt x="0" y="172"/>
                      <a:pt x="0" y="172"/>
                      <a:pt x="0" y="172"/>
                    </a:cubicBezTo>
                    <a:cubicBezTo>
                      <a:pt x="14" y="178"/>
                      <a:pt x="29" y="183"/>
                      <a:pt x="45" y="187"/>
                    </a:cubicBezTo>
                    <a:cubicBezTo>
                      <a:pt x="50" y="1"/>
                      <a:pt x="50" y="1"/>
                      <a:pt x="50" y="1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298DB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6" name="Freeform 138"/>
              <p:cNvSpPr/>
              <p:nvPr/>
            </p:nvSpPr>
            <p:spPr>
              <a:xfrm>
                <a:off x="2352" y="754"/>
                <a:ext cx="161" cy="210"/>
              </a:xfrm>
              <a:custGeom>
                <a:avLst/>
                <a:gdLst/>
                <a:ahLst/>
                <a:cxnLst>
                  <a:cxn ang="0">
                    <a:pos x="296" y="32"/>
                  </a:cxn>
                  <a:cxn ang="0">
                    <a:pos x="292" y="113"/>
                  </a:cxn>
                  <a:cxn ang="0">
                    <a:pos x="147" y="353"/>
                  </a:cxn>
                  <a:cxn ang="0">
                    <a:pos x="56" y="396"/>
                  </a:cxn>
                  <a:cxn ang="0">
                    <a:pos x="0" y="361"/>
                  </a:cxn>
                  <a:cxn ang="0">
                    <a:pos x="197" y="48"/>
                  </a:cxn>
                  <a:cxn ang="0">
                    <a:pos x="276" y="16"/>
                  </a:cxn>
                  <a:cxn ang="0">
                    <a:pos x="296" y="32"/>
                  </a:cxn>
                </a:cxnLst>
                <a:pathLst>
                  <a:path w="81" h="106">
                    <a:moveTo>
                      <a:pt x="75" y="8"/>
                    </a:moveTo>
                    <a:cubicBezTo>
                      <a:pt x="81" y="12"/>
                      <a:pt x="78" y="22"/>
                      <a:pt x="74" y="29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1" y="100"/>
                      <a:pt x="22" y="106"/>
                      <a:pt x="14" y="10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5"/>
                      <a:pt x="64" y="0"/>
                      <a:pt x="70" y="4"/>
                    </a:cubicBezTo>
                    <a:lnTo>
                      <a:pt x="75" y="8"/>
                    </a:lnTo>
                    <a:close/>
                  </a:path>
                </a:pathLst>
              </a:custGeom>
              <a:solidFill>
                <a:srgbClr val="FFAB9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7" name="Freeform 139"/>
              <p:cNvSpPr/>
              <p:nvPr/>
            </p:nvSpPr>
            <p:spPr>
              <a:xfrm>
                <a:off x="2233" y="952"/>
                <a:ext cx="149" cy="10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49" y="6"/>
                  </a:cxn>
                  <a:cxn ang="0">
                    <a:pos x="147" y="103"/>
                  </a:cxn>
                  <a:cxn ang="0">
                    <a:pos x="0" y="99"/>
                  </a:cxn>
                  <a:cxn ang="0">
                    <a:pos x="2" y="0"/>
                  </a:cxn>
                </a:cxnLst>
                <a:pathLst>
                  <a:path w="149" h="103">
                    <a:moveTo>
                      <a:pt x="2" y="0"/>
                    </a:moveTo>
                    <a:lnTo>
                      <a:pt x="149" y="6"/>
                    </a:lnTo>
                    <a:lnTo>
                      <a:pt x="147" y="103"/>
                    </a:lnTo>
                    <a:lnTo>
                      <a:pt x="0" y="9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8" name="Freeform 140"/>
              <p:cNvSpPr/>
              <p:nvPr/>
            </p:nvSpPr>
            <p:spPr>
              <a:xfrm>
                <a:off x="2307" y="954"/>
                <a:ext cx="75" cy="101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5" y="4"/>
                  </a:cxn>
                  <a:cxn ang="0">
                    <a:pos x="73" y="101"/>
                  </a:cxn>
                  <a:cxn ang="0">
                    <a:pos x="0" y="99"/>
                  </a:cxn>
                  <a:cxn ang="0">
                    <a:pos x="4" y="0"/>
                  </a:cxn>
                </a:cxnLst>
                <a:pathLst>
                  <a:path w="75" h="101">
                    <a:moveTo>
                      <a:pt x="4" y="0"/>
                    </a:moveTo>
                    <a:lnTo>
                      <a:pt x="75" y="4"/>
                    </a:lnTo>
                    <a:lnTo>
                      <a:pt x="73" y="101"/>
                    </a:lnTo>
                    <a:lnTo>
                      <a:pt x="0" y="9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AB9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9" name="Freeform 141"/>
              <p:cNvSpPr/>
              <p:nvPr/>
            </p:nvSpPr>
            <p:spPr>
              <a:xfrm>
                <a:off x="2196" y="720"/>
                <a:ext cx="238" cy="238"/>
              </a:xfrm>
              <a:custGeom>
                <a:avLst/>
                <a:gdLst/>
                <a:ahLst/>
                <a:cxnLst>
                  <a:cxn ang="0">
                    <a:pos x="79" y="460"/>
                  </a:cxn>
                  <a:cxn ang="0">
                    <a:pos x="377" y="472"/>
                  </a:cxn>
                  <a:cxn ang="0">
                    <a:pos x="460" y="393"/>
                  </a:cxn>
                  <a:cxn ang="0">
                    <a:pos x="472" y="16"/>
                  </a:cxn>
                  <a:cxn ang="0">
                    <a:pos x="16" y="0"/>
                  </a:cxn>
                  <a:cxn ang="0">
                    <a:pos x="4" y="377"/>
                  </a:cxn>
                  <a:cxn ang="0">
                    <a:pos x="79" y="460"/>
                  </a:cxn>
                </a:cxnLst>
                <a:pathLst>
                  <a:path w="120" h="120">
                    <a:moveTo>
                      <a:pt x="20" y="117"/>
                    </a:moveTo>
                    <a:cubicBezTo>
                      <a:pt x="96" y="120"/>
                      <a:pt x="96" y="120"/>
                      <a:pt x="96" y="120"/>
                    </a:cubicBezTo>
                    <a:cubicBezTo>
                      <a:pt x="107" y="120"/>
                      <a:pt x="117" y="111"/>
                      <a:pt x="117" y="100"/>
                    </a:cubicBezTo>
                    <a:cubicBezTo>
                      <a:pt x="120" y="4"/>
                      <a:pt x="120" y="4"/>
                      <a:pt x="120" y="4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0" y="107"/>
                      <a:pt x="9" y="117"/>
                      <a:pt x="20" y="117"/>
                    </a:cubicBezTo>
                    <a:close/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0" name="Freeform 142"/>
              <p:cNvSpPr/>
              <p:nvPr/>
            </p:nvSpPr>
            <p:spPr>
              <a:xfrm>
                <a:off x="2325" y="530"/>
                <a:ext cx="55" cy="19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69" y="0"/>
                  </a:cxn>
                  <a:cxn ang="0">
                    <a:pos x="108" y="44"/>
                  </a:cxn>
                  <a:cxn ang="0">
                    <a:pos x="96" y="388"/>
                  </a:cxn>
                  <a:cxn ang="0">
                    <a:pos x="0" y="384"/>
                  </a:cxn>
                  <a:cxn ang="0">
                    <a:pos x="8" y="40"/>
                  </a:cxn>
                  <a:cxn ang="0">
                    <a:pos x="51" y="0"/>
                  </a:cxn>
                </a:cxnLst>
                <a:pathLst>
                  <a:path w="28" h="9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1" name="Freeform 143"/>
              <p:cNvSpPr/>
              <p:nvPr/>
            </p:nvSpPr>
            <p:spPr>
              <a:xfrm>
                <a:off x="2263" y="548"/>
                <a:ext cx="56" cy="17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72" y="0"/>
                  </a:cxn>
                  <a:cxn ang="0">
                    <a:pos x="112" y="44"/>
                  </a:cxn>
                  <a:cxn ang="0">
                    <a:pos x="104" y="348"/>
                  </a:cxn>
                  <a:cxn ang="0">
                    <a:pos x="0" y="344"/>
                  </a:cxn>
                  <a:cxn ang="0">
                    <a:pos x="12" y="40"/>
                  </a:cxn>
                  <a:cxn ang="0">
                    <a:pos x="52" y="0"/>
                  </a:cxn>
                </a:cxnLst>
                <a:pathLst>
                  <a:path w="28" h="8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4" y="0"/>
                      <a:pt x="28" y="5"/>
                      <a:pt x="28" y="11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4"/>
                      <a:pt x="8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2" name="Freeform 144"/>
              <p:cNvSpPr/>
              <p:nvPr/>
            </p:nvSpPr>
            <p:spPr>
              <a:xfrm>
                <a:off x="2204" y="585"/>
                <a:ext cx="53" cy="137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65" y="0"/>
                  </a:cxn>
                  <a:cxn ang="0">
                    <a:pos x="104" y="44"/>
                  </a:cxn>
                  <a:cxn ang="0">
                    <a:pos x="96" y="272"/>
                  </a:cxn>
                  <a:cxn ang="0">
                    <a:pos x="0" y="268"/>
                  </a:cxn>
                  <a:cxn ang="0">
                    <a:pos x="8" y="40"/>
                  </a:cxn>
                  <a:cxn ang="0">
                    <a:pos x="47" y="0"/>
                  </a:cxn>
                </a:cxnLst>
                <a:pathLst>
                  <a:path w="27" h="69">
                    <a:moveTo>
                      <a:pt x="12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23" y="1"/>
                      <a:pt x="27" y="5"/>
                      <a:pt x="27" y="11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5"/>
                      <a:pt x="7" y="0"/>
                      <a:pt x="12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3" name="Freeform 145"/>
              <p:cNvSpPr/>
              <p:nvPr/>
            </p:nvSpPr>
            <p:spPr>
              <a:xfrm>
                <a:off x="2384" y="572"/>
                <a:ext cx="56" cy="15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72" y="0"/>
                  </a:cxn>
                  <a:cxn ang="0">
                    <a:pos x="108" y="43"/>
                  </a:cxn>
                  <a:cxn ang="0">
                    <a:pos x="100" y="308"/>
                  </a:cxn>
                  <a:cxn ang="0">
                    <a:pos x="0" y="304"/>
                  </a:cxn>
                  <a:cxn ang="0">
                    <a:pos x="8" y="39"/>
                  </a:cxn>
                  <a:cxn ang="0">
                    <a:pos x="52" y="0"/>
                  </a:cxn>
                </a:cxnLst>
                <a:pathLst>
                  <a:path w="28" h="79">
                    <a:moveTo>
                      <a:pt x="1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23" y="0"/>
                      <a:pt x="28" y="5"/>
                      <a:pt x="27" y="11"/>
                    </a:cubicBezTo>
                    <a:cubicBezTo>
                      <a:pt x="25" y="79"/>
                      <a:pt x="25" y="79"/>
                      <a:pt x="25" y="7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4"/>
                      <a:pt x="7" y="0"/>
                      <a:pt x="13" y="0"/>
                    </a:cubicBezTo>
                  </a:path>
                </a:pathLst>
              </a:custGeom>
              <a:solidFill>
                <a:srgbClr val="FFCCBC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4" name="Freeform 146"/>
              <p:cNvSpPr/>
              <p:nvPr/>
            </p:nvSpPr>
            <p:spPr>
              <a:xfrm>
                <a:off x="2362" y="1111"/>
                <a:ext cx="18" cy="18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6" y="36"/>
                  </a:cxn>
                  <a:cxn ang="0">
                    <a:pos x="36" y="20"/>
                  </a:cxn>
                  <a:cxn ang="0">
                    <a:pos x="20" y="0"/>
                  </a:cxn>
                  <a:cxn ang="0">
                    <a:pos x="0" y="20"/>
                  </a:cxn>
                </a:cxnLst>
                <a:pathLst>
                  <a:path w="9" h="9">
                    <a:moveTo>
                      <a:pt x="0" y="5"/>
                    </a:moveTo>
                    <a:cubicBezTo>
                      <a:pt x="0" y="7"/>
                      <a:pt x="2" y="9"/>
                      <a:pt x="4" y="9"/>
                    </a:cubicBezTo>
                    <a:cubicBezTo>
                      <a:pt x="7" y="9"/>
                      <a:pt x="9" y="7"/>
                      <a:pt x="9" y="5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5" name="Freeform 147"/>
              <p:cNvSpPr/>
              <p:nvPr/>
            </p:nvSpPr>
            <p:spPr>
              <a:xfrm>
                <a:off x="2364" y="1083"/>
                <a:ext cx="20" cy="2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0" y="40"/>
                  </a:cxn>
                  <a:cxn ang="0">
                    <a:pos x="40" y="20"/>
                  </a:cxn>
                  <a:cxn ang="0">
                    <a:pos x="20" y="4"/>
                  </a:cxn>
                  <a:cxn ang="0">
                    <a:pos x="0" y="20"/>
                  </a:cxn>
                </a:cxnLst>
                <a:pathLst>
                  <a:path w="10" h="10">
                    <a:moveTo>
                      <a:pt x="0" y="5"/>
                    </a:moveTo>
                    <a:cubicBezTo>
                      <a:pt x="0" y="7"/>
                      <a:pt x="2" y="10"/>
                      <a:pt x="5" y="10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1"/>
                      <a:pt x="5" y="1"/>
                    </a:cubicBezTo>
                    <a:cubicBezTo>
                      <a:pt x="3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6" name="Freeform 148"/>
              <p:cNvSpPr/>
              <p:nvPr/>
            </p:nvSpPr>
            <p:spPr>
              <a:xfrm>
                <a:off x="2360" y="1137"/>
                <a:ext cx="20" cy="19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20" y="32"/>
                  </a:cxn>
                  <a:cxn ang="0">
                    <a:pos x="40" y="19"/>
                  </a:cxn>
                  <a:cxn ang="0">
                    <a:pos x="20" y="0"/>
                  </a:cxn>
                  <a:cxn ang="0">
                    <a:pos x="4" y="19"/>
                  </a:cxn>
                </a:cxnLst>
                <a:pathLst>
                  <a:path w="10" h="10">
                    <a:moveTo>
                      <a:pt x="1" y="5"/>
                    </a:moveTo>
                    <a:cubicBezTo>
                      <a:pt x="0" y="7"/>
                      <a:pt x="2" y="9"/>
                      <a:pt x="5" y="9"/>
                    </a:cubicBezTo>
                    <a:cubicBezTo>
                      <a:pt x="7" y="10"/>
                      <a:pt x="10" y="8"/>
                      <a:pt x="10" y="5"/>
                    </a:cubicBezTo>
                    <a:cubicBezTo>
                      <a:pt x="10" y="3"/>
                      <a:pt x="8" y="0"/>
                      <a:pt x="5" y="0"/>
                    </a:cubicBezTo>
                    <a:cubicBezTo>
                      <a:pt x="3" y="0"/>
                      <a:pt x="1" y="2"/>
                      <a:pt x="1" y="5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7" name="Freeform 149"/>
              <p:cNvSpPr/>
              <p:nvPr/>
            </p:nvSpPr>
            <p:spPr>
              <a:xfrm>
                <a:off x="2216" y="599"/>
                <a:ext cx="33" cy="18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64" y="36"/>
                  </a:cxn>
                  <a:cxn ang="0">
                    <a:pos x="0" y="36"/>
                  </a:cxn>
                  <a:cxn ang="0">
                    <a:pos x="31" y="0"/>
                  </a:cxn>
                </a:cxnLst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8" name="Freeform 150"/>
              <p:cNvSpPr/>
              <p:nvPr/>
            </p:nvSpPr>
            <p:spPr>
              <a:xfrm>
                <a:off x="2275" y="560"/>
                <a:ext cx="34" cy="1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8" y="32"/>
                  </a:cxn>
                  <a:cxn ang="0">
                    <a:pos x="0" y="32"/>
                  </a:cxn>
                  <a:cxn ang="0">
                    <a:pos x="36" y="0"/>
                  </a:cxn>
                </a:cxnLst>
                <a:pathLst>
                  <a:path w="17" h="8">
                    <a:moveTo>
                      <a:pt x="9" y="0"/>
                    </a:moveTo>
                    <a:cubicBezTo>
                      <a:pt x="14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9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9" name="Freeform 151"/>
              <p:cNvSpPr/>
              <p:nvPr/>
            </p:nvSpPr>
            <p:spPr>
              <a:xfrm>
                <a:off x="2338" y="544"/>
                <a:ext cx="34" cy="1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68" y="32"/>
                  </a:cxn>
                  <a:cxn ang="0">
                    <a:pos x="0" y="32"/>
                  </a:cxn>
                  <a:cxn ang="0">
                    <a:pos x="32" y="0"/>
                  </a:cxn>
                </a:cxnLst>
                <a:pathLst>
                  <a:path w="17" h="8">
                    <a:moveTo>
                      <a:pt x="8" y="0"/>
                    </a:moveTo>
                    <a:cubicBezTo>
                      <a:pt x="13" y="0"/>
                      <a:pt x="17" y="3"/>
                      <a:pt x="17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00" name="Freeform 152"/>
              <p:cNvSpPr/>
              <p:nvPr/>
            </p:nvSpPr>
            <p:spPr>
              <a:xfrm>
                <a:off x="2396" y="583"/>
                <a:ext cx="34" cy="18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68" y="36"/>
                  </a:cxn>
                  <a:cxn ang="0">
                    <a:pos x="0" y="36"/>
                  </a:cxn>
                  <a:cxn ang="0">
                    <a:pos x="32" y="0"/>
                  </a:cxn>
                </a:cxnLst>
                <a:pathLst>
                  <a:path w="17" h="9">
                    <a:moveTo>
                      <a:pt x="8" y="0"/>
                    </a:moveTo>
                    <a:cubicBezTo>
                      <a:pt x="13" y="0"/>
                      <a:pt x="17" y="4"/>
                      <a:pt x="17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</a:path>
                </a:pathLst>
              </a:custGeom>
              <a:solidFill>
                <a:srgbClr val="FCECE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75" name="Group 153"/>
            <p:cNvGrpSpPr/>
            <p:nvPr/>
          </p:nvGrpSpPr>
          <p:grpSpPr>
            <a:xfrm>
              <a:off x="2216" y="558"/>
              <a:ext cx="214" cy="61"/>
              <a:chOff x="2216" y="558"/>
              <a:chExt cx="214" cy="61"/>
            </a:xfrm>
          </p:grpSpPr>
          <p:sp>
            <p:nvSpPr>
              <p:cNvPr id="14376" name="Freeform 154"/>
              <p:cNvSpPr>
                <a:spLocks noEditPoints="1"/>
              </p:cNvSpPr>
              <p:nvPr/>
            </p:nvSpPr>
            <p:spPr>
              <a:xfrm>
                <a:off x="2216" y="613"/>
                <a:ext cx="33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64" y="0"/>
                  </a:cxn>
                  <a:cxn ang="0">
                    <a:pos x="64" y="0"/>
                  </a:cxn>
                  <a:cxn ang="0">
                    <a:pos x="64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64" y="12"/>
                  </a:cxn>
                  <a:cxn ang="0">
                    <a:pos x="64" y="0"/>
                  </a:cxn>
                </a:cxnLst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77" name="Freeform 155"/>
              <p:cNvSpPr/>
              <p:nvPr/>
            </p:nvSpPr>
            <p:spPr>
              <a:xfrm>
                <a:off x="2216" y="613"/>
                <a:ext cx="33" cy="4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4" y="8"/>
                  </a:cxn>
                  <a:cxn ang="0">
                    <a:pos x="64" y="0"/>
                  </a:cxn>
                </a:cxnLst>
                <a:pathLst>
                  <a:path w="17" h="2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78" name="Freeform 156"/>
              <p:cNvSpPr>
                <a:spLocks noEditPoints="1"/>
              </p:cNvSpPr>
              <p:nvPr/>
            </p:nvSpPr>
            <p:spPr>
              <a:xfrm>
                <a:off x="2275" y="574"/>
                <a:ext cx="34" cy="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4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8" y="0"/>
                  </a:cxn>
                </a:cxnLst>
                <a:pathLst>
                  <a:path w="17" h="2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79" name="Freeform 157"/>
              <p:cNvSpPr/>
              <p:nvPr/>
            </p:nvSpPr>
            <p:spPr>
              <a:xfrm>
                <a:off x="2275" y="574"/>
                <a:ext cx="34" cy="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8" y="4"/>
                  </a:cxn>
                  <a:cxn ang="0">
                    <a:pos x="68" y="0"/>
                  </a:cxn>
                </a:cxnLst>
                <a:pathLst>
                  <a:path w="17" h="1">
                    <a:moveTo>
                      <a:pt x="1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0" name="Freeform 158"/>
              <p:cNvSpPr>
                <a:spLocks noEditPoints="1"/>
              </p:cNvSpPr>
              <p:nvPr/>
            </p:nvSpPr>
            <p:spPr>
              <a:xfrm>
                <a:off x="2338" y="558"/>
                <a:ext cx="34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68" y="4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8" y="0"/>
                  </a:cxn>
                </a:cxnLst>
                <a:pathLst>
                  <a:path w="17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1"/>
                      <a:pt x="17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1" name="Freeform 159"/>
              <p:cNvSpPr/>
              <p:nvPr/>
            </p:nvSpPr>
            <p:spPr>
              <a:xfrm>
                <a:off x="2338" y="558"/>
                <a:ext cx="34" cy="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68" y="4"/>
                  </a:cxn>
                  <a:cxn ang="0">
                    <a:pos x="68" y="0"/>
                  </a:cxn>
                </a:cxnLst>
                <a:pathLst>
                  <a:path w="17" h="1">
                    <a:moveTo>
                      <a:pt x="1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0"/>
                      <a:pt x="17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2" name="Freeform 160"/>
              <p:cNvSpPr>
                <a:spLocks noEditPoints="1"/>
              </p:cNvSpPr>
              <p:nvPr/>
            </p:nvSpPr>
            <p:spPr>
              <a:xfrm>
                <a:off x="2396" y="597"/>
                <a:ext cx="34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68" y="0"/>
                  </a:cxn>
                  <a:cxn ang="0">
                    <a:pos x="64" y="0"/>
                  </a:cxn>
                  <a:cxn ang="0">
                    <a:pos x="68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68" y="12"/>
                  </a:cxn>
                  <a:cxn ang="0">
                    <a:pos x="68" y="0"/>
                  </a:cxn>
                </a:cxnLst>
                <a:pathLst>
                  <a:path w="17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moveTo>
                      <a:pt x="1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7" y="1"/>
                      <a:pt x="17" y="1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FCBDA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3" name="Freeform 161"/>
              <p:cNvSpPr/>
              <p:nvPr/>
            </p:nvSpPr>
            <p:spPr>
              <a:xfrm>
                <a:off x="2396" y="597"/>
                <a:ext cx="34" cy="4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8" y="8"/>
                  </a:cxn>
                  <a:cxn ang="0">
                    <a:pos x="64" y="0"/>
                  </a:cxn>
                </a:cxnLst>
                <a:pathLst>
                  <a:path w="17" h="2">
                    <a:moveTo>
                      <a:pt x="1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6" y="0"/>
                    </a:cubicBezTo>
                  </a:path>
                </a:pathLst>
              </a:custGeom>
              <a:solidFill>
                <a:srgbClr val="F9DAC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grpSp>
        <p:nvGrpSpPr>
          <p:cNvPr id="64674" name="Group 162"/>
          <p:cNvGrpSpPr/>
          <p:nvPr/>
        </p:nvGrpSpPr>
        <p:grpSpPr>
          <a:xfrm rot="10800000">
            <a:off x="695325" y="1827213"/>
            <a:ext cx="461963" cy="295275"/>
            <a:chOff x="2967" y="1087"/>
            <a:chExt cx="291" cy="186"/>
          </a:xfrm>
        </p:grpSpPr>
        <p:sp>
          <p:nvSpPr>
            <p:cNvPr id="14371" name="Freeform 163"/>
            <p:cNvSpPr/>
            <p:nvPr/>
          </p:nvSpPr>
          <p:spPr>
            <a:xfrm>
              <a:off x="2967" y="1087"/>
              <a:ext cx="270" cy="186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0" y="172"/>
                </a:cxn>
                <a:cxn ang="0">
                  <a:pos x="173" y="0"/>
                </a:cxn>
                <a:cxn ang="0">
                  <a:pos x="363" y="0"/>
                </a:cxn>
                <a:cxn ang="0">
                  <a:pos x="536" y="172"/>
                </a:cxn>
                <a:cxn ang="0">
                  <a:pos x="536" y="196"/>
                </a:cxn>
                <a:cxn ang="0">
                  <a:pos x="363" y="368"/>
                </a:cxn>
                <a:cxn ang="0">
                  <a:pos x="173" y="368"/>
                </a:cxn>
                <a:cxn ang="0">
                  <a:pos x="0" y="196"/>
                </a:cxn>
              </a:cxnLst>
              <a:pathLst>
                <a:path w="136" h="94">
                  <a:moveTo>
                    <a:pt x="0" y="5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16" y="0"/>
                    <a:pt x="136" y="20"/>
                    <a:pt x="136" y="44"/>
                  </a:cubicBezTo>
                  <a:cubicBezTo>
                    <a:pt x="136" y="50"/>
                    <a:pt x="136" y="50"/>
                    <a:pt x="136" y="50"/>
                  </a:cubicBezTo>
                  <a:cubicBezTo>
                    <a:pt x="136" y="74"/>
                    <a:pt x="116" y="94"/>
                    <a:pt x="92" y="94"/>
                  </a:cubicBezTo>
                  <a:cubicBezTo>
                    <a:pt x="44" y="94"/>
                    <a:pt x="44" y="94"/>
                    <a:pt x="44" y="94"/>
                  </a:cubicBezTo>
                  <a:cubicBezTo>
                    <a:pt x="20" y="94"/>
                    <a:pt x="0" y="74"/>
                    <a:pt x="0" y="50"/>
                  </a:cubicBezTo>
                  <a:close/>
                </a:path>
              </a:pathLst>
            </a:custGeom>
            <a:solidFill>
              <a:srgbClr val="EBE1E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72" name="Freeform 164"/>
            <p:cNvSpPr/>
            <p:nvPr/>
          </p:nvSpPr>
          <p:spPr>
            <a:xfrm>
              <a:off x="3237" y="1176"/>
              <a:ext cx="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pathLst>
                <a:path h="14">
                  <a:moveTo>
                    <a:pt x="0" y="14"/>
                  </a:move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73" name="Rectangle 165"/>
            <p:cNvSpPr/>
            <p:nvPr/>
          </p:nvSpPr>
          <p:spPr>
            <a:xfrm>
              <a:off x="3235" y="1162"/>
              <a:ext cx="23" cy="3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64678" name="Freeform 166"/>
          <p:cNvSpPr/>
          <p:nvPr/>
        </p:nvSpPr>
        <p:spPr>
          <a:xfrm rot="10800000">
            <a:off x="601663" y="1958975"/>
            <a:ext cx="327025" cy="984250"/>
          </a:xfrm>
          <a:custGeom>
            <a:avLst/>
            <a:gdLst/>
            <a:ahLst/>
            <a:cxnLst>
              <a:cxn ang="0">
                <a:pos x="781127513" y="2147483647"/>
              </a:cxn>
              <a:cxn ang="0">
                <a:pos x="672363400" y="2147483647"/>
              </a:cxn>
              <a:cxn ang="0">
                <a:pos x="672363400" y="2147483647"/>
              </a:cxn>
              <a:cxn ang="0">
                <a:pos x="781127513" y="2147483647"/>
              </a:cxn>
              <a:cxn ang="0">
                <a:pos x="929442784" y="2147483647"/>
              </a:cxn>
              <a:cxn ang="0">
                <a:pos x="929442784" y="2147483647"/>
              </a:cxn>
              <a:cxn ang="0">
                <a:pos x="781127513" y="2147483647"/>
              </a:cxn>
              <a:cxn ang="0">
                <a:pos x="632812242" y="2147483647"/>
              </a:cxn>
              <a:cxn ang="0">
                <a:pos x="385619075" y="2007325990"/>
              </a:cxn>
              <a:cxn ang="0">
                <a:pos x="385619075" y="247207123"/>
              </a:cxn>
              <a:cxn ang="0">
                <a:pos x="237303805" y="98884107"/>
              </a:cxn>
              <a:cxn ang="0">
                <a:pos x="0" y="98884107"/>
              </a:cxn>
              <a:cxn ang="0">
                <a:pos x="0" y="0"/>
              </a:cxn>
              <a:cxn ang="0">
                <a:pos x="237303805" y="0"/>
              </a:cxn>
              <a:cxn ang="0">
                <a:pos x="484496971" y="247207123"/>
              </a:cxn>
              <a:cxn ang="0">
                <a:pos x="484496971" y="2007325990"/>
              </a:cxn>
              <a:cxn ang="0">
                <a:pos x="632812242" y="2147483647"/>
              </a:cxn>
              <a:cxn ang="0">
                <a:pos x="781127513" y="2147483647"/>
              </a:cxn>
              <a:cxn ang="0">
                <a:pos x="1028320679" y="2147483647"/>
              </a:cxn>
              <a:cxn ang="0">
                <a:pos x="1028320679" y="2147483647"/>
              </a:cxn>
              <a:cxn ang="0">
                <a:pos x="781127513" y="2147483647"/>
              </a:cxn>
            </a:cxnLst>
            <a:pathLst>
              <a:path w="104" h="313">
                <a:moveTo>
                  <a:pt x="79" y="313"/>
                </a:moveTo>
                <a:cubicBezTo>
                  <a:pt x="68" y="313"/>
                  <a:pt x="68" y="313"/>
                  <a:pt x="68" y="313"/>
                </a:cubicBezTo>
                <a:cubicBezTo>
                  <a:pt x="68" y="304"/>
                  <a:pt x="68" y="304"/>
                  <a:pt x="68" y="304"/>
                </a:cubicBezTo>
                <a:cubicBezTo>
                  <a:pt x="79" y="304"/>
                  <a:pt x="79" y="304"/>
                  <a:pt x="79" y="304"/>
                </a:cubicBezTo>
                <a:cubicBezTo>
                  <a:pt x="88" y="304"/>
                  <a:pt x="94" y="297"/>
                  <a:pt x="94" y="289"/>
                </a:cubicBezTo>
                <a:cubicBezTo>
                  <a:pt x="94" y="243"/>
                  <a:pt x="94" y="243"/>
                  <a:pt x="94" y="243"/>
                </a:cubicBezTo>
                <a:cubicBezTo>
                  <a:pt x="94" y="235"/>
                  <a:pt x="88" y="228"/>
                  <a:pt x="79" y="228"/>
                </a:cubicBezTo>
                <a:cubicBezTo>
                  <a:pt x="64" y="228"/>
                  <a:pt x="64" y="228"/>
                  <a:pt x="64" y="228"/>
                </a:cubicBezTo>
                <a:cubicBezTo>
                  <a:pt x="50" y="228"/>
                  <a:pt x="39" y="217"/>
                  <a:pt x="39" y="203"/>
                </a:cubicBezTo>
                <a:cubicBezTo>
                  <a:pt x="39" y="25"/>
                  <a:pt x="39" y="25"/>
                  <a:pt x="39" y="25"/>
                </a:cubicBezTo>
                <a:cubicBezTo>
                  <a:pt x="39" y="17"/>
                  <a:pt x="32" y="10"/>
                  <a:pt x="24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38" y="0"/>
                  <a:pt x="49" y="12"/>
                  <a:pt x="49" y="25"/>
                </a:cubicBezTo>
                <a:cubicBezTo>
                  <a:pt x="49" y="203"/>
                  <a:pt x="49" y="203"/>
                  <a:pt x="49" y="203"/>
                </a:cubicBezTo>
                <a:cubicBezTo>
                  <a:pt x="49" y="212"/>
                  <a:pt x="55" y="218"/>
                  <a:pt x="64" y="218"/>
                </a:cubicBezTo>
                <a:cubicBezTo>
                  <a:pt x="79" y="218"/>
                  <a:pt x="79" y="218"/>
                  <a:pt x="79" y="218"/>
                </a:cubicBezTo>
                <a:cubicBezTo>
                  <a:pt x="93" y="218"/>
                  <a:pt x="104" y="229"/>
                  <a:pt x="104" y="243"/>
                </a:cubicBezTo>
                <a:cubicBezTo>
                  <a:pt x="104" y="289"/>
                  <a:pt x="104" y="289"/>
                  <a:pt x="104" y="289"/>
                </a:cubicBezTo>
                <a:cubicBezTo>
                  <a:pt x="104" y="302"/>
                  <a:pt x="93" y="313"/>
                  <a:pt x="79" y="313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64679" name="Group 167"/>
          <p:cNvGrpSpPr/>
          <p:nvPr/>
        </p:nvGrpSpPr>
        <p:grpSpPr>
          <a:xfrm rot="-10800000" flipH="1">
            <a:off x="1327150" y="1506538"/>
            <a:ext cx="536575" cy="1419225"/>
            <a:chOff x="2196" y="530"/>
            <a:chExt cx="317" cy="894"/>
          </a:xfrm>
        </p:grpSpPr>
        <p:sp>
          <p:nvSpPr>
            <p:cNvPr id="14354" name="Freeform 168"/>
            <p:cNvSpPr/>
            <p:nvPr/>
          </p:nvSpPr>
          <p:spPr>
            <a:xfrm>
              <a:off x="2210" y="1049"/>
              <a:ext cx="188" cy="37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595"/>
                </a:cxn>
                <a:cxn ang="0">
                  <a:pos x="352" y="744"/>
                </a:cxn>
                <a:cxn ang="0">
                  <a:pos x="372" y="12"/>
                </a:cxn>
                <a:cxn ang="0">
                  <a:pos x="16" y="0"/>
                </a:cxn>
              </a:cxnLst>
              <a:pathLst>
                <a:path w="95" h="189">
                  <a:moveTo>
                    <a:pt x="4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28" y="168"/>
                    <a:pt x="58" y="181"/>
                    <a:pt x="90" y="189"/>
                  </a:cubicBezTo>
                  <a:cubicBezTo>
                    <a:pt x="95" y="3"/>
                    <a:pt x="95" y="3"/>
                    <a:pt x="95" y="3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2FA2D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5" name="Freeform 169"/>
            <p:cNvSpPr/>
            <p:nvPr/>
          </p:nvSpPr>
          <p:spPr>
            <a:xfrm>
              <a:off x="2299" y="1053"/>
              <a:ext cx="99" cy="371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677"/>
                </a:cxn>
                <a:cxn ang="0">
                  <a:pos x="176" y="736"/>
                </a:cxn>
                <a:cxn ang="0">
                  <a:pos x="196" y="4"/>
                </a:cxn>
                <a:cxn ang="0">
                  <a:pos x="20" y="0"/>
                </a:cxn>
              </a:cxnLst>
              <a:pathLst>
                <a:path w="50" h="187">
                  <a:moveTo>
                    <a:pt x="5" y="0"/>
                  </a:moveTo>
                  <a:cubicBezTo>
                    <a:pt x="0" y="172"/>
                    <a:pt x="0" y="172"/>
                    <a:pt x="0" y="172"/>
                  </a:cubicBezTo>
                  <a:cubicBezTo>
                    <a:pt x="14" y="178"/>
                    <a:pt x="29" y="183"/>
                    <a:pt x="45" y="187"/>
                  </a:cubicBezTo>
                  <a:cubicBezTo>
                    <a:pt x="50" y="1"/>
                    <a:pt x="50" y="1"/>
                    <a:pt x="50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298DB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6" name="Freeform 170"/>
            <p:cNvSpPr/>
            <p:nvPr/>
          </p:nvSpPr>
          <p:spPr>
            <a:xfrm>
              <a:off x="2352" y="754"/>
              <a:ext cx="161" cy="210"/>
            </a:xfrm>
            <a:custGeom>
              <a:avLst/>
              <a:gdLst/>
              <a:ahLst/>
              <a:cxnLst>
                <a:cxn ang="0">
                  <a:pos x="296" y="32"/>
                </a:cxn>
                <a:cxn ang="0">
                  <a:pos x="292" y="113"/>
                </a:cxn>
                <a:cxn ang="0">
                  <a:pos x="147" y="353"/>
                </a:cxn>
                <a:cxn ang="0">
                  <a:pos x="56" y="396"/>
                </a:cxn>
                <a:cxn ang="0">
                  <a:pos x="0" y="361"/>
                </a:cxn>
                <a:cxn ang="0">
                  <a:pos x="197" y="48"/>
                </a:cxn>
                <a:cxn ang="0">
                  <a:pos x="276" y="16"/>
                </a:cxn>
                <a:cxn ang="0">
                  <a:pos x="296" y="32"/>
                </a:cxn>
              </a:cxnLst>
              <a:pathLst>
                <a:path w="81" h="106">
                  <a:moveTo>
                    <a:pt x="75" y="8"/>
                  </a:moveTo>
                  <a:cubicBezTo>
                    <a:pt x="81" y="12"/>
                    <a:pt x="78" y="22"/>
                    <a:pt x="74" y="29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1" y="100"/>
                    <a:pt x="22" y="106"/>
                    <a:pt x="14" y="10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4" y="5"/>
                    <a:pt x="64" y="0"/>
                    <a:pt x="70" y="4"/>
                  </a:cubicBezTo>
                  <a:lnTo>
                    <a:pt x="75" y="8"/>
                  </a:lnTo>
                  <a:close/>
                </a:path>
              </a:pathLst>
            </a:custGeom>
            <a:solidFill>
              <a:srgbClr val="FFAB9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7" name="Freeform 171"/>
            <p:cNvSpPr/>
            <p:nvPr/>
          </p:nvSpPr>
          <p:spPr>
            <a:xfrm>
              <a:off x="2233" y="952"/>
              <a:ext cx="149" cy="10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49" y="6"/>
                </a:cxn>
                <a:cxn ang="0">
                  <a:pos x="147" y="103"/>
                </a:cxn>
                <a:cxn ang="0">
                  <a:pos x="0" y="99"/>
                </a:cxn>
                <a:cxn ang="0">
                  <a:pos x="2" y="0"/>
                </a:cxn>
              </a:cxnLst>
              <a:pathLst>
                <a:path w="149" h="103">
                  <a:moveTo>
                    <a:pt x="2" y="0"/>
                  </a:moveTo>
                  <a:lnTo>
                    <a:pt x="149" y="6"/>
                  </a:lnTo>
                  <a:lnTo>
                    <a:pt x="147" y="103"/>
                  </a:lnTo>
                  <a:lnTo>
                    <a:pt x="0" y="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8" name="Freeform 172"/>
            <p:cNvSpPr/>
            <p:nvPr/>
          </p:nvSpPr>
          <p:spPr>
            <a:xfrm>
              <a:off x="2307" y="954"/>
              <a:ext cx="75" cy="10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5" y="4"/>
                </a:cxn>
                <a:cxn ang="0">
                  <a:pos x="73" y="101"/>
                </a:cxn>
                <a:cxn ang="0">
                  <a:pos x="0" y="99"/>
                </a:cxn>
                <a:cxn ang="0">
                  <a:pos x="4" y="0"/>
                </a:cxn>
              </a:cxnLst>
              <a:pathLst>
                <a:path w="75" h="101">
                  <a:moveTo>
                    <a:pt x="4" y="0"/>
                  </a:moveTo>
                  <a:lnTo>
                    <a:pt x="75" y="4"/>
                  </a:lnTo>
                  <a:lnTo>
                    <a:pt x="73" y="101"/>
                  </a:lnTo>
                  <a:lnTo>
                    <a:pt x="0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AB9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9" name="Freeform 173"/>
            <p:cNvSpPr/>
            <p:nvPr/>
          </p:nvSpPr>
          <p:spPr>
            <a:xfrm>
              <a:off x="2196" y="720"/>
              <a:ext cx="238" cy="238"/>
            </a:xfrm>
            <a:custGeom>
              <a:avLst/>
              <a:gdLst/>
              <a:ahLst/>
              <a:cxnLst>
                <a:cxn ang="0">
                  <a:pos x="79" y="460"/>
                </a:cxn>
                <a:cxn ang="0">
                  <a:pos x="377" y="472"/>
                </a:cxn>
                <a:cxn ang="0">
                  <a:pos x="460" y="393"/>
                </a:cxn>
                <a:cxn ang="0">
                  <a:pos x="472" y="16"/>
                </a:cxn>
                <a:cxn ang="0">
                  <a:pos x="16" y="0"/>
                </a:cxn>
                <a:cxn ang="0">
                  <a:pos x="4" y="377"/>
                </a:cxn>
                <a:cxn ang="0">
                  <a:pos x="79" y="460"/>
                </a:cxn>
              </a:cxnLst>
              <a:pathLst>
                <a:path w="120" h="120">
                  <a:moveTo>
                    <a:pt x="20" y="117"/>
                  </a:moveTo>
                  <a:cubicBezTo>
                    <a:pt x="96" y="120"/>
                    <a:pt x="96" y="120"/>
                    <a:pt x="96" y="120"/>
                  </a:cubicBezTo>
                  <a:cubicBezTo>
                    <a:pt x="107" y="120"/>
                    <a:pt x="117" y="111"/>
                    <a:pt x="117" y="100"/>
                  </a:cubicBezTo>
                  <a:cubicBezTo>
                    <a:pt x="120" y="4"/>
                    <a:pt x="120" y="4"/>
                    <a:pt x="120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0" y="107"/>
                    <a:pt x="9" y="117"/>
                    <a:pt x="20" y="117"/>
                  </a:cubicBezTo>
                  <a:close/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0" name="Freeform 174"/>
            <p:cNvSpPr/>
            <p:nvPr/>
          </p:nvSpPr>
          <p:spPr>
            <a:xfrm>
              <a:off x="2325" y="530"/>
              <a:ext cx="55" cy="19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9" y="0"/>
                </a:cxn>
                <a:cxn ang="0">
                  <a:pos x="108" y="44"/>
                </a:cxn>
                <a:cxn ang="0">
                  <a:pos x="96" y="388"/>
                </a:cxn>
                <a:cxn ang="0">
                  <a:pos x="0" y="384"/>
                </a:cxn>
                <a:cxn ang="0">
                  <a:pos x="8" y="40"/>
                </a:cxn>
                <a:cxn ang="0">
                  <a:pos x="51" y="0"/>
                </a:cxn>
              </a:cxnLst>
              <a:pathLst>
                <a:path w="28" h="9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4"/>
                    <a:pt x="7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1" name="Freeform 175"/>
            <p:cNvSpPr/>
            <p:nvPr/>
          </p:nvSpPr>
          <p:spPr>
            <a:xfrm>
              <a:off x="2263" y="548"/>
              <a:ext cx="56" cy="17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72" y="0"/>
                </a:cxn>
                <a:cxn ang="0">
                  <a:pos x="112" y="44"/>
                </a:cxn>
                <a:cxn ang="0">
                  <a:pos x="104" y="348"/>
                </a:cxn>
                <a:cxn ang="0">
                  <a:pos x="0" y="344"/>
                </a:cxn>
                <a:cxn ang="0">
                  <a:pos x="12" y="40"/>
                </a:cxn>
                <a:cxn ang="0">
                  <a:pos x="52" y="0"/>
                </a:cxn>
              </a:cxnLst>
              <a:pathLst>
                <a:path w="28" h="8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4" y="0"/>
                    <a:pt x="28" y="5"/>
                    <a:pt x="28" y="11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4"/>
                    <a:pt x="8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2" name="Freeform 176"/>
            <p:cNvSpPr/>
            <p:nvPr/>
          </p:nvSpPr>
          <p:spPr>
            <a:xfrm>
              <a:off x="2204" y="585"/>
              <a:ext cx="53" cy="137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65" y="0"/>
                </a:cxn>
                <a:cxn ang="0">
                  <a:pos x="104" y="44"/>
                </a:cxn>
                <a:cxn ang="0">
                  <a:pos x="96" y="272"/>
                </a:cxn>
                <a:cxn ang="0">
                  <a:pos x="0" y="268"/>
                </a:cxn>
                <a:cxn ang="0">
                  <a:pos x="8" y="40"/>
                </a:cxn>
                <a:cxn ang="0">
                  <a:pos x="47" y="0"/>
                </a:cxn>
              </a:cxnLst>
              <a:pathLst>
                <a:path w="27" h="69">
                  <a:moveTo>
                    <a:pt x="12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23" y="1"/>
                    <a:pt x="27" y="5"/>
                    <a:pt x="27" y="11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5"/>
                    <a:pt x="7" y="0"/>
                    <a:pt x="12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3" name="Freeform 177"/>
            <p:cNvSpPr/>
            <p:nvPr/>
          </p:nvSpPr>
          <p:spPr>
            <a:xfrm>
              <a:off x="2384" y="572"/>
              <a:ext cx="56" cy="15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72" y="0"/>
                </a:cxn>
                <a:cxn ang="0">
                  <a:pos x="108" y="43"/>
                </a:cxn>
                <a:cxn ang="0">
                  <a:pos x="100" y="308"/>
                </a:cxn>
                <a:cxn ang="0">
                  <a:pos x="0" y="304"/>
                </a:cxn>
                <a:cxn ang="0">
                  <a:pos x="8" y="39"/>
                </a:cxn>
                <a:cxn ang="0">
                  <a:pos x="52" y="0"/>
                </a:cxn>
              </a:cxnLst>
              <a:pathLst>
                <a:path w="28" h="79">
                  <a:moveTo>
                    <a:pt x="1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8" y="5"/>
                    <a:pt x="27" y="11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4"/>
                    <a:pt x="7" y="0"/>
                    <a:pt x="13" y="0"/>
                  </a:cubicBezTo>
                </a:path>
              </a:pathLst>
            </a:custGeom>
            <a:solidFill>
              <a:srgbClr val="FFCCB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4" name="Freeform 178"/>
            <p:cNvSpPr/>
            <p:nvPr/>
          </p:nvSpPr>
          <p:spPr>
            <a:xfrm>
              <a:off x="2362" y="1111"/>
              <a:ext cx="18" cy="18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6" y="36"/>
                </a:cxn>
                <a:cxn ang="0">
                  <a:pos x="36" y="20"/>
                </a:cxn>
                <a:cxn ang="0">
                  <a:pos x="20" y="0"/>
                </a:cxn>
                <a:cxn ang="0">
                  <a:pos x="0" y="20"/>
                </a:cxn>
              </a:cxnLst>
              <a:pathLst>
                <a:path w="9" h="9">
                  <a:moveTo>
                    <a:pt x="0" y="5"/>
                  </a:moveTo>
                  <a:cubicBezTo>
                    <a:pt x="0" y="7"/>
                    <a:pt x="2" y="9"/>
                    <a:pt x="4" y="9"/>
                  </a:cubicBezTo>
                  <a:cubicBezTo>
                    <a:pt x="7" y="9"/>
                    <a:pt x="9" y="7"/>
                    <a:pt x="9" y="5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5" name="Freeform 179"/>
            <p:cNvSpPr/>
            <p:nvPr/>
          </p:nvSpPr>
          <p:spPr>
            <a:xfrm>
              <a:off x="2364" y="1083"/>
              <a:ext cx="2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40"/>
                </a:cxn>
                <a:cxn ang="0">
                  <a:pos x="40" y="20"/>
                </a:cxn>
                <a:cxn ang="0">
                  <a:pos x="20" y="4"/>
                </a:cxn>
                <a:cxn ang="0">
                  <a:pos x="0" y="20"/>
                </a:cxn>
              </a:cxnLst>
              <a:pathLst>
                <a:path w="10" h="10">
                  <a:moveTo>
                    <a:pt x="0" y="5"/>
                  </a:moveTo>
                  <a:cubicBezTo>
                    <a:pt x="0" y="7"/>
                    <a:pt x="2" y="10"/>
                    <a:pt x="5" y="10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1"/>
                    <a:pt x="5" y="1"/>
                  </a:cubicBezTo>
                  <a:cubicBezTo>
                    <a:pt x="3" y="0"/>
                    <a:pt x="1" y="2"/>
                    <a:pt x="0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6" name="Freeform 180"/>
            <p:cNvSpPr/>
            <p:nvPr/>
          </p:nvSpPr>
          <p:spPr>
            <a:xfrm>
              <a:off x="2360" y="1137"/>
              <a:ext cx="20" cy="19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20" y="32"/>
                </a:cxn>
                <a:cxn ang="0">
                  <a:pos x="40" y="19"/>
                </a:cxn>
                <a:cxn ang="0">
                  <a:pos x="20" y="0"/>
                </a:cxn>
                <a:cxn ang="0">
                  <a:pos x="4" y="19"/>
                </a:cxn>
              </a:cxnLst>
              <a:pathLst>
                <a:path w="10" h="10">
                  <a:moveTo>
                    <a:pt x="1" y="5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7" y="10"/>
                    <a:pt x="10" y="8"/>
                    <a:pt x="10" y="5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7" name="Freeform 181"/>
            <p:cNvSpPr/>
            <p:nvPr/>
          </p:nvSpPr>
          <p:spPr>
            <a:xfrm>
              <a:off x="2216" y="599"/>
              <a:ext cx="33" cy="1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64" y="36"/>
                </a:cxn>
                <a:cxn ang="0">
                  <a:pos x="0" y="36"/>
                </a:cxn>
                <a:cxn ang="0">
                  <a:pos x="31" y="0"/>
                </a:cxn>
              </a:cxnLst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8" name="Freeform 182"/>
            <p:cNvSpPr/>
            <p:nvPr/>
          </p:nvSpPr>
          <p:spPr>
            <a:xfrm>
              <a:off x="2275" y="560"/>
              <a:ext cx="34" cy="16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8" y="32"/>
                </a:cxn>
                <a:cxn ang="0">
                  <a:pos x="0" y="32"/>
                </a:cxn>
                <a:cxn ang="0">
                  <a:pos x="36" y="0"/>
                </a:cxn>
              </a:cxnLst>
              <a:pathLst>
                <a:path w="17" h="8">
                  <a:moveTo>
                    <a:pt x="9" y="0"/>
                  </a:moveTo>
                  <a:cubicBezTo>
                    <a:pt x="14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9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9" name="Freeform 183"/>
            <p:cNvSpPr/>
            <p:nvPr/>
          </p:nvSpPr>
          <p:spPr>
            <a:xfrm>
              <a:off x="2338" y="544"/>
              <a:ext cx="34" cy="1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8" y="32"/>
                </a:cxn>
                <a:cxn ang="0">
                  <a:pos x="0" y="32"/>
                </a:cxn>
                <a:cxn ang="0">
                  <a:pos x="32" y="0"/>
                </a:cxn>
              </a:cxnLst>
              <a:pathLst>
                <a:path w="17" h="8">
                  <a:moveTo>
                    <a:pt x="8" y="0"/>
                  </a:moveTo>
                  <a:cubicBezTo>
                    <a:pt x="13" y="0"/>
                    <a:pt x="17" y="3"/>
                    <a:pt x="17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70" name="Freeform 184"/>
            <p:cNvSpPr/>
            <p:nvPr/>
          </p:nvSpPr>
          <p:spPr>
            <a:xfrm>
              <a:off x="2396" y="583"/>
              <a:ext cx="34" cy="1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8" y="36"/>
                </a:cxn>
                <a:cxn ang="0">
                  <a:pos x="0" y="36"/>
                </a:cxn>
                <a:cxn ang="0">
                  <a:pos x="32" y="0"/>
                </a:cxn>
              </a:cxnLst>
              <a:pathLst>
                <a:path w="17" h="9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</a:path>
              </a:pathLst>
            </a:custGeom>
            <a:solidFill>
              <a:srgbClr val="FCECE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4697" name="Text Box 185"/>
          <p:cNvSpPr txBox="1"/>
          <p:nvPr/>
        </p:nvSpPr>
        <p:spPr>
          <a:xfrm>
            <a:off x="3271838" y="2501900"/>
            <a:ext cx="2338387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sz="400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/</a:t>
            </a:r>
            <a:r>
              <a:rPr lang="en-US" altLang="zh-CN" sz="40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en-US" altLang="zh-CN" sz="4000" dirty="0">
              <a:solidFill>
                <a:srgbClr val="2A323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0" name="Rectangle 186"/>
          <p:cNvSpPr/>
          <p:nvPr/>
        </p:nvSpPr>
        <p:spPr>
          <a:xfrm>
            <a:off x="0" y="0"/>
            <a:ext cx="9144000" cy="1647825"/>
          </a:xfrm>
          <a:prstGeom prst="rect">
            <a:avLst/>
          </a:prstGeom>
          <a:solidFill>
            <a:srgbClr val="EDE8C7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51" name="Rectangle 187"/>
          <p:cNvSpPr/>
          <p:nvPr/>
        </p:nvSpPr>
        <p:spPr>
          <a:xfrm>
            <a:off x="0" y="3494088"/>
            <a:ext cx="9144000" cy="1647825"/>
          </a:xfrm>
          <a:prstGeom prst="rect">
            <a:avLst/>
          </a:prstGeom>
          <a:solidFill>
            <a:srgbClr val="EDE8C7"/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4700" name="Text Box 188"/>
          <p:cNvSpPr txBox="1"/>
          <p:nvPr/>
        </p:nvSpPr>
        <p:spPr>
          <a:xfrm>
            <a:off x="5511800" y="2733675"/>
            <a:ext cx="2012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>
              <a:buClrTx/>
              <a:buFontTx/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单击添加标题文本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701" name="Line 189"/>
          <p:cNvSpPr/>
          <p:nvPr/>
        </p:nvSpPr>
        <p:spPr>
          <a:xfrm>
            <a:off x="0" y="3422650"/>
            <a:ext cx="14797088" cy="0"/>
          </a:xfrm>
          <a:prstGeom prst="line">
            <a:avLst/>
          </a:prstGeom>
          <a:ln w="25400" cap="flat" cmpd="sng">
            <a:solidFill>
              <a:srgbClr val="EDE8C7"/>
            </a:solidFill>
            <a:prstDash val="dash"/>
            <a:headEnd type="none" w="med" len="med"/>
            <a:tailEnd type="none" w="med" len="med"/>
          </a:ln>
        </p:spPr>
        <p:txBody>
          <a:bodyPr/>
          <a:p/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150" fill="hold"/>
                                        <p:tgtEl>
                                          <p:spTgt spid="6453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64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64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6467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" presetClass="entr" presetSubtype="1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24 L 0.49861 -0.00093 " pathEditMode="relative" ptsTypes="AA">
                                      <p:cBhvr>
                                        <p:cTn id="59" dur="3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47 L -0.50208 -0.00216 " pathEditMode="relative" ptsTypes="AA">
                                      <p:cBhvr>
                                        <p:cTn id="61" dur="3000" fill="hold"/>
                                        <p:tgtEl>
                                          <p:spTgt spid="64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97" grpId="0"/>
      <p:bldP spid="647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5362" name="Group 11"/>
          <p:cNvGrpSpPr/>
          <p:nvPr/>
        </p:nvGrpSpPr>
        <p:grpSpPr>
          <a:xfrm>
            <a:off x="166688" y="412750"/>
            <a:ext cx="3109912" cy="469900"/>
            <a:chOff x="105" y="304"/>
            <a:chExt cx="1511" cy="262"/>
          </a:xfrm>
        </p:grpSpPr>
        <p:sp>
          <p:nvSpPr>
            <p:cNvPr id="15382" name="Freeform 8"/>
            <p:cNvSpPr/>
            <p:nvPr/>
          </p:nvSpPr>
          <p:spPr>
            <a:xfrm>
              <a:off x="105" y="304"/>
              <a:ext cx="1511" cy="262"/>
            </a:xfrm>
            <a:custGeom>
              <a:avLst/>
              <a:gdLst/>
              <a:ahLst/>
              <a:cxnLst>
                <a:cxn ang="0">
                  <a:pos x="1057" y="182"/>
                </a:cxn>
                <a:cxn ang="0">
                  <a:pos x="0" y="182"/>
                </a:cxn>
                <a:cxn ang="0">
                  <a:pos x="0" y="0"/>
                </a:cxn>
                <a:cxn ang="0">
                  <a:pos x="1057" y="0"/>
                </a:cxn>
                <a:cxn ang="0">
                  <a:pos x="986" y="91"/>
                </a:cxn>
                <a:cxn ang="0">
                  <a:pos x="1057" y="182"/>
                </a:cxn>
              </a:cxnLst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383" name="Freeform 9"/>
            <p:cNvSpPr/>
            <p:nvPr/>
          </p:nvSpPr>
          <p:spPr>
            <a:xfrm>
              <a:off x="107" y="332"/>
              <a:ext cx="1444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2" y="0"/>
                </a:cxn>
                <a:cxn ang="0">
                  <a:pos x="947" y="71"/>
                </a:cxn>
                <a:cxn ang="0">
                  <a:pos x="1002" y="142"/>
                </a:cxn>
                <a:cxn ang="0">
                  <a:pos x="0" y="142"/>
                </a:cxn>
              </a:cxnLst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 cmpd="sng">
              <a:solidFill>
                <a:srgbClr val="EDE8C8">
                  <a:alpha val="100000"/>
                </a:srgbClr>
              </a:solidFill>
              <a:prstDash val="dash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51212" name="Text Box 12"/>
          <p:cNvSpPr txBox="1"/>
          <p:nvPr/>
        </p:nvSpPr>
        <p:spPr>
          <a:xfrm>
            <a:off x="179388" y="482600"/>
            <a:ext cx="2771775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600" b="1" dirty="0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PART/02</a:t>
            </a:r>
            <a:r>
              <a:rPr lang="en-US" altLang="zh-CN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216" name="Freeform 16"/>
          <p:cNvSpPr/>
          <p:nvPr/>
        </p:nvSpPr>
        <p:spPr>
          <a:xfrm>
            <a:off x="1900238" y="2725738"/>
            <a:ext cx="279400" cy="279400"/>
          </a:xfrm>
          <a:custGeom>
            <a:avLst/>
            <a:gdLst/>
            <a:ahLst/>
            <a:cxnLst>
              <a:cxn ang="0">
                <a:pos x="1039319642" y="202092169"/>
              </a:cxn>
              <a:cxn ang="0">
                <a:pos x="1010450100" y="259831254"/>
              </a:cxn>
              <a:cxn ang="0">
                <a:pos x="750618846" y="0"/>
              </a:cxn>
              <a:cxn ang="0">
                <a:pos x="461918050" y="288700796"/>
              </a:cxn>
              <a:cxn ang="0">
                <a:pos x="577401592" y="346439881"/>
              </a:cxn>
              <a:cxn ang="0">
                <a:pos x="577401592" y="577401592"/>
              </a:cxn>
              <a:cxn ang="0">
                <a:pos x="317570338" y="577401592"/>
              </a:cxn>
              <a:cxn ang="0">
                <a:pos x="259831254" y="490787592"/>
              </a:cxn>
              <a:cxn ang="0">
                <a:pos x="0" y="750618846"/>
              </a:cxn>
              <a:cxn ang="0">
                <a:pos x="259831254" y="1010450100"/>
              </a:cxn>
              <a:cxn ang="0">
                <a:pos x="202092169" y="1039319642"/>
              </a:cxn>
              <a:cxn ang="0">
                <a:pos x="202092169" y="1299145523"/>
              </a:cxn>
              <a:cxn ang="0">
                <a:pos x="461918050" y="1299145523"/>
              </a:cxn>
              <a:cxn ang="0">
                <a:pos x="490787592" y="1241406438"/>
              </a:cxn>
              <a:cxn ang="0">
                <a:pos x="750618846" y="1501237692"/>
              </a:cxn>
              <a:cxn ang="0">
                <a:pos x="1010450100" y="1241406438"/>
              </a:cxn>
              <a:cxn ang="0">
                <a:pos x="923836100" y="1183667354"/>
              </a:cxn>
              <a:cxn ang="0">
                <a:pos x="923836100" y="952711015"/>
              </a:cxn>
              <a:cxn ang="0">
                <a:pos x="1183667354" y="952711015"/>
              </a:cxn>
              <a:cxn ang="0">
                <a:pos x="1212536896" y="1010450100"/>
              </a:cxn>
              <a:cxn ang="0">
                <a:pos x="1501237692" y="750618846"/>
              </a:cxn>
              <a:cxn ang="0">
                <a:pos x="1241406438" y="490787592"/>
              </a:cxn>
              <a:cxn ang="0">
                <a:pos x="1299145523" y="461918050"/>
              </a:cxn>
              <a:cxn ang="0">
                <a:pos x="1299145523" y="202092169"/>
              </a:cxn>
              <a:cxn ang="0">
                <a:pos x="1039319642" y="202092169"/>
              </a:cxn>
            </a:cxnLst>
            <a:pathLst>
              <a:path w="52" h="52">
                <a:moveTo>
                  <a:pt x="36" y="7"/>
                </a:moveTo>
                <a:cubicBezTo>
                  <a:pt x="35" y="8"/>
                  <a:pt x="35" y="8"/>
                  <a:pt x="35" y="9"/>
                </a:cubicBezTo>
                <a:cubicBezTo>
                  <a:pt x="26" y="0"/>
                  <a:pt x="26" y="0"/>
                  <a:pt x="26" y="0"/>
                </a:cubicBezTo>
                <a:cubicBezTo>
                  <a:pt x="16" y="10"/>
                  <a:pt x="16" y="10"/>
                  <a:pt x="16" y="10"/>
                </a:cubicBezTo>
                <a:cubicBezTo>
                  <a:pt x="18" y="10"/>
                  <a:pt x="19" y="11"/>
                  <a:pt x="20" y="12"/>
                </a:cubicBezTo>
                <a:cubicBezTo>
                  <a:pt x="22" y="14"/>
                  <a:pt x="22" y="18"/>
                  <a:pt x="20" y="20"/>
                </a:cubicBezTo>
                <a:cubicBezTo>
                  <a:pt x="17" y="23"/>
                  <a:pt x="13" y="23"/>
                  <a:pt x="11" y="20"/>
                </a:cubicBezTo>
                <a:cubicBezTo>
                  <a:pt x="10" y="19"/>
                  <a:pt x="9" y="18"/>
                  <a:pt x="9" y="17"/>
                </a:cubicBezTo>
                <a:cubicBezTo>
                  <a:pt x="0" y="26"/>
                  <a:pt x="0" y="26"/>
                  <a:pt x="0" y="26"/>
                </a:cubicBezTo>
                <a:cubicBezTo>
                  <a:pt x="9" y="35"/>
                  <a:pt x="9" y="35"/>
                  <a:pt x="9" y="35"/>
                </a:cubicBezTo>
                <a:cubicBezTo>
                  <a:pt x="8" y="35"/>
                  <a:pt x="8" y="36"/>
                  <a:pt x="7" y="36"/>
                </a:cubicBezTo>
                <a:cubicBezTo>
                  <a:pt x="5" y="38"/>
                  <a:pt x="5" y="42"/>
                  <a:pt x="7" y="45"/>
                </a:cubicBezTo>
                <a:cubicBezTo>
                  <a:pt x="9" y="47"/>
                  <a:pt x="13" y="47"/>
                  <a:pt x="16" y="45"/>
                </a:cubicBezTo>
                <a:cubicBezTo>
                  <a:pt x="16" y="44"/>
                  <a:pt x="17" y="44"/>
                  <a:pt x="17" y="43"/>
                </a:cubicBezTo>
                <a:cubicBezTo>
                  <a:pt x="26" y="52"/>
                  <a:pt x="26" y="52"/>
                  <a:pt x="26" y="52"/>
                </a:cubicBezTo>
                <a:cubicBezTo>
                  <a:pt x="35" y="43"/>
                  <a:pt x="35" y="43"/>
                  <a:pt x="35" y="43"/>
                </a:cubicBezTo>
                <a:cubicBezTo>
                  <a:pt x="34" y="43"/>
                  <a:pt x="33" y="42"/>
                  <a:pt x="32" y="41"/>
                </a:cubicBezTo>
                <a:cubicBezTo>
                  <a:pt x="30" y="39"/>
                  <a:pt x="30" y="35"/>
                  <a:pt x="32" y="33"/>
                </a:cubicBezTo>
                <a:cubicBezTo>
                  <a:pt x="34" y="30"/>
                  <a:pt x="38" y="30"/>
                  <a:pt x="41" y="33"/>
                </a:cubicBezTo>
                <a:cubicBezTo>
                  <a:pt x="42" y="33"/>
                  <a:pt x="42" y="34"/>
                  <a:pt x="42" y="35"/>
                </a:cubicBezTo>
                <a:cubicBezTo>
                  <a:pt x="52" y="26"/>
                  <a:pt x="52" y="26"/>
                  <a:pt x="52" y="26"/>
                </a:cubicBezTo>
                <a:cubicBezTo>
                  <a:pt x="43" y="17"/>
                  <a:pt x="43" y="17"/>
                  <a:pt x="43" y="17"/>
                </a:cubicBezTo>
                <a:cubicBezTo>
                  <a:pt x="43" y="17"/>
                  <a:pt x="44" y="16"/>
                  <a:pt x="45" y="16"/>
                </a:cubicBezTo>
                <a:cubicBezTo>
                  <a:pt x="47" y="13"/>
                  <a:pt x="47" y="10"/>
                  <a:pt x="45" y="7"/>
                </a:cubicBezTo>
                <a:cubicBezTo>
                  <a:pt x="42" y="5"/>
                  <a:pt x="38" y="5"/>
                  <a:pt x="36" y="7"/>
                </a:cubicBezTo>
                <a:close/>
              </a:path>
            </a:pathLst>
          </a:custGeom>
          <a:solidFill>
            <a:srgbClr val="3E3A39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1217" name="Freeform 17"/>
          <p:cNvSpPr/>
          <p:nvPr/>
        </p:nvSpPr>
        <p:spPr>
          <a:xfrm>
            <a:off x="1900238" y="1749425"/>
            <a:ext cx="241300" cy="236538"/>
          </a:xfrm>
          <a:custGeom>
            <a:avLst/>
            <a:gdLst/>
            <a:ahLst/>
            <a:cxnLst>
              <a:cxn ang="0">
                <a:pos x="1207642153" y="28900643"/>
              </a:cxn>
              <a:cxn ang="0">
                <a:pos x="1121385447" y="0"/>
              </a:cxn>
              <a:cxn ang="0">
                <a:pos x="1063875613" y="57801286"/>
              </a:cxn>
              <a:cxn ang="0">
                <a:pos x="575066160" y="982594980"/>
              </a:cxn>
              <a:cxn ang="0">
                <a:pos x="172518776" y="780295855"/>
              </a:cxn>
              <a:cxn ang="0">
                <a:pos x="86262069" y="780295855"/>
              </a:cxn>
              <a:cxn ang="0">
                <a:pos x="28752236" y="838097141"/>
              </a:cxn>
              <a:cxn ang="0">
                <a:pos x="0" y="924799070"/>
              </a:cxn>
              <a:cxn ang="0">
                <a:pos x="57504471" y="982594980"/>
              </a:cxn>
              <a:cxn ang="0">
                <a:pos x="575066160" y="1242695390"/>
              </a:cxn>
              <a:cxn ang="0">
                <a:pos x="661328229" y="1271596033"/>
              </a:cxn>
              <a:cxn ang="0">
                <a:pos x="718838062" y="1213794747"/>
              </a:cxn>
              <a:cxn ang="0">
                <a:pos x="1265151987" y="173398482"/>
              </a:cxn>
              <a:cxn ang="0">
                <a:pos x="1207642153" y="28900643"/>
              </a:cxn>
            </a:cxnLst>
            <a:pathLst>
              <a:path w="45" h="44">
                <a:moveTo>
                  <a:pt x="42" y="1"/>
                </a:moveTo>
                <a:cubicBezTo>
                  <a:pt x="41" y="0"/>
                  <a:pt x="40" y="0"/>
                  <a:pt x="39" y="0"/>
                </a:cubicBezTo>
                <a:cubicBezTo>
                  <a:pt x="38" y="1"/>
                  <a:pt x="37" y="1"/>
                  <a:pt x="37" y="2"/>
                </a:cubicBezTo>
                <a:cubicBezTo>
                  <a:pt x="20" y="34"/>
                  <a:pt x="20" y="34"/>
                  <a:pt x="20" y="34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6"/>
                  <a:pt x="4" y="26"/>
                  <a:pt x="3" y="27"/>
                </a:cubicBezTo>
                <a:cubicBezTo>
                  <a:pt x="2" y="27"/>
                  <a:pt x="1" y="28"/>
                  <a:pt x="1" y="29"/>
                </a:cubicBezTo>
                <a:cubicBezTo>
                  <a:pt x="0" y="30"/>
                  <a:pt x="0" y="31"/>
                  <a:pt x="0" y="32"/>
                </a:cubicBezTo>
                <a:cubicBezTo>
                  <a:pt x="1" y="33"/>
                  <a:pt x="1" y="34"/>
                  <a:pt x="2" y="34"/>
                </a:cubicBezTo>
                <a:cubicBezTo>
                  <a:pt x="20" y="43"/>
                  <a:pt x="20" y="43"/>
                  <a:pt x="20" y="43"/>
                </a:cubicBezTo>
                <a:cubicBezTo>
                  <a:pt x="21" y="44"/>
                  <a:pt x="22" y="44"/>
                  <a:pt x="23" y="44"/>
                </a:cubicBezTo>
                <a:cubicBezTo>
                  <a:pt x="24" y="43"/>
                  <a:pt x="25" y="43"/>
                  <a:pt x="25" y="42"/>
                </a:cubicBezTo>
                <a:cubicBezTo>
                  <a:pt x="44" y="6"/>
                  <a:pt x="44" y="6"/>
                  <a:pt x="44" y="6"/>
                </a:cubicBezTo>
                <a:cubicBezTo>
                  <a:pt x="45" y="4"/>
                  <a:pt x="44" y="2"/>
                  <a:pt x="42" y="1"/>
                </a:cubicBezTo>
                <a:close/>
              </a:path>
            </a:pathLst>
          </a:custGeom>
          <a:solidFill>
            <a:srgbClr val="3E3A39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51236" name="Group 36"/>
          <p:cNvGrpSpPr/>
          <p:nvPr/>
        </p:nvGrpSpPr>
        <p:grpSpPr>
          <a:xfrm>
            <a:off x="1884363" y="2233613"/>
            <a:ext cx="273050" cy="255587"/>
            <a:chOff x="1187" y="1407"/>
            <a:chExt cx="172" cy="161"/>
          </a:xfrm>
        </p:grpSpPr>
        <p:sp>
          <p:nvSpPr>
            <p:cNvPr id="15380" name="Freeform 18"/>
            <p:cNvSpPr>
              <a:spLocks noEditPoints="1"/>
            </p:cNvSpPr>
            <p:nvPr/>
          </p:nvSpPr>
          <p:spPr>
            <a:xfrm>
              <a:off x="1187" y="1407"/>
              <a:ext cx="172" cy="161"/>
            </a:xfrm>
            <a:custGeom>
              <a:avLst/>
              <a:gdLst/>
              <a:ahLst/>
              <a:cxnLst>
                <a:cxn ang="0">
                  <a:pos x="523" y="191"/>
                </a:cxn>
                <a:cxn ang="0">
                  <a:pos x="523" y="101"/>
                </a:cxn>
                <a:cxn ang="0">
                  <a:pos x="432" y="67"/>
                </a:cxn>
                <a:cxn ang="0">
                  <a:pos x="374" y="0"/>
                </a:cxn>
                <a:cxn ang="0">
                  <a:pos x="283" y="23"/>
                </a:cxn>
                <a:cxn ang="0">
                  <a:pos x="192" y="0"/>
                </a:cxn>
                <a:cxn ang="0">
                  <a:pos x="135" y="67"/>
                </a:cxn>
                <a:cxn ang="0">
                  <a:pos x="57" y="101"/>
                </a:cxn>
                <a:cxn ang="0">
                  <a:pos x="57" y="191"/>
                </a:cxn>
                <a:cxn ang="0">
                  <a:pos x="0" y="272"/>
                </a:cxn>
                <a:cxn ang="0">
                  <a:pos x="57" y="349"/>
                </a:cxn>
                <a:cxn ang="0">
                  <a:pos x="57" y="439"/>
                </a:cxn>
                <a:cxn ang="0">
                  <a:pos x="135" y="473"/>
                </a:cxn>
                <a:cxn ang="0">
                  <a:pos x="192" y="540"/>
                </a:cxn>
                <a:cxn ang="0">
                  <a:pos x="283" y="517"/>
                </a:cxn>
                <a:cxn ang="0">
                  <a:pos x="374" y="540"/>
                </a:cxn>
                <a:cxn ang="0">
                  <a:pos x="432" y="473"/>
                </a:cxn>
                <a:cxn ang="0">
                  <a:pos x="523" y="439"/>
                </a:cxn>
                <a:cxn ang="0">
                  <a:pos x="523" y="349"/>
                </a:cxn>
                <a:cxn ang="0">
                  <a:pos x="580" y="272"/>
                </a:cxn>
                <a:cxn ang="0">
                  <a:pos x="523" y="191"/>
                </a:cxn>
                <a:cxn ang="0">
                  <a:pos x="283" y="463"/>
                </a:cxn>
                <a:cxn ang="0">
                  <a:pos x="91" y="272"/>
                </a:cxn>
                <a:cxn ang="0">
                  <a:pos x="283" y="67"/>
                </a:cxn>
                <a:cxn ang="0">
                  <a:pos x="489" y="272"/>
                </a:cxn>
                <a:cxn ang="0">
                  <a:pos x="283" y="463"/>
                </a:cxn>
              </a:cxnLst>
              <a:pathLst>
                <a:path w="51" h="48">
                  <a:moveTo>
                    <a:pt x="46" y="17"/>
                  </a:moveTo>
                  <a:cubicBezTo>
                    <a:pt x="46" y="9"/>
                    <a:pt x="46" y="9"/>
                    <a:pt x="46" y="9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51" y="24"/>
                    <a:pt x="51" y="24"/>
                    <a:pt x="51" y="24"/>
                  </a:cubicBezTo>
                  <a:lnTo>
                    <a:pt x="46" y="17"/>
                  </a:lnTo>
                  <a:close/>
                  <a:moveTo>
                    <a:pt x="25" y="41"/>
                  </a:moveTo>
                  <a:cubicBezTo>
                    <a:pt x="16" y="41"/>
                    <a:pt x="8" y="33"/>
                    <a:pt x="8" y="24"/>
                  </a:cubicBezTo>
                  <a:cubicBezTo>
                    <a:pt x="8" y="14"/>
                    <a:pt x="16" y="6"/>
                    <a:pt x="25" y="6"/>
                  </a:cubicBezTo>
                  <a:cubicBezTo>
                    <a:pt x="35" y="6"/>
                    <a:pt x="43" y="14"/>
                    <a:pt x="43" y="24"/>
                  </a:cubicBezTo>
                  <a:cubicBezTo>
                    <a:pt x="43" y="33"/>
                    <a:pt x="35" y="41"/>
                    <a:pt x="25" y="41"/>
                  </a:cubicBezTo>
                  <a:close/>
                </a:path>
              </a:pathLst>
            </a:custGeom>
            <a:solidFill>
              <a:srgbClr val="3E3A3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381" name="Oval 19"/>
            <p:cNvSpPr/>
            <p:nvPr/>
          </p:nvSpPr>
          <p:spPr>
            <a:xfrm>
              <a:off x="1261" y="1474"/>
              <a:ext cx="23" cy="24"/>
            </a:xfrm>
            <a:prstGeom prst="ellipse">
              <a:avLst/>
            </a:prstGeom>
            <a:solidFill>
              <a:srgbClr val="3E3A39"/>
            </a:solidFill>
            <a:ln w="9525">
              <a:noFill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1220" name="Rectangle 20"/>
          <p:cNvSpPr/>
          <p:nvPr/>
        </p:nvSpPr>
        <p:spPr>
          <a:xfrm>
            <a:off x="2435225" y="1706563"/>
            <a:ext cx="5426075" cy="322262"/>
          </a:xfrm>
          <a:prstGeom prst="rect">
            <a:avLst/>
          </a:prstGeom>
          <a:solidFill>
            <a:srgbClr val="2A323B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21" name="Rectangle 21"/>
          <p:cNvSpPr/>
          <p:nvPr/>
        </p:nvSpPr>
        <p:spPr>
          <a:xfrm>
            <a:off x="2435225" y="1706563"/>
            <a:ext cx="4976813" cy="322262"/>
          </a:xfrm>
          <a:prstGeom prst="rect">
            <a:avLst/>
          </a:prstGeom>
          <a:solidFill>
            <a:srgbClr val="26C6DA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22" name="Rectangle 22"/>
          <p:cNvSpPr/>
          <p:nvPr/>
        </p:nvSpPr>
        <p:spPr>
          <a:xfrm>
            <a:off x="2435225" y="2201863"/>
            <a:ext cx="5426075" cy="319087"/>
          </a:xfrm>
          <a:prstGeom prst="rect">
            <a:avLst/>
          </a:prstGeom>
          <a:solidFill>
            <a:srgbClr val="2A323B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23" name="Rectangle 23"/>
          <p:cNvSpPr/>
          <p:nvPr/>
        </p:nvSpPr>
        <p:spPr>
          <a:xfrm>
            <a:off x="2435225" y="2201863"/>
            <a:ext cx="4440238" cy="319087"/>
          </a:xfrm>
          <a:prstGeom prst="rect">
            <a:avLst/>
          </a:prstGeom>
          <a:solidFill>
            <a:srgbClr val="26C6DA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24" name="Rectangle 24"/>
          <p:cNvSpPr/>
          <p:nvPr/>
        </p:nvSpPr>
        <p:spPr>
          <a:xfrm>
            <a:off x="2435225" y="2693988"/>
            <a:ext cx="5426075" cy="322262"/>
          </a:xfrm>
          <a:prstGeom prst="rect">
            <a:avLst/>
          </a:prstGeom>
          <a:solidFill>
            <a:srgbClr val="2A323B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25" name="Rectangle 25"/>
          <p:cNvSpPr/>
          <p:nvPr/>
        </p:nvSpPr>
        <p:spPr>
          <a:xfrm>
            <a:off x="2435225" y="2693988"/>
            <a:ext cx="3109913" cy="322262"/>
          </a:xfrm>
          <a:prstGeom prst="rect">
            <a:avLst/>
          </a:prstGeom>
          <a:solidFill>
            <a:srgbClr val="26C6DA"/>
          </a:solidFill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27" name="Text Box 27"/>
          <p:cNvSpPr txBox="1"/>
          <p:nvPr/>
        </p:nvSpPr>
        <p:spPr>
          <a:xfrm>
            <a:off x="584200" y="1722438"/>
            <a:ext cx="1250950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0" name="Text Box 30"/>
          <p:cNvSpPr txBox="1"/>
          <p:nvPr/>
        </p:nvSpPr>
        <p:spPr>
          <a:xfrm>
            <a:off x="7956550" y="1738313"/>
            <a:ext cx="552450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92%</a:t>
            </a:r>
            <a:endParaRPr lang="en-US" altLang="zh-CN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1" name="Text Box 31"/>
          <p:cNvSpPr txBox="1"/>
          <p:nvPr/>
        </p:nvSpPr>
        <p:spPr>
          <a:xfrm>
            <a:off x="7956550" y="2209800"/>
            <a:ext cx="552450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79%</a:t>
            </a:r>
            <a:endParaRPr lang="en-US" altLang="zh-CN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2" name="Text Box 32"/>
          <p:cNvSpPr txBox="1"/>
          <p:nvPr/>
        </p:nvSpPr>
        <p:spPr>
          <a:xfrm>
            <a:off x="7956550" y="2701925"/>
            <a:ext cx="552450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57%</a:t>
            </a:r>
            <a:endParaRPr lang="en-US" altLang="zh-CN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3" name="Text Box 33"/>
          <p:cNvSpPr txBox="1"/>
          <p:nvPr/>
        </p:nvSpPr>
        <p:spPr>
          <a:xfrm>
            <a:off x="628650" y="3473450"/>
            <a:ext cx="7885113" cy="1223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sz="1400" dirty="0">
                <a:solidFill>
                  <a:srgbClr val="1C1C1C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单击添加标题文本</a:t>
            </a:r>
            <a:endParaRPr lang="zh-CN" altLang="en-US" sz="1400" dirty="0">
              <a:solidFill>
                <a:srgbClr val="1C1C1C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buClrTx/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单击添加文本     单击添加文本    单击添加文本    单击添加文本     单击添加文本    单击添加文本    单击添加文本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234" name="Text Box 34"/>
          <p:cNvSpPr txBox="1"/>
          <p:nvPr/>
        </p:nvSpPr>
        <p:spPr>
          <a:xfrm>
            <a:off x="584200" y="2201863"/>
            <a:ext cx="1250950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5" name="Text Box 35"/>
          <p:cNvSpPr txBox="1"/>
          <p:nvPr/>
        </p:nvSpPr>
        <p:spPr>
          <a:xfrm>
            <a:off x="584200" y="2697163"/>
            <a:ext cx="1250950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  <a:buFontTx/>
              <a:buNone/>
            </a:pPr>
            <a:r>
              <a:rPr lang="zh-CN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mph" presetSubtype="0" autoRev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7" dur="150" fill="hold"/>
                                        <p:tgtEl>
                                          <p:spTgt spid="512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44" dur="150" fill="hold"/>
                                        <p:tgtEl>
                                          <p:spTgt spid="512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61" dur="150" fill="hold"/>
                                        <p:tgtEl>
                                          <p:spTgt spid="51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2" grpId="0"/>
      <p:bldP spid="51220" grpId="0" animBg="1"/>
      <p:bldP spid="51221" grpId="0" animBg="1"/>
      <p:bldP spid="51222" grpId="0" animBg="1"/>
      <p:bldP spid="51223" grpId="0" animBg="1"/>
      <p:bldP spid="51224" grpId="0" animBg="1"/>
      <p:bldP spid="51225" grpId="0" animBg="1"/>
      <p:bldP spid="51227" grpId="0"/>
      <p:bldP spid="51230" grpId="0"/>
      <p:bldP spid="51231" grpId="0"/>
      <p:bldP spid="51232" grpId="0"/>
      <p:bldP spid="51233" grpId="0"/>
      <p:bldP spid="51234" grpId="0"/>
      <p:bldP spid="51235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默认设计模板">
  <a:themeElements>
    <a:clrScheme name="3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默认设计模板">
  <a:themeElements>
    <a:clrScheme name="4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4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默认设计模板">
  <a:themeElements>
    <a:clrScheme name="5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9900"/>
          </a:buClr>
          <a:buSzTx/>
          <a:buFont typeface="Wingdings" panose="05000000000000000000" pitchFamily="2" charset="2"/>
          <a:buChar char="n"/>
          <a:defRPr kumimoji="0" lang="zh-CN" altLang="en-US" sz="12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5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3611</Words>
  <Application>WPS 演示</Application>
  <PresentationFormat>自定义</PresentationFormat>
  <Paragraphs>514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26</vt:i4>
      </vt:variant>
    </vt:vector>
  </HeadingPairs>
  <TitlesOfParts>
    <vt:vector size="41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Myriad Pro</vt:lpstr>
      <vt:lpstr>Segoe Print</vt:lpstr>
      <vt:lpstr>默认设计模板</vt:lpstr>
      <vt:lpstr>1_默认设计模板</vt:lpstr>
      <vt:lpstr>2_默认设计模板</vt:lpstr>
      <vt:lpstr>3_默认设计模板</vt:lpstr>
      <vt:lpstr>4_默认设计模板</vt:lpstr>
      <vt:lpstr>5_默认设计模板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53</cp:revision>
  <dcterms:created xsi:type="dcterms:W3CDTF">2014-11-04T04:30:10Z</dcterms:created>
  <dcterms:modified xsi:type="dcterms:W3CDTF">2020-03-08T01:59:06Z</dcterms:modified>
  <cp:category/>
  <dc:description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Wd7kjmALlM31084.ppt</vt:lpwstr>
  </property>
  <property fmtid="{D5CDD505-2E9C-101B-9397-08002B2CF9AE}" pid="3" name="fileid">
    <vt:lpwstr>517308</vt:lpwstr>
  </property>
  <property fmtid="{D5CDD505-2E9C-101B-9397-08002B2CF9AE}" pid="4" name="KSOProductBuildVer">
    <vt:lpwstr>2052-11.1.0.9513</vt:lpwstr>
  </property>
</Properties>
</file>