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handoutMasterIdLst>
    <p:handoutMasterId r:id="rId18"/>
  </p:handoutMasterIdLst>
  <p:sldIdLst>
    <p:sldId id="257" r:id="rId3"/>
    <p:sldId id="258" r:id="rId4"/>
    <p:sldId id="259" r:id="rId5"/>
    <p:sldId id="260" r:id="rId6"/>
    <p:sldId id="261" r:id="rId7"/>
    <p:sldId id="263" r:id="rId8"/>
    <p:sldId id="262" r:id="rId9"/>
    <p:sldId id="265" r:id="rId10"/>
    <p:sldId id="266" r:id="rId11"/>
    <p:sldId id="267" r:id="rId12"/>
    <p:sldId id="268" r:id="rId13"/>
    <p:sldId id="269" r:id="rId14"/>
    <p:sldId id="270" r:id="rId15"/>
    <p:sldId id="271" r:id="rId16"/>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104" d="100"/>
          <a:sy n="104" d="100"/>
        </p:scale>
        <p:origin x="-192" y="-90"/>
      </p:cViewPr>
      <p:guideLst>
        <p:guide orient="horz" pos="2160"/>
        <p:guide pos="3840"/>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notesMaster" Target="notesMasters/notesMaster1.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0F9B84EA-7D68-4D60-9CB1-D50884785D1C}"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8D4E0FC9-F1F8-4FAE-9988-3BA365CFD46F}"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页眉占位符 1"/>
          <p:cNvSpPr>
            <a:spLocks noGrp="1" noChangeArrowheads="1"/>
          </p:cNvSpPr>
          <p:nvPr>
            <p:ph type="hdr" sz="quarter" idx="4294967295"/>
          </p:nvPr>
        </p:nvSpPr>
        <p:spPr bwMode="auto">
          <a:xfrm>
            <a:off x="0" y="0"/>
            <a:ext cx="2971800" cy="458788"/>
          </a:xfrm>
          <a:prstGeom prst="rect">
            <a:avLst/>
          </a:prstGeom>
          <a:noFill/>
          <a:ln>
            <a:noFill/>
          </a:ln>
        </p:spPr>
        <p:txBody>
          <a:bodyPr vert="horz" wrap="square" lIns="91440" tIns="45720" rIns="91440" bIns="45720" numCol="1" anchor="t" anchorCtr="0" compatLnSpc="1"/>
          <a:lstStyle>
            <a:lvl1pPr>
              <a:buFont typeface="Arial" panose="020B0604020202020204" pitchFamily="34" charset="0"/>
              <a:buNone/>
              <a:defRPr sz="1200">
                <a:latin typeface="Arial" panose="020B0604020202020204" pitchFamily="34" charset="0"/>
                <a:ea typeface="宋体" panose="02010600030101010101" pitchFamily="2" charset="-122"/>
                <a:cs typeface="+mn-cs"/>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5" name="日期占位符 2"/>
          <p:cNvSpPr>
            <a:spLocks noGrp="1" noChangeArrowheads="1"/>
          </p:cNvSpPr>
          <p:nvPr>
            <p:ph type="dt" idx="1"/>
          </p:nvPr>
        </p:nvSpPr>
        <p:spPr bwMode="auto">
          <a:xfrm>
            <a:off x="3884613" y="0"/>
            <a:ext cx="2971800" cy="458788"/>
          </a:xfrm>
          <a:prstGeom prst="rect">
            <a:avLst/>
          </a:prstGeom>
          <a:noFill/>
          <a:ln>
            <a:noFill/>
          </a:ln>
        </p:spPr>
        <p:txBody>
          <a:bodyPr vert="horz" wrap="square" lIns="91440" tIns="45720" rIns="91440" bIns="45720" numCol="1" anchor="t" anchorCtr="0" compatLnSpc="1"/>
          <a:lstStyle>
            <a:lvl1pPr algn="r">
              <a:buFont typeface="Arial" panose="020B0604020202020204" pitchFamily="34" charset="0"/>
              <a:buNone/>
              <a:defRPr smtClean="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53FC8FA-4292-4800-9CBE-3E1E4B73CA38}"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340" name="幻灯片图像占位符 3"/>
          <p:cNvSpPr>
            <a:spLocks noGrp="1" noRot="1" noChangeAspect="1"/>
          </p:cNvSpPr>
          <p:nvPr>
            <p:ph type="sldImg"/>
          </p:nvPr>
        </p:nvSpPr>
        <p:spPr>
          <a:xfrm>
            <a:off x="685800" y="1143000"/>
            <a:ext cx="5486400" cy="3086100"/>
          </a:xfrm>
          <a:prstGeom prst="rect">
            <a:avLst/>
          </a:prstGeom>
          <a:noFill/>
          <a:ln w="9525">
            <a:noFill/>
          </a:ln>
        </p:spPr>
      </p:sp>
      <p:sp>
        <p:nvSpPr>
          <p:cNvPr id="14341" name="备注占位符 4"/>
          <p:cNvSpPr>
            <a:spLocks noGrp="1" noRot="1" noChangeAspect="1"/>
          </p:cNvSpPr>
          <p:nvPr/>
        </p:nvSpPr>
        <p:spPr>
          <a:xfrm>
            <a:off x="685800" y="4400550"/>
            <a:ext cx="5486400" cy="3600450"/>
          </a:xfrm>
          <a:prstGeom prst="rect">
            <a:avLst/>
          </a:prstGeom>
          <a:noFill/>
          <a:ln w="9525">
            <a:noFill/>
          </a:ln>
        </p:spPr>
        <p:txBody>
          <a:bodyPr anchor="ctr"/>
          <a:p>
            <a:pPr lvl="0" defTabSz="0">
              <a:spcBef>
                <a:spcPct val="30000"/>
              </a:spcBef>
            </a:pPr>
            <a:r>
              <a:rPr lang="zh-CN" altLang="en-US" sz="1200" dirty="0"/>
              <a:t>单击此处编辑母版文本样式</a:t>
            </a:r>
            <a:endParaRPr lang="en-US" altLang="zh-CN" sz="1200" dirty="0"/>
          </a:p>
          <a:p>
            <a:pPr lvl="0" defTabSz="0">
              <a:spcBef>
                <a:spcPct val="30000"/>
              </a:spcBef>
            </a:pPr>
            <a:r>
              <a:rPr lang="zh-CN" altLang="en-US" sz="1200" dirty="0"/>
              <a:t>第二级</a:t>
            </a:r>
            <a:endParaRPr lang="en-US" altLang="zh-CN" sz="1200" dirty="0"/>
          </a:p>
          <a:p>
            <a:pPr lvl="0" defTabSz="0">
              <a:spcBef>
                <a:spcPct val="30000"/>
              </a:spcBef>
            </a:pPr>
            <a:r>
              <a:rPr lang="zh-CN" altLang="en-US" sz="1200" dirty="0"/>
              <a:t>第三级</a:t>
            </a:r>
            <a:endParaRPr lang="en-US" altLang="zh-CN" sz="1200" dirty="0"/>
          </a:p>
          <a:p>
            <a:pPr lvl="0" defTabSz="0">
              <a:spcBef>
                <a:spcPct val="30000"/>
              </a:spcBef>
            </a:pPr>
            <a:r>
              <a:rPr lang="zh-CN" altLang="en-US" sz="1200" dirty="0"/>
              <a:t>第四级</a:t>
            </a:r>
            <a:endParaRPr lang="en-US" altLang="zh-CN" sz="1200" dirty="0"/>
          </a:p>
          <a:p>
            <a:pPr lvl="0" defTabSz="0">
              <a:spcBef>
                <a:spcPct val="30000"/>
              </a:spcBef>
            </a:pPr>
            <a:r>
              <a:rPr lang="zh-CN" altLang="en-US" sz="1200" dirty="0"/>
              <a:t>第五级</a:t>
            </a:r>
            <a:endParaRPr lang="zh-CN" altLang="en-US" sz="1200" dirty="0"/>
          </a:p>
        </p:txBody>
      </p:sp>
      <p:sp>
        <p:nvSpPr>
          <p:cNvPr id="3078" name="页脚占位符 5"/>
          <p:cNvSpPr>
            <a:spLocks noGrp="1" noChangeArrowheads="1"/>
          </p:cNvSpPr>
          <p:nvPr>
            <p:ph type="ftr" sz="quarter" idx="4"/>
          </p:nvPr>
        </p:nvSpPr>
        <p:spPr bwMode="auto">
          <a:xfrm>
            <a:off x="0" y="8685213"/>
            <a:ext cx="2971800" cy="458788"/>
          </a:xfrm>
          <a:prstGeom prst="rect">
            <a:avLst/>
          </a:prstGeom>
          <a:noFill/>
          <a:ln>
            <a:noFill/>
          </a:ln>
        </p:spPr>
        <p:txBody>
          <a:bodyPr vert="horz" wrap="square" lIns="91440" tIns="45720" rIns="91440" bIns="45720" numCol="1" anchor="b" anchorCtr="0" compatLnSpc="1"/>
          <a:lstStyle>
            <a:lvl1pPr>
              <a:buFont typeface="Arial" panose="020B0604020202020204" pitchFamily="34" charset="0"/>
              <a:buNone/>
              <a:defRPr sz="1200">
                <a:latin typeface="Arial" panose="020B0604020202020204" pitchFamily="34" charset="0"/>
                <a:ea typeface="宋体" panose="02010600030101010101" pitchFamily="2" charset="-122"/>
                <a:cs typeface="+mn-cs"/>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9" name="灯片编号占位符 6"/>
          <p:cNvSpPr>
            <a:spLocks noGrp="1" noChangeArrowheads="1"/>
          </p:cNvSpPr>
          <p:nvPr>
            <p:ph type="sldNum" sz="quarter" idx="5"/>
          </p:nvPr>
        </p:nvSpPr>
        <p:spPr bwMode="auto">
          <a:xfrm>
            <a:off x="3884613" y="8685213"/>
            <a:ext cx="2971800" cy="458788"/>
          </a:xfrm>
          <a:prstGeom prst="rect">
            <a:avLst/>
          </a:prstGeom>
          <a:noFill/>
          <a:ln>
            <a:noFill/>
          </a:ln>
        </p:spPr>
        <p:txBody>
          <a:bodyPr vert="horz" wrap="square" lIns="91440" tIns="45720" rIns="91440" bIns="45720" numCol="1" anchor="b" anchorCtr="0" compatLnSpc="1"/>
          <a:p>
            <a:pPr lvl="0" algn="r"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f sldNum="0" hdr="0" ftr="0"/>
  <p:notesStyle>
    <a:lvl1pPr algn="l" defTabSz="0" rtl="0" eaLnBrk="0" fontAlgn="base" hangingPunct="0">
      <a:spcBef>
        <a:spcPct val="30000"/>
      </a:spcBef>
      <a:spcAft>
        <a:spcPct val="0"/>
      </a:spcAft>
      <a:defRPr kumimoji="1" sz="1200" kern="1200">
        <a:solidFill>
          <a:schemeClr val="tx1"/>
        </a:solidFill>
        <a:latin typeface="Arial" panose="020B0604020202020204" pitchFamily="34" charset="0"/>
        <a:ea typeface="+mn-ea"/>
        <a:cs typeface="宋体" panose="02010600030101010101" pitchFamily="2" charset="-122"/>
      </a:defRPr>
    </a:lvl1pPr>
    <a:lvl2pPr marL="457200" algn="l" defTabSz="0"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2pPr>
    <a:lvl3pPr marL="914400" algn="l" defTabSz="0"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3pPr>
    <a:lvl4pPr marL="1371600" algn="l" defTabSz="0"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4pPr>
    <a:lvl5pPr marL="1828800" algn="l" defTabSz="0"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7" name="日期占位符 3"/>
          <p:cNvSpPr>
            <a:spLocks noGrp="1" noChangeArrowheads="1"/>
          </p:cNvSpPr>
          <p:nvPr>
            <p:ph type="dt" sz="half" idx="2"/>
          </p:nvPr>
        </p:nvSpPr>
        <p:spPr bwMode="auto">
          <a:xfrm>
            <a:off x="838200" y="6356350"/>
            <a:ext cx="2743200" cy="365125"/>
          </a:xfrm>
          <a:prstGeom prst="rect">
            <a:avLst/>
          </a:prstGeom>
          <a:noFill/>
          <a:ln>
            <a:noFill/>
          </a:ln>
        </p:spPr>
        <p:txBody>
          <a:bodyPr vert="horz" wrap="square" lIns="91440" tIns="45720" rIns="91440" bIns="45720" numCol="1" anchor="ctr" anchorCtr="0" compatLnSpc="1"/>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D41F984-F8CD-4CAB-A00A-5037C8595814}"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noChangeArrowheads="1"/>
          </p:cNvSpPr>
          <p:nvPr>
            <p:ph type="ftr" sz="quarter" idx="3"/>
          </p:nvPr>
        </p:nvSpPr>
        <p:spPr bwMode="auto">
          <a:xfrm>
            <a:off x="4038600" y="6356350"/>
            <a:ext cx="4114800" cy="365125"/>
          </a:xfrm>
          <a:prstGeom prst="rect">
            <a:avLst/>
          </a:prstGeom>
          <a:noFill/>
          <a:ln>
            <a:noFill/>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noChangeArrowheads="1"/>
          </p:cNvSpPr>
          <p:nvPr>
            <p:ph type="sldNum" sz="quarter" idx="4"/>
          </p:nvPr>
        </p:nvSpPr>
        <p:spPr bwMode="auto">
          <a:xfrm>
            <a:off x="8610600" y="6356350"/>
            <a:ext cx="2743200" cy="365125"/>
          </a:xfrm>
          <a:prstGeom prst="rect">
            <a:avLst/>
          </a:prstGeom>
          <a:noFill/>
          <a:ln>
            <a:noFill/>
          </a:ln>
        </p:spPr>
        <p:txBody>
          <a:bodyPr vert="horz" wrap="square" lIns="91440" tIns="45720" rIns="91440" bIns="45720" numCol="1" anchor="ctr" anchorCtr="0" compatLnSpc="1"/>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advClick="0" advTm="3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3"/>
          <p:cNvSpPr>
            <a:spLocks noGrp="1" noChangeArrowheads="1"/>
          </p:cNvSpPr>
          <p:nvPr>
            <p:ph type="dt" sz="half" idx="2"/>
          </p:nvPr>
        </p:nvSpPr>
        <p:spPr bwMode="auto">
          <a:xfrm>
            <a:off x="838200" y="6356350"/>
            <a:ext cx="2743200" cy="365125"/>
          </a:xfrm>
          <a:prstGeom prst="rect">
            <a:avLst/>
          </a:prstGeom>
          <a:noFill/>
          <a:ln>
            <a:noFill/>
          </a:ln>
        </p:spPr>
        <p:txBody>
          <a:bodyPr vert="horz" wrap="square" lIns="91440" tIns="45720" rIns="91440" bIns="45720" numCol="1" anchor="ctr" anchorCtr="0" compatLnSpc="1"/>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11C53E42-2C9C-4BF8-AF4B-1B6DE75E7FFC}"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noChangeArrowheads="1"/>
          </p:cNvSpPr>
          <p:nvPr>
            <p:ph type="ftr" sz="quarter" idx="3"/>
          </p:nvPr>
        </p:nvSpPr>
        <p:spPr bwMode="auto">
          <a:xfrm>
            <a:off x="4038600" y="6356350"/>
            <a:ext cx="4114800" cy="365125"/>
          </a:xfrm>
          <a:prstGeom prst="rect">
            <a:avLst/>
          </a:prstGeom>
          <a:noFill/>
          <a:ln>
            <a:noFill/>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noChangeArrowheads="1"/>
          </p:cNvSpPr>
          <p:nvPr>
            <p:ph type="sldNum" sz="quarter" idx="4"/>
          </p:nvPr>
        </p:nvSpPr>
        <p:spPr bwMode="auto">
          <a:xfrm>
            <a:off x="8610600" y="6356350"/>
            <a:ext cx="2743200" cy="365125"/>
          </a:xfrm>
          <a:prstGeom prst="rect">
            <a:avLst/>
          </a:prstGeom>
          <a:noFill/>
          <a:ln>
            <a:noFill/>
          </a:ln>
        </p:spPr>
        <p:txBody>
          <a:bodyPr vert="horz" wrap="square" lIns="91440" tIns="45720" rIns="91440" bIns="45720" numCol="1" anchor="ctr" anchorCtr="0" compatLnSpc="1"/>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advClick="0" advTm="3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3"/>
          <p:cNvSpPr>
            <a:spLocks noGrp="1" noChangeArrowheads="1"/>
          </p:cNvSpPr>
          <p:nvPr>
            <p:ph type="dt" sz="half" idx="2"/>
          </p:nvPr>
        </p:nvSpPr>
        <p:spPr bwMode="auto">
          <a:xfrm>
            <a:off x="838200" y="6356350"/>
            <a:ext cx="2743200" cy="365125"/>
          </a:xfrm>
          <a:prstGeom prst="rect">
            <a:avLst/>
          </a:prstGeom>
          <a:noFill/>
          <a:ln>
            <a:noFill/>
          </a:ln>
        </p:spPr>
        <p:txBody>
          <a:bodyPr vert="horz" wrap="square" lIns="91440" tIns="45720" rIns="91440" bIns="45720" numCol="1" anchor="ctr" anchorCtr="0" compatLnSpc="1"/>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3A1F8E9-0D06-46FF-9C59-C43D35D912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noChangeArrowheads="1"/>
          </p:cNvSpPr>
          <p:nvPr>
            <p:ph type="ftr" sz="quarter" idx="3"/>
          </p:nvPr>
        </p:nvSpPr>
        <p:spPr bwMode="auto">
          <a:xfrm>
            <a:off x="4038600" y="6356350"/>
            <a:ext cx="4114800" cy="365125"/>
          </a:xfrm>
          <a:prstGeom prst="rect">
            <a:avLst/>
          </a:prstGeom>
          <a:noFill/>
          <a:ln>
            <a:noFill/>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noChangeArrowheads="1"/>
          </p:cNvSpPr>
          <p:nvPr>
            <p:ph type="sldNum" sz="quarter" idx="4"/>
          </p:nvPr>
        </p:nvSpPr>
        <p:spPr bwMode="auto">
          <a:xfrm>
            <a:off x="8610600" y="6356350"/>
            <a:ext cx="2743200" cy="365125"/>
          </a:xfrm>
          <a:prstGeom prst="rect">
            <a:avLst/>
          </a:prstGeom>
          <a:noFill/>
          <a:ln>
            <a:noFill/>
          </a:ln>
        </p:spPr>
        <p:txBody>
          <a:bodyPr vert="horz" wrap="square" lIns="91440" tIns="45720" rIns="91440" bIns="45720" numCol="1" anchor="ctr" anchorCtr="0" compatLnSpc="1"/>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advClick="0" advTm="3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3"/>
          <p:cNvSpPr>
            <a:spLocks noGrp="1" noChangeArrowheads="1"/>
          </p:cNvSpPr>
          <p:nvPr>
            <p:ph type="dt" sz="half" idx="2"/>
          </p:nvPr>
        </p:nvSpPr>
        <p:spPr bwMode="auto">
          <a:xfrm>
            <a:off x="838200" y="6356350"/>
            <a:ext cx="2743200" cy="365125"/>
          </a:xfrm>
          <a:prstGeom prst="rect">
            <a:avLst/>
          </a:prstGeom>
          <a:noFill/>
          <a:ln>
            <a:noFill/>
          </a:ln>
        </p:spPr>
        <p:txBody>
          <a:bodyPr vert="horz" wrap="square" lIns="91440" tIns="45720" rIns="91440" bIns="45720" numCol="1" anchor="ctr" anchorCtr="0" compatLnSpc="1"/>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198B248-F251-4E0F-BBE4-2326631F1885}"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noChangeArrowheads="1"/>
          </p:cNvSpPr>
          <p:nvPr>
            <p:ph type="ftr" sz="quarter" idx="3"/>
          </p:nvPr>
        </p:nvSpPr>
        <p:spPr bwMode="auto">
          <a:xfrm>
            <a:off x="4038600" y="6356350"/>
            <a:ext cx="4114800" cy="365125"/>
          </a:xfrm>
          <a:prstGeom prst="rect">
            <a:avLst/>
          </a:prstGeom>
          <a:noFill/>
          <a:ln>
            <a:noFill/>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noChangeArrowheads="1"/>
          </p:cNvSpPr>
          <p:nvPr>
            <p:ph type="sldNum" sz="quarter" idx="4"/>
          </p:nvPr>
        </p:nvSpPr>
        <p:spPr bwMode="auto">
          <a:xfrm>
            <a:off x="8610600" y="6356350"/>
            <a:ext cx="2743200" cy="365125"/>
          </a:xfrm>
          <a:prstGeom prst="rect">
            <a:avLst/>
          </a:prstGeom>
          <a:noFill/>
          <a:ln>
            <a:noFill/>
          </a:ln>
        </p:spPr>
        <p:txBody>
          <a:bodyPr vert="horz" wrap="square" lIns="91440" tIns="45720" rIns="91440" bIns="45720" numCol="1" anchor="ctr" anchorCtr="0" compatLnSpc="1"/>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advClick="0" advTm="3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7" name="日期占位符 3"/>
          <p:cNvSpPr>
            <a:spLocks noGrp="1" noChangeArrowheads="1"/>
          </p:cNvSpPr>
          <p:nvPr>
            <p:ph type="dt" sz="half" idx="2"/>
          </p:nvPr>
        </p:nvSpPr>
        <p:spPr bwMode="auto">
          <a:xfrm>
            <a:off x="838200" y="6356350"/>
            <a:ext cx="2743200" cy="365125"/>
          </a:xfrm>
          <a:prstGeom prst="rect">
            <a:avLst/>
          </a:prstGeom>
          <a:noFill/>
          <a:ln>
            <a:noFill/>
          </a:ln>
        </p:spPr>
        <p:txBody>
          <a:bodyPr vert="horz" wrap="square" lIns="91440" tIns="45720" rIns="91440" bIns="45720" numCol="1" anchor="ctr" anchorCtr="0" compatLnSpc="1"/>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BC4853C-ACEE-4FB0-A340-8E78CC5D100E}"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noChangeArrowheads="1"/>
          </p:cNvSpPr>
          <p:nvPr>
            <p:ph type="ftr" sz="quarter" idx="3"/>
          </p:nvPr>
        </p:nvSpPr>
        <p:spPr bwMode="auto">
          <a:xfrm>
            <a:off x="4038600" y="6356350"/>
            <a:ext cx="4114800" cy="365125"/>
          </a:xfrm>
          <a:prstGeom prst="rect">
            <a:avLst/>
          </a:prstGeom>
          <a:noFill/>
          <a:ln>
            <a:noFill/>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noChangeArrowheads="1"/>
          </p:cNvSpPr>
          <p:nvPr>
            <p:ph type="sldNum" sz="quarter" idx="4"/>
          </p:nvPr>
        </p:nvSpPr>
        <p:spPr bwMode="auto">
          <a:xfrm>
            <a:off x="8610600" y="6356350"/>
            <a:ext cx="2743200" cy="365125"/>
          </a:xfrm>
          <a:prstGeom prst="rect">
            <a:avLst/>
          </a:prstGeom>
          <a:noFill/>
          <a:ln>
            <a:noFill/>
          </a:ln>
        </p:spPr>
        <p:txBody>
          <a:bodyPr vert="horz" wrap="square" lIns="91440" tIns="45720" rIns="91440" bIns="45720" numCol="1" anchor="ctr" anchorCtr="0" compatLnSpc="1"/>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advClick="0" advTm="3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3"/>
          <p:cNvSpPr>
            <a:spLocks noGrp="1" noChangeArrowheads="1"/>
          </p:cNvSpPr>
          <p:nvPr>
            <p:ph type="dt" sz="half" idx="12"/>
          </p:nvPr>
        </p:nvSpPr>
        <p:spPr bwMode="auto">
          <a:xfrm>
            <a:off x="838200" y="6356350"/>
            <a:ext cx="2743200" cy="365125"/>
          </a:xfrm>
          <a:prstGeom prst="rect">
            <a:avLst/>
          </a:prstGeom>
          <a:noFill/>
          <a:ln>
            <a:noFill/>
          </a:ln>
        </p:spPr>
        <p:txBody>
          <a:bodyPr vert="horz" wrap="square" lIns="91440" tIns="45720" rIns="91440" bIns="45720" numCol="1" anchor="ctr" anchorCtr="0" compatLnSpc="1"/>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5B5D021-AE5C-41E9-9F52-194D4E49FF33}"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noChangeArrowheads="1"/>
          </p:cNvSpPr>
          <p:nvPr>
            <p:ph type="ftr" sz="quarter" idx="3"/>
          </p:nvPr>
        </p:nvSpPr>
        <p:spPr bwMode="auto">
          <a:xfrm>
            <a:off x="4038600" y="6356350"/>
            <a:ext cx="4114800" cy="365125"/>
          </a:xfrm>
          <a:prstGeom prst="rect">
            <a:avLst/>
          </a:prstGeom>
          <a:noFill/>
          <a:ln>
            <a:noFill/>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noChangeArrowheads="1"/>
          </p:cNvSpPr>
          <p:nvPr>
            <p:ph type="sldNum" sz="quarter" idx="4"/>
          </p:nvPr>
        </p:nvSpPr>
        <p:spPr bwMode="auto">
          <a:xfrm>
            <a:off x="8610600" y="6356350"/>
            <a:ext cx="2743200" cy="365125"/>
          </a:xfrm>
          <a:prstGeom prst="rect">
            <a:avLst/>
          </a:prstGeom>
          <a:noFill/>
          <a:ln>
            <a:noFill/>
          </a:ln>
        </p:spPr>
        <p:txBody>
          <a:bodyPr vert="horz" wrap="square" lIns="91440" tIns="45720" rIns="91440" bIns="45720" numCol="1" anchor="ctr" anchorCtr="0" compatLnSpc="1"/>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advClick="0" advTm="3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3"/>
          <p:cNvSpPr>
            <a:spLocks noGrp="1" noChangeArrowheads="1"/>
          </p:cNvSpPr>
          <p:nvPr>
            <p:ph type="dt" sz="half" idx="12"/>
          </p:nvPr>
        </p:nvSpPr>
        <p:spPr bwMode="auto">
          <a:xfrm>
            <a:off x="838200" y="6356350"/>
            <a:ext cx="2743200" cy="365125"/>
          </a:xfrm>
          <a:prstGeom prst="rect">
            <a:avLst/>
          </a:prstGeom>
          <a:noFill/>
          <a:ln>
            <a:noFill/>
          </a:ln>
        </p:spPr>
        <p:txBody>
          <a:bodyPr vert="horz" wrap="square" lIns="91440" tIns="45720" rIns="91440" bIns="45720" numCol="1" anchor="ctr" anchorCtr="0" compatLnSpc="1"/>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E574D3E-ADB6-42FD-B45E-CE47956CC49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noChangeArrowheads="1"/>
          </p:cNvSpPr>
          <p:nvPr>
            <p:ph type="ftr" sz="quarter" idx="13"/>
          </p:nvPr>
        </p:nvSpPr>
        <p:spPr bwMode="auto">
          <a:xfrm>
            <a:off x="4038600" y="6356350"/>
            <a:ext cx="4114800" cy="365125"/>
          </a:xfrm>
          <a:prstGeom prst="rect">
            <a:avLst/>
          </a:prstGeom>
          <a:noFill/>
          <a:ln>
            <a:noFill/>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noChangeArrowheads="1"/>
          </p:cNvSpPr>
          <p:nvPr>
            <p:ph type="sldNum" sz="quarter" idx="14"/>
          </p:nvPr>
        </p:nvSpPr>
        <p:spPr bwMode="auto">
          <a:xfrm>
            <a:off x="8610600" y="6356350"/>
            <a:ext cx="2743200" cy="365125"/>
          </a:xfrm>
          <a:prstGeom prst="rect">
            <a:avLst/>
          </a:prstGeom>
          <a:noFill/>
          <a:ln>
            <a:noFill/>
          </a:ln>
        </p:spPr>
        <p:txBody>
          <a:bodyPr vert="horz" wrap="square" lIns="91440" tIns="45720" rIns="91440" bIns="45720" numCol="1" anchor="ctr" anchorCtr="0" compatLnSpc="1"/>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advClick="0" advTm="3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7" name="日期占位符 3"/>
          <p:cNvSpPr>
            <a:spLocks noGrp="1" noChangeArrowheads="1"/>
          </p:cNvSpPr>
          <p:nvPr>
            <p:ph type="dt" sz="half" idx="2"/>
          </p:nvPr>
        </p:nvSpPr>
        <p:spPr bwMode="auto">
          <a:xfrm>
            <a:off x="838200" y="6356350"/>
            <a:ext cx="2743200" cy="365125"/>
          </a:xfrm>
          <a:prstGeom prst="rect">
            <a:avLst/>
          </a:prstGeom>
          <a:noFill/>
          <a:ln>
            <a:noFill/>
          </a:ln>
        </p:spPr>
        <p:txBody>
          <a:bodyPr vert="horz" wrap="square" lIns="91440" tIns="45720" rIns="91440" bIns="45720" numCol="1" anchor="ctr" anchorCtr="0" compatLnSpc="1"/>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06257FE-ECDA-4315-80C5-278831B957FF}"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noChangeArrowheads="1"/>
          </p:cNvSpPr>
          <p:nvPr>
            <p:ph type="ftr" sz="quarter" idx="3"/>
          </p:nvPr>
        </p:nvSpPr>
        <p:spPr bwMode="auto">
          <a:xfrm>
            <a:off x="4038600" y="6356350"/>
            <a:ext cx="4114800" cy="365125"/>
          </a:xfrm>
          <a:prstGeom prst="rect">
            <a:avLst/>
          </a:prstGeom>
          <a:noFill/>
          <a:ln>
            <a:noFill/>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noChangeArrowheads="1"/>
          </p:cNvSpPr>
          <p:nvPr>
            <p:ph type="sldNum" sz="quarter" idx="4"/>
          </p:nvPr>
        </p:nvSpPr>
        <p:spPr bwMode="auto">
          <a:xfrm>
            <a:off x="8610600" y="6356350"/>
            <a:ext cx="2743200" cy="365125"/>
          </a:xfrm>
          <a:prstGeom prst="rect">
            <a:avLst/>
          </a:prstGeom>
          <a:noFill/>
          <a:ln>
            <a:noFill/>
          </a:ln>
        </p:spPr>
        <p:txBody>
          <a:bodyPr vert="horz" wrap="square" lIns="91440" tIns="45720" rIns="91440" bIns="45720" numCol="1" anchor="ctr" anchorCtr="0" compatLnSpc="1"/>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advClick="0" advTm="3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7" name="日期占位符 3"/>
          <p:cNvSpPr>
            <a:spLocks noGrp="1" noChangeArrowheads="1"/>
          </p:cNvSpPr>
          <p:nvPr>
            <p:ph type="dt" sz="half" idx="2"/>
          </p:nvPr>
        </p:nvSpPr>
        <p:spPr bwMode="auto">
          <a:xfrm>
            <a:off x="838200" y="6356350"/>
            <a:ext cx="2743200" cy="365125"/>
          </a:xfrm>
          <a:prstGeom prst="rect">
            <a:avLst/>
          </a:prstGeom>
          <a:noFill/>
          <a:ln>
            <a:noFill/>
          </a:ln>
        </p:spPr>
        <p:txBody>
          <a:bodyPr vert="horz" wrap="square" lIns="91440" tIns="45720" rIns="91440" bIns="45720" numCol="1" anchor="ctr" anchorCtr="0" compatLnSpc="1"/>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8A3B8091-9F5B-4628-B558-77690C016577}"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noChangeArrowheads="1"/>
          </p:cNvSpPr>
          <p:nvPr>
            <p:ph type="ftr" sz="quarter" idx="3"/>
          </p:nvPr>
        </p:nvSpPr>
        <p:spPr bwMode="auto">
          <a:xfrm>
            <a:off x="4038600" y="6356350"/>
            <a:ext cx="4114800" cy="365125"/>
          </a:xfrm>
          <a:prstGeom prst="rect">
            <a:avLst/>
          </a:prstGeom>
          <a:noFill/>
          <a:ln>
            <a:noFill/>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noChangeArrowheads="1"/>
          </p:cNvSpPr>
          <p:nvPr>
            <p:ph type="sldNum" sz="quarter" idx="4"/>
          </p:nvPr>
        </p:nvSpPr>
        <p:spPr bwMode="auto">
          <a:xfrm>
            <a:off x="8610600" y="6356350"/>
            <a:ext cx="2743200" cy="365125"/>
          </a:xfrm>
          <a:prstGeom prst="rect">
            <a:avLst/>
          </a:prstGeom>
          <a:noFill/>
          <a:ln>
            <a:noFill/>
          </a:ln>
        </p:spPr>
        <p:txBody>
          <a:bodyPr vert="horz" wrap="square" lIns="91440" tIns="45720" rIns="91440" bIns="45720" numCol="1" anchor="ctr" anchorCtr="0" compatLnSpc="1"/>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advClick="0" advTm="3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7" name="日期占位符 3"/>
          <p:cNvSpPr>
            <a:spLocks noGrp="1" noChangeArrowheads="1"/>
          </p:cNvSpPr>
          <p:nvPr>
            <p:ph type="dt" sz="half" idx="12"/>
          </p:nvPr>
        </p:nvSpPr>
        <p:spPr bwMode="auto">
          <a:xfrm>
            <a:off x="838200" y="6356350"/>
            <a:ext cx="2743200" cy="365125"/>
          </a:xfrm>
          <a:prstGeom prst="rect">
            <a:avLst/>
          </a:prstGeom>
          <a:noFill/>
          <a:ln>
            <a:noFill/>
          </a:ln>
        </p:spPr>
        <p:txBody>
          <a:bodyPr vert="horz" wrap="square" lIns="91440" tIns="45720" rIns="91440" bIns="45720" numCol="1" anchor="ctr" anchorCtr="0" compatLnSpc="1"/>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9F86DF4-2C37-4BF3-9BFD-D3538CC8063A}"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noChangeArrowheads="1"/>
          </p:cNvSpPr>
          <p:nvPr>
            <p:ph type="ftr" sz="quarter" idx="3"/>
          </p:nvPr>
        </p:nvSpPr>
        <p:spPr bwMode="auto">
          <a:xfrm>
            <a:off x="4038600" y="6356350"/>
            <a:ext cx="4114800" cy="365125"/>
          </a:xfrm>
          <a:prstGeom prst="rect">
            <a:avLst/>
          </a:prstGeom>
          <a:noFill/>
          <a:ln>
            <a:noFill/>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noChangeArrowheads="1"/>
          </p:cNvSpPr>
          <p:nvPr>
            <p:ph type="sldNum" sz="quarter" idx="4"/>
          </p:nvPr>
        </p:nvSpPr>
        <p:spPr bwMode="auto">
          <a:xfrm>
            <a:off x="8610600" y="6356350"/>
            <a:ext cx="2743200" cy="365125"/>
          </a:xfrm>
          <a:prstGeom prst="rect">
            <a:avLst/>
          </a:prstGeom>
          <a:noFill/>
          <a:ln>
            <a:noFill/>
          </a:ln>
        </p:spPr>
        <p:txBody>
          <a:bodyPr vert="horz" wrap="square" lIns="91440" tIns="45720" rIns="91440" bIns="45720" numCol="1" anchor="ctr" anchorCtr="0" compatLnSpc="1"/>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advClick="0" advTm="3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1" lang="zh-CN" altLang="en-US" sz="3200" b="0" i="0" u="none" strike="noStrike" kern="0" cap="none" spc="0" normalizeH="0" baseline="0" noProof="0" smtClean="0">
              <a:ln>
                <a:noFill/>
              </a:ln>
              <a:solidFill>
                <a:schemeClr val="tx1"/>
              </a:solidFill>
              <a:effectLst/>
              <a:uLnTx/>
              <a:uFillTx/>
              <a:latin typeface="+mn-lt"/>
              <a:ea typeface="+mn-ea"/>
              <a:cs typeface="宋体" panose="02010600030101010101" pitchFamily="2" charset="-122"/>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7" name="日期占位符 3"/>
          <p:cNvSpPr>
            <a:spLocks noGrp="1" noChangeArrowheads="1"/>
          </p:cNvSpPr>
          <p:nvPr>
            <p:ph type="dt" sz="half" idx="12"/>
          </p:nvPr>
        </p:nvSpPr>
        <p:spPr bwMode="auto">
          <a:xfrm>
            <a:off x="838200" y="6356350"/>
            <a:ext cx="2743200" cy="365125"/>
          </a:xfrm>
          <a:prstGeom prst="rect">
            <a:avLst/>
          </a:prstGeom>
          <a:noFill/>
          <a:ln>
            <a:noFill/>
          </a:ln>
        </p:spPr>
        <p:txBody>
          <a:bodyPr vert="horz" wrap="square" lIns="91440" tIns="45720" rIns="91440" bIns="45720" numCol="1" anchor="ctr" anchorCtr="0" compatLnSpc="1"/>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DB7419B-5E68-443C-9E44-BFAA847F4BAD}"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noChangeArrowheads="1"/>
          </p:cNvSpPr>
          <p:nvPr>
            <p:ph type="ftr" sz="quarter" idx="3"/>
          </p:nvPr>
        </p:nvSpPr>
        <p:spPr bwMode="auto">
          <a:xfrm>
            <a:off x="4038600" y="6356350"/>
            <a:ext cx="4114800" cy="365125"/>
          </a:xfrm>
          <a:prstGeom prst="rect">
            <a:avLst/>
          </a:prstGeom>
          <a:noFill/>
          <a:ln>
            <a:noFill/>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noChangeArrowheads="1"/>
          </p:cNvSpPr>
          <p:nvPr>
            <p:ph type="sldNum" sz="quarter" idx="4"/>
          </p:nvPr>
        </p:nvSpPr>
        <p:spPr bwMode="auto">
          <a:xfrm>
            <a:off x="8610600" y="6356350"/>
            <a:ext cx="2743200" cy="365125"/>
          </a:xfrm>
          <a:prstGeom prst="rect">
            <a:avLst/>
          </a:prstGeom>
          <a:noFill/>
          <a:ln>
            <a:noFill/>
          </a:ln>
        </p:spPr>
        <p:txBody>
          <a:bodyPr vert="horz" wrap="square" lIns="91440" tIns="45720" rIns="91440" bIns="45720" numCol="1" anchor="ctr" anchorCtr="0" compatLnSpc="1"/>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advClick="0" advTm="3000">
    <p:wip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anchor="t"/>
          <a:p>
            <a:pPr lvl="0"/>
            <a:r>
              <a:rPr lang="zh-CN" altLang="en-US" dirty="0"/>
              <a:t>单击此处编辑母版文本样式</a:t>
            </a:r>
            <a:endParaRPr lang="en-US" altLang="zh-CN" dirty="0"/>
          </a:p>
          <a:p>
            <a:pPr lvl="1" indent="-228600"/>
            <a:r>
              <a:rPr lang="zh-CN" altLang="en-US" dirty="0"/>
              <a:t>第二级</a:t>
            </a:r>
            <a:endParaRPr lang="en-US" altLang="zh-CN" dirty="0"/>
          </a:p>
          <a:p>
            <a:pPr lvl="2" indent="-228600"/>
            <a:r>
              <a:rPr lang="zh-CN" altLang="en-US" dirty="0"/>
              <a:t>第三级</a:t>
            </a:r>
            <a:endParaRPr lang="en-US" altLang="zh-CN" dirty="0"/>
          </a:p>
          <a:p>
            <a:pPr lvl="3" indent="-228600"/>
            <a:r>
              <a:rPr lang="zh-CN" altLang="en-US" dirty="0"/>
              <a:t>第四级</a:t>
            </a:r>
            <a:endParaRPr lang="en-US" altLang="zh-CN" dirty="0"/>
          </a:p>
          <a:p>
            <a:pPr lvl="4" indent="-228600"/>
            <a:r>
              <a:rPr lang="zh-CN" altLang="en-US" dirty="0"/>
              <a:t>第五级</a:t>
            </a:r>
            <a:endParaRPr lang="zh-CN" altLang="en-US" dirty="0"/>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p:spPr>
        <p:txBody>
          <a:bodyPr vert="horz" wrap="square" lIns="91440" tIns="45720" rIns="91440" bIns="45720" numCol="1" anchor="ctr" anchorCtr="0" compatLnSpc="1"/>
          <a:lstStyle>
            <a:lvl1pPr>
              <a:buFont typeface="Arial" panose="020B0604020202020204" pitchFamily="34" charset="0"/>
              <a:buNone/>
              <a:defRPr sz="1200" smtClean="0">
                <a:solidFill>
                  <a:srgbClr val="898989"/>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17364B2-8C1B-4AA2-8CA3-6C95FB7D3CF3}"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p:spPr>
        <p:txBody>
          <a:bodyPr vert="horz" wrap="square" lIns="91440" tIns="45720" rIns="91440" bIns="45720" numCol="1" anchor="ctr" anchorCtr="0" compatLnSpc="1"/>
          <a:lstStyle>
            <a:lvl1pPr algn="ctr">
              <a:buFont typeface="Arial" panose="020B0604020202020204" pitchFamily="34" charset="0"/>
              <a:buNone/>
              <a:defRPr sz="1200">
                <a:solidFill>
                  <a:srgbClr val="898989"/>
                </a:solidFill>
                <a:latin typeface="Arial" panose="020B0604020202020204" pitchFamily="34" charset="0"/>
                <a:ea typeface="宋体" panose="02010600030101010101" pitchFamily="2" charset="-122"/>
                <a:cs typeface="+mn-cs"/>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3000">
    <p:wipe/>
  </p:transition>
  <p:hf sldNum="0" hdr="0" ftr="0"/>
  <p:txStyles>
    <p:titleStyle>
      <a:lvl1pPr marL="914400" indent="-914400" algn="l" rtl="0" eaLnBrk="0" fontAlgn="base" hangingPunct="0">
        <a:lnSpc>
          <a:spcPct val="90000"/>
        </a:lnSpc>
        <a:spcBef>
          <a:spcPct val="0"/>
        </a:spcBef>
        <a:spcAft>
          <a:spcPct val="0"/>
        </a:spcAft>
        <a:defRPr kumimoji="1" sz="4400">
          <a:solidFill>
            <a:schemeClr val="tx1"/>
          </a:solidFill>
          <a:latin typeface="+mj-lt"/>
          <a:ea typeface="+mj-ea"/>
          <a:cs typeface="宋体" panose="02010600030101010101" pitchFamily="2" charset="-122"/>
          <a:sym typeface="Calibri Light" panose="020F0302020204030204" pitchFamily="34" charset="0"/>
        </a:defRPr>
      </a:lvl1pPr>
      <a:lvl2pPr marL="914400" indent="-914400"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宋体" panose="02010600030101010101" pitchFamily="2" charset="-122"/>
          <a:cs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宋体" panose="02010600030101010101" pitchFamily="2" charset="-122"/>
          <a:cs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宋体" panose="02010600030101010101" pitchFamily="2" charset="-122"/>
          <a:cs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宋体" panose="02010600030101010101" pitchFamily="2" charset="-122"/>
          <a:cs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mn-lt"/>
          <a:ea typeface="+mn-ea"/>
          <a:sym typeface="Calibri" panose="020F050202020403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4.png"/><Relationship Id="rId1"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2.jpe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4.jpeg"/><Relationship Id="rId1" Type="http://schemas.openxmlformats.org/officeDocument/2006/relationships/image" Target="../media/image13.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矩形 3"/>
          <p:cNvSpPr/>
          <p:nvPr/>
        </p:nvSpPr>
        <p:spPr>
          <a:xfrm>
            <a:off x="0" y="0"/>
            <a:ext cx="12192000" cy="6858000"/>
          </a:xfrm>
          <a:prstGeom prst="rect">
            <a:avLst/>
          </a:prstGeom>
          <a:solidFill>
            <a:srgbClr val="B1D9DC"/>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62" name="矩形 4"/>
          <p:cNvSpPr/>
          <p:nvPr/>
        </p:nvSpPr>
        <p:spPr>
          <a:xfrm>
            <a:off x="0" y="0"/>
            <a:ext cx="3484563" cy="6858000"/>
          </a:xfrm>
          <a:prstGeom prst="rect">
            <a:avLst/>
          </a:prstGeom>
          <a:solidFill>
            <a:srgbClr val="426062"/>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5363" name="Group 4"/>
          <p:cNvGrpSpPr/>
          <p:nvPr/>
        </p:nvGrpSpPr>
        <p:grpSpPr>
          <a:xfrm>
            <a:off x="8177213" y="465138"/>
            <a:ext cx="4014787" cy="5872162"/>
            <a:chOff x="0" y="0"/>
            <a:chExt cx="4065917" cy="5872116"/>
          </a:xfrm>
        </p:grpSpPr>
        <p:sp>
          <p:nvSpPr>
            <p:cNvPr id="15364" name="矩形 6"/>
            <p:cNvSpPr/>
            <p:nvPr/>
          </p:nvSpPr>
          <p:spPr>
            <a:xfrm>
              <a:off x="0" y="0"/>
              <a:ext cx="4065917" cy="311582"/>
            </a:xfrm>
            <a:prstGeom prst="rect">
              <a:avLst/>
            </a:prstGeom>
            <a:solidFill>
              <a:srgbClr val="98B0B5"/>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65" name="矩形 7"/>
            <p:cNvSpPr/>
            <p:nvPr/>
          </p:nvSpPr>
          <p:spPr>
            <a:xfrm>
              <a:off x="0" y="794362"/>
              <a:ext cx="4065917" cy="311582"/>
            </a:xfrm>
            <a:prstGeom prst="rect">
              <a:avLst/>
            </a:prstGeom>
            <a:solidFill>
              <a:srgbClr val="98B0B5"/>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66" name="矩形 8"/>
            <p:cNvSpPr/>
            <p:nvPr/>
          </p:nvSpPr>
          <p:spPr>
            <a:xfrm>
              <a:off x="0" y="1588724"/>
              <a:ext cx="4065917" cy="311582"/>
            </a:xfrm>
            <a:prstGeom prst="rect">
              <a:avLst/>
            </a:prstGeom>
            <a:solidFill>
              <a:srgbClr val="98B0B5"/>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67" name="矩形 9"/>
            <p:cNvSpPr/>
            <p:nvPr/>
          </p:nvSpPr>
          <p:spPr>
            <a:xfrm>
              <a:off x="0" y="2383086"/>
              <a:ext cx="4065917" cy="311582"/>
            </a:xfrm>
            <a:prstGeom prst="rect">
              <a:avLst/>
            </a:prstGeom>
            <a:solidFill>
              <a:srgbClr val="98B0B5"/>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68" name="矩形 10"/>
            <p:cNvSpPr/>
            <p:nvPr/>
          </p:nvSpPr>
          <p:spPr>
            <a:xfrm>
              <a:off x="0" y="3177448"/>
              <a:ext cx="4065917" cy="311582"/>
            </a:xfrm>
            <a:prstGeom prst="rect">
              <a:avLst/>
            </a:prstGeom>
            <a:solidFill>
              <a:srgbClr val="98B0B5"/>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69" name="矩形 11"/>
            <p:cNvSpPr/>
            <p:nvPr/>
          </p:nvSpPr>
          <p:spPr>
            <a:xfrm>
              <a:off x="0" y="3971810"/>
              <a:ext cx="4065917" cy="311582"/>
            </a:xfrm>
            <a:prstGeom prst="rect">
              <a:avLst/>
            </a:prstGeom>
            <a:solidFill>
              <a:srgbClr val="98B0B5"/>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70" name="矩形 12"/>
            <p:cNvSpPr/>
            <p:nvPr/>
          </p:nvSpPr>
          <p:spPr>
            <a:xfrm>
              <a:off x="0" y="4766172"/>
              <a:ext cx="4065917" cy="311582"/>
            </a:xfrm>
            <a:prstGeom prst="rect">
              <a:avLst/>
            </a:prstGeom>
            <a:solidFill>
              <a:srgbClr val="98B0B5"/>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71" name="矩形 13"/>
            <p:cNvSpPr/>
            <p:nvPr/>
          </p:nvSpPr>
          <p:spPr>
            <a:xfrm>
              <a:off x="0" y="5560534"/>
              <a:ext cx="4065917" cy="311582"/>
            </a:xfrm>
            <a:prstGeom prst="rect">
              <a:avLst/>
            </a:prstGeom>
            <a:solidFill>
              <a:srgbClr val="98B0B5"/>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15372" name="文本框 14"/>
          <p:cNvSpPr/>
          <p:nvPr/>
        </p:nvSpPr>
        <p:spPr>
          <a:xfrm>
            <a:off x="10739438" y="738188"/>
            <a:ext cx="1514475" cy="584200"/>
          </a:xfrm>
          <a:prstGeom prst="rect">
            <a:avLst/>
          </a:prstGeom>
          <a:noFill/>
          <a:ln w="9525">
            <a:noFill/>
          </a:ln>
        </p:spPr>
        <p:txBody>
          <a:bodyPr anchor="t">
            <a:spAutoFit/>
          </a:bodyPr>
          <a:p>
            <a:r>
              <a:rPr lang="en-US" altLang="zh-CN" sz="3200" b="1" dirty="0">
                <a:solidFill>
                  <a:schemeClr val="bg1"/>
                </a:solidFill>
                <a:latin typeface="Ebrima" panose="02000000000000000000" pitchFamily="2" charset="0"/>
                <a:ea typeface="宋体" panose="02010600030101010101" pitchFamily="2" charset="-122"/>
                <a:sym typeface="Ebrima" panose="02000000000000000000" pitchFamily="2" charset="0"/>
              </a:rPr>
              <a:t>LOGO</a:t>
            </a:r>
            <a:endParaRPr lang="zh-CN" altLang="en-US" sz="3200" b="1" dirty="0">
              <a:solidFill>
                <a:schemeClr val="bg1"/>
              </a:solidFill>
              <a:latin typeface="Ebrima" panose="02000000000000000000" pitchFamily="2" charset="0"/>
              <a:ea typeface="宋体" panose="02010600030101010101" pitchFamily="2" charset="-122"/>
              <a:sym typeface="Ebrima" panose="02000000000000000000" pitchFamily="2" charset="0"/>
            </a:endParaRPr>
          </a:p>
        </p:txBody>
      </p:sp>
      <p:sp>
        <p:nvSpPr>
          <p:cNvPr id="15373" name="文本框 15"/>
          <p:cNvSpPr/>
          <p:nvPr/>
        </p:nvSpPr>
        <p:spPr>
          <a:xfrm>
            <a:off x="4002088" y="3003550"/>
            <a:ext cx="7108825" cy="831850"/>
          </a:xfrm>
          <a:prstGeom prst="rect">
            <a:avLst/>
          </a:prstGeom>
          <a:noFill/>
          <a:ln w="9525">
            <a:noFill/>
          </a:ln>
        </p:spPr>
        <p:txBody>
          <a:bodyPr anchor="t">
            <a:spAutoFit/>
          </a:bodyPr>
          <a:p>
            <a:r>
              <a:rPr lang="en-US" altLang="zh-CN" sz="4800" b="1" dirty="0">
                <a:solidFill>
                  <a:srgbClr val="426062"/>
                </a:solidFill>
                <a:latin typeface="微软雅黑" panose="020B0503020204020204" pitchFamily="34" charset="-122"/>
                <a:ea typeface="微软雅黑" panose="020B0503020204020204" pitchFamily="34" charset="-122"/>
                <a:sym typeface="微软雅黑" panose="020B0503020204020204" pitchFamily="34" charset="-122"/>
              </a:rPr>
              <a:t>GRADUATION REPLY</a:t>
            </a:r>
            <a:endParaRPr lang="zh-CN" altLang="en-US" sz="4800" b="1" dirty="0">
              <a:solidFill>
                <a:srgbClr val="42606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74" name="文本框 16"/>
          <p:cNvSpPr/>
          <p:nvPr/>
        </p:nvSpPr>
        <p:spPr>
          <a:xfrm>
            <a:off x="4311650" y="4038600"/>
            <a:ext cx="3467100" cy="398463"/>
          </a:xfrm>
          <a:prstGeom prst="rect">
            <a:avLst/>
          </a:prstGeom>
          <a:noFill/>
          <a:ln w="9525">
            <a:noFill/>
          </a:ln>
        </p:spPr>
        <p:txBody>
          <a:bodyPr anchor="t">
            <a:spAutoFit/>
          </a:bodyPr>
          <a:p>
            <a:r>
              <a:rPr lang="zh-CN" altLang="en-US" sz="2000" dirty="0">
                <a:solidFill>
                  <a:srgbClr val="426062"/>
                </a:solidFill>
                <a:latin typeface="微软雅黑" panose="020B0503020204020204" pitchFamily="34" charset="-122"/>
                <a:ea typeface="微软雅黑" panose="020B0503020204020204" pitchFamily="34" charset="-122"/>
                <a:sym typeface="微软雅黑" panose="020B0503020204020204" pitchFamily="34" charset="-122"/>
              </a:rPr>
              <a:t>答辩人：</a:t>
            </a:r>
            <a:r>
              <a:rPr lang="en-US" altLang="zh-CN" sz="2000" dirty="0">
                <a:solidFill>
                  <a:srgbClr val="426062"/>
                </a:solidFill>
                <a:latin typeface="微软雅黑" panose="020B0503020204020204" pitchFamily="34" charset="-122"/>
                <a:ea typeface="微软雅黑" panose="020B0503020204020204" pitchFamily="34" charset="-122"/>
                <a:sym typeface="微软雅黑" panose="020B0503020204020204" pitchFamily="34" charset="-122"/>
              </a:rPr>
              <a:t>xxx</a:t>
            </a:r>
            <a:endParaRPr lang="en-US" altLang="zh-CN" sz="2000" dirty="0">
              <a:solidFill>
                <a:srgbClr val="42606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5375" name="Group 17"/>
          <p:cNvGrpSpPr/>
          <p:nvPr/>
        </p:nvGrpSpPr>
        <p:grpSpPr>
          <a:xfrm>
            <a:off x="376238" y="344488"/>
            <a:ext cx="3567112" cy="333375"/>
            <a:chOff x="0" y="0"/>
            <a:chExt cx="3566655" cy="333686"/>
          </a:xfrm>
        </p:grpSpPr>
        <p:sp>
          <p:nvSpPr>
            <p:cNvPr id="15376" name="矩形 1"/>
            <p:cNvSpPr/>
            <p:nvPr/>
          </p:nvSpPr>
          <p:spPr>
            <a:xfrm>
              <a:off x="0" y="0"/>
              <a:ext cx="333686" cy="333686"/>
            </a:xfrm>
            <a:prstGeom prst="rect">
              <a:avLst/>
            </a:prstGeom>
            <a:solidFill>
              <a:srgbClr val="CFE1E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77" name="矩形 19"/>
            <p:cNvSpPr/>
            <p:nvPr/>
          </p:nvSpPr>
          <p:spPr>
            <a:xfrm>
              <a:off x="648056" y="0"/>
              <a:ext cx="333686" cy="333686"/>
            </a:xfrm>
            <a:prstGeom prst="rect">
              <a:avLst/>
            </a:prstGeom>
            <a:solidFill>
              <a:srgbClr val="CFE1E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78" name="矩形 20"/>
            <p:cNvSpPr/>
            <p:nvPr/>
          </p:nvSpPr>
          <p:spPr>
            <a:xfrm>
              <a:off x="1296112" y="0"/>
              <a:ext cx="333686" cy="333686"/>
            </a:xfrm>
            <a:prstGeom prst="rect">
              <a:avLst/>
            </a:prstGeom>
            <a:solidFill>
              <a:srgbClr val="CFE1E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79" name="矩形 21"/>
            <p:cNvSpPr/>
            <p:nvPr/>
          </p:nvSpPr>
          <p:spPr>
            <a:xfrm>
              <a:off x="1944168" y="0"/>
              <a:ext cx="333686" cy="333686"/>
            </a:xfrm>
            <a:prstGeom prst="rect">
              <a:avLst/>
            </a:prstGeom>
            <a:solidFill>
              <a:srgbClr val="CFE1E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80" name="矩形 22"/>
            <p:cNvSpPr/>
            <p:nvPr/>
          </p:nvSpPr>
          <p:spPr>
            <a:xfrm>
              <a:off x="2592224" y="0"/>
              <a:ext cx="333686" cy="333686"/>
            </a:xfrm>
            <a:prstGeom prst="rect">
              <a:avLst/>
            </a:prstGeom>
            <a:solidFill>
              <a:srgbClr val="CFE1E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81" name="矩形 23"/>
            <p:cNvSpPr/>
            <p:nvPr/>
          </p:nvSpPr>
          <p:spPr>
            <a:xfrm>
              <a:off x="3232969" y="0"/>
              <a:ext cx="333686" cy="333686"/>
            </a:xfrm>
            <a:prstGeom prst="rect">
              <a:avLst/>
            </a:prstGeom>
            <a:solidFill>
              <a:srgbClr val="46626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15382" name="Group 24"/>
          <p:cNvGrpSpPr/>
          <p:nvPr/>
        </p:nvGrpSpPr>
        <p:grpSpPr>
          <a:xfrm>
            <a:off x="376238" y="1163638"/>
            <a:ext cx="3567112" cy="333375"/>
            <a:chOff x="0" y="0"/>
            <a:chExt cx="3566655" cy="333686"/>
          </a:xfrm>
        </p:grpSpPr>
        <p:sp>
          <p:nvSpPr>
            <p:cNvPr id="15383" name="矩形 25"/>
            <p:cNvSpPr/>
            <p:nvPr/>
          </p:nvSpPr>
          <p:spPr>
            <a:xfrm>
              <a:off x="0" y="0"/>
              <a:ext cx="333686" cy="333686"/>
            </a:xfrm>
            <a:prstGeom prst="rect">
              <a:avLst/>
            </a:prstGeom>
            <a:solidFill>
              <a:srgbClr val="CFE1E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84" name="矩形 26"/>
            <p:cNvSpPr/>
            <p:nvPr/>
          </p:nvSpPr>
          <p:spPr>
            <a:xfrm>
              <a:off x="648056" y="0"/>
              <a:ext cx="333686" cy="333686"/>
            </a:xfrm>
            <a:prstGeom prst="rect">
              <a:avLst/>
            </a:prstGeom>
            <a:solidFill>
              <a:srgbClr val="CFE1E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85" name="矩形 27"/>
            <p:cNvSpPr/>
            <p:nvPr/>
          </p:nvSpPr>
          <p:spPr>
            <a:xfrm>
              <a:off x="1296112" y="0"/>
              <a:ext cx="333686" cy="333686"/>
            </a:xfrm>
            <a:prstGeom prst="rect">
              <a:avLst/>
            </a:prstGeom>
            <a:solidFill>
              <a:srgbClr val="CFE1E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86" name="矩形 28"/>
            <p:cNvSpPr/>
            <p:nvPr/>
          </p:nvSpPr>
          <p:spPr>
            <a:xfrm>
              <a:off x="1944168" y="0"/>
              <a:ext cx="333686" cy="333686"/>
            </a:xfrm>
            <a:prstGeom prst="rect">
              <a:avLst/>
            </a:prstGeom>
            <a:solidFill>
              <a:srgbClr val="CFE1E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87" name="矩形 29"/>
            <p:cNvSpPr/>
            <p:nvPr/>
          </p:nvSpPr>
          <p:spPr>
            <a:xfrm>
              <a:off x="2592224" y="0"/>
              <a:ext cx="333686" cy="333686"/>
            </a:xfrm>
            <a:prstGeom prst="rect">
              <a:avLst/>
            </a:prstGeom>
            <a:solidFill>
              <a:srgbClr val="CFE1E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88" name="矩形 30"/>
            <p:cNvSpPr/>
            <p:nvPr/>
          </p:nvSpPr>
          <p:spPr>
            <a:xfrm>
              <a:off x="3232969" y="0"/>
              <a:ext cx="333686" cy="333686"/>
            </a:xfrm>
            <a:prstGeom prst="rect">
              <a:avLst/>
            </a:prstGeom>
            <a:solidFill>
              <a:srgbClr val="46626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15389" name="Group 31"/>
          <p:cNvGrpSpPr/>
          <p:nvPr/>
        </p:nvGrpSpPr>
        <p:grpSpPr>
          <a:xfrm>
            <a:off x="376238" y="1987550"/>
            <a:ext cx="3567112" cy="333375"/>
            <a:chOff x="0" y="0"/>
            <a:chExt cx="3566655" cy="333686"/>
          </a:xfrm>
        </p:grpSpPr>
        <p:sp>
          <p:nvSpPr>
            <p:cNvPr id="15390" name="矩形 32"/>
            <p:cNvSpPr/>
            <p:nvPr/>
          </p:nvSpPr>
          <p:spPr>
            <a:xfrm>
              <a:off x="0" y="0"/>
              <a:ext cx="333686" cy="333686"/>
            </a:xfrm>
            <a:prstGeom prst="rect">
              <a:avLst/>
            </a:prstGeom>
            <a:solidFill>
              <a:srgbClr val="CFE1E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91" name="矩形 33"/>
            <p:cNvSpPr/>
            <p:nvPr/>
          </p:nvSpPr>
          <p:spPr>
            <a:xfrm>
              <a:off x="648056" y="0"/>
              <a:ext cx="333686" cy="333686"/>
            </a:xfrm>
            <a:prstGeom prst="rect">
              <a:avLst/>
            </a:prstGeom>
            <a:solidFill>
              <a:srgbClr val="CFE1E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92" name="矩形 34"/>
            <p:cNvSpPr/>
            <p:nvPr/>
          </p:nvSpPr>
          <p:spPr>
            <a:xfrm>
              <a:off x="1296112" y="0"/>
              <a:ext cx="333686" cy="333686"/>
            </a:xfrm>
            <a:prstGeom prst="rect">
              <a:avLst/>
            </a:prstGeom>
            <a:solidFill>
              <a:srgbClr val="CFE1E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93" name="矩形 35"/>
            <p:cNvSpPr/>
            <p:nvPr/>
          </p:nvSpPr>
          <p:spPr>
            <a:xfrm>
              <a:off x="1944168" y="0"/>
              <a:ext cx="333686" cy="333686"/>
            </a:xfrm>
            <a:prstGeom prst="rect">
              <a:avLst/>
            </a:prstGeom>
            <a:solidFill>
              <a:srgbClr val="CFE1E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94" name="矩形 36"/>
            <p:cNvSpPr/>
            <p:nvPr/>
          </p:nvSpPr>
          <p:spPr>
            <a:xfrm>
              <a:off x="2592224" y="0"/>
              <a:ext cx="333686" cy="333686"/>
            </a:xfrm>
            <a:prstGeom prst="rect">
              <a:avLst/>
            </a:prstGeom>
            <a:solidFill>
              <a:srgbClr val="CFE1E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95" name="矩形 37"/>
            <p:cNvSpPr/>
            <p:nvPr/>
          </p:nvSpPr>
          <p:spPr>
            <a:xfrm>
              <a:off x="3232969" y="0"/>
              <a:ext cx="333686" cy="333686"/>
            </a:xfrm>
            <a:prstGeom prst="rect">
              <a:avLst/>
            </a:prstGeom>
            <a:solidFill>
              <a:srgbClr val="46626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15396" name="Group 38"/>
          <p:cNvGrpSpPr/>
          <p:nvPr/>
        </p:nvGrpSpPr>
        <p:grpSpPr>
          <a:xfrm>
            <a:off x="376238" y="2847975"/>
            <a:ext cx="3567112" cy="333375"/>
            <a:chOff x="0" y="0"/>
            <a:chExt cx="3566655" cy="333686"/>
          </a:xfrm>
        </p:grpSpPr>
        <p:sp>
          <p:nvSpPr>
            <p:cNvPr id="15397" name="矩形 39"/>
            <p:cNvSpPr/>
            <p:nvPr/>
          </p:nvSpPr>
          <p:spPr>
            <a:xfrm>
              <a:off x="0" y="0"/>
              <a:ext cx="333686" cy="333686"/>
            </a:xfrm>
            <a:prstGeom prst="rect">
              <a:avLst/>
            </a:prstGeom>
            <a:solidFill>
              <a:srgbClr val="CFE1E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98" name="矩形 40"/>
            <p:cNvSpPr/>
            <p:nvPr/>
          </p:nvSpPr>
          <p:spPr>
            <a:xfrm>
              <a:off x="648056" y="0"/>
              <a:ext cx="333686" cy="333686"/>
            </a:xfrm>
            <a:prstGeom prst="rect">
              <a:avLst/>
            </a:prstGeom>
            <a:solidFill>
              <a:srgbClr val="CFE1E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99" name="矩形 41"/>
            <p:cNvSpPr/>
            <p:nvPr/>
          </p:nvSpPr>
          <p:spPr>
            <a:xfrm>
              <a:off x="1296112" y="0"/>
              <a:ext cx="333686" cy="333686"/>
            </a:xfrm>
            <a:prstGeom prst="rect">
              <a:avLst/>
            </a:prstGeom>
            <a:solidFill>
              <a:srgbClr val="CFE1E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400" name="矩形 42"/>
            <p:cNvSpPr/>
            <p:nvPr/>
          </p:nvSpPr>
          <p:spPr>
            <a:xfrm>
              <a:off x="1944168" y="0"/>
              <a:ext cx="333686" cy="333686"/>
            </a:xfrm>
            <a:prstGeom prst="rect">
              <a:avLst/>
            </a:prstGeom>
            <a:solidFill>
              <a:srgbClr val="CFE1E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401" name="矩形 43"/>
            <p:cNvSpPr/>
            <p:nvPr/>
          </p:nvSpPr>
          <p:spPr>
            <a:xfrm>
              <a:off x="2592224" y="0"/>
              <a:ext cx="333686" cy="333686"/>
            </a:xfrm>
            <a:prstGeom prst="rect">
              <a:avLst/>
            </a:prstGeom>
            <a:solidFill>
              <a:srgbClr val="CFE1E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402" name="矩形 44"/>
            <p:cNvSpPr/>
            <p:nvPr/>
          </p:nvSpPr>
          <p:spPr>
            <a:xfrm>
              <a:off x="3232969" y="0"/>
              <a:ext cx="333686" cy="333686"/>
            </a:xfrm>
            <a:prstGeom prst="rect">
              <a:avLst/>
            </a:prstGeom>
            <a:solidFill>
              <a:srgbClr val="46626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15403" name="Group 45"/>
          <p:cNvGrpSpPr/>
          <p:nvPr/>
        </p:nvGrpSpPr>
        <p:grpSpPr>
          <a:xfrm>
            <a:off x="376238" y="3667125"/>
            <a:ext cx="3567112" cy="333375"/>
            <a:chOff x="0" y="0"/>
            <a:chExt cx="3566655" cy="333686"/>
          </a:xfrm>
        </p:grpSpPr>
        <p:sp>
          <p:nvSpPr>
            <p:cNvPr id="15404" name="矩形 46"/>
            <p:cNvSpPr/>
            <p:nvPr/>
          </p:nvSpPr>
          <p:spPr>
            <a:xfrm>
              <a:off x="0" y="0"/>
              <a:ext cx="333686" cy="333686"/>
            </a:xfrm>
            <a:prstGeom prst="rect">
              <a:avLst/>
            </a:prstGeom>
            <a:solidFill>
              <a:srgbClr val="CFE1E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405" name="矩形 47"/>
            <p:cNvSpPr/>
            <p:nvPr/>
          </p:nvSpPr>
          <p:spPr>
            <a:xfrm>
              <a:off x="648056" y="0"/>
              <a:ext cx="333686" cy="333686"/>
            </a:xfrm>
            <a:prstGeom prst="rect">
              <a:avLst/>
            </a:prstGeom>
            <a:solidFill>
              <a:srgbClr val="CFE1E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406" name="矩形 48"/>
            <p:cNvSpPr/>
            <p:nvPr/>
          </p:nvSpPr>
          <p:spPr>
            <a:xfrm>
              <a:off x="1296112" y="0"/>
              <a:ext cx="333686" cy="333686"/>
            </a:xfrm>
            <a:prstGeom prst="rect">
              <a:avLst/>
            </a:prstGeom>
            <a:solidFill>
              <a:srgbClr val="CFE1E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407" name="矩形 49"/>
            <p:cNvSpPr/>
            <p:nvPr/>
          </p:nvSpPr>
          <p:spPr>
            <a:xfrm>
              <a:off x="1944168" y="0"/>
              <a:ext cx="333686" cy="333686"/>
            </a:xfrm>
            <a:prstGeom prst="rect">
              <a:avLst/>
            </a:prstGeom>
            <a:solidFill>
              <a:srgbClr val="CFE1E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408" name="矩形 50"/>
            <p:cNvSpPr/>
            <p:nvPr/>
          </p:nvSpPr>
          <p:spPr>
            <a:xfrm>
              <a:off x="2592224" y="0"/>
              <a:ext cx="333686" cy="333686"/>
            </a:xfrm>
            <a:prstGeom prst="rect">
              <a:avLst/>
            </a:prstGeom>
            <a:solidFill>
              <a:srgbClr val="CFE1E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409" name="矩形 51"/>
            <p:cNvSpPr/>
            <p:nvPr/>
          </p:nvSpPr>
          <p:spPr>
            <a:xfrm>
              <a:off x="3232969" y="0"/>
              <a:ext cx="333686" cy="333686"/>
            </a:xfrm>
            <a:prstGeom prst="rect">
              <a:avLst/>
            </a:prstGeom>
            <a:solidFill>
              <a:srgbClr val="46626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15410" name="Group 52"/>
          <p:cNvGrpSpPr/>
          <p:nvPr/>
        </p:nvGrpSpPr>
        <p:grpSpPr>
          <a:xfrm>
            <a:off x="376238" y="4491038"/>
            <a:ext cx="3567112" cy="333375"/>
            <a:chOff x="0" y="0"/>
            <a:chExt cx="3566655" cy="333686"/>
          </a:xfrm>
        </p:grpSpPr>
        <p:sp>
          <p:nvSpPr>
            <p:cNvPr id="15411" name="矩形 53"/>
            <p:cNvSpPr/>
            <p:nvPr/>
          </p:nvSpPr>
          <p:spPr>
            <a:xfrm>
              <a:off x="0" y="0"/>
              <a:ext cx="333686" cy="333686"/>
            </a:xfrm>
            <a:prstGeom prst="rect">
              <a:avLst/>
            </a:prstGeom>
            <a:solidFill>
              <a:srgbClr val="CFE1E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412" name="矩形 54"/>
            <p:cNvSpPr/>
            <p:nvPr/>
          </p:nvSpPr>
          <p:spPr>
            <a:xfrm>
              <a:off x="648056" y="0"/>
              <a:ext cx="333686" cy="333686"/>
            </a:xfrm>
            <a:prstGeom prst="rect">
              <a:avLst/>
            </a:prstGeom>
            <a:solidFill>
              <a:srgbClr val="CFE1E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413" name="矩形 55"/>
            <p:cNvSpPr/>
            <p:nvPr/>
          </p:nvSpPr>
          <p:spPr>
            <a:xfrm>
              <a:off x="1296112" y="0"/>
              <a:ext cx="333686" cy="333686"/>
            </a:xfrm>
            <a:prstGeom prst="rect">
              <a:avLst/>
            </a:prstGeom>
            <a:solidFill>
              <a:srgbClr val="CFE1E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414" name="矩形 56"/>
            <p:cNvSpPr/>
            <p:nvPr/>
          </p:nvSpPr>
          <p:spPr>
            <a:xfrm>
              <a:off x="1944168" y="0"/>
              <a:ext cx="333686" cy="333686"/>
            </a:xfrm>
            <a:prstGeom prst="rect">
              <a:avLst/>
            </a:prstGeom>
            <a:solidFill>
              <a:srgbClr val="CFE1E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415" name="矩形 57"/>
            <p:cNvSpPr/>
            <p:nvPr/>
          </p:nvSpPr>
          <p:spPr>
            <a:xfrm>
              <a:off x="2592224" y="0"/>
              <a:ext cx="333686" cy="333686"/>
            </a:xfrm>
            <a:prstGeom prst="rect">
              <a:avLst/>
            </a:prstGeom>
            <a:solidFill>
              <a:srgbClr val="CFE1E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416" name="矩形 58"/>
            <p:cNvSpPr/>
            <p:nvPr/>
          </p:nvSpPr>
          <p:spPr>
            <a:xfrm>
              <a:off x="3232969" y="0"/>
              <a:ext cx="333686" cy="333686"/>
            </a:xfrm>
            <a:prstGeom prst="rect">
              <a:avLst/>
            </a:prstGeom>
            <a:solidFill>
              <a:srgbClr val="46626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15417" name="Group 59"/>
          <p:cNvGrpSpPr/>
          <p:nvPr/>
        </p:nvGrpSpPr>
        <p:grpSpPr>
          <a:xfrm>
            <a:off x="376238" y="5348288"/>
            <a:ext cx="3567112" cy="333375"/>
            <a:chOff x="0" y="0"/>
            <a:chExt cx="3566655" cy="333686"/>
          </a:xfrm>
        </p:grpSpPr>
        <p:sp>
          <p:nvSpPr>
            <p:cNvPr id="15418" name="矩形 60"/>
            <p:cNvSpPr/>
            <p:nvPr/>
          </p:nvSpPr>
          <p:spPr>
            <a:xfrm>
              <a:off x="0" y="0"/>
              <a:ext cx="333686" cy="333686"/>
            </a:xfrm>
            <a:prstGeom prst="rect">
              <a:avLst/>
            </a:prstGeom>
            <a:solidFill>
              <a:srgbClr val="CFE1E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419" name="矩形 61"/>
            <p:cNvSpPr/>
            <p:nvPr/>
          </p:nvSpPr>
          <p:spPr>
            <a:xfrm>
              <a:off x="648056" y="0"/>
              <a:ext cx="333686" cy="333686"/>
            </a:xfrm>
            <a:prstGeom prst="rect">
              <a:avLst/>
            </a:prstGeom>
            <a:solidFill>
              <a:srgbClr val="CFE1E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420" name="矩形 62"/>
            <p:cNvSpPr/>
            <p:nvPr/>
          </p:nvSpPr>
          <p:spPr>
            <a:xfrm>
              <a:off x="1296112" y="0"/>
              <a:ext cx="333686" cy="333686"/>
            </a:xfrm>
            <a:prstGeom prst="rect">
              <a:avLst/>
            </a:prstGeom>
            <a:solidFill>
              <a:srgbClr val="CFE1E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421" name="矩形 63"/>
            <p:cNvSpPr/>
            <p:nvPr/>
          </p:nvSpPr>
          <p:spPr>
            <a:xfrm>
              <a:off x="1944168" y="0"/>
              <a:ext cx="333686" cy="333686"/>
            </a:xfrm>
            <a:prstGeom prst="rect">
              <a:avLst/>
            </a:prstGeom>
            <a:solidFill>
              <a:srgbClr val="CFE1E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422" name="矩形 64"/>
            <p:cNvSpPr/>
            <p:nvPr/>
          </p:nvSpPr>
          <p:spPr>
            <a:xfrm>
              <a:off x="2592224" y="0"/>
              <a:ext cx="333686" cy="333686"/>
            </a:xfrm>
            <a:prstGeom prst="rect">
              <a:avLst/>
            </a:prstGeom>
            <a:solidFill>
              <a:srgbClr val="CFE1E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423" name="矩形 65"/>
            <p:cNvSpPr/>
            <p:nvPr/>
          </p:nvSpPr>
          <p:spPr>
            <a:xfrm>
              <a:off x="3232969" y="0"/>
              <a:ext cx="333686" cy="333686"/>
            </a:xfrm>
            <a:prstGeom prst="rect">
              <a:avLst/>
            </a:prstGeom>
            <a:solidFill>
              <a:srgbClr val="46626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15424" name="Group 66"/>
          <p:cNvGrpSpPr/>
          <p:nvPr/>
        </p:nvGrpSpPr>
        <p:grpSpPr>
          <a:xfrm>
            <a:off x="376238" y="6169025"/>
            <a:ext cx="3567112" cy="333375"/>
            <a:chOff x="0" y="0"/>
            <a:chExt cx="3566655" cy="333686"/>
          </a:xfrm>
        </p:grpSpPr>
        <p:sp>
          <p:nvSpPr>
            <p:cNvPr id="15425" name="矩形 67"/>
            <p:cNvSpPr/>
            <p:nvPr/>
          </p:nvSpPr>
          <p:spPr>
            <a:xfrm>
              <a:off x="0" y="0"/>
              <a:ext cx="333686" cy="333686"/>
            </a:xfrm>
            <a:prstGeom prst="rect">
              <a:avLst/>
            </a:prstGeom>
            <a:solidFill>
              <a:srgbClr val="CFE1E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426" name="矩形 68"/>
            <p:cNvSpPr/>
            <p:nvPr/>
          </p:nvSpPr>
          <p:spPr>
            <a:xfrm>
              <a:off x="648056" y="0"/>
              <a:ext cx="333686" cy="333686"/>
            </a:xfrm>
            <a:prstGeom prst="rect">
              <a:avLst/>
            </a:prstGeom>
            <a:solidFill>
              <a:srgbClr val="CFE1E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427" name="矩形 69"/>
            <p:cNvSpPr/>
            <p:nvPr/>
          </p:nvSpPr>
          <p:spPr>
            <a:xfrm>
              <a:off x="1296112" y="0"/>
              <a:ext cx="333686" cy="333686"/>
            </a:xfrm>
            <a:prstGeom prst="rect">
              <a:avLst/>
            </a:prstGeom>
            <a:solidFill>
              <a:srgbClr val="CFE1E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428" name="矩形 70"/>
            <p:cNvSpPr/>
            <p:nvPr/>
          </p:nvSpPr>
          <p:spPr>
            <a:xfrm>
              <a:off x="1944168" y="0"/>
              <a:ext cx="333686" cy="333686"/>
            </a:xfrm>
            <a:prstGeom prst="rect">
              <a:avLst/>
            </a:prstGeom>
            <a:solidFill>
              <a:srgbClr val="CFE1E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429" name="矩形 71"/>
            <p:cNvSpPr/>
            <p:nvPr/>
          </p:nvSpPr>
          <p:spPr>
            <a:xfrm>
              <a:off x="2592224" y="0"/>
              <a:ext cx="333686" cy="333686"/>
            </a:xfrm>
            <a:prstGeom prst="rect">
              <a:avLst/>
            </a:prstGeom>
            <a:solidFill>
              <a:srgbClr val="CFE1E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430" name="矩形 72"/>
            <p:cNvSpPr/>
            <p:nvPr/>
          </p:nvSpPr>
          <p:spPr>
            <a:xfrm>
              <a:off x="3232969" y="0"/>
              <a:ext cx="333686" cy="333686"/>
            </a:xfrm>
            <a:prstGeom prst="rect">
              <a:avLst/>
            </a:prstGeom>
            <a:solidFill>
              <a:srgbClr val="46626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Tree>
    <p:custDataLst>
      <p:tags r:id="rId1"/>
    </p:custDataLst>
  </p:cSld>
  <p:clrMapOvr>
    <a:masterClrMapping/>
  </p:clrMapOvr>
  <p:transition spd="slow" advClick="0" advTm="3000">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矩形 6"/>
          <p:cNvSpPr/>
          <p:nvPr/>
        </p:nvSpPr>
        <p:spPr>
          <a:xfrm>
            <a:off x="0" y="0"/>
            <a:ext cx="12192000" cy="6858000"/>
          </a:xfrm>
          <a:prstGeom prst="rect">
            <a:avLst/>
          </a:prstGeom>
          <a:solidFill>
            <a:srgbClr val="B1D9DC"/>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578" name="矩形 7"/>
          <p:cNvSpPr/>
          <p:nvPr/>
        </p:nvSpPr>
        <p:spPr>
          <a:xfrm>
            <a:off x="0" y="6356350"/>
            <a:ext cx="12192000" cy="501650"/>
          </a:xfrm>
          <a:prstGeom prst="rect">
            <a:avLst/>
          </a:prstGeom>
          <a:solidFill>
            <a:srgbClr val="426062"/>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24579" name="Group 4"/>
          <p:cNvGrpSpPr/>
          <p:nvPr/>
        </p:nvGrpSpPr>
        <p:grpSpPr>
          <a:xfrm>
            <a:off x="357188" y="5994400"/>
            <a:ext cx="11479212" cy="214313"/>
            <a:chOff x="0" y="0"/>
            <a:chExt cx="11478802" cy="214219"/>
          </a:xfrm>
        </p:grpSpPr>
        <p:sp>
          <p:nvSpPr>
            <p:cNvPr id="24580" name="矩形 1"/>
            <p:cNvSpPr/>
            <p:nvPr/>
          </p:nvSpPr>
          <p:spPr>
            <a:xfrm>
              <a:off x="563779"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581" name="矩形 12"/>
            <p:cNvSpPr/>
            <p:nvPr/>
          </p:nvSpPr>
          <p:spPr>
            <a:xfrm>
              <a:off x="1122579"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582" name="矩形 13"/>
            <p:cNvSpPr/>
            <p:nvPr/>
          </p:nvSpPr>
          <p:spPr>
            <a:xfrm>
              <a:off x="168137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583" name="矩形 14"/>
            <p:cNvSpPr/>
            <p:nvPr/>
          </p:nvSpPr>
          <p:spPr>
            <a:xfrm>
              <a:off x="224017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584" name="矩形 15"/>
            <p:cNvSpPr/>
            <p:nvPr/>
          </p:nvSpPr>
          <p:spPr>
            <a:xfrm>
              <a:off x="2798979"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585" name="矩形 16"/>
            <p:cNvSpPr/>
            <p:nvPr/>
          </p:nvSpPr>
          <p:spPr>
            <a:xfrm>
              <a:off x="3357779"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586" name="矩形 17"/>
            <p:cNvSpPr/>
            <p:nvPr/>
          </p:nvSpPr>
          <p:spPr>
            <a:xfrm>
              <a:off x="391657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587" name="矩形 18"/>
            <p:cNvSpPr/>
            <p:nvPr/>
          </p:nvSpPr>
          <p:spPr>
            <a:xfrm>
              <a:off x="447537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588" name="矩形 19"/>
            <p:cNvSpPr/>
            <p:nvPr/>
          </p:nvSpPr>
          <p:spPr>
            <a:xfrm>
              <a:off x="5062845"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589" name="矩形 20"/>
            <p:cNvSpPr/>
            <p:nvPr/>
          </p:nvSpPr>
          <p:spPr>
            <a:xfrm>
              <a:off x="5621645"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590" name="矩形 21"/>
            <p:cNvSpPr/>
            <p:nvPr/>
          </p:nvSpPr>
          <p:spPr>
            <a:xfrm>
              <a:off x="6180445"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591" name="矩形 22"/>
            <p:cNvSpPr/>
            <p:nvPr/>
          </p:nvSpPr>
          <p:spPr>
            <a:xfrm>
              <a:off x="6739245"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592" name="矩形 23"/>
            <p:cNvSpPr/>
            <p:nvPr/>
          </p:nvSpPr>
          <p:spPr>
            <a:xfrm>
              <a:off x="7298045"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593" name="矩形 24"/>
            <p:cNvSpPr/>
            <p:nvPr/>
          </p:nvSpPr>
          <p:spPr>
            <a:xfrm>
              <a:off x="7856845"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594" name="矩形 25"/>
            <p:cNvSpPr/>
            <p:nvPr/>
          </p:nvSpPr>
          <p:spPr>
            <a:xfrm>
              <a:off x="8415645"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595" name="矩形 26"/>
            <p:cNvSpPr/>
            <p:nvPr/>
          </p:nvSpPr>
          <p:spPr>
            <a:xfrm>
              <a:off x="8974445"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596" name="矩形 27"/>
            <p:cNvSpPr/>
            <p:nvPr/>
          </p:nvSpPr>
          <p:spPr>
            <a:xfrm>
              <a:off x="959266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597" name="矩形 28"/>
            <p:cNvSpPr/>
            <p:nvPr/>
          </p:nvSpPr>
          <p:spPr>
            <a:xfrm>
              <a:off x="1015146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598" name="矩形 29"/>
            <p:cNvSpPr/>
            <p:nvPr/>
          </p:nvSpPr>
          <p:spPr>
            <a:xfrm>
              <a:off x="10710269" y="0"/>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599" name="矩形 30"/>
            <p:cNvSpPr/>
            <p:nvPr/>
          </p:nvSpPr>
          <p:spPr>
            <a:xfrm>
              <a:off x="11269069" y="0"/>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600" name="矩形 34"/>
            <p:cNvSpPr/>
            <p:nvPr/>
          </p:nvSpPr>
          <p:spPr>
            <a:xfrm>
              <a:off x="0" y="0"/>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24601" name="Group 26"/>
          <p:cNvGrpSpPr/>
          <p:nvPr/>
        </p:nvGrpSpPr>
        <p:grpSpPr>
          <a:xfrm>
            <a:off x="357188" y="6500813"/>
            <a:ext cx="11479212" cy="214312"/>
            <a:chOff x="0" y="0"/>
            <a:chExt cx="11478802" cy="214219"/>
          </a:xfrm>
        </p:grpSpPr>
        <p:sp>
          <p:nvSpPr>
            <p:cNvPr id="24602" name="矩形 36"/>
            <p:cNvSpPr/>
            <p:nvPr/>
          </p:nvSpPr>
          <p:spPr>
            <a:xfrm>
              <a:off x="563779"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603" name="矩形 37"/>
            <p:cNvSpPr/>
            <p:nvPr/>
          </p:nvSpPr>
          <p:spPr>
            <a:xfrm>
              <a:off x="1122579"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604" name="矩形 38"/>
            <p:cNvSpPr/>
            <p:nvPr/>
          </p:nvSpPr>
          <p:spPr>
            <a:xfrm>
              <a:off x="168137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605" name="矩形 39"/>
            <p:cNvSpPr/>
            <p:nvPr/>
          </p:nvSpPr>
          <p:spPr>
            <a:xfrm>
              <a:off x="224017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606" name="矩形 40"/>
            <p:cNvSpPr/>
            <p:nvPr/>
          </p:nvSpPr>
          <p:spPr>
            <a:xfrm>
              <a:off x="2798979"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607" name="矩形 41"/>
            <p:cNvSpPr/>
            <p:nvPr/>
          </p:nvSpPr>
          <p:spPr>
            <a:xfrm>
              <a:off x="3357779"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608" name="矩形 42"/>
            <p:cNvSpPr/>
            <p:nvPr/>
          </p:nvSpPr>
          <p:spPr>
            <a:xfrm>
              <a:off x="391657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609" name="矩形 43"/>
            <p:cNvSpPr/>
            <p:nvPr/>
          </p:nvSpPr>
          <p:spPr>
            <a:xfrm>
              <a:off x="447537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610" name="矩形 44"/>
            <p:cNvSpPr/>
            <p:nvPr/>
          </p:nvSpPr>
          <p:spPr>
            <a:xfrm>
              <a:off x="5062845"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611" name="矩形 45"/>
            <p:cNvSpPr/>
            <p:nvPr/>
          </p:nvSpPr>
          <p:spPr>
            <a:xfrm>
              <a:off x="5621645"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612" name="矩形 46"/>
            <p:cNvSpPr/>
            <p:nvPr/>
          </p:nvSpPr>
          <p:spPr>
            <a:xfrm>
              <a:off x="6180445"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613" name="矩形 47"/>
            <p:cNvSpPr/>
            <p:nvPr/>
          </p:nvSpPr>
          <p:spPr>
            <a:xfrm>
              <a:off x="6739245"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614" name="矩形 48"/>
            <p:cNvSpPr/>
            <p:nvPr/>
          </p:nvSpPr>
          <p:spPr>
            <a:xfrm>
              <a:off x="7298045"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615" name="矩形 49"/>
            <p:cNvSpPr/>
            <p:nvPr/>
          </p:nvSpPr>
          <p:spPr>
            <a:xfrm>
              <a:off x="7856845"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616" name="矩形 50"/>
            <p:cNvSpPr/>
            <p:nvPr/>
          </p:nvSpPr>
          <p:spPr>
            <a:xfrm>
              <a:off x="8415645"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617" name="矩形 51"/>
            <p:cNvSpPr/>
            <p:nvPr/>
          </p:nvSpPr>
          <p:spPr>
            <a:xfrm>
              <a:off x="8974445"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618" name="矩形 52"/>
            <p:cNvSpPr/>
            <p:nvPr/>
          </p:nvSpPr>
          <p:spPr>
            <a:xfrm>
              <a:off x="959266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619" name="矩形 53"/>
            <p:cNvSpPr/>
            <p:nvPr/>
          </p:nvSpPr>
          <p:spPr>
            <a:xfrm>
              <a:off x="1015146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620" name="矩形 54"/>
            <p:cNvSpPr/>
            <p:nvPr/>
          </p:nvSpPr>
          <p:spPr>
            <a:xfrm>
              <a:off x="10710269" y="0"/>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621" name="矩形 55"/>
            <p:cNvSpPr/>
            <p:nvPr/>
          </p:nvSpPr>
          <p:spPr>
            <a:xfrm>
              <a:off x="11269069" y="0"/>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622" name="矩形 56"/>
            <p:cNvSpPr/>
            <p:nvPr/>
          </p:nvSpPr>
          <p:spPr>
            <a:xfrm>
              <a:off x="0" y="0"/>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4623" name="矩形 19"/>
          <p:cNvSpPr/>
          <p:nvPr/>
        </p:nvSpPr>
        <p:spPr>
          <a:xfrm>
            <a:off x="0" y="274638"/>
            <a:ext cx="241300" cy="519112"/>
          </a:xfrm>
          <a:prstGeom prst="rect">
            <a:avLst/>
          </a:prstGeom>
          <a:solidFill>
            <a:srgbClr val="46626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624" name="文本框 20"/>
          <p:cNvSpPr/>
          <p:nvPr/>
        </p:nvSpPr>
        <p:spPr>
          <a:xfrm>
            <a:off x="223838" y="246063"/>
            <a:ext cx="1398587" cy="584200"/>
          </a:xfrm>
          <a:prstGeom prst="rect">
            <a:avLst/>
          </a:prstGeom>
          <a:noFill/>
          <a:ln w="9525">
            <a:noFill/>
          </a:ln>
        </p:spPr>
        <p:txBody>
          <a:bodyPr anchor="t">
            <a:spAutoFit/>
          </a:bodyPr>
          <a:p>
            <a:r>
              <a:rPr lang="en-US" altLang="zh-CN" sz="3200" b="1" dirty="0">
                <a:solidFill>
                  <a:schemeClr val="bg1"/>
                </a:solidFill>
                <a:latin typeface="Ebrima" panose="02000000000000000000" pitchFamily="2" charset="0"/>
                <a:ea typeface="宋体" panose="02010600030101010101" pitchFamily="2" charset="-122"/>
                <a:sym typeface="Ebrima" panose="02000000000000000000" pitchFamily="2" charset="0"/>
              </a:rPr>
              <a:t>LOGO</a:t>
            </a:r>
            <a:endParaRPr lang="zh-CN" altLang="en-US" sz="3200" b="1" dirty="0">
              <a:solidFill>
                <a:schemeClr val="bg1"/>
              </a:solidFill>
              <a:latin typeface="Ebrima" panose="02000000000000000000" pitchFamily="2" charset="0"/>
              <a:ea typeface="宋体" panose="02010600030101010101" pitchFamily="2" charset="-122"/>
              <a:sym typeface="Ebrima" panose="02000000000000000000" pitchFamily="2" charset="0"/>
            </a:endParaRPr>
          </a:p>
        </p:txBody>
      </p:sp>
      <p:sp>
        <p:nvSpPr>
          <p:cNvPr id="24625" name="矩形 21"/>
          <p:cNvSpPr/>
          <p:nvPr/>
        </p:nvSpPr>
        <p:spPr>
          <a:xfrm>
            <a:off x="1552575" y="274638"/>
            <a:ext cx="560388" cy="519112"/>
          </a:xfrm>
          <a:prstGeom prst="rect">
            <a:avLst/>
          </a:prstGeom>
          <a:solidFill>
            <a:srgbClr val="98B0B5"/>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626" name="文本框 1"/>
          <p:cNvSpPr/>
          <p:nvPr/>
        </p:nvSpPr>
        <p:spPr>
          <a:xfrm>
            <a:off x="2201863" y="292100"/>
            <a:ext cx="2624137" cy="461963"/>
          </a:xfrm>
          <a:prstGeom prst="rect">
            <a:avLst/>
          </a:prstGeom>
          <a:noFill/>
          <a:ln w="9525">
            <a:noFill/>
          </a:ln>
        </p:spPr>
        <p:txBody>
          <a:bodyPr anchor="t">
            <a:spAutoFit/>
          </a:bodyPr>
          <a:p>
            <a:r>
              <a:rPr lang="zh-CN" altLang="en-US" sz="2400" b="1" dirty="0">
                <a:solidFill>
                  <a:srgbClr val="426062"/>
                </a:solidFill>
                <a:latin typeface="微软雅黑" panose="020B0503020204020204" pitchFamily="34" charset="-122"/>
                <a:ea typeface="微软雅黑" panose="020B0503020204020204" pitchFamily="34" charset="-122"/>
                <a:sym typeface="微软雅黑" panose="020B0503020204020204" pitchFamily="34" charset="-122"/>
              </a:rPr>
              <a:t>研究内容</a:t>
            </a:r>
            <a:endParaRPr lang="zh-CN" altLang="en-US" dirty="0">
              <a:latin typeface="Arial" panose="020B0604020202020204" pitchFamily="34" charset="0"/>
              <a:ea typeface="宋体" panose="02010600030101010101" pitchFamily="2" charset="-122"/>
            </a:endParaRPr>
          </a:p>
        </p:txBody>
      </p:sp>
      <p:sp>
        <p:nvSpPr>
          <p:cNvPr id="15412" name="直接连接符 5"/>
          <p:cNvSpPr/>
          <p:nvPr/>
        </p:nvSpPr>
        <p:spPr>
          <a:xfrm>
            <a:off x="887413" y="5799138"/>
            <a:ext cx="10307637" cy="0"/>
          </a:xfrm>
          <a:prstGeom prst="line">
            <a:avLst/>
          </a:prstGeom>
          <a:ln w="12700" cap="flat" cmpd="sng">
            <a:solidFill>
              <a:srgbClr val="7F7F7F"/>
            </a:solidFill>
            <a:prstDash val="solid"/>
            <a:miter/>
            <a:headEnd type="none" w="med" len="med"/>
            <a:tailEnd type="none" w="med" len="med"/>
          </a:ln>
        </p:spPr>
        <p:txBody>
          <a:bodyPr/>
          <a:p/>
        </p:txBody>
      </p:sp>
      <p:pic>
        <p:nvPicPr>
          <p:cNvPr id="15413" name="图片 6"/>
          <p:cNvPicPr>
            <a:picLocks noChangeAspect="1"/>
          </p:cNvPicPr>
          <p:nvPr/>
        </p:nvPicPr>
        <p:blipFill>
          <a:blip r:embed="rId1"/>
          <a:srcRect l="23399" t="12016" r="24185"/>
          <a:stretch>
            <a:fillRect/>
          </a:stretch>
        </p:blipFill>
        <p:spPr>
          <a:xfrm>
            <a:off x="6105525" y="1263650"/>
            <a:ext cx="2451100" cy="3108325"/>
          </a:xfrm>
          <a:prstGeom prst="rect">
            <a:avLst/>
          </a:prstGeom>
          <a:noFill/>
          <a:ln w="9525">
            <a:noFill/>
          </a:ln>
        </p:spPr>
      </p:pic>
      <p:grpSp>
        <p:nvGrpSpPr>
          <p:cNvPr id="4" name="Group 54"/>
          <p:cNvGrpSpPr/>
          <p:nvPr/>
        </p:nvGrpSpPr>
        <p:grpSpPr>
          <a:xfrm>
            <a:off x="6700838" y="1263650"/>
            <a:ext cx="1854200" cy="1855788"/>
            <a:chOff x="0" y="0"/>
            <a:chExt cx="1853760" cy="1855773"/>
          </a:xfrm>
        </p:grpSpPr>
        <p:sp>
          <p:nvSpPr>
            <p:cNvPr id="24630" name="Freeform 69"/>
            <p:cNvSpPr/>
            <p:nvPr/>
          </p:nvSpPr>
          <p:spPr>
            <a:xfrm>
              <a:off x="0" y="0"/>
              <a:ext cx="1853760" cy="1855773"/>
            </a:xfrm>
            <a:custGeom>
              <a:avLst/>
              <a:gdLst/>
              <a:ahLst/>
              <a:cxnLst>
                <a:cxn ang="0">
                  <a:pos x="0" y="0"/>
                </a:cxn>
                <a:cxn ang="0">
                  <a:pos x="2147483647" y="0"/>
                </a:cxn>
                <a:cxn ang="0">
                  <a:pos x="2147483647" y="2147483647"/>
                </a:cxn>
                <a:cxn ang="0">
                  <a:pos x="0" y="0"/>
                </a:cxn>
              </a:cxnLst>
              <a:pathLst>
                <a:path w="921" h="922">
                  <a:moveTo>
                    <a:pt x="0" y="0"/>
                  </a:moveTo>
                  <a:lnTo>
                    <a:pt x="921" y="0"/>
                  </a:lnTo>
                  <a:lnTo>
                    <a:pt x="921" y="922"/>
                  </a:lnTo>
                  <a:lnTo>
                    <a:pt x="0" y="0"/>
                  </a:lnTo>
                  <a:close/>
                </a:path>
              </a:pathLst>
            </a:custGeom>
            <a:solidFill>
              <a:srgbClr val="A2B932"/>
            </a:solidFill>
            <a:ln w="9525">
              <a:noFill/>
            </a:ln>
          </p:spPr>
          <p:txBody>
            <a:bodyPr/>
            <a:p>
              <a:endParaRPr lang="zh-CN" altLang="en-US"/>
            </a:p>
          </p:txBody>
        </p:sp>
        <p:sp>
          <p:nvSpPr>
            <p:cNvPr id="24631" name="Freeform 72"/>
            <p:cNvSpPr>
              <a:spLocks noEditPoints="1"/>
            </p:cNvSpPr>
            <p:nvPr/>
          </p:nvSpPr>
          <p:spPr>
            <a:xfrm>
              <a:off x="1038588" y="338146"/>
              <a:ext cx="167060" cy="326068"/>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31" h="61">
                  <a:moveTo>
                    <a:pt x="27" y="6"/>
                  </a:moveTo>
                  <a:cubicBezTo>
                    <a:pt x="26" y="6"/>
                    <a:pt x="24" y="6"/>
                    <a:pt x="23" y="6"/>
                  </a:cubicBezTo>
                  <a:cubicBezTo>
                    <a:pt x="13" y="9"/>
                    <a:pt x="9" y="19"/>
                    <a:pt x="8" y="28"/>
                  </a:cubicBezTo>
                  <a:cubicBezTo>
                    <a:pt x="8" y="28"/>
                    <a:pt x="8" y="28"/>
                    <a:pt x="8" y="28"/>
                  </a:cubicBezTo>
                  <a:cubicBezTo>
                    <a:pt x="10" y="24"/>
                    <a:pt x="13" y="22"/>
                    <a:pt x="18" y="22"/>
                  </a:cubicBezTo>
                  <a:cubicBezTo>
                    <a:pt x="25" y="22"/>
                    <a:pt x="31" y="29"/>
                    <a:pt x="31" y="40"/>
                  </a:cubicBezTo>
                  <a:cubicBezTo>
                    <a:pt x="31" y="52"/>
                    <a:pt x="26" y="61"/>
                    <a:pt x="16" y="61"/>
                  </a:cubicBezTo>
                  <a:cubicBezTo>
                    <a:pt x="6" y="61"/>
                    <a:pt x="0" y="50"/>
                    <a:pt x="0" y="36"/>
                  </a:cubicBezTo>
                  <a:cubicBezTo>
                    <a:pt x="0" y="25"/>
                    <a:pt x="3" y="16"/>
                    <a:pt x="8" y="9"/>
                  </a:cubicBezTo>
                  <a:cubicBezTo>
                    <a:pt x="12" y="5"/>
                    <a:pt x="17" y="1"/>
                    <a:pt x="23" y="0"/>
                  </a:cubicBezTo>
                  <a:cubicBezTo>
                    <a:pt x="24" y="0"/>
                    <a:pt x="26" y="0"/>
                    <a:pt x="27" y="0"/>
                  </a:cubicBezTo>
                  <a:lnTo>
                    <a:pt x="27" y="6"/>
                  </a:lnTo>
                  <a:close/>
                  <a:moveTo>
                    <a:pt x="24" y="41"/>
                  </a:moveTo>
                  <a:cubicBezTo>
                    <a:pt x="24" y="32"/>
                    <a:pt x="20" y="27"/>
                    <a:pt x="16" y="27"/>
                  </a:cubicBezTo>
                  <a:cubicBezTo>
                    <a:pt x="13" y="27"/>
                    <a:pt x="10" y="29"/>
                    <a:pt x="8" y="34"/>
                  </a:cubicBezTo>
                  <a:cubicBezTo>
                    <a:pt x="8" y="34"/>
                    <a:pt x="7" y="36"/>
                    <a:pt x="7" y="37"/>
                  </a:cubicBezTo>
                  <a:cubicBezTo>
                    <a:pt x="8" y="50"/>
                    <a:pt x="11" y="55"/>
                    <a:pt x="16" y="55"/>
                  </a:cubicBezTo>
                  <a:cubicBezTo>
                    <a:pt x="20" y="55"/>
                    <a:pt x="24" y="51"/>
                    <a:pt x="24" y="41"/>
                  </a:cubicBezTo>
                  <a:close/>
                </a:path>
              </a:pathLst>
            </a:custGeom>
            <a:solidFill>
              <a:srgbClr val="FFFFFF"/>
            </a:solidFill>
            <a:ln w="9525">
              <a:noFill/>
            </a:ln>
          </p:spPr>
          <p:txBody>
            <a:bodyPr/>
            <a:p>
              <a:endParaRPr lang="zh-CN" altLang="en-US"/>
            </a:p>
          </p:txBody>
        </p:sp>
        <p:sp>
          <p:nvSpPr>
            <p:cNvPr id="24632" name="Freeform 73"/>
            <p:cNvSpPr>
              <a:spLocks noEditPoints="1"/>
            </p:cNvSpPr>
            <p:nvPr/>
          </p:nvSpPr>
          <p:spPr>
            <a:xfrm>
              <a:off x="1231814" y="338146"/>
              <a:ext cx="161021" cy="326068"/>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30" h="61">
                  <a:moveTo>
                    <a:pt x="3" y="55"/>
                  </a:moveTo>
                  <a:cubicBezTo>
                    <a:pt x="5" y="55"/>
                    <a:pt x="6" y="54"/>
                    <a:pt x="8" y="54"/>
                  </a:cubicBezTo>
                  <a:cubicBezTo>
                    <a:pt x="11" y="53"/>
                    <a:pt x="14" y="52"/>
                    <a:pt x="16" y="50"/>
                  </a:cubicBezTo>
                  <a:cubicBezTo>
                    <a:pt x="19" y="46"/>
                    <a:pt x="22" y="40"/>
                    <a:pt x="23" y="33"/>
                  </a:cubicBezTo>
                  <a:cubicBezTo>
                    <a:pt x="23" y="33"/>
                    <a:pt x="23" y="33"/>
                    <a:pt x="23" y="33"/>
                  </a:cubicBezTo>
                  <a:cubicBezTo>
                    <a:pt x="20" y="35"/>
                    <a:pt x="17" y="38"/>
                    <a:pt x="13" y="38"/>
                  </a:cubicBezTo>
                  <a:cubicBezTo>
                    <a:pt x="5" y="38"/>
                    <a:pt x="0" y="31"/>
                    <a:pt x="0" y="20"/>
                  </a:cubicBezTo>
                  <a:cubicBezTo>
                    <a:pt x="0" y="9"/>
                    <a:pt x="6" y="0"/>
                    <a:pt x="15" y="0"/>
                  </a:cubicBezTo>
                  <a:cubicBezTo>
                    <a:pt x="25" y="0"/>
                    <a:pt x="30" y="11"/>
                    <a:pt x="30" y="24"/>
                  </a:cubicBezTo>
                  <a:cubicBezTo>
                    <a:pt x="30" y="35"/>
                    <a:pt x="27" y="44"/>
                    <a:pt x="22" y="51"/>
                  </a:cubicBezTo>
                  <a:cubicBezTo>
                    <a:pt x="18" y="56"/>
                    <a:pt x="13" y="59"/>
                    <a:pt x="8" y="60"/>
                  </a:cubicBezTo>
                  <a:cubicBezTo>
                    <a:pt x="6" y="61"/>
                    <a:pt x="5" y="61"/>
                    <a:pt x="3" y="61"/>
                  </a:cubicBezTo>
                  <a:lnTo>
                    <a:pt x="3" y="55"/>
                  </a:lnTo>
                  <a:close/>
                  <a:moveTo>
                    <a:pt x="7" y="19"/>
                  </a:moveTo>
                  <a:cubicBezTo>
                    <a:pt x="7" y="28"/>
                    <a:pt x="10" y="32"/>
                    <a:pt x="15" y="32"/>
                  </a:cubicBezTo>
                  <a:cubicBezTo>
                    <a:pt x="18" y="32"/>
                    <a:pt x="21" y="30"/>
                    <a:pt x="22" y="27"/>
                  </a:cubicBezTo>
                  <a:cubicBezTo>
                    <a:pt x="23" y="26"/>
                    <a:pt x="23" y="25"/>
                    <a:pt x="23" y="23"/>
                  </a:cubicBezTo>
                  <a:cubicBezTo>
                    <a:pt x="23" y="11"/>
                    <a:pt x="19" y="5"/>
                    <a:pt x="14" y="5"/>
                  </a:cubicBezTo>
                  <a:cubicBezTo>
                    <a:pt x="11" y="5"/>
                    <a:pt x="7" y="9"/>
                    <a:pt x="7" y="19"/>
                  </a:cubicBezTo>
                  <a:close/>
                </a:path>
              </a:pathLst>
            </a:custGeom>
            <a:solidFill>
              <a:srgbClr val="FFFFFF"/>
            </a:solidFill>
            <a:ln w="9525">
              <a:noFill/>
            </a:ln>
          </p:spPr>
          <p:txBody>
            <a:bodyPr/>
            <a:p>
              <a:endParaRPr lang="zh-CN" altLang="en-US"/>
            </a:p>
          </p:txBody>
        </p:sp>
        <p:sp>
          <p:nvSpPr>
            <p:cNvPr id="24633" name="Freeform 74"/>
            <p:cNvSpPr>
              <a:spLocks noEditPoints="1"/>
            </p:cNvSpPr>
            <p:nvPr/>
          </p:nvSpPr>
          <p:spPr>
            <a:xfrm>
              <a:off x="1421014" y="332108"/>
              <a:ext cx="287827" cy="332107"/>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54" h="62">
                  <a:moveTo>
                    <a:pt x="23" y="19"/>
                  </a:moveTo>
                  <a:cubicBezTo>
                    <a:pt x="23" y="31"/>
                    <a:pt x="17" y="37"/>
                    <a:pt x="11" y="37"/>
                  </a:cubicBezTo>
                  <a:cubicBezTo>
                    <a:pt x="5" y="37"/>
                    <a:pt x="0" y="30"/>
                    <a:pt x="0" y="19"/>
                  </a:cubicBezTo>
                  <a:cubicBezTo>
                    <a:pt x="0" y="7"/>
                    <a:pt x="5" y="1"/>
                    <a:pt x="11" y="1"/>
                  </a:cubicBezTo>
                  <a:cubicBezTo>
                    <a:pt x="18" y="1"/>
                    <a:pt x="23" y="8"/>
                    <a:pt x="23" y="19"/>
                  </a:cubicBezTo>
                  <a:close/>
                  <a:moveTo>
                    <a:pt x="5" y="19"/>
                  </a:moveTo>
                  <a:cubicBezTo>
                    <a:pt x="5" y="25"/>
                    <a:pt x="7" y="32"/>
                    <a:pt x="11" y="32"/>
                  </a:cubicBezTo>
                  <a:cubicBezTo>
                    <a:pt x="16" y="32"/>
                    <a:pt x="17" y="25"/>
                    <a:pt x="17" y="19"/>
                  </a:cubicBezTo>
                  <a:cubicBezTo>
                    <a:pt x="17" y="13"/>
                    <a:pt x="16" y="5"/>
                    <a:pt x="11" y="5"/>
                  </a:cubicBezTo>
                  <a:cubicBezTo>
                    <a:pt x="7" y="5"/>
                    <a:pt x="5" y="13"/>
                    <a:pt x="5" y="19"/>
                  </a:cubicBezTo>
                  <a:close/>
                  <a:moveTo>
                    <a:pt x="9" y="62"/>
                  </a:moveTo>
                  <a:cubicBezTo>
                    <a:pt x="40" y="0"/>
                    <a:pt x="40" y="0"/>
                    <a:pt x="40" y="0"/>
                  </a:cubicBezTo>
                  <a:cubicBezTo>
                    <a:pt x="45" y="0"/>
                    <a:pt x="45" y="0"/>
                    <a:pt x="45" y="0"/>
                  </a:cubicBezTo>
                  <a:cubicBezTo>
                    <a:pt x="13" y="62"/>
                    <a:pt x="13" y="62"/>
                    <a:pt x="13" y="62"/>
                  </a:cubicBezTo>
                  <a:lnTo>
                    <a:pt x="9" y="62"/>
                  </a:lnTo>
                  <a:close/>
                  <a:moveTo>
                    <a:pt x="54" y="44"/>
                  </a:moveTo>
                  <a:cubicBezTo>
                    <a:pt x="54" y="56"/>
                    <a:pt x="48" y="62"/>
                    <a:pt x="42" y="62"/>
                  </a:cubicBezTo>
                  <a:cubicBezTo>
                    <a:pt x="36" y="62"/>
                    <a:pt x="31" y="55"/>
                    <a:pt x="31" y="44"/>
                  </a:cubicBezTo>
                  <a:cubicBezTo>
                    <a:pt x="31" y="32"/>
                    <a:pt x="36" y="25"/>
                    <a:pt x="43" y="25"/>
                  </a:cubicBezTo>
                  <a:cubicBezTo>
                    <a:pt x="49" y="25"/>
                    <a:pt x="54" y="33"/>
                    <a:pt x="54" y="44"/>
                  </a:cubicBezTo>
                  <a:close/>
                  <a:moveTo>
                    <a:pt x="37" y="44"/>
                  </a:moveTo>
                  <a:cubicBezTo>
                    <a:pt x="37" y="50"/>
                    <a:pt x="38" y="57"/>
                    <a:pt x="42" y="57"/>
                  </a:cubicBezTo>
                  <a:cubicBezTo>
                    <a:pt x="47" y="57"/>
                    <a:pt x="48" y="50"/>
                    <a:pt x="48" y="44"/>
                  </a:cubicBezTo>
                  <a:cubicBezTo>
                    <a:pt x="48" y="38"/>
                    <a:pt x="47" y="30"/>
                    <a:pt x="42" y="30"/>
                  </a:cubicBezTo>
                  <a:cubicBezTo>
                    <a:pt x="38" y="30"/>
                    <a:pt x="37" y="38"/>
                    <a:pt x="37" y="44"/>
                  </a:cubicBezTo>
                  <a:close/>
                </a:path>
              </a:pathLst>
            </a:custGeom>
            <a:solidFill>
              <a:srgbClr val="FFFFFF"/>
            </a:solidFill>
            <a:ln w="9525">
              <a:noFill/>
            </a:ln>
          </p:spPr>
          <p:txBody>
            <a:bodyPr/>
            <a:p>
              <a:endParaRPr lang="zh-CN" altLang="en-US"/>
            </a:p>
          </p:txBody>
        </p:sp>
      </p:grpSp>
      <p:pic>
        <p:nvPicPr>
          <p:cNvPr id="15419" name="图片 12"/>
          <p:cNvPicPr>
            <a:picLocks noChangeAspect="1"/>
          </p:cNvPicPr>
          <p:nvPr/>
        </p:nvPicPr>
        <p:blipFill>
          <a:blip r:embed="rId2"/>
          <a:srcRect l="26460" r="22086"/>
          <a:stretch>
            <a:fillRect/>
          </a:stretch>
        </p:blipFill>
        <p:spPr>
          <a:xfrm>
            <a:off x="887413" y="1263650"/>
            <a:ext cx="2436812" cy="3108325"/>
          </a:xfrm>
          <a:prstGeom prst="rect">
            <a:avLst/>
          </a:prstGeom>
          <a:noFill/>
          <a:ln w="9525">
            <a:noFill/>
          </a:ln>
        </p:spPr>
      </p:pic>
      <p:grpSp>
        <p:nvGrpSpPr>
          <p:cNvPr id="5" name="Group 60"/>
          <p:cNvGrpSpPr/>
          <p:nvPr/>
        </p:nvGrpSpPr>
        <p:grpSpPr>
          <a:xfrm>
            <a:off x="1463675" y="1263650"/>
            <a:ext cx="1854200" cy="1855788"/>
            <a:chOff x="0" y="0"/>
            <a:chExt cx="1855772" cy="1855773"/>
          </a:xfrm>
        </p:grpSpPr>
        <p:sp>
          <p:nvSpPr>
            <p:cNvPr id="24636" name="Freeform 67"/>
            <p:cNvSpPr/>
            <p:nvPr/>
          </p:nvSpPr>
          <p:spPr>
            <a:xfrm>
              <a:off x="0" y="0"/>
              <a:ext cx="1855772" cy="1855773"/>
            </a:xfrm>
            <a:custGeom>
              <a:avLst/>
              <a:gdLst/>
              <a:ahLst/>
              <a:cxnLst>
                <a:cxn ang="0">
                  <a:pos x="0" y="0"/>
                </a:cxn>
                <a:cxn ang="0">
                  <a:pos x="2147483647" y="0"/>
                </a:cxn>
                <a:cxn ang="0">
                  <a:pos x="2147483647" y="2147483647"/>
                </a:cxn>
                <a:cxn ang="0">
                  <a:pos x="0" y="0"/>
                </a:cxn>
              </a:cxnLst>
              <a:pathLst>
                <a:path w="922" h="922">
                  <a:moveTo>
                    <a:pt x="0" y="0"/>
                  </a:moveTo>
                  <a:lnTo>
                    <a:pt x="922" y="0"/>
                  </a:lnTo>
                  <a:lnTo>
                    <a:pt x="922" y="922"/>
                  </a:lnTo>
                  <a:lnTo>
                    <a:pt x="0" y="0"/>
                  </a:lnTo>
                  <a:close/>
                </a:path>
              </a:pathLst>
            </a:custGeom>
            <a:solidFill>
              <a:srgbClr val="67CDCC"/>
            </a:solidFill>
            <a:ln w="9525">
              <a:noFill/>
            </a:ln>
          </p:spPr>
          <p:txBody>
            <a:bodyPr/>
            <a:p>
              <a:endParaRPr lang="zh-CN" altLang="en-US"/>
            </a:p>
          </p:txBody>
        </p:sp>
        <p:sp>
          <p:nvSpPr>
            <p:cNvPr id="24637" name="Freeform 75"/>
            <p:cNvSpPr/>
            <p:nvPr/>
          </p:nvSpPr>
          <p:spPr>
            <a:xfrm>
              <a:off x="1002358" y="386452"/>
              <a:ext cx="96613" cy="320031"/>
            </a:xfrm>
            <a:custGeom>
              <a:avLst/>
              <a:gdLst/>
              <a:ahLst/>
              <a:cxnLst>
                <a:cxn ang="0">
                  <a:pos x="2147483647" y="2147483647"/>
                </a:cxn>
                <a:cxn ang="0">
                  <a:pos x="2147483647" y="2147483647"/>
                </a:cxn>
                <a:cxn ang="0">
                  <a:pos x="2147483647" y="2147483647"/>
                </a:cxn>
                <a:cxn ang="0">
                  <a:pos x="0" y="2147483647"/>
                </a:cxn>
                <a:cxn ang="0">
                  <a:pos x="2147483647" y="0"/>
                </a:cxn>
                <a:cxn ang="0">
                  <a:pos x="2147483647" y="0"/>
                </a:cxn>
                <a:cxn ang="0">
                  <a:pos x="2147483647" y="2147483647"/>
                </a:cxn>
                <a:cxn ang="0">
                  <a:pos x="2147483647" y="2147483647"/>
                </a:cxn>
                <a:cxn ang="0">
                  <a:pos x="2147483647" y="2147483647"/>
                </a:cxn>
              </a:cxnLst>
              <a:pathLst>
                <a:path w="48" h="159">
                  <a:moveTo>
                    <a:pt x="30" y="18"/>
                  </a:moveTo>
                  <a:lnTo>
                    <a:pt x="30" y="18"/>
                  </a:lnTo>
                  <a:lnTo>
                    <a:pt x="3" y="34"/>
                  </a:lnTo>
                  <a:lnTo>
                    <a:pt x="0" y="21"/>
                  </a:lnTo>
                  <a:lnTo>
                    <a:pt x="32" y="0"/>
                  </a:lnTo>
                  <a:lnTo>
                    <a:pt x="48" y="0"/>
                  </a:lnTo>
                  <a:lnTo>
                    <a:pt x="48" y="159"/>
                  </a:lnTo>
                  <a:lnTo>
                    <a:pt x="30" y="159"/>
                  </a:lnTo>
                  <a:lnTo>
                    <a:pt x="30" y="18"/>
                  </a:lnTo>
                  <a:close/>
                </a:path>
              </a:pathLst>
            </a:custGeom>
            <a:solidFill>
              <a:srgbClr val="FFFFFF"/>
            </a:solidFill>
            <a:ln w="9525">
              <a:noFill/>
            </a:ln>
          </p:spPr>
          <p:txBody>
            <a:bodyPr/>
            <a:p>
              <a:endParaRPr lang="zh-CN" altLang="en-US"/>
            </a:p>
          </p:txBody>
        </p:sp>
        <p:sp>
          <p:nvSpPr>
            <p:cNvPr id="24638" name="Freeform 76"/>
            <p:cNvSpPr>
              <a:spLocks noEditPoints="1"/>
            </p:cNvSpPr>
            <p:nvPr/>
          </p:nvSpPr>
          <p:spPr>
            <a:xfrm>
              <a:off x="1169419" y="386452"/>
              <a:ext cx="171086" cy="320031"/>
            </a:xfrm>
            <a:custGeom>
              <a:avLst/>
              <a:gdLst/>
              <a:ahLst/>
              <a:cxnLst>
                <a:cxn ang="0">
                  <a:pos x="2147483647" y="2147483647"/>
                </a:cxn>
                <a:cxn ang="0">
                  <a:pos x="2147483647" y="2147483647"/>
                </a:cxn>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32" h="60">
                  <a:moveTo>
                    <a:pt x="19" y="60"/>
                  </a:moveTo>
                  <a:cubicBezTo>
                    <a:pt x="19" y="43"/>
                    <a:pt x="19" y="43"/>
                    <a:pt x="19" y="43"/>
                  </a:cubicBezTo>
                  <a:cubicBezTo>
                    <a:pt x="0" y="43"/>
                    <a:pt x="0" y="43"/>
                    <a:pt x="0" y="43"/>
                  </a:cubicBezTo>
                  <a:cubicBezTo>
                    <a:pt x="0" y="39"/>
                    <a:pt x="0" y="39"/>
                    <a:pt x="0" y="39"/>
                  </a:cubicBezTo>
                  <a:cubicBezTo>
                    <a:pt x="19" y="0"/>
                    <a:pt x="19" y="0"/>
                    <a:pt x="19" y="0"/>
                  </a:cubicBezTo>
                  <a:cubicBezTo>
                    <a:pt x="26" y="0"/>
                    <a:pt x="26" y="0"/>
                    <a:pt x="26" y="0"/>
                  </a:cubicBezTo>
                  <a:cubicBezTo>
                    <a:pt x="26" y="38"/>
                    <a:pt x="26" y="38"/>
                    <a:pt x="26" y="38"/>
                  </a:cubicBezTo>
                  <a:cubicBezTo>
                    <a:pt x="32" y="38"/>
                    <a:pt x="32" y="38"/>
                    <a:pt x="32" y="38"/>
                  </a:cubicBezTo>
                  <a:cubicBezTo>
                    <a:pt x="32" y="43"/>
                    <a:pt x="32" y="43"/>
                    <a:pt x="32" y="43"/>
                  </a:cubicBezTo>
                  <a:cubicBezTo>
                    <a:pt x="26" y="43"/>
                    <a:pt x="26" y="43"/>
                    <a:pt x="26" y="43"/>
                  </a:cubicBezTo>
                  <a:cubicBezTo>
                    <a:pt x="26" y="60"/>
                    <a:pt x="26" y="60"/>
                    <a:pt x="26" y="60"/>
                  </a:cubicBezTo>
                  <a:lnTo>
                    <a:pt x="19" y="60"/>
                  </a:lnTo>
                  <a:close/>
                  <a:moveTo>
                    <a:pt x="19" y="38"/>
                  </a:moveTo>
                  <a:cubicBezTo>
                    <a:pt x="19" y="21"/>
                    <a:pt x="19" y="21"/>
                    <a:pt x="19" y="21"/>
                  </a:cubicBezTo>
                  <a:cubicBezTo>
                    <a:pt x="19" y="17"/>
                    <a:pt x="20" y="13"/>
                    <a:pt x="20" y="9"/>
                  </a:cubicBezTo>
                  <a:cubicBezTo>
                    <a:pt x="20" y="9"/>
                    <a:pt x="20" y="9"/>
                    <a:pt x="20" y="9"/>
                  </a:cubicBezTo>
                  <a:cubicBezTo>
                    <a:pt x="18" y="14"/>
                    <a:pt x="16" y="17"/>
                    <a:pt x="15" y="20"/>
                  </a:cubicBezTo>
                  <a:cubicBezTo>
                    <a:pt x="6" y="38"/>
                    <a:pt x="6" y="38"/>
                    <a:pt x="6" y="38"/>
                  </a:cubicBezTo>
                  <a:cubicBezTo>
                    <a:pt x="6" y="38"/>
                    <a:pt x="6" y="38"/>
                    <a:pt x="6" y="38"/>
                  </a:cubicBezTo>
                  <a:lnTo>
                    <a:pt x="19" y="38"/>
                  </a:lnTo>
                  <a:close/>
                </a:path>
              </a:pathLst>
            </a:custGeom>
            <a:solidFill>
              <a:srgbClr val="FFFFFF"/>
            </a:solidFill>
            <a:ln w="9525">
              <a:noFill/>
            </a:ln>
          </p:spPr>
          <p:txBody>
            <a:bodyPr/>
            <a:p>
              <a:endParaRPr lang="zh-CN" altLang="en-US"/>
            </a:p>
          </p:txBody>
        </p:sp>
        <p:sp>
          <p:nvSpPr>
            <p:cNvPr id="24639" name="Freeform 77"/>
            <p:cNvSpPr>
              <a:spLocks noEditPoints="1"/>
            </p:cNvSpPr>
            <p:nvPr/>
          </p:nvSpPr>
          <p:spPr>
            <a:xfrm>
              <a:off x="1362645" y="380414"/>
              <a:ext cx="289839" cy="332107"/>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54" h="62">
                  <a:moveTo>
                    <a:pt x="22" y="19"/>
                  </a:moveTo>
                  <a:cubicBezTo>
                    <a:pt x="22" y="31"/>
                    <a:pt x="17" y="37"/>
                    <a:pt x="11" y="37"/>
                  </a:cubicBezTo>
                  <a:cubicBezTo>
                    <a:pt x="5" y="37"/>
                    <a:pt x="0" y="30"/>
                    <a:pt x="0" y="19"/>
                  </a:cubicBezTo>
                  <a:cubicBezTo>
                    <a:pt x="0" y="7"/>
                    <a:pt x="5" y="1"/>
                    <a:pt x="11" y="1"/>
                  </a:cubicBezTo>
                  <a:cubicBezTo>
                    <a:pt x="18" y="1"/>
                    <a:pt x="22" y="8"/>
                    <a:pt x="22" y="19"/>
                  </a:cubicBezTo>
                  <a:close/>
                  <a:moveTo>
                    <a:pt x="5" y="19"/>
                  </a:moveTo>
                  <a:cubicBezTo>
                    <a:pt x="5" y="25"/>
                    <a:pt x="7" y="32"/>
                    <a:pt x="11" y="32"/>
                  </a:cubicBezTo>
                  <a:cubicBezTo>
                    <a:pt x="16" y="32"/>
                    <a:pt x="17" y="25"/>
                    <a:pt x="17" y="19"/>
                  </a:cubicBezTo>
                  <a:cubicBezTo>
                    <a:pt x="17" y="13"/>
                    <a:pt x="16" y="5"/>
                    <a:pt x="11" y="5"/>
                  </a:cubicBezTo>
                  <a:cubicBezTo>
                    <a:pt x="7" y="5"/>
                    <a:pt x="5" y="13"/>
                    <a:pt x="5" y="19"/>
                  </a:cubicBezTo>
                  <a:close/>
                  <a:moveTo>
                    <a:pt x="9" y="62"/>
                  </a:moveTo>
                  <a:cubicBezTo>
                    <a:pt x="40" y="0"/>
                    <a:pt x="40" y="0"/>
                    <a:pt x="40" y="0"/>
                  </a:cubicBezTo>
                  <a:cubicBezTo>
                    <a:pt x="45" y="0"/>
                    <a:pt x="45" y="0"/>
                    <a:pt x="45" y="0"/>
                  </a:cubicBezTo>
                  <a:cubicBezTo>
                    <a:pt x="13" y="62"/>
                    <a:pt x="13" y="62"/>
                    <a:pt x="13" y="62"/>
                  </a:cubicBezTo>
                  <a:lnTo>
                    <a:pt x="9" y="62"/>
                  </a:lnTo>
                  <a:close/>
                  <a:moveTo>
                    <a:pt x="54" y="44"/>
                  </a:moveTo>
                  <a:cubicBezTo>
                    <a:pt x="54" y="56"/>
                    <a:pt x="48" y="62"/>
                    <a:pt x="42" y="62"/>
                  </a:cubicBezTo>
                  <a:cubicBezTo>
                    <a:pt x="36" y="62"/>
                    <a:pt x="31" y="55"/>
                    <a:pt x="31" y="44"/>
                  </a:cubicBezTo>
                  <a:cubicBezTo>
                    <a:pt x="31" y="32"/>
                    <a:pt x="36" y="25"/>
                    <a:pt x="43" y="25"/>
                  </a:cubicBezTo>
                  <a:cubicBezTo>
                    <a:pt x="49" y="25"/>
                    <a:pt x="54" y="33"/>
                    <a:pt x="54" y="44"/>
                  </a:cubicBezTo>
                  <a:close/>
                  <a:moveTo>
                    <a:pt x="37" y="44"/>
                  </a:moveTo>
                  <a:cubicBezTo>
                    <a:pt x="37" y="50"/>
                    <a:pt x="38" y="57"/>
                    <a:pt x="42" y="57"/>
                  </a:cubicBezTo>
                  <a:cubicBezTo>
                    <a:pt x="47" y="57"/>
                    <a:pt x="48" y="50"/>
                    <a:pt x="48" y="44"/>
                  </a:cubicBezTo>
                  <a:cubicBezTo>
                    <a:pt x="48" y="38"/>
                    <a:pt x="47" y="30"/>
                    <a:pt x="42" y="30"/>
                  </a:cubicBezTo>
                  <a:cubicBezTo>
                    <a:pt x="38" y="30"/>
                    <a:pt x="37" y="38"/>
                    <a:pt x="37" y="44"/>
                  </a:cubicBezTo>
                  <a:close/>
                </a:path>
              </a:pathLst>
            </a:custGeom>
            <a:solidFill>
              <a:srgbClr val="FFFFFF"/>
            </a:solidFill>
            <a:ln w="9525">
              <a:noFill/>
            </a:ln>
          </p:spPr>
          <p:txBody>
            <a:bodyPr/>
            <a:p>
              <a:endParaRPr lang="zh-CN" altLang="en-US"/>
            </a:p>
          </p:txBody>
        </p:sp>
      </p:grpSp>
      <p:pic>
        <p:nvPicPr>
          <p:cNvPr id="15425" name="图片 18"/>
          <p:cNvPicPr>
            <a:picLocks noChangeAspect="1"/>
          </p:cNvPicPr>
          <p:nvPr/>
        </p:nvPicPr>
        <p:blipFill>
          <a:blip r:embed="rId3"/>
          <a:srcRect t="9343"/>
          <a:stretch>
            <a:fillRect/>
          </a:stretch>
        </p:blipFill>
        <p:spPr>
          <a:xfrm>
            <a:off x="3495675" y="1263650"/>
            <a:ext cx="2438400" cy="3108325"/>
          </a:xfrm>
          <a:prstGeom prst="rect">
            <a:avLst/>
          </a:prstGeom>
          <a:noFill/>
          <a:ln w="9525">
            <a:noFill/>
          </a:ln>
        </p:spPr>
      </p:pic>
      <p:grpSp>
        <p:nvGrpSpPr>
          <p:cNvPr id="6" name="Group 66"/>
          <p:cNvGrpSpPr/>
          <p:nvPr/>
        </p:nvGrpSpPr>
        <p:grpSpPr>
          <a:xfrm>
            <a:off x="4078288" y="1263650"/>
            <a:ext cx="1855787" cy="1855788"/>
            <a:chOff x="0" y="0"/>
            <a:chExt cx="1855772" cy="1855773"/>
          </a:xfrm>
        </p:grpSpPr>
        <p:sp>
          <p:nvSpPr>
            <p:cNvPr id="24642" name="Freeform 68"/>
            <p:cNvSpPr/>
            <p:nvPr/>
          </p:nvSpPr>
          <p:spPr>
            <a:xfrm>
              <a:off x="0" y="0"/>
              <a:ext cx="1855772" cy="1855773"/>
            </a:xfrm>
            <a:custGeom>
              <a:avLst/>
              <a:gdLst/>
              <a:ahLst/>
              <a:cxnLst>
                <a:cxn ang="0">
                  <a:pos x="0" y="0"/>
                </a:cxn>
                <a:cxn ang="0">
                  <a:pos x="2147483647" y="0"/>
                </a:cxn>
                <a:cxn ang="0">
                  <a:pos x="2147483647" y="2147483647"/>
                </a:cxn>
                <a:cxn ang="0">
                  <a:pos x="0" y="0"/>
                </a:cxn>
              </a:cxnLst>
              <a:pathLst>
                <a:path w="922" h="922">
                  <a:moveTo>
                    <a:pt x="0" y="0"/>
                  </a:moveTo>
                  <a:lnTo>
                    <a:pt x="922" y="0"/>
                  </a:lnTo>
                  <a:lnTo>
                    <a:pt x="922" y="922"/>
                  </a:lnTo>
                  <a:lnTo>
                    <a:pt x="0" y="0"/>
                  </a:lnTo>
                  <a:close/>
                </a:path>
              </a:pathLst>
            </a:custGeom>
            <a:solidFill>
              <a:srgbClr val="EBAC07"/>
            </a:solidFill>
            <a:ln w="9525">
              <a:noFill/>
            </a:ln>
          </p:spPr>
          <p:txBody>
            <a:bodyPr/>
            <a:p>
              <a:endParaRPr lang="zh-CN" altLang="en-US"/>
            </a:p>
          </p:txBody>
        </p:sp>
        <p:sp>
          <p:nvSpPr>
            <p:cNvPr id="24643" name="Freeform 78"/>
            <p:cNvSpPr/>
            <p:nvPr/>
          </p:nvSpPr>
          <p:spPr>
            <a:xfrm>
              <a:off x="1014435" y="366324"/>
              <a:ext cx="148945" cy="326068"/>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Lst>
              <a:pathLst>
                <a:path w="28" h="61">
                  <a:moveTo>
                    <a:pt x="28" y="7"/>
                  </a:moveTo>
                  <a:cubicBezTo>
                    <a:pt x="12" y="7"/>
                    <a:pt x="12" y="7"/>
                    <a:pt x="12" y="7"/>
                  </a:cubicBezTo>
                  <a:cubicBezTo>
                    <a:pt x="10" y="22"/>
                    <a:pt x="10" y="22"/>
                    <a:pt x="10" y="22"/>
                  </a:cubicBezTo>
                  <a:cubicBezTo>
                    <a:pt x="10" y="22"/>
                    <a:pt x="11" y="22"/>
                    <a:pt x="12" y="22"/>
                  </a:cubicBezTo>
                  <a:cubicBezTo>
                    <a:pt x="15" y="22"/>
                    <a:pt x="20" y="24"/>
                    <a:pt x="23" y="27"/>
                  </a:cubicBezTo>
                  <a:cubicBezTo>
                    <a:pt x="26" y="30"/>
                    <a:pt x="28" y="34"/>
                    <a:pt x="28" y="40"/>
                  </a:cubicBezTo>
                  <a:cubicBezTo>
                    <a:pt x="28" y="52"/>
                    <a:pt x="21" y="61"/>
                    <a:pt x="10" y="61"/>
                  </a:cubicBezTo>
                  <a:cubicBezTo>
                    <a:pt x="7" y="61"/>
                    <a:pt x="2" y="60"/>
                    <a:pt x="0" y="58"/>
                  </a:cubicBezTo>
                  <a:cubicBezTo>
                    <a:pt x="2" y="53"/>
                    <a:pt x="2" y="53"/>
                    <a:pt x="2" y="53"/>
                  </a:cubicBezTo>
                  <a:cubicBezTo>
                    <a:pt x="4" y="53"/>
                    <a:pt x="7" y="55"/>
                    <a:pt x="10" y="55"/>
                  </a:cubicBezTo>
                  <a:cubicBezTo>
                    <a:pt x="16" y="55"/>
                    <a:pt x="21" y="50"/>
                    <a:pt x="21" y="41"/>
                  </a:cubicBezTo>
                  <a:cubicBezTo>
                    <a:pt x="21" y="32"/>
                    <a:pt x="15" y="28"/>
                    <a:pt x="8" y="28"/>
                  </a:cubicBezTo>
                  <a:cubicBezTo>
                    <a:pt x="6" y="28"/>
                    <a:pt x="4" y="28"/>
                    <a:pt x="3" y="28"/>
                  </a:cubicBezTo>
                  <a:cubicBezTo>
                    <a:pt x="7" y="0"/>
                    <a:pt x="7" y="0"/>
                    <a:pt x="7" y="0"/>
                  </a:cubicBezTo>
                  <a:cubicBezTo>
                    <a:pt x="28" y="0"/>
                    <a:pt x="28" y="0"/>
                    <a:pt x="28" y="0"/>
                  </a:cubicBezTo>
                  <a:lnTo>
                    <a:pt x="28" y="7"/>
                  </a:lnTo>
                  <a:close/>
                </a:path>
              </a:pathLst>
            </a:custGeom>
            <a:solidFill>
              <a:srgbClr val="FFFFFF"/>
            </a:solidFill>
            <a:ln w="9525">
              <a:noFill/>
            </a:ln>
          </p:spPr>
          <p:txBody>
            <a:bodyPr/>
            <a:p>
              <a:endParaRPr lang="zh-CN" altLang="en-US"/>
            </a:p>
          </p:txBody>
        </p:sp>
        <p:sp>
          <p:nvSpPr>
            <p:cNvPr id="24644" name="Freeform 79"/>
            <p:cNvSpPr/>
            <p:nvPr/>
          </p:nvSpPr>
          <p:spPr>
            <a:xfrm>
              <a:off x="1223763" y="366324"/>
              <a:ext cx="96613" cy="320031"/>
            </a:xfrm>
            <a:custGeom>
              <a:avLst/>
              <a:gdLst/>
              <a:ahLst/>
              <a:cxnLst>
                <a:cxn ang="0">
                  <a:pos x="2147483647" y="2147483647"/>
                </a:cxn>
                <a:cxn ang="0">
                  <a:pos x="2147483647" y="2147483647"/>
                </a:cxn>
                <a:cxn ang="0">
                  <a:pos x="2147483647" y="2147483647"/>
                </a:cxn>
                <a:cxn ang="0">
                  <a:pos x="0" y="2147483647"/>
                </a:cxn>
                <a:cxn ang="0">
                  <a:pos x="2147483647" y="0"/>
                </a:cxn>
                <a:cxn ang="0">
                  <a:pos x="2147483647" y="0"/>
                </a:cxn>
                <a:cxn ang="0">
                  <a:pos x="2147483647" y="2147483647"/>
                </a:cxn>
                <a:cxn ang="0">
                  <a:pos x="2147483647" y="2147483647"/>
                </a:cxn>
                <a:cxn ang="0">
                  <a:pos x="2147483647" y="2147483647"/>
                </a:cxn>
              </a:cxnLst>
              <a:pathLst>
                <a:path w="48" h="159">
                  <a:moveTo>
                    <a:pt x="29" y="18"/>
                  </a:moveTo>
                  <a:lnTo>
                    <a:pt x="29" y="18"/>
                  </a:lnTo>
                  <a:lnTo>
                    <a:pt x="2" y="34"/>
                  </a:lnTo>
                  <a:lnTo>
                    <a:pt x="0" y="21"/>
                  </a:lnTo>
                  <a:lnTo>
                    <a:pt x="32" y="0"/>
                  </a:lnTo>
                  <a:lnTo>
                    <a:pt x="48" y="0"/>
                  </a:lnTo>
                  <a:lnTo>
                    <a:pt x="48" y="159"/>
                  </a:lnTo>
                  <a:lnTo>
                    <a:pt x="29" y="159"/>
                  </a:lnTo>
                  <a:lnTo>
                    <a:pt x="29" y="18"/>
                  </a:lnTo>
                  <a:close/>
                </a:path>
              </a:pathLst>
            </a:custGeom>
            <a:solidFill>
              <a:srgbClr val="FFFFFF"/>
            </a:solidFill>
            <a:ln w="9525">
              <a:noFill/>
            </a:ln>
          </p:spPr>
          <p:txBody>
            <a:bodyPr/>
            <a:p>
              <a:endParaRPr lang="zh-CN" altLang="en-US"/>
            </a:p>
          </p:txBody>
        </p:sp>
        <p:sp>
          <p:nvSpPr>
            <p:cNvPr id="24645" name="Freeform 80"/>
            <p:cNvSpPr>
              <a:spLocks noEditPoints="1"/>
            </p:cNvSpPr>
            <p:nvPr/>
          </p:nvSpPr>
          <p:spPr>
            <a:xfrm>
              <a:off x="1394848" y="360286"/>
              <a:ext cx="289839" cy="332107"/>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54" h="62">
                  <a:moveTo>
                    <a:pt x="22" y="19"/>
                  </a:moveTo>
                  <a:cubicBezTo>
                    <a:pt x="22" y="31"/>
                    <a:pt x="17" y="37"/>
                    <a:pt x="11" y="37"/>
                  </a:cubicBezTo>
                  <a:cubicBezTo>
                    <a:pt x="5" y="37"/>
                    <a:pt x="0" y="30"/>
                    <a:pt x="0" y="19"/>
                  </a:cubicBezTo>
                  <a:cubicBezTo>
                    <a:pt x="0" y="7"/>
                    <a:pt x="5" y="1"/>
                    <a:pt x="11" y="1"/>
                  </a:cubicBezTo>
                  <a:cubicBezTo>
                    <a:pt x="18" y="1"/>
                    <a:pt x="22" y="8"/>
                    <a:pt x="22" y="19"/>
                  </a:cubicBezTo>
                  <a:close/>
                  <a:moveTo>
                    <a:pt x="5" y="19"/>
                  </a:moveTo>
                  <a:cubicBezTo>
                    <a:pt x="5" y="25"/>
                    <a:pt x="6" y="32"/>
                    <a:pt x="11" y="32"/>
                  </a:cubicBezTo>
                  <a:cubicBezTo>
                    <a:pt x="16" y="32"/>
                    <a:pt x="17" y="25"/>
                    <a:pt x="17" y="19"/>
                  </a:cubicBezTo>
                  <a:cubicBezTo>
                    <a:pt x="17" y="13"/>
                    <a:pt x="16" y="5"/>
                    <a:pt x="11" y="5"/>
                  </a:cubicBezTo>
                  <a:cubicBezTo>
                    <a:pt x="6" y="5"/>
                    <a:pt x="5" y="13"/>
                    <a:pt x="5" y="19"/>
                  </a:cubicBezTo>
                  <a:close/>
                  <a:moveTo>
                    <a:pt x="9" y="62"/>
                  </a:moveTo>
                  <a:cubicBezTo>
                    <a:pt x="40" y="0"/>
                    <a:pt x="40" y="0"/>
                    <a:pt x="40" y="0"/>
                  </a:cubicBezTo>
                  <a:cubicBezTo>
                    <a:pt x="45" y="0"/>
                    <a:pt x="45" y="0"/>
                    <a:pt x="45" y="0"/>
                  </a:cubicBezTo>
                  <a:cubicBezTo>
                    <a:pt x="13" y="62"/>
                    <a:pt x="13" y="62"/>
                    <a:pt x="13" y="62"/>
                  </a:cubicBezTo>
                  <a:lnTo>
                    <a:pt x="9" y="62"/>
                  </a:lnTo>
                  <a:close/>
                  <a:moveTo>
                    <a:pt x="54" y="44"/>
                  </a:moveTo>
                  <a:cubicBezTo>
                    <a:pt x="54" y="56"/>
                    <a:pt x="48" y="62"/>
                    <a:pt x="42" y="62"/>
                  </a:cubicBezTo>
                  <a:cubicBezTo>
                    <a:pt x="36" y="62"/>
                    <a:pt x="31" y="55"/>
                    <a:pt x="31" y="44"/>
                  </a:cubicBezTo>
                  <a:cubicBezTo>
                    <a:pt x="31" y="32"/>
                    <a:pt x="36" y="25"/>
                    <a:pt x="42" y="25"/>
                  </a:cubicBezTo>
                  <a:cubicBezTo>
                    <a:pt x="49" y="25"/>
                    <a:pt x="54" y="33"/>
                    <a:pt x="54" y="44"/>
                  </a:cubicBezTo>
                  <a:close/>
                  <a:moveTo>
                    <a:pt x="36" y="44"/>
                  </a:moveTo>
                  <a:cubicBezTo>
                    <a:pt x="36" y="50"/>
                    <a:pt x="38" y="57"/>
                    <a:pt x="42" y="57"/>
                  </a:cubicBezTo>
                  <a:cubicBezTo>
                    <a:pt x="47" y="57"/>
                    <a:pt x="48" y="50"/>
                    <a:pt x="48" y="44"/>
                  </a:cubicBezTo>
                  <a:cubicBezTo>
                    <a:pt x="48" y="38"/>
                    <a:pt x="47" y="30"/>
                    <a:pt x="42" y="30"/>
                  </a:cubicBezTo>
                  <a:cubicBezTo>
                    <a:pt x="38" y="30"/>
                    <a:pt x="36" y="38"/>
                    <a:pt x="36" y="44"/>
                  </a:cubicBezTo>
                  <a:close/>
                </a:path>
              </a:pathLst>
            </a:custGeom>
            <a:solidFill>
              <a:srgbClr val="FFFFFF"/>
            </a:solidFill>
            <a:ln w="9525">
              <a:noFill/>
            </a:ln>
          </p:spPr>
          <p:txBody>
            <a:bodyPr/>
            <a:p>
              <a:endParaRPr lang="zh-CN" altLang="en-US"/>
            </a:p>
          </p:txBody>
        </p:sp>
      </p:grpSp>
      <p:pic>
        <p:nvPicPr>
          <p:cNvPr id="15431" name="图片 27"/>
          <p:cNvPicPr>
            <a:picLocks noChangeAspect="1"/>
          </p:cNvPicPr>
          <p:nvPr/>
        </p:nvPicPr>
        <p:blipFill>
          <a:blip r:embed="rId4"/>
          <a:srcRect l="8466" t="9090" r="39713"/>
          <a:stretch>
            <a:fillRect/>
          </a:stretch>
        </p:blipFill>
        <p:spPr>
          <a:xfrm>
            <a:off x="8728075" y="1263650"/>
            <a:ext cx="2466975" cy="3108325"/>
          </a:xfrm>
          <a:prstGeom prst="rect">
            <a:avLst/>
          </a:prstGeom>
          <a:noFill/>
          <a:ln w="9525">
            <a:noFill/>
          </a:ln>
        </p:spPr>
      </p:pic>
      <p:grpSp>
        <p:nvGrpSpPr>
          <p:cNvPr id="7" name="Group 72"/>
          <p:cNvGrpSpPr/>
          <p:nvPr/>
        </p:nvGrpSpPr>
        <p:grpSpPr>
          <a:xfrm>
            <a:off x="9356725" y="1263650"/>
            <a:ext cx="1854200" cy="1851025"/>
            <a:chOff x="0" y="0"/>
            <a:chExt cx="1853760" cy="1849735"/>
          </a:xfrm>
        </p:grpSpPr>
        <p:sp>
          <p:nvSpPr>
            <p:cNvPr id="24648" name="Freeform 70"/>
            <p:cNvSpPr/>
            <p:nvPr/>
          </p:nvSpPr>
          <p:spPr>
            <a:xfrm>
              <a:off x="0" y="0"/>
              <a:ext cx="1853760" cy="1849735"/>
            </a:xfrm>
            <a:custGeom>
              <a:avLst/>
              <a:gdLst/>
              <a:ahLst/>
              <a:cxnLst>
                <a:cxn ang="0">
                  <a:pos x="0" y="0"/>
                </a:cxn>
                <a:cxn ang="0">
                  <a:pos x="2147483647" y="0"/>
                </a:cxn>
                <a:cxn ang="0">
                  <a:pos x="2147483647" y="2147483647"/>
                </a:cxn>
                <a:cxn ang="0">
                  <a:pos x="0" y="0"/>
                </a:cxn>
              </a:cxnLst>
              <a:pathLst>
                <a:path w="921" h="919">
                  <a:moveTo>
                    <a:pt x="0" y="0"/>
                  </a:moveTo>
                  <a:lnTo>
                    <a:pt x="921" y="0"/>
                  </a:lnTo>
                  <a:lnTo>
                    <a:pt x="921" y="919"/>
                  </a:lnTo>
                  <a:lnTo>
                    <a:pt x="0" y="0"/>
                  </a:lnTo>
                  <a:close/>
                </a:path>
              </a:pathLst>
            </a:custGeom>
            <a:solidFill>
              <a:srgbClr val="4C6062"/>
            </a:solidFill>
            <a:ln w="9525">
              <a:noFill/>
            </a:ln>
          </p:spPr>
          <p:txBody>
            <a:bodyPr/>
            <a:p>
              <a:endParaRPr lang="zh-CN" altLang="en-US"/>
            </a:p>
          </p:txBody>
        </p:sp>
        <p:sp>
          <p:nvSpPr>
            <p:cNvPr id="24649" name="Freeform 81"/>
            <p:cNvSpPr/>
            <p:nvPr/>
          </p:nvSpPr>
          <p:spPr>
            <a:xfrm>
              <a:off x="1066767" y="311979"/>
              <a:ext cx="154984" cy="320031"/>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Lst>
              <a:pathLst>
                <a:path w="77" h="159">
                  <a:moveTo>
                    <a:pt x="77" y="0"/>
                  </a:moveTo>
                  <a:lnTo>
                    <a:pt x="77" y="13"/>
                  </a:lnTo>
                  <a:lnTo>
                    <a:pt x="24" y="159"/>
                  </a:lnTo>
                  <a:lnTo>
                    <a:pt x="8" y="159"/>
                  </a:lnTo>
                  <a:lnTo>
                    <a:pt x="56" y="18"/>
                  </a:lnTo>
                  <a:lnTo>
                    <a:pt x="0" y="18"/>
                  </a:lnTo>
                  <a:lnTo>
                    <a:pt x="0" y="0"/>
                  </a:lnTo>
                  <a:lnTo>
                    <a:pt x="77" y="0"/>
                  </a:lnTo>
                  <a:close/>
                </a:path>
              </a:pathLst>
            </a:custGeom>
            <a:solidFill>
              <a:srgbClr val="FFFFFF"/>
            </a:solidFill>
            <a:ln w="9525">
              <a:noFill/>
            </a:ln>
          </p:spPr>
          <p:txBody>
            <a:bodyPr/>
            <a:p>
              <a:endParaRPr lang="zh-CN" altLang="en-US"/>
            </a:p>
          </p:txBody>
        </p:sp>
        <p:sp>
          <p:nvSpPr>
            <p:cNvPr id="24650" name="Freeform 82"/>
            <p:cNvSpPr/>
            <p:nvPr/>
          </p:nvSpPr>
          <p:spPr>
            <a:xfrm>
              <a:off x="1253954" y="311979"/>
              <a:ext cx="154984" cy="320031"/>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Lst>
              <a:pathLst>
                <a:path w="77" h="159">
                  <a:moveTo>
                    <a:pt x="77" y="0"/>
                  </a:moveTo>
                  <a:lnTo>
                    <a:pt x="77" y="13"/>
                  </a:lnTo>
                  <a:lnTo>
                    <a:pt x="27" y="159"/>
                  </a:lnTo>
                  <a:lnTo>
                    <a:pt x="8" y="159"/>
                  </a:lnTo>
                  <a:lnTo>
                    <a:pt x="59" y="18"/>
                  </a:lnTo>
                  <a:lnTo>
                    <a:pt x="0" y="18"/>
                  </a:lnTo>
                  <a:lnTo>
                    <a:pt x="0" y="0"/>
                  </a:lnTo>
                  <a:lnTo>
                    <a:pt x="77" y="0"/>
                  </a:lnTo>
                  <a:close/>
                </a:path>
              </a:pathLst>
            </a:custGeom>
            <a:solidFill>
              <a:srgbClr val="FFFFFF"/>
            </a:solidFill>
            <a:ln w="9525">
              <a:noFill/>
            </a:ln>
          </p:spPr>
          <p:txBody>
            <a:bodyPr/>
            <a:p>
              <a:endParaRPr lang="zh-CN" altLang="en-US"/>
            </a:p>
          </p:txBody>
        </p:sp>
        <p:sp>
          <p:nvSpPr>
            <p:cNvPr id="24651" name="Freeform 83"/>
            <p:cNvSpPr>
              <a:spLocks noEditPoints="1"/>
            </p:cNvSpPr>
            <p:nvPr/>
          </p:nvSpPr>
          <p:spPr>
            <a:xfrm>
              <a:off x="1441142" y="305941"/>
              <a:ext cx="283801" cy="332107"/>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53" h="62">
                  <a:moveTo>
                    <a:pt x="22" y="19"/>
                  </a:moveTo>
                  <a:cubicBezTo>
                    <a:pt x="22" y="31"/>
                    <a:pt x="17" y="37"/>
                    <a:pt x="11" y="37"/>
                  </a:cubicBezTo>
                  <a:cubicBezTo>
                    <a:pt x="5" y="37"/>
                    <a:pt x="0" y="30"/>
                    <a:pt x="0" y="19"/>
                  </a:cubicBezTo>
                  <a:cubicBezTo>
                    <a:pt x="0" y="7"/>
                    <a:pt x="5" y="1"/>
                    <a:pt x="11" y="1"/>
                  </a:cubicBezTo>
                  <a:cubicBezTo>
                    <a:pt x="18" y="1"/>
                    <a:pt x="22" y="8"/>
                    <a:pt x="22" y="19"/>
                  </a:cubicBezTo>
                  <a:close/>
                  <a:moveTo>
                    <a:pt x="5" y="19"/>
                  </a:moveTo>
                  <a:cubicBezTo>
                    <a:pt x="5" y="25"/>
                    <a:pt x="6" y="32"/>
                    <a:pt x="11" y="32"/>
                  </a:cubicBezTo>
                  <a:cubicBezTo>
                    <a:pt x="16" y="32"/>
                    <a:pt x="17" y="25"/>
                    <a:pt x="17" y="19"/>
                  </a:cubicBezTo>
                  <a:cubicBezTo>
                    <a:pt x="17" y="13"/>
                    <a:pt x="16" y="5"/>
                    <a:pt x="11" y="5"/>
                  </a:cubicBezTo>
                  <a:cubicBezTo>
                    <a:pt x="6" y="5"/>
                    <a:pt x="5" y="13"/>
                    <a:pt x="5" y="19"/>
                  </a:cubicBezTo>
                  <a:close/>
                  <a:moveTo>
                    <a:pt x="9" y="62"/>
                  </a:moveTo>
                  <a:cubicBezTo>
                    <a:pt x="40" y="0"/>
                    <a:pt x="40" y="0"/>
                    <a:pt x="40" y="0"/>
                  </a:cubicBezTo>
                  <a:cubicBezTo>
                    <a:pt x="45" y="0"/>
                    <a:pt x="45" y="0"/>
                    <a:pt x="45" y="0"/>
                  </a:cubicBezTo>
                  <a:cubicBezTo>
                    <a:pt x="13" y="62"/>
                    <a:pt x="13" y="62"/>
                    <a:pt x="13" y="62"/>
                  </a:cubicBezTo>
                  <a:lnTo>
                    <a:pt x="9" y="62"/>
                  </a:lnTo>
                  <a:close/>
                  <a:moveTo>
                    <a:pt x="53" y="44"/>
                  </a:moveTo>
                  <a:cubicBezTo>
                    <a:pt x="53" y="56"/>
                    <a:pt x="48" y="62"/>
                    <a:pt x="42" y="62"/>
                  </a:cubicBezTo>
                  <a:cubicBezTo>
                    <a:pt x="36" y="62"/>
                    <a:pt x="31" y="55"/>
                    <a:pt x="31" y="44"/>
                  </a:cubicBezTo>
                  <a:cubicBezTo>
                    <a:pt x="31" y="32"/>
                    <a:pt x="36" y="25"/>
                    <a:pt x="42" y="25"/>
                  </a:cubicBezTo>
                  <a:cubicBezTo>
                    <a:pt x="49" y="25"/>
                    <a:pt x="53" y="33"/>
                    <a:pt x="53" y="44"/>
                  </a:cubicBezTo>
                  <a:close/>
                  <a:moveTo>
                    <a:pt x="36" y="44"/>
                  </a:moveTo>
                  <a:cubicBezTo>
                    <a:pt x="36" y="50"/>
                    <a:pt x="38" y="57"/>
                    <a:pt x="42" y="57"/>
                  </a:cubicBezTo>
                  <a:cubicBezTo>
                    <a:pt x="47" y="57"/>
                    <a:pt x="48" y="50"/>
                    <a:pt x="48" y="44"/>
                  </a:cubicBezTo>
                  <a:cubicBezTo>
                    <a:pt x="48" y="38"/>
                    <a:pt x="47" y="30"/>
                    <a:pt x="42" y="30"/>
                  </a:cubicBezTo>
                  <a:cubicBezTo>
                    <a:pt x="38" y="30"/>
                    <a:pt x="36" y="38"/>
                    <a:pt x="36" y="44"/>
                  </a:cubicBezTo>
                  <a:close/>
                </a:path>
              </a:pathLst>
            </a:custGeom>
            <a:solidFill>
              <a:srgbClr val="FFFFFF"/>
            </a:solidFill>
            <a:ln w="9525">
              <a:noFill/>
            </a:ln>
          </p:spPr>
          <p:txBody>
            <a:bodyPr/>
            <a:p>
              <a:endParaRPr lang="zh-CN" altLang="en-US"/>
            </a:p>
          </p:txBody>
        </p:sp>
      </p:grpSp>
      <p:sp>
        <p:nvSpPr>
          <p:cNvPr id="15437" name="直接连接符 33"/>
          <p:cNvSpPr/>
          <p:nvPr/>
        </p:nvSpPr>
        <p:spPr>
          <a:xfrm>
            <a:off x="887413" y="4860925"/>
            <a:ext cx="10307637" cy="0"/>
          </a:xfrm>
          <a:prstGeom prst="line">
            <a:avLst/>
          </a:prstGeom>
          <a:ln w="12700" cap="flat" cmpd="sng">
            <a:solidFill>
              <a:srgbClr val="7F7F7F"/>
            </a:solidFill>
            <a:prstDash val="solid"/>
            <a:miter/>
            <a:headEnd type="none" w="med" len="med"/>
            <a:tailEnd type="none" w="med" len="med"/>
          </a:ln>
        </p:spPr>
        <p:txBody>
          <a:bodyPr/>
          <a:p/>
        </p:txBody>
      </p:sp>
      <p:sp>
        <p:nvSpPr>
          <p:cNvPr id="15438" name="矩形 1"/>
          <p:cNvSpPr/>
          <p:nvPr/>
        </p:nvSpPr>
        <p:spPr>
          <a:xfrm>
            <a:off x="793750" y="5108575"/>
            <a:ext cx="10485438" cy="460375"/>
          </a:xfrm>
          <a:prstGeom prst="rect">
            <a:avLst/>
          </a:prstGeom>
          <a:noFill/>
          <a:ln w="9525">
            <a:noFill/>
          </a:ln>
        </p:spPr>
        <p:txBody>
          <a:bodyPr anchor="t">
            <a:spAutoFit/>
          </a:bodyPr>
          <a:p>
            <a:pPr algn="just"/>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点击即可编辑点击即可编辑专业的团队，完善的售后，热情的服务，科学严谨的逻辑，一丝不苟的工作态度，定能使您的发展如虎添翼！</a:t>
            </a:r>
            <a:endParaRPr lang="en-US" altLang="zh-CN"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endPar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000000"/>
                                          </p:val>
                                        </p:tav>
                                        <p:tav tm="100000">
                                          <p:val>
                                            <p:strVal val="#ppt_w"/>
                                          </p:val>
                                        </p:tav>
                                      </p:tavLst>
                                    </p:anim>
                                    <p:anim calcmode="lin" valueType="num">
                                      <p:cBhvr>
                                        <p:cTn id="8" dur="1000" fill="hold"/>
                                        <p:tgtEl>
                                          <p:spTgt spid="5"/>
                                        </p:tgtEl>
                                        <p:attrNameLst>
                                          <p:attrName>ppt_h</p:attrName>
                                        </p:attrNameLst>
                                      </p:cBhvr>
                                      <p:tavLst>
                                        <p:tav tm="0">
                                          <p:val>
                                            <p:fltVal val="0.00000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000000"/>
                                          </p:val>
                                        </p:tav>
                                        <p:tav tm="100000">
                                          <p:val>
                                            <p:fltVal val="1.000000"/>
                                          </p:val>
                                        </p:tav>
                                      </p:tavLst>
                                    </p:anim>
                                    <p:anim calcmode="lin" valueType="num">
                                      <p:cBhvr>
                                        <p:cTn id="10" dur="1000" fill="hold"/>
                                        <p:tgtEl>
                                          <p:spTgt spid="5"/>
                                        </p:tgtEl>
                                        <p:attrNameLst>
                                          <p:attrName>ppt_y</p:attrName>
                                        </p:attrNameLst>
                                      </p:cBhvr>
                                      <p:tavLst>
                                        <p:tav tm="0" fmla="#ppt_y+(sin(-2*pi*(1-$))*-#ppt_x+cos(-2*pi*(1-$))*(1-#ppt_y))*(1-$)">
                                          <p:val>
                                            <p:fltVal val="0.000000"/>
                                          </p:val>
                                        </p:tav>
                                        <p:tav tm="100000">
                                          <p:val>
                                            <p:fltVal val="1.000000"/>
                                          </p:val>
                                        </p:tav>
                                      </p:tavLst>
                                    </p:anim>
                                  </p:childTnLst>
                                </p:cTn>
                              </p:par>
                            </p:childTnLst>
                          </p:cTn>
                        </p:par>
                        <p:par>
                          <p:cTn id="11" fill="hold">
                            <p:stCondLst>
                              <p:cond delay="1000"/>
                            </p:stCondLst>
                            <p:childTnLst>
                              <p:par>
                                <p:cTn id="12" presetID="18" presetClass="entr" presetSubtype="12" fill="hold" nodeType="afterEffect">
                                  <p:stCondLst>
                                    <p:cond delay="0"/>
                                  </p:stCondLst>
                                  <p:childTnLst>
                                    <p:set>
                                      <p:cBhvr>
                                        <p:cTn id="13" dur="1" fill="hold">
                                          <p:stCondLst>
                                            <p:cond delay="0"/>
                                          </p:stCondLst>
                                        </p:cTn>
                                        <p:tgtEl>
                                          <p:spTgt spid="15419"/>
                                        </p:tgtEl>
                                        <p:attrNameLst>
                                          <p:attrName>style.visibility</p:attrName>
                                        </p:attrNameLst>
                                      </p:cBhvr>
                                      <p:to>
                                        <p:strVal val="visible"/>
                                      </p:to>
                                    </p:set>
                                    <p:animEffect filter="strips(downLeft)">
                                      <p:cBhvr>
                                        <p:cTn id="14" dur="500"/>
                                        <p:tgtEl>
                                          <p:spTgt spid="15419"/>
                                        </p:tgtEl>
                                      </p:cBhvr>
                                    </p:animEffect>
                                  </p:childTnLst>
                                </p:cTn>
                              </p:par>
                            </p:childTnLst>
                          </p:cTn>
                        </p:par>
                        <p:par>
                          <p:cTn id="15" fill="hold">
                            <p:stCondLst>
                              <p:cond delay="1500"/>
                            </p:stCondLst>
                            <p:childTnLst>
                              <p:par>
                                <p:cTn id="16" presetID="15"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000000"/>
                                          </p:val>
                                        </p:tav>
                                        <p:tav tm="100000">
                                          <p:val>
                                            <p:strVal val="#ppt_w"/>
                                          </p:val>
                                        </p:tav>
                                      </p:tavLst>
                                    </p:anim>
                                    <p:anim calcmode="lin" valueType="num">
                                      <p:cBhvr>
                                        <p:cTn id="19" dur="1000" fill="hold"/>
                                        <p:tgtEl>
                                          <p:spTgt spid="6"/>
                                        </p:tgtEl>
                                        <p:attrNameLst>
                                          <p:attrName>ppt_h</p:attrName>
                                        </p:attrNameLst>
                                      </p:cBhvr>
                                      <p:tavLst>
                                        <p:tav tm="0">
                                          <p:val>
                                            <p:fltVal val="0.000000"/>
                                          </p:val>
                                        </p:tav>
                                        <p:tav tm="100000">
                                          <p:val>
                                            <p:strVal val="#ppt_h"/>
                                          </p:val>
                                        </p:tav>
                                      </p:tavLst>
                                    </p:anim>
                                    <p:anim calcmode="lin" valueType="num">
                                      <p:cBhvr>
                                        <p:cTn id="20" dur="1000" fill="hold"/>
                                        <p:tgtEl>
                                          <p:spTgt spid="6"/>
                                        </p:tgtEl>
                                        <p:attrNameLst>
                                          <p:attrName>ppt_x</p:attrName>
                                        </p:attrNameLst>
                                      </p:cBhvr>
                                      <p:tavLst>
                                        <p:tav tm="0" fmla="#ppt_x+(cos(-2*pi*(1-$))*-#ppt_x-sin(-2*pi*(1-$))*(1-#ppt_y))*(1-$)">
                                          <p:val>
                                            <p:fltVal val="0.000000"/>
                                          </p:val>
                                        </p:tav>
                                        <p:tav tm="100000">
                                          <p:val>
                                            <p:fltVal val="1.000000"/>
                                          </p:val>
                                        </p:tav>
                                      </p:tavLst>
                                    </p:anim>
                                    <p:anim calcmode="lin" valueType="num">
                                      <p:cBhvr>
                                        <p:cTn id="21" dur="1000" fill="hold"/>
                                        <p:tgtEl>
                                          <p:spTgt spid="6"/>
                                        </p:tgtEl>
                                        <p:attrNameLst>
                                          <p:attrName>ppt_y</p:attrName>
                                        </p:attrNameLst>
                                      </p:cBhvr>
                                      <p:tavLst>
                                        <p:tav tm="0" fmla="#ppt_y+(sin(-2*pi*(1-$))*-#ppt_x+cos(-2*pi*(1-$))*(1-#ppt_y))*(1-$)">
                                          <p:val>
                                            <p:fltVal val="0.000000"/>
                                          </p:val>
                                        </p:tav>
                                        <p:tav tm="100000">
                                          <p:val>
                                            <p:fltVal val="1.000000"/>
                                          </p:val>
                                        </p:tav>
                                      </p:tavLst>
                                    </p:anim>
                                  </p:childTnLst>
                                </p:cTn>
                              </p:par>
                            </p:childTnLst>
                          </p:cTn>
                        </p:par>
                        <p:par>
                          <p:cTn id="22" fill="hold">
                            <p:stCondLst>
                              <p:cond delay="2500"/>
                            </p:stCondLst>
                            <p:childTnLst>
                              <p:par>
                                <p:cTn id="23" presetID="18" presetClass="entr" presetSubtype="12" fill="hold" nodeType="afterEffect">
                                  <p:stCondLst>
                                    <p:cond delay="0"/>
                                  </p:stCondLst>
                                  <p:childTnLst>
                                    <p:set>
                                      <p:cBhvr>
                                        <p:cTn id="24" dur="1" fill="hold">
                                          <p:stCondLst>
                                            <p:cond delay="0"/>
                                          </p:stCondLst>
                                        </p:cTn>
                                        <p:tgtEl>
                                          <p:spTgt spid="15425"/>
                                        </p:tgtEl>
                                        <p:attrNameLst>
                                          <p:attrName>style.visibility</p:attrName>
                                        </p:attrNameLst>
                                      </p:cBhvr>
                                      <p:to>
                                        <p:strVal val="visible"/>
                                      </p:to>
                                    </p:set>
                                    <p:animEffect filter="strips(downLeft)">
                                      <p:cBhvr>
                                        <p:cTn id="25" dur="500"/>
                                        <p:tgtEl>
                                          <p:spTgt spid="15425"/>
                                        </p:tgtEl>
                                      </p:cBhvr>
                                    </p:animEffect>
                                  </p:childTnLst>
                                </p:cTn>
                              </p:par>
                            </p:childTnLst>
                          </p:cTn>
                        </p:par>
                        <p:par>
                          <p:cTn id="26" fill="hold">
                            <p:stCondLst>
                              <p:cond delay="3000"/>
                            </p:stCondLst>
                            <p:childTnLst>
                              <p:par>
                                <p:cTn id="27" presetID="15"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000000"/>
                                          </p:val>
                                        </p:tav>
                                        <p:tav tm="100000">
                                          <p:val>
                                            <p:strVal val="#ppt_w"/>
                                          </p:val>
                                        </p:tav>
                                      </p:tavLst>
                                    </p:anim>
                                    <p:anim calcmode="lin" valueType="num">
                                      <p:cBhvr>
                                        <p:cTn id="30" dur="1000" fill="hold"/>
                                        <p:tgtEl>
                                          <p:spTgt spid="4"/>
                                        </p:tgtEl>
                                        <p:attrNameLst>
                                          <p:attrName>ppt_h</p:attrName>
                                        </p:attrNameLst>
                                      </p:cBhvr>
                                      <p:tavLst>
                                        <p:tav tm="0">
                                          <p:val>
                                            <p:fltVal val="0.000000"/>
                                          </p:val>
                                        </p:tav>
                                        <p:tav tm="100000">
                                          <p:val>
                                            <p:strVal val="#ppt_h"/>
                                          </p:val>
                                        </p:tav>
                                      </p:tavLst>
                                    </p:anim>
                                    <p:anim calcmode="lin" valueType="num">
                                      <p:cBhvr>
                                        <p:cTn id="31" dur="1000" fill="hold"/>
                                        <p:tgtEl>
                                          <p:spTgt spid="4"/>
                                        </p:tgtEl>
                                        <p:attrNameLst>
                                          <p:attrName>ppt_x</p:attrName>
                                        </p:attrNameLst>
                                      </p:cBhvr>
                                      <p:tavLst>
                                        <p:tav tm="0" fmla="#ppt_x+(cos(-2*pi*(1-$))*-#ppt_x-sin(-2*pi*(1-$))*(1-#ppt_y))*(1-$)">
                                          <p:val>
                                            <p:fltVal val="0.000000"/>
                                          </p:val>
                                        </p:tav>
                                        <p:tav tm="100000">
                                          <p:val>
                                            <p:fltVal val="1.000000"/>
                                          </p:val>
                                        </p:tav>
                                      </p:tavLst>
                                    </p:anim>
                                    <p:anim calcmode="lin" valueType="num">
                                      <p:cBhvr>
                                        <p:cTn id="32" dur="1000" fill="hold"/>
                                        <p:tgtEl>
                                          <p:spTgt spid="4"/>
                                        </p:tgtEl>
                                        <p:attrNameLst>
                                          <p:attrName>ppt_y</p:attrName>
                                        </p:attrNameLst>
                                      </p:cBhvr>
                                      <p:tavLst>
                                        <p:tav tm="0" fmla="#ppt_y+(sin(-2*pi*(1-$))*-#ppt_x+cos(-2*pi*(1-$))*(1-#ppt_y))*(1-$)">
                                          <p:val>
                                            <p:fltVal val="0.000000"/>
                                          </p:val>
                                        </p:tav>
                                        <p:tav tm="100000">
                                          <p:val>
                                            <p:fltVal val="1.000000"/>
                                          </p:val>
                                        </p:tav>
                                      </p:tavLst>
                                    </p:anim>
                                  </p:childTnLst>
                                </p:cTn>
                              </p:par>
                            </p:childTnLst>
                          </p:cTn>
                        </p:par>
                        <p:par>
                          <p:cTn id="33" fill="hold">
                            <p:stCondLst>
                              <p:cond delay="4000"/>
                            </p:stCondLst>
                            <p:childTnLst>
                              <p:par>
                                <p:cTn id="34" presetID="18" presetClass="entr" presetSubtype="12" fill="hold" nodeType="afterEffect">
                                  <p:stCondLst>
                                    <p:cond delay="0"/>
                                  </p:stCondLst>
                                  <p:childTnLst>
                                    <p:set>
                                      <p:cBhvr>
                                        <p:cTn id="35" dur="1" fill="hold">
                                          <p:stCondLst>
                                            <p:cond delay="0"/>
                                          </p:stCondLst>
                                        </p:cTn>
                                        <p:tgtEl>
                                          <p:spTgt spid="15413"/>
                                        </p:tgtEl>
                                        <p:attrNameLst>
                                          <p:attrName>style.visibility</p:attrName>
                                        </p:attrNameLst>
                                      </p:cBhvr>
                                      <p:to>
                                        <p:strVal val="visible"/>
                                      </p:to>
                                    </p:set>
                                    <p:animEffect filter="strips(downLeft)">
                                      <p:cBhvr>
                                        <p:cTn id="36" dur="500"/>
                                        <p:tgtEl>
                                          <p:spTgt spid="15413"/>
                                        </p:tgtEl>
                                      </p:cBhvr>
                                    </p:animEffect>
                                  </p:childTnLst>
                                </p:cTn>
                              </p:par>
                            </p:childTnLst>
                          </p:cTn>
                        </p:par>
                        <p:par>
                          <p:cTn id="37" fill="hold">
                            <p:stCondLst>
                              <p:cond delay="4500"/>
                            </p:stCondLst>
                            <p:childTnLst>
                              <p:par>
                                <p:cTn id="38" presetID="15"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1000" fill="hold"/>
                                        <p:tgtEl>
                                          <p:spTgt spid="7"/>
                                        </p:tgtEl>
                                        <p:attrNameLst>
                                          <p:attrName>ppt_w</p:attrName>
                                        </p:attrNameLst>
                                      </p:cBhvr>
                                      <p:tavLst>
                                        <p:tav tm="0">
                                          <p:val>
                                            <p:fltVal val="0.000000"/>
                                          </p:val>
                                        </p:tav>
                                        <p:tav tm="100000">
                                          <p:val>
                                            <p:strVal val="#ppt_w"/>
                                          </p:val>
                                        </p:tav>
                                      </p:tavLst>
                                    </p:anim>
                                    <p:anim calcmode="lin" valueType="num">
                                      <p:cBhvr>
                                        <p:cTn id="41" dur="1000" fill="hold"/>
                                        <p:tgtEl>
                                          <p:spTgt spid="7"/>
                                        </p:tgtEl>
                                        <p:attrNameLst>
                                          <p:attrName>ppt_h</p:attrName>
                                        </p:attrNameLst>
                                      </p:cBhvr>
                                      <p:tavLst>
                                        <p:tav tm="0">
                                          <p:val>
                                            <p:fltVal val="0.000000"/>
                                          </p:val>
                                        </p:tav>
                                        <p:tav tm="100000">
                                          <p:val>
                                            <p:strVal val="#ppt_h"/>
                                          </p:val>
                                        </p:tav>
                                      </p:tavLst>
                                    </p:anim>
                                    <p:anim calcmode="lin" valueType="num">
                                      <p:cBhvr>
                                        <p:cTn id="42" dur="1000" fill="hold"/>
                                        <p:tgtEl>
                                          <p:spTgt spid="7"/>
                                        </p:tgtEl>
                                        <p:attrNameLst>
                                          <p:attrName>ppt_x</p:attrName>
                                        </p:attrNameLst>
                                      </p:cBhvr>
                                      <p:tavLst>
                                        <p:tav tm="0" fmla="#ppt_x+(cos(-2*pi*(1-$))*-#ppt_x-sin(-2*pi*(1-$))*(1-#ppt_y))*(1-$)">
                                          <p:val>
                                            <p:fltVal val="0.000000"/>
                                          </p:val>
                                        </p:tav>
                                        <p:tav tm="100000">
                                          <p:val>
                                            <p:fltVal val="1.000000"/>
                                          </p:val>
                                        </p:tav>
                                      </p:tavLst>
                                    </p:anim>
                                    <p:anim calcmode="lin" valueType="num">
                                      <p:cBhvr>
                                        <p:cTn id="43" dur="1000" fill="hold"/>
                                        <p:tgtEl>
                                          <p:spTgt spid="7"/>
                                        </p:tgtEl>
                                        <p:attrNameLst>
                                          <p:attrName>ppt_y</p:attrName>
                                        </p:attrNameLst>
                                      </p:cBhvr>
                                      <p:tavLst>
                                        <p:tav tm="0" fmla="#ppt_y+(sin(-2*pi*(1-$))*-#ppt_x+cos(-2*pi*(1-$))*(1-#ppt_y))*(1-$)">
                                          <p:val>
                                            <p:fltVal val="0.000000"/>
                                          </p:val>
                                        </p:tav>
                                        <p:tav tm="100000">
                                          <p:val>
                                            <p:fltVal val="1.000000"/>
                                          </p:val>
                                        </p:tav>
                                      </p:tavLst>
                                    </p:anim>
                                  </p:childTnLst>
                                </p:cTn>
                              </p:par>
                            </p:childTnLst>
                          </p:cTn>
                        </p:par>
                        <p:par>
                          <p:cTn id="44" fill="hold">
                            <p:stCondLst>
                              <p:cond delay="5500"/>
                            </p:stCondLst>
                            <p:childTnLst>
                              <p:par>
                                <p:cTn id="45" presetID="18" presetClass="entr" presetSubtype="12" fill="hold" nodeType="afterEffect">
                                  <p:stCondLst>
                                    <p:cond delay="0"/>
                                  </p:stCondLst>
                                  <p:childTnLst>
                                    <p:set>
                                      <p:cBhvr>
                                        <p:cTn id="46" dur="1" fill="hold">
                                          <p:stCondLst>
                                            <p:cond delay="0"/>
                                          </p:stCondLst>
                                        </p:cTn>
                                        <p:tgtEl>
                                          <p:spTgt spid="15431"/>
                                        </p:tgtEl>
                                        <p:attrNameLst>
                                          <p:attrName>style.visibility</p:attrName>
                                        </p:attrNameLst>
                                      </p:cBhvr>
                                      <p:to>
                                        <p:strVal val="visible"/>
                                      </p:to>
                                    </p:set>
                                    <p:animEffect filter="strips(downLeft)">
                                      <p:cBhvr>
                                        <p:cTn id="47" dur="500"/>
                                        <p:tgtEl>
                                          <p:spTgt spid="15431"/>
                                        </p:tgtEl>
                                      </p:cBhvr>
                                    </p:animEffect>
                                  </p:childTnLst>
                                </p:cTn>
                              </p:par>
                            </p:childTnLst>
                          </p:cTn>
                        </p:par>
                        <p:par>
                          <p:cTn id="48" fill="hold">
                            <p:stCondLst>
                              <p:cond delay="6000"/>
                            </p:stCondLst>
                            <p:childTnLst>
                              <p:par>
                                <p:cTn id="49" presetID="2" presetClass="entr" presetSubtype="4" fill="hold" nodeType="afterEffect">
                                  <p:stCondLst>
                                    <p:cond delay="0"/>
                                  </p:stCondLst>
                                  <p:childTnLst>
                                    <p:set>
                                      <p:cBhvr>
                                        <p:cTn id="50" dur="1" fill="hold">
                                          <p:stCondLst>
                                            <p:cond delay="0"/>
                                          </p:stCondLst>
                                        </p:cTn>
                                        <p:tgtEl>
                                          <p:spTgt spid="15437"/>
                                        </p:tgtEl>
                                        <p:attrNameLst>
                                          <p:attrName>style.visibility</p:attrName>
                                        </p:attrNameLst>
                                      </p:cBhvr>
                                      <p:to>
                                        <p:strVal val="visible"/>
                                      </p:to>
                                    </p:set>
                                    <p:anim calcmode="lin" valueType="num">
                                      <p:cBhvr>
                                        <p:cTn id="51" dur="500" fill="hold"/>
                                        <p:tgtEl>
                                          <p:spTgt spid="15437"/>
                                        </p:tgtEl>
                                        <p:attrNameLst>
                                          <p:attrName>ppt_x</p:attrName>
                                        </p:attrNameLst>
                                      </p:cBhvr>
                                      <p:tavLst>
                                        <p:tav tm="0">
                                          <p:val>
                                            <p:strVal val="#ppt_x"/>
                                          </p:val>
                                        </p:tav>
                                        <p:tav tm="100000">
                                          <p:val>
                                            <p:strVal val="#ppt_x"/>
                                          </p:val>
                                        </p:tav>
                                      </p:tavLst>
                                    </p:anim>
                                    <p:anim calcmode="lin" valueType="num">
                                      <p:cBhvr>
                                        <p:cTn id="52" dur="500" fill="hold"/>
                                        <p:tgtEl>
                                          <p:spTgt spid="15437"/>
                                        </p:tgtEl>
                                        <p:attrNameLst>
                                          <p:attrName>ppt_y</p:attrName>
                                        </p:attrNameLst>
                                      </p:cBhvr>
                                      <p:tavLst>
                                        <p:tav tm="0">
                                          <p:val>
                                            <p:strVal val="1+#ppt_h/2"/>
                                          </p:val>
                                        </p:tav>
                                        <p:tav tm="100000">
                                          <p:val>
                                            <p:strVal val="#ppt_y"/>
                                          </p:val>
                                        </p:tav>
                                      </p:tavLst>
                                    </p:anim>
                                  </p:childTnLst>
                                </p:cTn>
                              </p:par>
                              <p:par>
                                <p:cTn id="53" presetID="2" presetClass="entr" presetSubtype="1" fill="hold" nodeType="withEffect">
                                  <p:stCondLst>
                                    <p:cond delay="0"/>
                                  </p:stCondLst>
                                  <p:childTnLst>
                                    <p:set>
                                      <p:cBhvr>
                                        <p:cTn id="54" dur="1" fill="hold">
                                          <p:stCondLst>
                                            <p:cond delay="0"/>
                                          </p:stCondLst>
                                        </p:cTn>
                                        <p:tgtEl>
                                          <p:spTgt spid="15412"/>
                                        </p:tgtEl>
                                        <p:attrNameLst>
                                          <p:attrName>style.visibility</p:attrName>
                                        </p:attrNameLst>
                                      </p:cBhvr>
                                      <p:to>
                                        <p:strVal val="visible"/>
                                      </p:to>
                                    </p:set>
                                    <p:anim calcmode="lin" valueType="num">
                                      <p:cBhvr>
                                        <p:cTn id="55" dur="500" fill="hold"/>
                                        <p:tgtEl>
                                          <p:spTgt spid="15412"/>
                                        </p:tgtEl>
                                        <p:attrNameLst>
                                          <p:attrName>ppt_x</p:attrName>
                                        </p:attrNameLst>
                                      </p:cBhvr>
                                      <p:tavLst>
                                        <p:tav tm="0">
                                          <p:val>
                                            <p:strVal val="#ppt_x"/>
                                          </p:val>
                                        </p:tav>
                                        <p:tav tm="100000">
                                          <p:val>
                                            <p:strVal val="#ppt_x"/>
                                          </p:val>
                                        </p:tav>
                                      </p:tavLst>
                                    </p:anim>
                                    <p:anim calcmode="lin" valueType="num">
                                      <p:cBhvr>
                                        <p:cTn id="56" dur="500" fill="hold"/>
                                        <p:tgtEl>
                                          <p:spTgt spid="15412"/>
                                        </p:tgtEl>
                                        <p:attrNameLst>
                                          <p:attrName>ppt_y</p:attrName>
                                        </p:attrNameLst>
                                      </p:cBhvr>
                                      <p:tavLst>
                                        <p:tav tm="0">
                                          <p:val>
                                            <p:strVal val="0-#ppt_h/2"/>
                                          </p:val>
                                        </p:tav>
                                        <p:tav tm="100000">
                                          <p:val>
                                            <p:strVal val="#ppt_y"/>
                                          </p:val>
                                        </p:tav>
                                      </p:tavLst>
                                    </p:anim>
                                  </p:childTnLst>
                                </p:cTn>
                              </p:par>
                            </p:childTnLst>
                          </p:cTn>
                        </p:par>
                        <p:par>
                          <p:cTn id="57" fill="hold">
                            <p:stCondLst>
                              <p:cond delay="6500"/>
                            </p:stCondLst>
                            <p:childTnLst>
                              <p:par>
                                <p:cTn id="58" presetID="22" presetClass="entr" presetSubtype="8" fill="hold" grpId="0" nodeType="afterEffect">
                                  <p:stCondLst>
                                    <p:cond delay="0"/>
                                  </p:stCondLst>
                                  <p:iterate type="lt">
                                    <p:tmPct val="10000"/>
                                  </p:iterate>
                                  <p:childTnLst>
                                    <p:set>
                                      <p:cBhvr>
                                        <p:cTn id="59" dur="1" fill="hold">
                                          <p:stCondLst>
                                            <p:cond delay="0"/>
                                          </p:stCondLst>
                                        </p:cTn>
                                        <p:tgtEl>
                                          <p:spTgt spid="15438"/>
                                        </p:tgtEl>
                                        <p:attrNameLst>
                                          <p:attrName>style.visibility</p:attrName>
                                        </p:attrNameLst>
                                      </p:cBhvr>
                                      <p:to>
                                        <p:strVal val="visible"/>
                                      </p:to>
                                    </p:set>
                                    <p:animEffect filter="wipe(left)">
                                      <p:cBhvr>
                                        <p:cTn id="60" dur="250"/>
                                        <p:tgtEl>
                                          <p:spTgt spid="15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38" grpId="0" bldLvl="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矩形 6"/>
          <p:cNvSpPr/>
          <p:nvPr/>
        </p:nvSpPr>
        <p:spPr>
          <a:xfrm>
            <a:off x="0" y="0"/>
            <a:ext cx="12192000" cy="6858000"/>
          </a:xfrm>
          <a:prstGeom prst="rect">
            <a:avLst/>
          </a:prstGeom>
          <a:solidFill>
            <a:srgbClr val="B1D9DC"/>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02" name="矩形 7"/>
          <p:cNvSpPr/>
          <p:nvPr/>
        </p:nvSpPr>
        <p:spPr>
          <a:xfrm>
            <a:off x="0" y="6356350"/>
            <a:ext cx="12192000" cy="501650"/>
          </a:xfrm>
          <a:prstGeom prst="rect">
            <a:avLst/>
          </a:prstGeom>
          <a:solidFill>
            <a:srgbClr val="426062"/>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25603" name="Group 4"/>
          <p:cNvGrpSpPr/>
          <p:nvPr/>
        </p:nvGrpSpPr>
        <p:grpSpPr>
          <a:xfrm>
            <a:off x="357188" y="5994400"/>
            <a:ext cx="11479212" cy="214313"/>
            <a:chOff x="0" y="0"/>
            <a:chExt cx="11478802" cy="214219"/>
          </a:xfrm>
        </p:grpSpPr>
        <p:sp>
          <p:nvSpPr>
            <p:cNvPr id="25604" name="矩形 1"/>
            <p:cNvSpPr/>
            <p:nvPr/>
          </p:nvSpPr>
          <p:spPr>
            <a:xfrm>
              <a:off x="563779"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05" name="矩形 12"/>
            <p:cNvSpPr/>
            <p:nvPr/>
          </p:nvSpPr>
          <p:spPr>
            <a:xfrm>
              <a:off x="1122579"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06" name="矩形 13"/>
            <p:cNvSpPr/>
            <p:nvPr/>
          </p:nvSpPr>
          <p:spPr>
            <a:xfrm>
              <a:off x="168137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07" name="矩形 14"/>
            <p:cNvSpPr/>
            <p:nvPr/>
          </p:nvSpPr>
          <p:spPr>
            <a:xfrm>
              <a:off x="224017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08" name="矩形 15"/>
            <p:cNvSpPr/>
            <p:nvPr/>
          </p:nvSpPr>
          <p:spPr>
            <a:xfrm>
              <a:off x="2798979"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09" name="矩形 16"/>
            <p:cNvSpPr/>
            <p:nvPr/>
          </p:nvSpPr>
          <p:spPr>
            <a:xfrm>
              <a:off x="3357779"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10" name="矩形 17"/>
            <p:cNvSpPr/>
            <p:nvPr/>
          </p:nvSpPr>
          <p:spPr>
            <a:xfrm>
              <a:off x="391657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11" name="矩形 18"/>
            <p:cNvSpPr/>
            <p:nvPr/>
          </p:nvSpPr>
          <p:spPr>
            <a:xfrm>
              <a:off x="447537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12" name="矩形 19"/>
            <p:cNvSpPr/>
            <p:nvPr/>
          </p:nvSpPr>
          <p:spPr>
            <a:xfrm>
              <a:off x="5062845"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13" name="矩形 20"/>
            <p:cNvSpPr/>
            <p:nvPr/>
          </p:nvSpPr>
          <p:spPr>
            <a:xfrm>
              <a:off x="5621645"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14" name="矩形 21"/>
            <p:cNvSpPr/>
            <p:nvPr/>
          </p:nvSpPr>
          <p:spPr>
            <a:xfrm>
              <a:off x="6180445"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15" name="矩形 22"/>
            <p:cNvSpPr/>
            <p:nvPr/>
          </p:nvSpPr>
          <p:spPr>
            <a:xfrm>
              <a:off x="6739245"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16" name="矩形 23"/>
            <p:cNvSpPr/>
            <p:nvPr/>
          </p:nvSpPr>
          <p:spPr>
            <a:xfrm>
              <a:off x="7298045"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17" name="矩形 24"/>
            <p:cNvSpPr/>
            <p:nvPr/>
          </p:nvSpPr>
          <p:spPr>
            <a:xfrm>
              <a:off x="7856845"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18" name="矩形 25"/>
            <p:cNvSpPr/>
            <p:nvPr/>
          </p:nvSpPr>
          <p:spPr>
            <a:xfrm>
              <a:off x="8415645"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19" name="矩形 26"/>
            <p:cNvSpPr/>
            <p:nvPr/>
          </p:nvSpPr>
          <p:spPr>
            <a:xfrm>
              <a:off x="8974445"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20" name="矩形 27"/>
            <p:cNvSpPr/>
            <p:nvPr/>
          </p:nvSpPr>
          <p:spPr>
            <a:xfrm>
              <a:off x="959266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21" name="矩形 28"/>
            <p:cNvSpPr/>
            <p:nvPr/>
          </p:nvSpPr>
          <p:spPr>
            <a:xfrm>
              <a:off x="1015146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22" name="矩形 29"/>
            <p:cNvSpPr/>
            <p:nvPr/>
          </p:nvSpPr>
          <p:spPr>
            <a:xfrm>
              <a:off x="10710269" y="0"/>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23" name="矩形 30"/>
            <p:cNvSpPr/>
            <p:nvPr/>
          </p:nvSpPr>
          <p:spPr>
            <a:xfrm>
              <a:off x="11269069" y="0"/>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24" name="矩形 34"/>
            <p:cNvSpPr/>
            <p:nvPr/>
          </p:nvSpPr>
          <p:spPr>
            <a:xfrm>
              <a:off x="0" y="0"/>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25625" name="Group 26"/>
          <p:cNvGrpSpPr/>
          <p:nvPr/>
        </p:nvGrpSpPr>
        <p:grpSpPr>
          <a:xfrm>
            <a:off x="357188" y="6500813"/>
            <a:ext cx="11479212" cy="214312"/>
            <a:chOff x="0" y="0"/>
            <a:chExt cx="11478802" cy="214219"/>
          </a:xfrm>
        </p:grpSpPr>
        <p:sp>
          <p:nvSpPr>
            <p:cNvPr id="25626" name="矩形 36"/>
            <p:cNvSpPr/>
            <p:nvPr/>
          </p:nvSpPr>
          <p:spPr>
            <a:xfrm>
              <a:off x="563779"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27" name="矩形 37"/>
            <p:cNvSpPr/>
            <p:nvPr/>
          </p:nvSpPr>
          <p:spPr>
            <a:xfrm>
              <a:off x="1122579"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28" name="矩形 38"/>
            <p:cNvSpPr/>
            <p:nvPr/>
          </p:nvSpPr>
          <p:spPr>
            <a:xfrm>
              <a:off x="168137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29" name="矩形 39"/>
            <p:cNvSpPr/>
            <p:nvPr/>
          </p:nvSpPr>
          <p:spPr>
            <a:xfrm>
              <a:off x="224017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30" name="矩形 40"/>
            <p:cNvSpPr/>
            <p:nvPr/>
          </p:nvSpPr>
          <p:spPr>
            <a:xfrm>
              <a:off x="2798979"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31" name="矩形 41"/>
            <p:cNvSpPr/>
            <p:nvPr/>
          </p:nvSpPr>
          <p:spPr>
            <a:xfrm>
              <a:off x="3357779"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32" name="矩形 42"/>
            <p:cNvSpPr/>
            <p:nvPr/>
          </p:nvSpPr>
          <p:spPr>
            <a:xfrm>
              <a:off x="391657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33" name="矩形 43"/>
            <p:cNvSpPr/>
            <p:nvPr/>
          </p:nvSpPr>
          <p:spPr>
            <a:xfrm>
              <a:off x="447537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34" name="矩形 44"/>
            <p:cNvSpPr/>
            <p:nvPr/>
          </p:nvSpPr>
          <p:spPr>
            <a:xfrm>
              <a:off x="5062845"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35" name="矩形 45"/>
            <p:cNvSpPr/>
            <p:nvPr/>
          </p:nvSpPr>
          <p:spPr>
            <a:xfrm>
              <a:off x="5621645"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36" name="矩形 46"/>
            <p:cNvSpPr/>
            <p:nvPr/>
          </p:nvSpPr>
          <p:spPr>
            <a:xfrm>
              <a:off x="6180445"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37" name="矩形 47"/>
            <p:cNvSpPr/>
            <p:nvPr/>
          </p:nvSpPr>
          <p:spPr>
            <a:xfrm>
              <a:off x="6739245"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38" name="矩形 48"/>
            <p:cNvSpPr/>
            <p:nvPr/>
          </p:nvSpPr>
          <p:spPr>
            <a:xfrm>
              <a:off x="7298045"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39" name="矩形 49"/>
            <p:cNvSpPr/>
            <p:nvPr/>
          </p:nvSpPr>
          <p:spPr>
            <a:xfrm>
              <a:off x="7856845"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40" name="矩形 50"/>
            <p:cNvSpPr/>
            <p:nvPr/>
          </p:nvSpPr>
          <p:spPr>
            <a:xfrm>
              <a:off x="8415645"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41" name="矩形 51"/>
            <p:cNvSpPr/>
            <p:nvPr/>
          </p:nvSpPr>
          <p:spPr>
            <a:xfrm>
              <a:off x="8974445"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42" name="矩形 52"/>
            <p:cNvSpPr/>
            <p:nvPr/>
          </p:nvSpPr>
          <p:spPr>
            <a:xfrm>
              <a:off x="959266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43" name="矩形 53"/>
            <p:cNvSpPr/>
            <p:nvPr/>
          </p:nvSpPr>
          <p:spPr>
            <a:xfrm>
              <a:off x="1015146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44" name="矩形 54"/>
            <p:cNvSpPr/>
            <p:nvPr/>
          </p:nvSpPr>
          <p:spPr>
            <a:xfrm>
              <a:off x="10710269" y="0"/>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45" name="矩形 55"/>
            <p:cNvSpPr/>
            <p:nvPr/>
          </p:nvSpPr>
          <p:spPr>
            <a:xfrm>
              <a:off x="11269069" y="0"/>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46" name="矩形 56"/>
            <p:cNvSpPr/>
            <p:nvPr/>
          </p:nvSpPr>
          <p:spPr>
            <a:xfrm>
              <a:off x="0" y="0"/>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5647" name="矩形 19"/>
          <p:cNvSpPr/>
          <p:nvPr/>
        </p:nvSpPr>
        <p:spPr>
          <a:xfrm>
            <a:off x="0" y="274638"/>
            <a:ext cx="241300" cy="519112"/>
          </a:xfrm>
          <a:prstGeom prst="rect">
            <a:avLst/>
          </a:prstGeom>
          <a:solidFill>
            <a:srgbClr val="46626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48" name="文本框 20"/>
          <p:cNvSpPr/>
          <p:nvPr/>
        </p:nvSpPr>
        <p:spPr>
          <a:xfrm>
            <a:off x="223838" y="246063"/>
            <a:ext cx="1398587" cy="584200"/>
          </a:xfrm>
          <a:prstGeom prst="rect">
            <a:avLst/>
          </a:prstGeom>
          <a:noFill/>
          <a:ln w="9525">
            <a:noFill/>
          </a:ln>
        </p:spPr>
        <p:txBody>
          <a:bodyPr anchor="t">
            <a:spAutoFit/>
          </a:bodyPr>
          <a:p>
            <a:r>
              <a:rPr lang="en-US" altLang="zh-CN" sz="3200" b="1" dirty="0">
                <a:solidFill>
                  <a:schemeClr val="bg1"/>
                </a:solidFill>
                <a:latin typeface="Ebrima" panose="02000000000000000000" pitchFamily="2" charset="0"/>
                <a:ea typeface="宋体" panose="02010600030101010101" pitchFamily="2" charset="-122"/>
                <a:sym typeface="Ebrima" panose="02000000000000000000" pitchFamily="2" charset="0"/>
              </a:rPr>
              <a:t>LOGO</a:t>
            </a:r>
            <a:endParaRPr lang="zh-CN" altLang="en-US" sz="3200" b="1" dirty="0">
              <a:solidFill>
                <a:schemeClr val="bg1"/>
              </a:solidFill>
              <a:latin typeface="Ebrima" panose="02000000000000000000" pitchFamily="2" charset="0"/>
              <a:ea typeface="宋体" panose="02010600030101010101" pitchFamily="2" charset="-122"/>
              <a:sym typeface="Ebrima" panose="02000000000000000000" pitchFamily="2" charset="0"/>
            </a:endParaRPr>
          </a:p>
        </p:txBody>
      </p:sp>
      <p:sp>
        <p:nvSpPr>
          <p:cNvPr id="25649" name="矩形 21"/>
          <p:cNvSpPr/>
          <p:nvPr/>
        </p:nvSpPr>
        <p:spPr>
          <a:xfrm>
            <a:off x="1552575" y="274638"/>
            <a:ext cx="560388" cy="519112"/>
          </a:xfrm>
          <a:prstGeom prst="rect">
            <a:avLst/>
          </a:prstGeom>
          <a:solidFill>
            <a:srgbClr val="98B0B5"/>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50" name="文本框 1"/>
          <p:cNvSpPr/>
          <p:nvPr/>
        </p:nvSpPr>
        <p:spPr>
          <a:xfrm>
            <a:off x="2201863" y="292100"/>
            <a:ext cx="2624137" cy="461963"/>
          </a:xfrm>
          <a:prstGeom prst="rect">
            <a:avLst/>
          </a:prstGeom>
          <a:noFill/>
          <a:ln w="9525">
            <a:noFill/>
          </a:ln>
        </p:spPr>
        <p:txBody>
          <a:bodyPr anchor="t">
            <a:spAutoFit/>
          </a:bodyPr>
          <a:p>
            <a:r>
              <a:rPr lang="zh-CN" altLang="en-US" sz="2400" b="1" dirty="0">
                <a:solidFill>
                  <a:srgbClr val="426062"/>
                </a:solidFill>
                <a:latin typeface="微软雅黑" panose="020B0503020204020204" pitchFamily="34" charset="-122"/>
                <a:ea typeface="微软雅黑" panose="020B0503020204020204" pitchFamily="34" charset="-122"/>
                <a:sym typeface="微软雅黑" panose="020B0503020204020204" pitchFamily="34" charset="-122"/>
              </a:rPr>
              <a:t>研究内容</a:t>
            </a:r>
            <a:endParaRPr lang="zh-CN" altLang="en-US" dirty="0">
              <a:latin typeface="Arial" panose="020B0604020202020204" pitchFamily="34" charset="0"/>
              <a:ea typeface="宋体" panose="02010600030101010101" pitchFamily="2" charset="-122"/>
            </a:endParaRPr>
          </a:p>
        </p:txBody>
      </p:sp>
      <p:sp>
        <p:nvSpPr>
          <p:cNvPr id="16436" name="Freeform 5"/>
          <p:cNvSpPr>
            <a:spLocks noEditPoints="1"/>
          </p:cNvSpPr>
          <p:nvPr/>
        </p:nvSpPr>
        <p:spPr>
          <a:xfrm>
            <a:off x="3581400" y="1454150"/>
            <a:ext cx="488950" cy="277813"/>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pathLst>
              <a:path w="177" h="100">
                <a:moveTo>
                  <a:pt x="151" y="7"/>
                </a:moveTo>
                <a:cubicBezTo>
                  <a:pt x="162" y="7"/>
                  <a:pt x="170" y="16"/>
                  <a:pt x="170" y="27"/>
                </a:cubicBezTo>
                <a:cubicBezTo>
                  <a:pt x="170" y="93"/>
                  <a:pt x="170" y="93"/>
                  <a:pt x="170" y="93"/>
                </a:cubicBezTo>
                <a:cubicBezTo>
                  <a:pt x="7" y="93"/>
                  <a:pt x="7" y="93"/>
                  <a:pt x="7" y="93"/>
                </a:cubicBezTo>
                <a:cubicBezTo>
                  <a:pt x="7" y="27"/>
                  <a:pt x="7" y="27"/>
                  <a:pt x="7" y="27"/>
                </a:cubicBezTo>
                <a:cubicBezTo>
                  <a:pt x="7" y="16"/>
                  <a:pt x="16" y="7"/>
                  <a:pt x="27" y="7"/>
                </a:cubicBezTo>
                <a:cubicBezTo>
                  <a:pt x="151" y="7"/>
                  <a:pt x="151" y="7"/>
                  <a:pt x="151" y="7"/>
                </a:cubicBezTo>
                <a:moveTo>
                  <a:pt x="151" y="0"/>
                </a:moveTo>
                <a:cubicBezTo>
                  <a:pt x="27" y="0"/>
                  <a:pt x="27" y="0"/>
                  <a:pt x="27" y="0"/>
                </a:cubicBezTo>
                <a:cubicBezTo>
                  <a:pt x="12" y="0"/>
                  <a:pt x="0" y="12"/>
                  <a:pt x="0" y="27"/>
                </a:cubicBezTo>
                <a:cubicBezTo>
                  <a:pt x="0" y="93"/>
                  <a:pt x="0" y="93"/>
                  <a:pt x="0" y="93"/>
                </a:cubicBezTo>
                <a:cubicBezTo>
                  <a:pt x="0" y="100"/>
                  <a:pt x="0" y="100"/>
                  <a:pt x="0" y="100"/>
                </a:cubicBezTo>
                <a:cubicBezTo>
                  <a:pt x="7" y="100"/>
                  <a:pt x="7" y="100"/>
                  <a:pt x="7" y="100"/>
                </a:cubicBezTo>
                <a:cubicBezTo>
                  <a:pt x="170" y="100"/>
                  <a:pt x="170" y="100"/>
                  <a:pt x="170" y="100"/>
                </a:cubicBezTo>
                <a:cubicBezTo>
                  <a:pt x="177" y="100"/>
                  <a:pt x="177" y="100"/>
                  <a:pt x="177" y="100"/>
                </a:cubicBezTo>
                <a:cubicBezTo>
                  <a:pt x="177" y="93"/>
                  <a:pt x="177" y="93"/>
                  <a:pt x="177" y="93"/>
                </a:cubicBezTo>
                <a:cubicBezTo>
                  <a:pt x="177" y="27"/>
                  <a:pt x="177" y="27"/>
                  <a:pt x="177" y="27"/>
                </a:cubicBezTo>
                <a:cubicBezTo>
                  <a:pt x="177" y="12"/>
                  <a:pt x="165" y="0"/>
                  <a:pt x="151" y="0"/>
                </a:cubicBezTo>
                <a:close/>
              </a:path>
            </a:pathLst>
          </a:custGeom>
          <a:solidFill>
            <a:srgbClr val="000000"/>
          </a:solidFill>
          <a:ln w="9525">
            <a:noFill/>
          </a:ln>
        </p:spPr>
        <p:txBody>
          <a:bodyPr/>
          <a:p>
            <a:endParaRPr lang="zh-CN" altLang="en-US"/>
          </a:p>
        </p:txBody>
      </p:sp>
      <p:sp>
        <p:nvSpPr>
          <p:cNvPr id="16437" name="Freeform 6"/>
          <p:cNvSpPr>
            <a:spLocks noEditPoints="1"/>
          </p:cNvSpPr>
          <p:nvPr/>
        </p:nvSpPr>
        <p:spPr>
          <a:xfrm>
            <a:off x="3262313" y="1768475"/>
            <a:ext cx="1127125" cy="276542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pathLst>
              <a:path w="407" h="999">
                <a:moveTo>
                  <a:pt x="287" y="7"/>
                </a:moveTo>
                <a:cubicBezTo>
                  <a:pt x="285" y="44"/>
                  <a:pt x="285" y="44"/>
                  <a:pt x="285" y="44"/>
                </a:cubicBezTo>
                <a:cubicBezTo>
                  <a:pt x="370" y="90"/>
                  <a:pt x="407" y="173"/>
                  <a:pt x="373" y="310"/>
                </a:cubicBezTo>
                <a:cubicBezTo>
                  <a:pt x="366" y="319"/>
                  <a:pt x="360" y="331"/>
                  <a:pt x="360" y="349"/>
                </a:cubicBezTo>
                <a:cubicBezTo>
                  <a:pt x="366" y="743"/>
                  <a:pt x="366" y="743"/>
                  <a:pt x="366" y="743"/>
                </a:cubicBezTo>
                <a:cubicBezTo>
                  <a:pt x="378" y="757"/>
                  <a:pt x="386" y="784"/>
                  <a:pt x="386" y="827"/>
                </a:cubicBezTo>
                <a:cubicBezTo>
                  <a:pt x="386" y="912"/>
                  <a:pt x="386" y="912"/>
                  <a:pt x="386" y="912"/>
                </a:cubicBezTo>
                <a:cubicBezTo>
                  <a:pt x="375" y="959"/>
                  <a:pt x="351" y="990"/>
                  <a:pt x="305" y="992"/>
                </a:cubicBezTo>
                <a:cubicBezTo>
                  <a:pt x="204" y="992"/>
                  <a:pt x="204" y="992"/>
                  <a:pt x="204" y="992"/>
                </a:cubicBezTo>
                <a:cubicBezTo>
                  <a:pt x="102" y="992"/>
                  <a:pt x="102" y="992"/>
                  <a:pt x="102" y="992"/>
                </a:cubicBezTo>
                <a:cubicBezTo>
                  <a:pt x="56" y="990"/>
                  <a:pt x="32" y="959"/>
                  <a:pt x="21" y="912"/>
                </a:cubicBezTo>
                <a:cubicBezTo>
                  <a:pt x="21" y="827"/>
                  <a:pt x="21" y="827"/>
                  <a:pt x="21" y="827"/>
                </a:cubicBezTo>
                <a:cubicBezTo>
                  <a:pt x="22" y="784"/>
                  <a:pt x="29" y="757"/>
                  <a:pt x="41" y="743"/>
                </a:cubicBezTo>
                <a:cubicBezTo>
                  <a:pt x="47" y="349"/>
                  <a:pt x="47" y="349"/>
                  <a:pt x="47" y="349"/>
                </a:cubicBezTo>
                <a:cubicBezTo>
                  <a:pt x="47" y="331"/>
                  <a:pt x="42" y="319"/>
                  <a:pt x="34" y="310"/>
                </a:cubicBezTo>
                <a:cubicBezTo>
                  <a:pt x="0" y="173"/>
                  <a:pt x="37" y="90"/>
                  <a:pt x="122" y="44"/>
                </a:cubicBezTo>
                <a:cubicBezTo>
                  <a:pt x="120" y="7"/>
                  <a:pt x="120" y="7"/>
                  <a:pt x="120" y="7"/>
                </a:cubicBezTo>
                <a:cubicBezTo>
                  <a:pt x="204" y="7"/>
                  <a:pt x="204" y="7"/>
                  <a:pt x="204" y="7"/>
                </a:cubicBezTo>
                <a:cubicBezTo>
                  <a:pt x="203" y="7"/>
                  <a:pt x="203" y="7"/>
                  <a:pt x="203" y="7"/>
                </a:cubicBezTo>
                <a:cubicBezTo>
                  <a:pt x="287" y="7"/>
                  <a:pt x="287" y="7"/>
                  <a:pt x="287" y="7"/>
                </a:cubicBezTo>
                <a:moveTo>
                  <a:pt x="204" y="992"/>
                </a:moveTo>
                <a:cubicBezTo>
                  <a:pt x="203" y="992"/>
                  <a:pt x="203" y="992"/>
                  <a:pt x="203" y="992"/>
                </a:cubicBezTo>
                <a:cubicBezTo>
                  <a:pt x="204" y="992"/>
                  <a:pt x="204" y="992"/>
                  <a:pt x="204" y="992"/>
                </a:cubicBezTo>
                <a:moveTo>
                  <a:pt x="295" y="0"/>
                </a:moveTo>
                <a:cubicBezTo>
                  <a:pt x="287" y="0"/>
                  <a:pt x="287" y="0"/>
                  <a:pt x="287" y="0"/>
                </a:cubicBezTo>
                <a:cubicBezTo>
                  <a:pt x="204" y="0"/>
                  <a:pt x="204" y="0"/>
                  <a:pt x="204" y="0"/>
                </a:cubicBezTo>
                <a:cubicBezTo>
                  <a:pt x="120" y="0"/>
                  <a:pt x="120" y="0"/>
                  <a:pt x="120" y="0"/>
                </a:cubicBezTo>
                <a:cubicBezTo>
                  <a:pt x="113" y="0"/>
                  <a:pt x="113" y="0"/>
                  <a:pt x="113" y="0"/>
                </a:cubicBezTo>
                <a:cubicBezTo>
                  <a:pt x="113" y="7"/>
                  <a:pt x="113" y="7"/>
                  <a:pt x="113" y="7"/>
                </a:cubicBezTo>
                <a:cubicBezTo>
                  <a:pt x="115" y="40"/>
                  <a:pt x="115" y="40"/>
                  <a:pt x="115" y="40"/>
                </a:cubicBezTo>
                <a:cubicBezTo>
                  <a:pt x="72" y="64"/>
                  <a:pt x="42" y="98"/>
                  <a:pt x="27" y="141"/>
                </a:cubicBezTo>
                <a:cubicBezTo>
                  <a:pt x="10" y="187"/>
                  <a:pt x="10" y="244"/>
                  <a:pt x="27" y="312"/>
                </a:cubicBezTo>
                <a:cubicBezTo>
                  <a:pt x="28" y="313"/>
                  <a:pt x="28" y="313"/>
                  <a:pt x="28" y="313"/>
                </a:cubicBezTo>
                <a:cubicBezTo>
                  <a:pt x="29" y="314"/>
                  <a:pt x="29" y="314"/>
                  <a:pt x="29" y="314"/>
                </a:cubicBezTo>
                <a:cubicBezTo>
                  <a:pt x="37" y="324"/>
                  <a:pt x="40" y="335"/>
                  <a:pt x="40" y="349"/>
                </a:cubicBezTo>
                <a:cubicBezTo>
                  <a:pt x="34" y="741"/>
                  <a:pt x="34" y="741"/>
                  <a:pt x="34" y="741"/>
                </a:cubicBezTo>
                <a:cubicBezTo>
                  <a:pt x="21" y="757"/>
                  <a:pt x="15" y="785"/>
                  <a:pt x="14" y="827"/>
                </a:cubicBezTo>
                <a:cubicBezTo>
                  <a:pt x="14" y="912"/>
                  <a:pt x="14" y="912"/>
                  <a:pt x="14" y="912"/>
                </a:cubicBezTo>
                <a:cubicBezTo>
                  <a:pt x="14" y="913"/>
                  <a:pt x="14" y="913"/>
                  <a:pt x="14" y="913"/>
                </a:cubicBezTo>
                <a:cubicBezTo>
                  <a:pt x="14" y="914"/>
                  <a:pt x="14" y="914"/>
                  <a:pt x="14" y="914"/>
                </a:cubicBezTo>
                <a:cubicBezTo>
                  <a:pt x="27" y="968"/>
                  <a:pt x="56" y="997"/>
                  <a:pt x="102" y="999"/>
                </a:cubicBezTo>
                <a:cubicBezTo>
                  <a:pt x="102" y="999"/>
                  <a:pt x="102" y="999"/>
                  <a:pt x="102" y="999"/>
                </a:cubicBezTo>
                <a:cubicBezTo>
                  <a:pt x="102" y="999"/>
                  <a:pt x="102" y="999"/>
                  <a:pt x="102" y="999"/>
                </a:cubicBezTo>
                <a:cubicBezTo>
                  <a:pt x="204" y="999"/>
                  <a:pt x="204" y="999"/>
                  <a:pt x="204" y="999"/>
                </a:cubicBezTo>
                <a:cubicBezTo>
                  <a:pt x="305" y="999"/>
                  <a:pt x="305" y="999"/>
                  <a:pt x="305" y="999"/>
                </a:cubicBezTo>
                <a:cubicBezTo>
                  <a:pt x="305" y="999"/>
                  <a:pt x="305" y="999"/>
                  <a:pt x="305" y="999"/>
                </a:cubicBezTo>
                <a:cubicBezTo>
                  <a:pt x="305" y="999"/>
                  <a:pt x="305" y="999"/>
                  <a:pt x="305" y="999"/>
                </a:cubicBezTo>
                <a:cubicBezTo>
                  <a:pt x="351" y="997"/>
                  <a:pt x="380" y="968"/>
                  <a:pt x="393" y="914"/>
                </a:cubicBezTo>
                <a:cubicBezTo>
                  <a:pt x="393" y="913"/>
                  <a:pt x="393" y="913"/>
                  <a:pt x="393" y="913"/>
                </a:cubicBezTo>
                <a:cubicBezTo>
                  <a:pt x="393" y="912"/>
                  <a:pt x="393" y="912"/>
                  <a:pt x="393" y="912"/>
                </a:cubicBezTo>
                <a:cubicBezTo>
                  <a:pt x="393" y="827"/>
                  <a:pt x="393" y="827"/>
                  <a:pt x="393" y="827"/>
                </a:cubicBezTo>
                <a:cubicBezTo>
                  <a:pt x="392" y="785"/>
                  <a:pt x="386" y="757"/>
                  <a:pt x="373" y="741"/>
                </a:cubicBezTo>
                <a:cubicBezTo>
                  <a:pt x="367" y="349"/>
                  <a:pt x="367" y="349"/>
                  <a:pt x="367" y="349"/>
                </a:cubicBezTo>
                <a:cubicBezTo>
                  <a:pt x="367" y="335"/>
                  <a:pt x="371" y="324"/>
                  <a:pt x="378" y="314"/>
                </a:cubicBezTo>
                <a:cubicBezTo>
                  <a:pt x="380" y="313"/>
                  <a:pt x="380" y="313"/>
                  <a:pt x="380" y="313"/>
                </a:cubicBezTo>
                <a:cubicBezTo>
                  <a:pt x="380" y="312"/>
                  <a:pt x="380" y="312"/>
                  <a:pt x="380" y="312"/>
                </a:cubicBezTo>
                <a:cubicBezTo>
                  <a:pt x="397" y="244"/>
                  <a:pt x="397" y="187"/>
                  <a:pt x="380" y="141"/>
                </a:cubicBezTo>
                <a:cubicBezTo>
                  <a:pt x="365" y="98"/>
                  <a:pt x="336" y="64"/>
                  <a:pt x="292" y="40"/>
                </a:cubicBezTo>
                <a:cubicBezTo>
                  <a:pt x="294" y="7"/>
                  <a:pt x="294" y="7"/>
                  <a:pt x="294" y="7"/>
                </a:cubicBezTo>
                <a:cubicBezTo>
                  <a:pt x="295" y="0"/>
                  <a:pt x="295" y="0"/>
                  <a:pt x="295" y="0"/>
                </a:cubicBezTo>
                <a:close/>
              </a:path>
            </a:pathLst>
          </a:custGeom>
          <a:solidFill>
            <a:srgbClr val="000000"/>
          </a:solidFill>
          <a:ln w="9525">
            <a:noFill/>
          </a:ln>
        </p:spPr>
        <p:txBody>
          <a:bodyPr/>
          <a:p>
            <a:endParaRPr lang="zh-CN" altLang="en-US"/>
          </a:p>
        </p:txBody>
      </p:sp>
      <p:sp>
        <p:nvSpPr>
          <p:cNvPr id="16438" name="Freeform 7"/>
          <p:cNvSpPr/>
          <p:nvPr/>
        </p:nvSpPr>
        <p:spPr>
          <a:xfrm>
            <a:off x="3321050" y="3224213"/>
            <a:ext cx="1009650" cy="1290637"/>
          </a:xfrm>
          <a:custGeom>
            <a:avLst/>
            <a:gdLst/>
            <a:ahLst/>
            <a:cxnLst>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pathLst>
              <a:path w="365" h="466">
                <a:moveTo>
                  <a:pt x="342" y="0"/>
                </a:moveTo>
                <a:cubicBezTo>
                  <a:pt x="306" y="3"/>
                  <a:pt x="271" y="11"/>
                  <a:pt x="236" y="21"/>
                </a:cubicBezTo>
                <a:cubicBezTo>
                  <a:pt x="164" y="43"/>
                  <a:pt x="94" y="73"/>
                  <a:pt x="22" y="88"/>
                </a:cubicBezTo>
                <a:cubicBezTo>
                  <a:pt x="20" y="217"/>
                  <a:pt x="20" y="217"/>
                  <a:pt x="20" y="217"/>
                </a:cubicBezTo>
                <a:cubicBezTo>
                  <a:pt x="8" y="231"/>
                  <a:pt x="1" y="258"/>
                  <a:pt x="0" y="301"/>
                </a:cubicBezTo>
                <a:cubicBezTo>
                  <a:pt x="0" y="386"/>
                  <a:pt x="0" y="386"/>
                  <a:pt x="0" y="386"/>
                </a:cubicBezTo>
                <a:cubicBezTo>
                  <a:pt x="11" y="433"/>
                  <a:pt x="35" y="464"/>
                  <a:pt x="81" y="466"/>
                </a:cubicBezTo>
                <a:cubicBezTo>
                  <a:pt x="182" y="466"/>
                  <a:pt x="182" y="466"/>
                  <a:pt x="182" y="466"/>
                </a:cubicBezTo>
                <a:cubicBezTo>
                  <a:pt x="183" y="466"/>
                  <a:pt x="183" y="466"/>
                  <a:pt x="183" y="466"/>
                </a:cubicBezTo>
                <a:cubicBezTo>
                  <a:pt x="284" y="466"/>
                  <a:pt x="284" y="466"/>
                  <a:pt x="284" y="466"/>
                </a:cubicBezTo>
                <a:cubicBezTo>
                  <a:pt x="330" y="464"/>
                  <a:pt x="354" y="433"/>
                  <a:pt x="365" y="386"/>
                </a:cubicBezTo>
                <a:cubicBezTo>
                  <a:pt x="365" y="301"/>
                  <a:pt x="365" y="301"/>
                  <a:pt x="365" y="301"/>
                </a:cubicBezTo>
                <a:cubicBezTo>
                  <a:pt x="365" y="258"/>
                  <a:pt x="357" y="231"/>
                  <a:pt x="345" y="217"/>
                </a:cubicBezTo>
                <a:lnTo>
                  <a:pt x="342" y="0"/>
                </a:lnTo>
                <a:close/>
              </a:path>
            </a:pathLst>
          </a:custGeom>
          <a:solidFill>
            <a:srgbClr val="F83003"/>
          </a:solidFill>
          <a:ln w="9525">
            <a:noFill/>
          </a:ln>
        </p:spPr>
        <p:txBody>
          <a:bodyPr/>
          <a:p>
            <a:endParaRPr lang="zh-CN" altLang="en-US"/>
          </a:p>
        </p:txBody>
      </p:sp>
      <p:sp>
        <p:nvSpPr>
          <p:cNvPr id="16439" name="Freeform 8"/>
          <p:cNvSpPr>
            <a:spLocks noEditPoints="1"/>
          </p:cNvSpPr>
          <p:nvPr/>
        </p:nvSpPr>
        <p:spPr>
          <a:xfrm>
            <a:off x="5254625" y="1454150"/>
            <a:ext cx="490538" cy="277813"/>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pathLst>
              <a:path w="177" h="100">
                <a:moveTo>
                  <a:pt x="151" y="7"/>
                </a:moveTo>
                <a:cubicBezTo>
                  <a:pt x="162" y="7"/>
                  <a:pt x="170" y="16"/>
                  <a:pt x="170" y="27"/>
                </a:cubicBezTo>
                <a:cubicBezTo>
                  <a:pt x="170" y="93"/>
                  <a:pt x="170" y="93"/>
                  <a:pt x="170" y="93"/>
                </a:cubicBezTo>
                <a:cubicBezTo>
                  <a:pt x="7" y="93"/>
                  <a:pt x="7" y="93"/>
                  <a:pt x="7" y="93"/>
                </a:cubicBezTo>
                <a:cubicBezTo>
                  <a:pt x="7" y="27"/>
                  <a:pt x="7" y="27"/>
                  <a:pt x="7" y="27"/>
                </a:cubicBezTo>
                <a:cubicBezTo>
                  <a:pt x="7" y="16"/>
                  <a:pt x="16" y="7"/>
                  <a:pt x="27" y="7"/>
                </a:cubicBezTo>
                <a:cubicBezTo>
                  <a:pt x="151" y="7"/>
                  <a:pt x="151" y="7"/>
                  <a:pt x="151" y="7"/>
                </a:cubicBezTo>
                <a:moveTo>
                  <a:pt x="151" y="0"/>
                </a:moveTo>
                <a:cubicBezTo>
                  <a:pt x="27" y="0"/>
                  <a:pt x="27" y="0"/>
                  <a:pt x="27" y="0"/>
                </a:cubicBezTo>
                <a:cubicBezTo>
                  <a:pt x="12" y="0"/>
                  <a:pt x="0" y="12"/>
                  <a:pt x="0" y="27"/>
                </a:cubicBezTo>
                <a:cubicBezTo>
                  <a:pt x="0" y="93"/>
                  <a:pt x="0" y="93"/>
                  <a:pt x="0" y="93"/>
                </a:cubicBezTo>
                <a:cubicBezTo>
                  <a:pt x="0" y="100"/>
                  <a:pt x="0" y="100"/>
                  <a:pt x="0" y="100"/>
                </a:cubicBezTo>
                <a:cubicBezTo>
                  <a:pt x="7" y="100"/>
                  <a:pt x="7" y="100"/>
                  <a:pt x="7" y="100"/>
                </a:cubicBezTo>
                <a:cubicBezTo>
                  <a:pt x="170" y="100"/>
                  <a:pt x="170" y="100"/>
                  <a:pt x="170" y="100"/>
                </a:cubicBezTo>
                <a:cubicBezTo>
                  <a:pt x="177" y="100"/>
                  <a:pt x="177" y="100"/>
                  <a:pt x="177" y="100"/>
                </a:cubicBezTo>
                <a:cubicBezTo>
                  <a:pt x="177" y="93"/>
                  <a:pt x="177" y="93"/>
                  <a:pt x="177" y="93"/>
                </a:cubicBezTo>
                <a:cubicBezTo>
                  <a:pt x="177" y="27"/>
                  <a:pt x="177" y="27"/>
                  <a:pt x="177" y="27"/>
                </a:cubicBezTo>
                <a:cubicBezTo>
                  <a:pt x="177" y="12"/>
                  <a:pt x="165" y="0"/>
                  <a:pt x="151" y="0"/>
                </a:cubicBezTo>
                <a:close/>
              </a:path>
            </a:pathLst>
          </a:custGeom>
          <a:solidFill>
            <a:srgbClr val="000000"/>
          </a:solidFill>
          <a:ln w="9525">
            <a:noFill/>
          </a:ln>
        </p:spPr>
        <p:txBody>
          <a:bodyPr/>
          <a:p>
            <a:endParaRPr lang="zh-CN" altLang="en-US"/>
          </a:p>
        </p:txBody>
      </p:sp>
      <p:sp>
        <p:nvSpPr>
          <p:cNvPr id="16440" name="Freeform 9"/>
          <p:cNvSpPr>
            <a:spLocks noEditPoints="1"/>
          </p:cNvSpPr>
          <p:nvPr/>
        </p:nvSpPr>
        <p:spPr>
          <a:xfrm>
            <a:off x="4937125" y="1768475"/>
            <a:ext cx="1127125" cy="276542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pathLst>
              <a:path w="407" h="999">
                <a:moveTo>
                  <a:pt x="287" y="7"/>
                </a:moveTo>
                <a:cubicBezTo>
                  <a:pt x="285" y="44"/>
                  <a:pt x="285" y="44"/>
                  <a:pt x="285" y="44"/>
                </a:cubicBezTo>
                <a:cubicBezTo>
                  <a:pt x="370" y="90"/>
                  <a:pt x="407" y="173"/>
                  <a:pt x="373" y="310"/>
                </a:cubicBezTo>
                <a:cubicBezTo>
                  <a:pt x="365" y="319"/>
                  <a:pt x="360" y="331"/>
                  <a:pt x="360" y="349"/>
                </a:cubicBezTo>
                <a:cubicBezTo>
                  <a:pt x="366" y="743"/>
                  <a:pt x="366" y="743"/>
                  <a:pt x="366" y="743"/>
                </a:cubicBezTo>
                <a:cubicBezTo>
                  <a:pt x="378" y="757"/>
                  <a:pt x="385" y="784"/>
                  <a:pt x="386" y="827"/>
                </a:cubicBezTo>
                <a:cubicBezTo>
                  <a:pt x="386" y="912"/>
                  <a:pt x="386" y="912"/>
                  <a:pt x="386" y="912"/>
                </a:cubicBezTo>
                <a:cubicBezTo>
                  <a:pt x="375" y="959"/>
                  <a:pt x="351" y="990"/>
                  <a:pt x="305" y="992"/>
                </a:cubicBezTo>
                <a:cubicBezTo>
                  <a:pt x="204" y="992"/>
                  <a:pt x="204" y="992"/>
                  <a:pt x="204" y="992"/>
                </a:cubicBezTo>
                <a:cubicBezTo>
                  <a:pt x="102" y="992"/>
                  <a:pt x="102" y="992"/>
                  <a:pt x="102" y="992"/>
                </a:cubicBezTo>
                <a:cubicBezTo>
                  <a:pt x="56" y="990"/>
                  <a:pt x="32" y="959"/>
                  <a:pt x="21" y="912"/>
                </a:cubicBezTo>
                <a:cubicBezTo>
                  <a:pt x="21" y="827"/>
                  <a:pt x="21" y="827"/>
                  <a:pt x="21" y="827"/>
                </a:cubicBezTo>
                <a:cubicBezTo>
                  <a:pt x="21" y="784"/>
                  <a:pt x="29" y="757"/>
                  <a:pt x="41" y="743"/>
                </a:cubicBezTo>
                <a:cubicBezTo>
                  <a:pt x="47" y="349"/>
                  <a:pt x="47" y="349"/>
                  <a:pt x="47" y="349"/>
                </a:cubicBezTo>
                <a:cubicBezTo>
                  <a:pt x="47" y="331"/>
                  <a:pt x="41" y="319"/>
                  <a:pt x="34" y="310"/>
                </a:cubicBezTo>
                <a:cubicBezTo>
                  <a:pt x="0" y="173"/>
                  <a:pt x="37" y="90"/>
                  <a:pt x="122" y="44"/>
                </a:cubicBezTo>
                <a:cubicBezTo>
                  <a:pt x="120" y="7"/>
                  <a:pt x="120" y="7"/>
                  <a:pt x="120" y="7"/>
                </a:cubicBezTo>
                <a:cubicBezTo>
                  <a:pt x="204" y="7"/>
                  <a:pt x="204" y="7"/>
                  <a:pt x="204" y="7"/>
                </a:cubicBezTo>
                <a:cubicBezTo>
                  <a:pt x="203" y="7"/>
                  <a:pt x="203" y="7"/>
                  <a:pt x="203" y="7"/>
                </a:cubicBezTo>
                <a:cubicBezTo>
                  <a:pt x="287" y="7"/>
                  <a:pt x="287" y="7"/>
                  <a:pt x="287" y="7"/>
                </a:cubicBezTo>
                <a:moveTo>
                  <a:pt x="204" y="992"/>
                </a:moveTo>
                <a:cubicBezTo>
                  <a:pt x="203" y="992"/>
                  <a:pt x="203" y="992"/>
                  <a:pt x="203" y="992"/>
                </a:cubicBezTo>
                <a:cubicBezTo>
                  <a:pt x="204" y="992"/>
                  <a:pt x="204" y="992"/>
                  <a:pt x="204" y="992"/>
                </a:cubicBezTo>
                <a:moveTo>
                  <a:pt x="294" y="0"/>
                </a:moveTo>
                <a:cubicBezTo>
                  <a:pt x="287" y="0"/>
                  <a:pt x="287" y="0"/>
                  <a:pt x="287" y="0"/>
                </a:cubicBezTo>
                <a:cubicBezTo>
                  <a:pt x="204" y="0"/>
                  <a:pt x="204" y="0"/>
                  <a:pt x="204" y="0"/>
                </a:cubicBezTo>
                <a:cubicBezTo>
                  <a:pt x="120" y="0"/>
                  <a:pt x="120" y="0"/>
                  <a:pt x="120" y="0"/>
                </a:cubicBezTo>
                <a:cubicBezTo>
                  <a:pt x="112" y="0"/>
                  <a:pt x="112" y="0"/>
                  <a:pt x="112" y="0"/>
                </a:cubicBezTo>
                <a:cubicBezTo>
                  <a:pt x="113" y="7"/>
                  <a:pt x="113" y="7"/>
                  <a:pt x="113" y="7"/>
                </a:cubicBezTo>
                <a:cubicBezTo>
                  <a:pt x="115" y="40"/>
                  <a:pt x="115" y="40"/>
                  <a:pt x="115" y="40"/>
                </a:cubicBezTo>
                <a:cubicBezTo>
                  <a:pt x="71" y="64"/>
                  <a:pt x="42" y="98"/>
                  <a:pt x="27" y="141"/>
                </a:cubicBezTo>
                <a:cubicBezTo>
                  <a:pt x="10" y="187"/>
                  <a:pt x="10" y="244"/>
                  <a:pt x="27" y="312"/>
                </a:cubicBezTo>
                <a:cubicBezTo>
                  <a:pt x="27" y="313"/>
                  <a:pt x="27" y="313"/>
                  <a:pt x="27" y="313"/>
                </a:cubicBezTo>
                <a:cubicBezTo>
                  <a:pt x="29" y="314"/>
                  <a:pt x="29" y="314"/>
                  <a:pt x="29" y="314"/>
                </a:cubicBezTo>
                <a:cubicBezTo>
                  <a:pt x="36" y="324"/>
                  <a:pt x="40" y="335"/>
                  <a:pt x="40" y="349"/>
                </a:cubicBezTo>
                <a:cubicBezTo>
                  <a:pt x="34" y="741"/>
                  <a:pt x="34" y="741"/>
                  <a:pt x="34" y="741"/>
                </a:cubicBezTo>
                <a:cubicBezTo>
                  <a:pt x="21" y="757"/>
                  <a:pt x="15" y="785"/>
                  <a:pt x="14" y="827"/>
                </a:cubicBezTo>
                <a:cubicBezTo>
                  <a:pt x="14" y="912"/>
                  <a:pt x="14" y="912"/>
                  <a:pt x="14" y="912"/>
                </a:cubicBezTo>
                <a:cubicBezTo>
                  <a:pt x="14" y="913"/>
                  <a:pt x="14" y="913"/>
                  <a:pt x="14" y="913"/>
                </a:cubicBezTo>
                <a:cubicBezTo>
                  <a:pt x="14" y="914"/>
                  <a:pt x="14" y="914"/>
                  <a:pt x="14" y="914"/>
                </a:cubicBezTo>
                <a:cubicBezTo>
                  <a:pt x="27" y="968"/>
                  <a:pt x="56" y="997"/>
                  <a:pt x="102" y="999"/>
                </a:cubicBezTo>
                <a:cubicBezTo>
                  <a:pt x="102" y="999"/>
                  <a:pt x="102" y="999"/>
                  <a:pt x="102" y="999"/>
                </a:cubicBezTo>
                <a:cubicBezTo>
                  <a:pt x="102" y="999"/>
                  <a:pt x="102" y="999"/>
                  <a:pt x="102" y="999"/>
                </a:cubicBezTo>
                <a:cubicBezTo>
                  <a:pt x="204" y="999"/>
                  <a:pt x="204" y="999"/>
                  <a:pt x="204" y="999"/>
                </a:cubicBezTo>
                <a:cubicBezTo>
                  <a:pt x="305" y="999"/>
                  <a:pt x="305" y="999"/>
                  <a:pt x="305" y="999"/>
                </a:cubicBezTo>
                <a:cubicBezTo>
                  <a:pt x="305" y="999"/>
                  <a:pt x="305" y="999"/>
                  <a:pt x="305" y="999"/>
                </a:cubicBezTo>
                <a:cubicBezTo>
                  <a:pt x="305" y="999"/>
                  <a:pt x="305" y="999"/>
                  <a:pt x="305" y="999"/>
                </a:cubicBezTo>
                <a:cubicBezTo>
                  <a:pt x="351" y="997"/>
                  <a:pt x="380" y="968"/>
                  <a:pt x="393" y="914"/>
                </a:cubicBezTo>
                <a:cubicBezTo>
                  <a:pt x="393" y="913"/>
                  <a:pt x="393" y="913"/>
                  <a:pt x="393" y="913"/>
                </a:cubicBezTo>
                <a:cubicBezTo>
                  <a:pt x="393" y="912"/>
                  <a:pt x="393" y="912"/>
                  <a:pt x="393" y="912"/>
                </a:cubicBezTo>
                <a:cubicBezTo>
                  <a:pt x="393" y="827"/>
                  <a:pt x="393" y="827"/>
                  <a:pt x="393" y="827"/>
                </a:cubicBezTo>
                <a:cubicBezTo>
                  <a:pt x="392" y="785"/>
                  <a:pt x="386" y="757"/>
                  <a:pt x="373" y="741"/>
                </a:cubicBezTo>
                <a:cubicBezTo>
                  <a:pt x="367" y="349"/>
                  <a:pt x="367" y="349"/>
                  <a:pt x="367" y="349"/>
                </a:cubicBezTo>
                <a:cubicBezTo>
                  <a:pt x="367" y="335"/>
                  <a:pt x="370" y="324"/>
                  <a:pt x="378" y="314"/>
                </a:cubicBezTo>
                <a:cubicBezTo>
                  <a:pt x="379" y="313"/>
                  <a:pt x="379" y="313"/>
                  <a:pt x="379" y="313"/>
                </a:cubicBezTo>
                <a:cubicBezTo>
                  <a:pt x="380" y="312"/>
                  <a:pt x="380" y="312"/>
                  <a:pt x="380" y="312"/>
                </a:cubicBezTo>
                <a:cubicBezTo>
                  <a:pt x="397" y="244"/>
                  <a:pt x="397" y="187"/>
                  <a:pt x="380" y="141"/>
                </a:cubicBezTo>
                <a:cubicBezTo>
                  <a:pt x="365" y="98"/>
                  <a:pt x="335" y="64"/>
                  <a:pt x="292" y="40"/>
                </a:cubicBezTo>
                <a:cubicBezTo>
                  <a:pt x="294" y="7"/>
                  <a:pt x="294" y="7"/>
                  <a:pt x="294" y="7"/>
                </a:cubicBezTo>
                <a:cubicBezTo>
                  <a:pt x="294" y="0"/>
                  <a:pt x="294" y="0"/>
                  <a:pt x="294" y="0"/>
                </a:cubicBezTo>
                <a:close/>
              </a:path>
            </a:pathLst>
          </a:custGeom>
          <a:solidFill>
            <a:srgbClr val="000000"/>
          </a:solidFill>
          <a:ln w="9525">
            <a:noFill/>
          </a:ln>
        </p:spPr>
        <p:txBody>
          <a:bodyPr/>
          <a:p>
            <a:endParaRPr lang="zh-CN" altLang="en-US"/>
          </a:p>
        </p:txBody>
      </p:sp>
      <p:sp>
        <p:nvSpPr>
          <p:cNvPr id="16441" name="Freeform 10"/>
          <p:cNvSpPr/>
          <p:nvPr/>
        </p:nvSpPr>
        <p:spPr>
          <a:xfrm>
            <a:off x="4995863" y="2646363"/>
            <a:ext cx="1011237" cy="1868487"/>
          </a:xfrm>
          <a:custGeom>
            <a:avLst/>
            <a:gdLst/>
            <a:ahLst/>
            <a:cxnLst>
              <a:cxn ang="0">
                <a:pos x="2147483647"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365" h="675">
                <a:moveTo>
                  <a:pt x="339" y="32"/>
                </a:moveTo>
                <a:cubicBezTo>
                  <a:pt x="339" y="18"/>
                  <a:pt x="342" y="8"/>
                  <a:pt x="347" y="0"/>
                </a:cubicBezTo>
                <a:cubicBezTo>
                  <a:pt x="310" y="4"/>
                  <a:pt x="272" y="11"/>
                  <a:pt x="236" y="22"/>
                </a:cubicBezTo>
                <a:cubicBezTo>
                  <a:pt x="165" y="44"/>
                  <a:pt x="96" y="73"/>
                  <a:pt x="25" y="88"/>
                </a:cubicBezTo>
                <a:cubicBezTo>
                  <a:pt x="20" y="426"/>
                  <a:pt x="20" y="426"/>
                  <a:pt x="20" y="426"/>
                </a:cubicBezTo>
                <a:cubicBezTo>
                  <a:pt x="8" y="440"/>
                  <a:pt x="0" y="467"/>
                  <a:pt x="0" y="510"/>
                </a:cubicBezTo>
                <a:cubicBezTo>
                  <a:pt x="0" y="595"/>
                  <a:pt x="0" y="595"/>
                  <a:pt x="0" y="595"/>
                </a:cubicBezTo>
                <a:cubicBezTo>
                  <a:pt x="11" y="642"/>
                  <a:pt x="35" y="673"/>
                  <a:pt x="81" y="675"/>
                </a:cubicBezTo>
                <a:cubicBezTo>
                  <a:pt x="182" y="675"/>
                  <a:pt x="182" y="675"/>
                  <a:pt x="182" y="675"/>
                </a:cubicBezTo>
                <a:cubicBezTo>
                  <a:pt x="183" y="675"/>
                  <a:pt x="183" y="675"/>
                  <a:pt x="183" y="675"/>
                </a:cubicBezTo>
                <a:cubicBezTo>
                  <a:pt x="284" y="675"/>
                  <a:pt x="284" y="675"/>
                  <a:pt x="284" y="675"/>
                </a:cubicBezTo>
                <a:cubicBezTo>
                  <a:pt x="330" y="673"/>
                  <a:pt x="354" y="642"/>
                  <a:pt x="365" y="595"/>
                </a:cubicBezTo>
                <a:cubicBezTo>
                  <a:pt x="365" y="510"/>
                  <a:pt x="365" y="510"/>
                  <a:pt x="365" y="510"/>
                </a:cubicBezTo>
                <a:cubicBezTo>
                  <a:pt x="364" y="467"/>
                  <a:pt x="357" y="440"/>
                  <a:pt x="345" y="426"/>
                </a:cubicBezTo>
                <a:lnTo>
                  <a:pt x="339" y="32"/>
                </a:lnTo>
                <a:close/>
              </a:path>
            </a:pathLst>
          </a:custGeom>
          <a:solidFill>
            <a:srgbClr val="EBAC07"/>
          </a:solidFill>
          <a:ln w="9525">
            <a:noFill/>
          </a:ln>
        </p:spPr>
        <p:txBody>
          <a:bodyPr/>
          <a:p>
            <a:endParaRPr lang="zh-CN" altLang="en-US"/>
          </a:p>
        </p:txBody>
      </p:sp>
      <p:sp>
        <p:nvSpPr>
          <p:cNvPr id="16442" name="Freeform 11"/>
          <p:cNvSpPr>
            <a:spLocks noEditPoints="1"/>
          </p:cNvSpPr>
          <p:nvPr/>
        </p:nvSpPr>
        <p:spPr>
          <a:xfrm>
            <a:off x="6931025" y="1454150"/>
            <a:ext cx="490538" cy="277813"/>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pathLst>
              <a:path w="177" h="100">
                <a:moveTo>
                  <a:pt x="151" y="7"/>
                </a:moveTo>
                <a:cubicBezTo>
                  <a:pt x="161" y="7"/>
                  <a:pt x="170" y="16"/>
                  <a:pt x="170" y="27"/>
                </a:cubicBezTo>
                <a:cubicBezTo>
                  <a:pt x="170" y="93"/>
                  <a:pt x="170" y="93"/>
                  <a:pt x="170" y="93"/>
                </a:cubicBezTo>
                <a:cubicBezTo>
                  <a:pt x="7" y="93"/>
                  <a:pt x="7" y="93"/>
                  <a:pt x="7" y="93"/>
                </a:cubicBezTo>
                <a:cubicBezTo>
                  <a:pt x="7" y="27"/>
                  <a:pt x="7" y="27"/>
                  <a:pt x="7" y="27"/>
                </a:cubicBezTo>
                <a:cubicBezTo>
                  <a:pt x="7" y="16"/>
                  <a:pt x="16" y="7"/>
                  <a:pt x="26" y="7"/>
                </a:cubicBezTo>
                <a:cubicBezTo>
                  <a:pt x="151" y="7"/>
                  <a:pt x="151" y="7"/>
                  <a:pt x="151" y="7"/>
                </a:cubicBezTo>
                <a:moveTo>
                  <a:pt x="151" y="0"/>
                </a:moveTo>
                <a:cubicBezTo>
                  <a:pt x="26" y="0"/>
                  <a:pt x="26" y="0"/>
                  <a:pt x="26" y="0"/>
                </a:cubicBezTo>
                <a:cubicBezTo>
                  <a:pt x="12" y="0"/>
                  <a:pt x="0" y="12"/>
                  <a:pt x="0" y="27"/>
                </a:cubicBezTo>
                <a:cubicBezTo>
                  <a:pt x="0" y="93"/>
                  <a:pt x="0" y="93"/>
                  <a:pt x="0" y="93"/>
                </a:cubicBezTo>
                <a:cubicBezTo>
                  <a:pt x="0" y="100"/>
                  <a:pt x="0" y="100"/>
                  <a:pt x="0" y="100"/>
                </a:cubicBezTo>
                <a:cubicBezTo>
                  <a:pt x="7" y="100"/>
                  <a:pt x="7" y="100"/>
                  <a:pt x="7" y="100"/>
                </a:cubicBezTo>
                <a:cubicBezTo>
                  <a:pt x="170" y="100"/>
                  <a:pt x="170" y="100"/>
                  <a:pt x="170" y="100"/>
                </a:cubicBezTo>
                <a:cubicBezTo>
                  <a:pt x="177" y="100"/>
                  <a:pt x="177" y="100"/>
                  <a:pt x="177" y="100"/>
                </a:cubicBezTo>
                <a:cubicBezTo>
                  <a:pt x="177" y="93"/>
                  <a:pt x="177" y="93"/>
                  <a:pt x="177" y="93"/>
                </a:cubicBezTo>
                <a:cubicBezTo>
                  <a:pt x="177" y="27"/>
                  <a:pt x="177" y="27"/>
                  <a:pt x="177" y="27"/>
                </a:cubicBezTo>
                <a:cubicBezTo>
                  <a:pt x="177" y="12"/>
                  <a:pt x="165" y="0"/>
                  <a:pt x="151" y="0"/>
                </a:cubicBezTo>
                <a:close/>
              </a:path>
            </a:pathLst>
          </a:custGeom>
          <a:solidFill>
            <a:srgbClr val="000000"/>
          </a:solidFill>
          <a:ln w="9525">
            <a:noFill/>
          </a:ln>
        </p:spPr>
        <p:txBody>
          <a:bodyPr/>
          <a:p>
            <a:endParaRPr lang="zh-CN" altLang="en-US"/>
          </a:p>
        </p:txBody>
      </p:sp>
      <p:sp>
        <p:nvSpPr>
          <p:cNvPr id="16443" name="Freeform 12"/>
          <p:cNvSpPr>
            <a:spLocks noEditPoints="1"/>
          </p:cNvSpPr>
          <p:nvPr/>
        </p:nvSpPr>
        <p:spPr>
          <a:xfrm>
            <a:off x="6613525" y="1768475"/>
            <a:ext cx="1127125" cy="276542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pathLst>
              <a:path w="407" h="999">
                <a:moveTo>
                  <a:pt x="287" y="7"/>
                </a:moveTo>
                <a:cubicBezTo>
                  <a:pt x="285" y="44"/>
                  <a:pt x="285" y="44"/>
                  <a:pt x="285" y="44"/>
                </a:cubicBezTo>
                <a:cubicBezTo>
                  <a:pt x="370" y="90"/>
                  <a:pt x="407" y="173"/>
                  <a:pt x="373" y="310"/>
                </a:cubicBezTo>
                <a:cubicBezTo>
                  <a:pt x="365" y="319"/>
                  <a:pt x="360" y="331"/>
                  <a:pt x="360" y="349"/>
                </a:cubicBezTo>
                <a:cubicBezTo>
                  <a:pt x="366" y="743"/>
                  <a:pt x="366" y="743"/>
                  <a:pt x="366" y="743"/>
                </a:cubicBezTo>
                <a:cubicBezTo>
                  <a:pt x="378" y="757"/>
                  <a:pt x="385" y="784"/>
                  <a:pt x="386" y="827"/>
                </a:cubicBezTo>
                <a:cubicBezTo>
                  <a:pt x="386" y="912"/>
                  <a:pt x="386" y="912"/>
                  <a:pt x="386" y="912"/>
                </a:cubicBezTo>
                <a:cubicBezTo>
                  <a:pt x="375" y="959"/>
                  <a:pt x="351" y="990"/>
                  <a:pt x="305" y="992"/>
                </a:cubicBezTo>
                <a:cubicBezTo>
                  <a:pt x="204" y="992"/>
                  <a:pt x="204" y="992"/>
                  <a:pt x="204" y="992"/>
                </a:cubicBezTo>
                <a:cubicBezTo>
                  <a:pt x="102" y="992"/>
                  <a:pt x="102" y="992"/>
                  <a:pt x="102" y="992"/>
                </a:cubicBezTo>
                <a:cubicBezTo>
                  <a:pt x="56" y="990"/>
                  <a:pt x="31" y="959"/>
                  <a:pt x="21" y="912"/>
                </a:cubicBezTo>
                <a:cubicBezTo>
                  <a:pt x="21" y="827"/>
                  <a:pt x="21" y="827"/>
                  <a:pt x="21" y="827"/>
                </a:cubicBezTo>
                <a:cubicBezTo>
                  <a:pt x="21" y="784"/>
                  <a:pt x="28" y="757"/>
                  <a:pt x="41" y="743"/>
                </a:cubicBezTo>
                <a:cubicBezTo>
                  <a:pt x="47" y="349"/>
                  <a:pt x="47" y="349"/>
                  <a:pt x="47" y="349"/>
                </a:cubicBezTo>
                <a:cubicBezTo>
                  <a:pt x="47" y="331"/>
                  <a:pt x="41" y="319"/>
                  <a:pt x="34" y="310"/>
                </a:cubicBezTo>
                <a:cubicBezTo>
                  <a:pt x="0" y="173"/>
                  <a:pt x="36" y="90"/>
                  <a:pt x="122" y="44"/>
                </a:cubicBezTo>
                <a:cubicBezTo>
                  <a:pt x="120" y="7"/>
                  <a:pt x="120" y="7"/>
                  <a:pt x="120" y="7"/>
                </a:cubicBezTo>
                <a:cubicBezTo>
                  <a:pt x="204" y="7"/>
                  <a:pt x="204" y="7"/>
                  <a:pt x="204" y="7"/>
                </a:cubicBezTo>
                <a:cubicBezTo>
                  <a:pt x="203" y="7"/>
                  <a:pt x="203" y="7"/>
                  <a:pt x="203" y="7"/>
                </a:cubicBezTo>
                <a:cubicBezTo>
                  <a:pt x="287" y="7"/>
                  <a:pt x="287" y="7"/>
                  <a:pt x="287" y="7"/>
                </a:cubicBezTo>
                <a:moveTo>
                  <a:pt x="204" y="992"/>
                </a:moveTo>
                <a:cubicBezTo>
                  <a:pt x="202" y="992"/>
                  <a:pt x="202" y="992"/>
                  <a:pt x="202" y="992"/>
                </a:cubicBezTo>
                <a:cubicBezTo>
                  <a:pt x="204" y="992"/>
                  <a:pt x="204" y="992"/>
                  <a:pt x="204" y="992"/>
                </a:cubicBezTo>
                <a:moveTo>
                  <a:pt x="294" y="0"/>
                </a:moveTo>
                <a:cubicBezTo>
                  <a:pt x="287" y="0"/>
                  <a:pt x="287" y="0"/>
                  <a:pt x="287" y="0"/>
                </a:cubicBezTo>
                <a:cubicBezTo>
                  <a:pt x="204" y="0"/>
                  <a:pt x="204" y="0"/>
                  <a:pt x="204" y="0"/>
                </a:cubicBezTo>
                <a:cubicBezTo>
                  <a:pt x="120" y="0"/>
                  <a:pt x="120" y="0"/>
                  <a:pt x="120" y="0"/>
                </a:cubicBezTo>
                <a:cubicBezTo>
                  <a:pt x="112" y="0"/>
                  <a:pt x="112" y="0"/>
                  <a:pt x="112" y="0"/>
                </a:cubicBezTo>
                <a:cubicBezTo>
                  <a:pt x="113" y="7"/>
                  <a:pt x="113" y="7"/>
                  <a:pt x="113" y="7"/>
                </a:cubicBezTo>
                <a:cubicBezTo>
                  <a:pt x="115" y="40"/>
                  <a:pt x="115" y="40"/>
                  <a:pt x="115" y="40"/>
                </a:cubicBezTo>
                <a:cubicBezTo>
                  <a:pt x="71" y="64"/>
                  <a:pt x="42" y="98"/>
                  <a:pt x="26" y="141"/>
                </a:cubicBezTo>
                <a:cubicBezTo>
                  <a:pt x="10" y="187"/>
                  <a:pt x="10" y="244"/>
                  <a:pt x="27" y="312"/>
                </a:cubicBezTo>
                <a:cubicBezTo>
                  <a:pt x="27" y="313"/>
                  <a:pt x="27" y="313"/>
                  <a:pt x="27" y="313"/>
                </a:cubicBezTo>
                <a:cubicBezTo>
                  <a:pt x="28" y="314"/>
                  <a:pt x="28" y="314"/>
                  <a:pt x="28" y="314"/>
                </a:cubicBezTo>
                <a:cubicBezTo>
                  <a:pt x="36" y="324"/>
                  <a:pt x="40" y="335"/>
                  <a:pt x="40" y="349"/>
                </a:cubicBezTo>
                <a:cubicBezTo>
                  <a:pt x="34" y="741"/>
                  <a:pt x="34" y="741"/>
                  <a:pt x="34" y="741"/>
                </a:cubicBezTo>
                <a:cubicBezTo>
                  <a:pt x="21" y="757"/>
                  <a:pt x="14" y="785"/>
                  <a:pt x="14" y="827"/>
                </a:cubicBezTo>
                <a:cubicBezTo>
                  <a:pt x="14" y="912"/>
                  <a:pt x="14" y="912"/>
                  <a:pt x="14" y="912"/>
                </a:cubicBezTo>
                <a:cubicBezTo>
                  <a:pt x="14" y="913"/>
                  <a:pt x="14" y="913"/>
                  <a:pt x="14" y="913"/>
                </a:cubicBezTo>
                <a:cubicBezTo>
                  <a:pt x="14" y="914"/>
                  <a:pt x="14" y="914"/>
                  <a:pt x="14" y="914"/>
                </a:cubicBezTo>
                <a:cubicBezTo>
                  <a:pt x="26" y="968"/>
                  <a:pt x="56" y="997"/>
                  <a:pt x="102" y="999"/>
                </a:cubicBezTo>
                <a:cubicBezTo>
                  <a:pt x="102" y="999"/>
                  <a:pt x="102" y="999"/>
                  <a:pt x="102" y="999"/>
                </a:cubicBezTo>
                <a:cubicBezTo>
                  <a:pt x="102" y="999"/>
                  <a:pt x="102" y="999"/>
                  <a:pt x="102" y="999"/>
                </a:cubicBezTo>
                <a:cubicBezTo>
                  <a:pt x="204" y="999"/>
                  <a:pt x="204" y="999"/>
                  <a:pt x="204" y="999"/>
                </a:cubicBezTo>
                <a:cubicBezTo>
                  <a:pt x="305" y="999"/>
                  <a:pt x="305" y="999"/>
                  <a:pt x="305" y="999"/>
                </a:cubicBezTo>
                <a:cubicBezTo>
                  <a:pt x="305" y="999"/>
                  <a:pt x="305" y="999"/>
                  <a:pt x="305" y="999"/>
                </a:cubicBezTo>
                <a:cubicBezTo>
                  <a:pt x="305" y="999"/>
                  <a:pt x="305" y="999"/>
                  <a:pt x="305" y="999"/>
                </a:cubicBezTo>
                <a:cubicBezTo>
                  <a:pt x="351" y="997"/>
                  <a:pt x="380" y="968"/>
                  <a:pt x="393" y="914"/>
                </a:cubicBezTo>
                <a:cubicBezTo>
                  <a:pt x="393" y="913"/>
                  <a:pt x="393" y="913"/>
                  <a:pt x="393" y="913"/>
                </a:cubicBezTo>
                <a:cubicBezTo>
                  <a:pt x="393" y="912"/>
                  <a:pt x="393" y="912"/>
                  <a:pt x="393" y="912"/>
                </a:cubicBezTo>
                <a:cubicBezTo>
                  <a:pt x="393" y="827"/>
                  <a:pt x="393" y="827"/>
                  <a:pt x="393" y="827"/>
                </a:cubicBezTo>
                <a:cubicBezTo>
                  <a:pt x="392" y="785"/>
                  <a:pt x="385" y="757"/>
                  <a:pt x="373" y="741"/>
                </a:cubicBezTo>
                <a:cubicBezTo>
                  <a:pt x="367" y="349"/>
                  <a:pt x="367" y="349"/>
                  <a:pt x="367" y="349"/>
                </a:cubicBezTo>
                <a:cubicBezTo>
                  <a:pt x="367" y="335"/>
                  <a:pt x="370" y="324"/>
                  <a:pt x="378" y="314"/>
                </a:cubicBezTo>
                <a:cubicBezTo>
                  <a:pt x="379" y="313"/>
                  <a:pt x="379" y="313"/>
                  <a:pt x="379" y="313"/>
                </a:cubicBezTo>
                <a:cubicBezTo>
                  <a:pt x="380" y="312"/>
                  <a:pt x="380" y="312"/>
                  <a:pt x="380" y="312"/>
                </a:cubicBezTo>
                <a:cubicBezTo>
                  <a:pt x="396" y="244"/>
                  <a:pt x="397" y="187"/>
                  <a:pt x="380" y="141"/>
                </a:cubicBezTo>
                <a:cubicBezTo>
                  <a:pt x="365" y="98"/>
                  <a:pt x="335" y="64"/>
                  <a:pt x="292" y="40"/>
                </a:cubicBezTo>
                <a:cubicBezTo>
                  <a:pt x="294" y="7"/>
                  <a:pt x="294" y="7"/>
                  <a:pt x="294" y="7"/>
                </a:cubicBezTo>
                <a:cubicBezTo>
                  <a:pt x="294" y="0"/>
                  <a:pt x="294" y="0"/>
                  <a:pt x="294" y="0"/>
                </a:cubicBezTo>
                <a:close/>
              </a:path>
            </a:pathLst>
          </a:custGeom>
          <a:solidFill>
            <a:srgbClr val="000000"/>
          </a:solidFill>
          <a:ln w="9525">
            <a:noFill/>
          </a:ln>
        </p:spPr>
        <p:txBody>
          <a:bodyPr/>
          <a:p>
            <a:endParaRPr lang="zh-CN" altLang="en-US"/>
          </a:p>
        </p:txBody>
      </p:sp>
      <p:sp>
        <p:nvSpPr>
          <p:cNvPr id="16444" name="Freeform 13"/>
          <p:cNvSpPr/>
          <p:nvPr/>
        </p:nvSpPr>
        <p:spPr>
          <a:xfrm>
            <a:off x="6672263" y="3963988"/>
            <a:ext cx="1009650" cy="550862"/>
          </a:xfrm>
          <a:custGeom>
            <a:avLst/>
            <a:gdLst/>
            <a:ahLst/>
            <a:cxnLst>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Lst>
            <a:pathLst>
              <a:path w="365" h="199">
                <a:moveTo>
                  <a:pt x="236" y="23"/>
                </a:moveTo>
                <a:cubicBezTo>
                  <a:pt x="159" y="46"/>
                  <a:pt x="86" y="79"/>
                  <a:pt x="9" y="92"/>
                </a:cubicBezTo>
                <a:cubicBezTo>
                  <a:pt x="6" y="93"/>
                  <a:pt x="3" y="93"/>
                  <a:pt x="0" y="94"/>
                </a:cubicBezTo>
                <a:cubicBezTo>
                  <a:pt x="0" y="119"/>
                  <a:pt x="0" y="119"/>
                  <a:pt x="0" y="119"/>
                </a:cubicBezTo>
                <a:cubicBezTo>
                  <a:pt x="10" y="166"/>
                  <a:pt x="35" y="197"/>
                  <a:pt x="81" y="199"/>
                </a:cubicBezTo>
                <a:cubicBezTo>
                  <a:pt x="181" y="199"/>
                  <a:pt x="181" y="199"/>
                  <a:pt x="181" y="199"/>
                </a:cubicBezTo>
                <a:cubicBezTo>
                  <a:pt x="183" y="199"/>
                  <a:pt x="183" y="199"/>
                  <a:pt x="183" y="199"/>
                </a:cubicBezTo>
                <a:cubicBezTo>
                  <a:pt x="284" y="199"/>
                  <a:pt x="284" y="199"/>
                  <a:pt x="284" y="199"/>
                </a:cubicBezTo>
                <a:cubicBezTo>
                  <a:pt x="330" y="197"/>
                  <a:pt x="354" y="166"/>
                  <a:pt x="365" y="119"/>
                </a:cubicBezTo>
                <a:cubicBezTo>
                  <a:pt x="365" y="34"/>
                  <a:pt x="365" y="34"/>
                  <a:pt x="365" y="34"/>
                </a:cubicBezTo>
                <a:cubicBezTo>
                  <a:pt x="365" y="21"/>
                  <a:pt x="364" y="10"/>
                  <a:pt x="363" y="0"/>
                </a:cubicBezTo>
                <a:cubicBezTo>
                  <a:pt x="320" y="3"/>
                  <a:pt x="277" y="11"/>
                  <a:pt x="236" y="23"/>
                </a:cubicBezTo>
                <a:close/>
              </a:path>
            </a:pathLst>
          </a:custGeom>
          <a:solidFill>
            <a:srgbClr val="A2B932"/>
          </a:solidFill>
          <a:ln w="9525">
            <a:noFill/>
          </a:ln>
        </p:spPr>
        <p:txBody>
          <a:bodyPr/>
          <a:p>
            <a:endParaRPr lang="zh-CN" altLang="en-US"/>
          </a:p>
        </p:txBody>
      </p:sp>
      <p:sp>
        <p:nvSpPr>
          <p:cNvPr id="16445" name="Freeform 14"/>
          <p:cNvSpPr>
            <a:spLocks noEditPoints="1"/>
          </p:cNvSpPr>
          <p:nvPr/>
        </p:nvSpPr>
        <p:spPr>
          <a:xfrm>
            <a:off x="8605838" y="1454150"/>
            <a:ext cx="490537" cy="277813"/>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pathLst>
              <a:path w="177" h="100">
                <a:moveTo>
                  <a:pt x="150" y="7"/>
                </a:moveTo>
                <a:cubicBezTo>
                  <a:pt x="161" y="7"/>
                  <a:pt x="170" y="16"/>
                  <a:pt x="170" y="27"/>
                </a:cubicBezTo>
                <a:cubicBezTo>
                  <a:pt x="170" y="93"/>
                  <a:pt x="170" y="93"/>
                  <a:pt x="170" y="93"/>
                </a:cubicBezTo>
                <a:cubicBezTo>
                  <a:pt x="7" y="93"/>
                  <a:pt x="7" y="93"/>
                  <a:pt x="7" y="93"/>
                </a:cubicBezTo>
                <a:cubicBezTo>
                  <a:pt x="7" y="27"/>
                  <a:pt x="7" y="27"/>
                  <a:pt x="7" y="27"/>
                </a:cubicBezTo>
                <a:cubicBezTo>
                  <a:pt x="7" y="16"/>
                  <a:pt x="15" y="7"/>
                  <a:pt x="26" y="7"/>
                </a:cubicBezTo>
                <a:cubicBezTo>
                  <a:pt x="150" y="7"/>
                  <a:pt x="150" y="7"/>
                  <a:pt x="150" y="7"/>
                </a:cubicBezTo>
                <a:moveTo>
                  <a:pt x="150" y="0"/>
                </a:moveTo>
                <a:cubicBezTo>
                  <a:pt x="26" y="0"/>
                  <a:pt x="26" y="0"/>
                  <a:pt x="26" y="0"/>
                </a:cubicBezTo>
                <a:cubicBezTo>
                  <a:pt x="12" y="0"/>
                  <a:pt x="0" y="12"/>
                  <a:pt x="0" y="27"/>
                </a:cubicBezTo>
                <a:cubicBezTo>
                  <a:pt x="0" y="93"/>
                  <a:pt x="0" y="93"/>
                  <a:pt x="0" y="93"/>
                </a:cubicBezTo>
                <a:cubicBezTo>
                  <a:pt x="0" y="100"/>
                  <a:pt x="0" y="100"/>
                  <a:pt x="0" y="100"/>
                </a:cubicBezTo>
                <a:cubicBezTo>
                  <a:pt x="7" y="100"/>
                  <a:pt x="7" y="100"/>
                  <a:pt x="7" y="100"/>
                </a:cubicBezTo>
                <a:cubicBezTo>
                  <a:pt x="170" y="100"/>
                  <a:pt x="170" y="100"/>
                  <a:pt x="170" y="100"/>
                </a:cubicBezTo>
                <a:cubicBezTo>
                  <a:pt x="177" y="100"/>
                  <a:pt x="177" y="100"/>
                  <a:pt x="177" y="100"/>
                </a:cubicBezTo>
                <a:cubicBezTo>
                  <a:pt x="177" y="93"/>
                  <a:pt x="177" y="93"/>
                  <a:pt x="177" y="93"/>
                </a:cubicBezTo>
                <a:cubicBezTo>
                  <a:pt x="177" y="27"/>
                  <a:pt x="177" y="27"/>
                  <a:pt x="177" y="27"/>
                </a:cubicBezTo>
                <a:cubicBezTo>
                  <a:pt x="177" y="12"/>
                  <a:pt x="165" y="0"/>
                  <a:pt x="150" y="0"/>
                </a:cubicBezTo>
                <a:close/>
              </a:path>
            </a:pathLst>
          </a:custGeom>
          <a:solidFill>
            <a:srgbClr val="000000"/>
          </a:solidFill>
          <a:ln w="9525">
            <a:noFill/>
          </a:ln>
        </p:spPr>
        <p:txBody>
          <a:bodyPr/>
          <a:p>
            <a:endParaRPr lang="zh-CN" altLang="en-US"/>
          </a:p>
        </p:txBody>
      </p:sp>
      <p:sp>
        <p:nvSpPr>
          <p:cNvPr id="16446" name="Freeform 15"/>
          <p:cNvSpPr>
            <a:spLocks noEditPoints="1"/>
          </p:cNvSpPr>
          <p:nvPr/>
        </p:nvSpPr>
        <p:spPr>
          <a:xfrm>
            <a:off x="8285163" y="1768475"/>
            <a:ext cx="1130300" cy="276542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pathLst>
              <a:path w="408" h="999">
                <a:moveTo>
                  <a:pt x="288" y="7"/>
                </a:moveTo>
                <a:cubicBezTo>
                  <a:pt x="285" y="44"/>
                  <a:pt x="285" y="44"/>
                  <a:pt x="285" y="44"/>
                </a:cubicBezTo>
                <a:cubicBezTo>
                  <a:pt x="371" y="90"/>
                  <a:pt x="408" y="173"/>
                  <a:pt x="374" y="310"/>
                </a:cubicBezTo>
                <a:cubicBezTo>
                  <a:pt x="366" y="319"/>
                  <a:pt x="361" y="331"/>
                  <a:pt x="361" y="349"/>
                </a:cubicBezTo>
                <a:cubicBezTo>
                  <a:pt x="367" y="743"/>
                  <a:pt x="367" y="743"/>
                  <a:pt x="367" y="743"/>
                </a:cubicBezTo>
                <a:cubicBezTo>
                  <a:pt x="379" y="757"/>
                  <a:pt x="386" y="784"/>
                  <a:pt x="387" y="827"/>
                </a:cubicBezTo>
                <a:cubicBezTo>
                  <a:pt x="387" y="912"/>
                  <a:pt x="387" y="912"/>
                  <a:pt x="387" y="912"/>
                </a:cubicBezTo>
                <a:cubicBezTo>
                  <a:pt x="376" y="959"/>
                  <a:pt x="352" y="990"/>
                  <a:pt x="305" y="992"/>
                </a:cubicBezTo>
                <a:cubicBezTo>
                  <a:pt x="205" y="992"/>
                  <a:pt x="205" y="992"/>
                  <a:pt x="205" y="992"/>
                </a:cubicBezTo>
                <a:cubicBezTo>
                  <a:pt x="103" y="992"/>
                  <a:pt x="103" y="992"/>
                  <a:pt x="103" y="992"/>
                </a:cubicBezTo>
                <a:cubicBezTo>
                  <a:pt x="56" y="990"/>
                  <a:pt x="32" y="959"/>
                  <a:pt x="21" y="912"/>
                </a:cubicBezTo>
                <a:cubicBezTo>
                  <a:pt x="21" y="827"/>
                  <a:pt x="21" y="827"/>
                  <a:pt x="21" y="827"/>
                </a:cubicBezTo>
                <a:cubicBezTo>
                  <a:pt x="22" y="784"/>
                  <a:pt x="29" y="757"/>
                  <a:pt x="42" y="743"/>
                </a:cubicBezTo>
                <a:cubicBezTo>
                  <a:pt x="47" y="349"/>
                  <a:pt x="47" y="349"/>
                  <a:pt x="47" y="349"/>
                </a:cubicBezTo>
                <a:cubicBezTo>
                  <a:pt x="48" y="331"/>
                  <a:pt x="42" y="319"/>
                  <a:pt x="34" y="310"/>
                </a:cubicBezTo>
                <a:cubicBezTo>
                  <a:pt x="0" y="173"/>
                  <a:pt x="37" y="90"/>
                  <a:pt x="123" y="44"/>
                </a:cubicBezTo>
                <a:cubicBezTo>
                  <a:pt x="120" y="7"/>
                  <a:pt x="120" y="7"/>
                  <a:pt x="120" y="7"/>
                </a:cubicBezTo>
                <a:cubicBezTo>
                  <a:pt x="204" y="7"/>
                  <a:pt x="204" y="7"/>
                  <a:pt x="204" y="7"/>
                </a:cubicBezTo>
                <a:cubicBezTo>
                  <a:pt x="204" y="7"/>
                  <a:pt x="204" y="7"/>
                  <a:pt x="204" y="7"/>
                </a:cubicBezTo>
                <a:cubicBezTo>
                  <a:pt x="288" y="7"/>
                  <a:pt x="288" y="7"/>
                  <a:pt x="288" y="7"/>
                </a:cubicBezTo>
                <a:moveTo>
                  <a:pt x="205" y="992"/>
                </a:moveTo>
                <a:cubicBezTo>
                  <a:pt x="203" y="992"/>
                  <a:pt x="203" y="992"/>
                  <a:pt x="203" y="992"/>
                </a:cubicBezTo>
                <a:cubicBezTo>
                  <a:pt x="205" y="992"/>
                  <a:pt x="205" y="992"/>
                  <a:pt x="205" y="992"/>
                </a:cubicBezTo>
                <a:moveTo>
                  <a:pt x="295" y="0"/>
                </a:moveTo>
                <a:cubicBezTo>
                  <a:pt x="288" y="0"/>
                  <a:pt x="288" y="0"/>
                  <a:pt x="288" y="0"/>
                </a:cubicBezTo>
                <a:cubicBezTo>
                  <a:pt x="204" y="0"/>
                  <a:pt x="204" y="0"/>
                  <a:pt x="204" y="0"/>
                </a:cubicBezTo>
                <a:cubicBezTo>
                  <a:pt x="120" y="0"/>
                  <a:pt x="120" y="0"/>
                  <a:pt x="120" y="0"/>
                </a:cubicBezTo>
                <a:cubicBezTo>
                  <a:pt x="113" y="0"/>
                  <a:pt x="113" y="0"/>
                  <a:pt x="113" y="0"/>
                </a:cubicBezTo>
                <a:cubicBezTo>
                  <a:pt x="114" y="7"/>
                  <a:pt x="114" y="7"/>
                  <a:pt x="114" y="7"/>
                </a:cubicBezTo>
                <a:cubicBezTo>
                  <a:pt x="116" y="40"/>
                  <a:pt x="116" y="40"/>
                  <a:pt x="116" y="40"/>
                </a:cubicBezTo>
                <a:cubicBezTo>
                  <a:pt x="72" y="64"/>
                  <a:pt x="42" y="98"/>
                  <a:pt x="27" y="141"/>
                </a:cubicBezTo>
                <a:cubicBezTo>
                  <a:pt x="11" y="187"/>
                  <a:pt x="11" y="244"/>
                  <a:pt x="28" y="312"/>
                </a:cubicBezTo>
                <a:cubicBezTo>
                  <a:pt x="28" y="313"/>
                  <a:pt x="28" y="313"/>
                  <a:pt x="28" y="313"/>
                </a:cubicBezTo>
                <a:cubicBezTo>
                  <a:pt x="29" y="314"/>
                  <a:pt x="29" y="314"/>
                  <a:pt x="29" y="314"/>
                </a:cubicBezTo>
                <a:cubicBezTo>
                  <a:pt x="37" y="324"/>
                  <a:pt x="41" y="335"/>
                  <a:pt x="41" y="349"/>
                </a:cubicBezTo>
                <a:cubicBezTo>
                  <a:pt x="35" y="741"/>
                  <a:pt x="35" y="741"/>
                  <a:pt x="35" y="741"/>
                </a:cubicBezTo>
                <a:cubicBezTo>
                  <a:pt x="22" y="757"/>
                  <a:pt x="15" y="785"/>
                  <a:pt x="15" y="827"/>
                </a:cubicBezTo>
                <a:cubicBezTo>
                  <a:pt x="15" y="912"/>
                  <a:pt x="15" y="912"/>
                  <a:pt x="15" y="912"/>
                </a:cubicBezTo>
                <a:cubicBezTo>
                  <a:pt x="15" y="913"/>
                  <a:pt x="15" y="913"/>
                  <a:pt x="15" y="913"/>
                </a:cubicBezTo>
                <a:cubicBezTo>
                  <a:pt x="15" y="914"/>
                  <a:pt x="15" y="914"/>
                  <a:pt x="15" y="914"/>
                </a:cubicBezTo>
                <a:cubicBezTo>
                  <a:pt x="27" y="968"/>
                  <a:pt x="57" y="997"/>
                  <a:pt x="103" y="999"/>
                </a:cubicBezTo>
                <a:cubicBezTo>
                  <a:pt x="103" y="999"/>
                  <a:pt x="103" y="999"/>
                  <a:pt x="103" y="999"/>
                </a:cubicBezTo>
                <a:cubicBezTo>
                  <a:pt x="103" y="999"/>
                  <a:pt x="103" y="999"/>
                  <a:pt x="103" y="999"/>
                </a:cubicBezTo>
                <a:cubicBezTo>
                  <a:pt x="205" y="999"/>
                  <a:pt x="205" y="999"/>
                  <a:pt x="205" y="999"/>
                </a:cubicBezTo>
                <a:cubicBezTo>
                  <a:pt x="305" y="999"/>
                  <a:pt x="305" y="999"/>
                  <a:pt x="305" y="999"/>
                </a:cubicBezTo>
                <a:cubicBezTo>
                  <a:pt x="306" y="999"/>
                  <a:pt x="306" y="999"/>
                  <a:pt x="306" y="999"/>
                </a:cubicBezTo>
                <a:cubicBezTo>
                  <a:pt x="306" y="999"/>
                  <a:pt x="306" y="999"/>
                  <a:pt x="306" y="999"/>
                </a:cubicBezTo>
                <a:cubicBezTo>
                  <a:pt x="351" y="997"/>
                  <a:pt x="381" y="968"/>
                  <a:pt x="393" y="914"/>
                </a:cubicBezTo>
                <a:cubicBezTo>
                  <a:pt x="394" y="913"/>
                  <a:pt x="394" y="913"/>
                  <a:pt x="394" y="913"/>
                </a:cubicBezTo>
                <a:cubicBezTo>
                  <a:pt x="394" y="912"/>
                  <a:pt x="394" y="912"/>
                  <a:pt x="394" y="912"/>
                </a:cubicBezTo>
                <a:cubicBezTo>
                  <a:pt x="394" y="827"/>
                  <a:pt x="394" y="827"/>
                  <a:pt x="394" y="827"/>
                </a:cubicBezTo>
                <a:cubicBezTo>
                  <a:pt x="393" y="785"/>
                  <a:pt x="386" y="757"/>
                  <a:pt x="373" y="741"/>
                </a:cubicBezTo>
                <a:cubicBezTo>
                  <a:pt x="368" y="349"/>
                  <a:pt x="368" y="349"/>
                  <a:pt x="368" y="349"/>
                </a:cubicBezTo>
                <a:cubicBezTo>
                  <a:pt x="368" y="335"/>
                  <a:pt x="371" y="324"/>
                  <a:pt x="379" y="314"/>
                </a:cubicBezTo>
                <a:cubicBezTo>
                  <a:pt x="380" y="313"/>
                  <a:pt x="380" y="313"/>
                  <a:pt x="380" y="313"/>
                </a:cubicBezTo>
                <a:cubicBezTo>
                  <a:pt x="380" y="312"/>
                  <a:pt x="380" y="312"/>
                  <a:pt x="380" y="312"/>
                </a:cubicBezTo>
                <a:cubicBezTo>
                  <a:pt x="397" y="244"/>
                  <a:pt x="397" y="187"/>
                  <a:pt x="381" y="141"/>
                </a:cubicBezTo>
                <a:cubicBezTo>
                  <a:pt x="366" y="98"/>
                  <a:pt x="336" y="64"/>
                  <a:pt x="293" y="40"/>
                </a:cubicBezTo>
                <a:cubicBezTo>
                  <a:pt x="295" y="7"/>
                  <a:pt x="295" y="7"/>
                  <a:pt x="295" y="7"/>
                </a:cubicBezTo>
                <a:cubicBezTo>
                  <a:pt x="295" y="0"/>
                  <a:pt x="295" y="0"/>
                  <a:pt x="295" y="0"/>
                </a:cubicBezTo>
                <a:close/>
              </a:path>
            </a:pathLst>
          </a:custGeom>
          <a:solidFill>
            <a:srgbClr val="000000"/>
          </a:solidFill>
          <a:ln w="9525">
            <a:noFill/>
          </a:ln>
        </p:spPr>
        <p:txBody>
          <a:bodyPr/>
          <a:p>
            <a:endParaRPr lang="zh-CN" altLang="en-US"/>
          </a:p>
        </p:txBody>
      </p:sp>
      <p:sp>
        <p:nvSpPr>
          <p:cNvPr id="16447" name="Freeform 16"/>
          <p:cNvSpPr/>
          <p:nvPr/>
        </p:nvSpPr>
        <p:spPr>
          <a:xfrm>
            <a:off x="8337550" y="2003425"/>
            <a:ext cx="1054100" cy="2511425"/>
          </a:xfrm>
          <a:custGeom>
            <a:avLst/>
            <a:gdLst/>
            <a:ahLst/>
            <a:cxnLst>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380" h="907">
                <a:moveTo>
                  <a:pt x="342" y="264"/>
                </a:moveTo>
                <a:cubicBezTo>
                  <a:pt x="342" y="246"/>
                  <a:pt x="347" y="234"/>
                  <a:pt x="355" y="225"/>
                </a:cubicBezTo>
                <a:cubicBezTo>
                  <a:pt x="380" y="122"/>
                  <a:pt x="366" y="49"/>
                  <a:pt x="320" y="0"/>
                </a:cubicBezTo>
                <a:cubicBezTo>
                  <a:pt x="293" y="4"/>
                  <a:pt x="265" y="10"/>
                  <a:pt x="238" y="18"/>
                </a:cubicBezTo>
                <a:cubicBezTo>
                  <a:pt x="162" y="41"/>
                  <a:pt x="89" y="73"/>
                  <a:pt x="12" y="87"/>
                </a:cubicBezTo>
                <a:cubicBezTo>
                  <a:pt x="10" y="87"/>
                  <a:pt x="9" y="87"/>
                  <a:pt x="7" y="88"/>
                </a:cubicBezTo>
                <a:cubicBezTo>
                  <a:pt x="0" y="126"/>
                  <a:pt x="2" y="171"/>
                  <a:pt x="15" y="225"/>
                </a:cubicBezTo>
                <a:cubicBezTo>
                  <a:pt x="23" y="234"/>
                  <a:pt x="29" y="246"/>
                  <a:pt x="28" y="264"/>
                </a:cubicBezTo>
                <a:cubicBezTo>
                  <a:pt x="23" y="658"/>
                  <a:pt x="23" y="658"/>
                  <a:pt x="23" y="658"/>
                </a:cubicBezTo>
                <a:cubicBezTo>
                  <a:pt x="10" y="672"/>
                  <a:pt x="3" y="699"/>
                  <a:pt x="2" y="742"/>
                </a:cubicBezTo>
                <a:cubicBezTo>
                  <a:pt x="2" y="827"/>
                  <a:pt x="2" y="827"/>
                  <a:pt x="2" y="827"/>
                </a:cubicBezTo>
                <a:cubicBezTo>
                  <a:pt x="13" y="874"/>
                  <a:pt x="37" y="905"/>
                  <a:pt x="84" y="907"/>
                </a:cubicBezTo>
                <a:cubicBezTo>
                  <a:pt x="184" y="907"/>
                  <a:pt x="184" y="907"/>
                  <a:pt x="184" y="907"/>
                </a:cubicBezTo>
                <a:cubicBezTo>
                  <a:pt x="186" y="907"/>
                  <a:pt x="186" y="907"/>
                  <a:pt x="186" y="907"/>
                </a:cubicBezTo>
                <a:cubicBezTo>
                  <a:pt x="286" y="907"/>
                  <a:pt x="286" y="907"/>
                  <a:pt x="286" y="907"/>
                </a:cubicBezTo>
                <a:cubicBezTo>
                  <a:pt x="333" y="905"/>
                  <a:pt x="357" y="874"/>
                  <a:pt x="368" y="827"/>
                </a:cubicBezTo>
                <a:cubicBezTo>
                  <a:pt x="368" y="742"/>
                  <a:pt x="368" y="742"/>
                  <a:pt x="368" y="742"/>
                </a:cubicBezTo>
                <a:cubicBezTo>
                  <a:pt x="367" y="699"/>
                  <a:pt x="360" y="672"/>
                  <a:pt x="348" y="658"/>
                </a:cubicBezTo>
                <a:lnTo>
                  <a:pt x="342" y="264"/>
                </a:lnTo>
                <a:close/>
              </a:path>
            </a:pathLst>
          </a:custGeom>
          <a:solidFill>
            <a:srgbClr val="4C6062"/>
          </a:solidFill>
          <a:ln w="9525">
            <a:noFill/>
          </a:ln>
        </p:spPr>
        <p:txBody>
          <a:bodyPr/>
          <a:p>
            <a:endParaRPr lang="zh-CN" altLang="en-US"/>
          </a:p>
        </p:txBody>
      </p:sp>
      <p:sp>
        <p:nvSpPr>
          <p:cNvPr id="16448" name="Freeform 17"/>
          <p:cNvSpPr/>
          <p:nvPr/>
        </p:nvSpPr>
        <p:spPr>
          <a:xfrm>
            <a:off x="2771775" y="1403350"/>
            <a:ext cx="203200" cy="3074988"/>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0" y="2147483647"/>
              </a:cxn>
              <a:cxn ang="0">
                <a:pos x="0" y="2147483647"/>
              </a:cxn>
              <a:cxn ang="0">
                <a:pos x="0" y="2147483647"/>
              </a:cxn>
              <a:cxn ang="0">
                <a:pos x="0" y="2147483647"/>
              </a:cxn>
              <a:cxn ang="0">
                <a:pos x="0" y="2147483647"/>
              </a:cxn>
              <a:cxn ang="0">
                <a:pos x="0" y="2147483647"/>
              </a:cxn>
              <a:cxn ang="0">
                <a:pos x="0" y="2147483647"/>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73" h="1111">
                <a:moveTo>
                  <a:pt x="70" y="271"/>
                </a:moveTo>
                <a:cubicBezTo>
                  <a:pt x="72" y="271"/>
                  <a:pt x="73" y="269"/>
                  <a:pt x="73" y="268"/>
                </a:cubicBezTo>
                <a:cubicBezTo>
                  <a:pt x="73" y="266"/>
                  <a:pt x="72" y="265"/>
                  <a:pt x="70" y="265"/>
                </a:cubicBezTo>
                <a:cubicBezTo>
                  <a:pt x="6" y="265"/>
                  <a:pt x="6" y="265"/>
                  <a:pt x="6" y="265"/>
                </a:cubicBezTo>
                <a:cubicBezTo>
                  <a:pt x="6" y="119"/>
                  <a:pt x="6" y="119"/>
                  <a:pt x="6" y="119"/>
                </a:cubicBezTo>
                <a:cubicBezTo>
                  <a:pt x="30" y="119"/>
                  <a:pt x="30" y="119"/>
                  <a:pt x="30" y="119"/>
                </a:cubicBezTo>
                <a:cubicBezTo>
                  <a:pt x="31" y="119"/>
                  <a:pt x="32" y="118"/>
                  <a:pt x="32" y="116"/>
                </a:cubicBezTo>
                <a:cubicBezTo>
                  <a:pt x="32" y="114"/>
                  <a:pt x="31" y="113"/>
                  <a:pt x="30" y="113"/>
                </a:cubicBezTo>
                <a:cubicBezTo>
                  <a:pt x="6" y="113"/>
                  <a:pt x="6" y="113"/>
                  <a:pt x="6" y="113"/>
                </a:cubicBezTo>
                <a:cubicBezTo>
                  <a:pt x="6" y="6"/>
                  <a:pt x="6" y="6"/>
                  <a:pt x="6" y="6"/>
                </a:cubicBezTo>
                <a:cubicBezTo>
                  <a:pt x="70" y="6"/>
                  <a:pt x="70" y="6"/>
                  <a:pt x="70" y="6"/>
                </a:cubicBezTo>
                <a:cubicBezTo>
                  <a:pt x="72" y="6"/>
                  <a:pt x="73" y="5"/>
                  <a:pt x="73" y="3"/>
                </a:cubicBezTo>
                <a:cubicBezTo>
                  <a:pt x="73" y="2"/>
                  <a:pt x="72" y="0"/>
                  <a:pt x="70" y="0"/>
                </a:cubicBezTo>
                <a:cubicBezTo>
                  <a:pt x="3" y="0"/>
                  <a:pt x="3" y="0"/>
                  <a:pt x="3" y="0"/>
                </a:cubicBezTo>
                <a:cubicBezTo>
                  <a:pt x="1" y="0"/>
                  <a:pt x="0" y="2"/>
                  <a:pt x="0" y="3"/>
                </a:cubicBezTo>
                <a:cubicBezTo>
                  <a:pt x="0" y="268"/>
                  <a:pt x="0" y="268"/>
                  <a:pt x="0" y="268"/>
                </a:cubicBezTo>
                <a:cubicBezTo>
                  <a:pt x="0" y="268"/>
                  <a:pt x="0" y="268"/>
                  <a:pt x="0" y="268"/>
                </a:cubicBezTo>
                <a:cubicBezTo>
                  <a:pt x="0" y="268"/>
                  <a:pt x="0" y="268"/>
                  <a:pt x="0" y="268"/>
                </a:cubicBezTo>
                <a:cubicBezTo>
                  <a:pt x="0" y="556"/>
                  <a:pt x="0" y="556"/>
                  <a:pt x="0" y="556"/>
                </a:cubicBezTo>
                <a:cubicBezTo>
                  <a:pt x="0" y="556"/>
                  <a:pt x="0" y="556"/>
                  <a:pt x="0" y="556"/>
                </a:cubicBezTo>
                <a:cubicBezTo>
                  <a:pt x="0" y="556"/>
                  <a:pt x="0" y="556"/>
                  <a:pt x="0" y="556"/>
                </a:cubicBezTo>
                <a:cubicBezTo>
                  <a:pt x="0" y="851"/>
                  <a:pt x="0" y="851"/>
                  <a:pt x="0" y="851"/>
                </a:cubicBezTo>
                <a:cubicBezTo>
                  <a:pt x="0" y="851"/>
                  <a:pt x="0" y="851"/>
                  <a:pt x="0" y="851"/>
                </a:cubicBezTo>
                <a:cubicBezTo>
                  <a:pt x="0" y="851"/>
                  <a:pt x="0" y="851"/>
                  <a:pt x="0" y="851"/>
                </a:cubicBezTo>
                <a:cubicBezTo>
                  <a:pt x="0" y="1108"/>
                  <a:pt x="0" y="1108"/>
                  <a:pt x="0" y="1108"/>
                </a:cubicBezTo>
                <a:cubicBezTo>
                  <a:pt x="0" y="1109"/>
                  <a:pt x="0" y="1110"/>
                  <a:pt x="1" y="1110"/>
                </a:cubicBezTo>
                <a:cubicBezTo>
                  <a:pt x="2" y="1111"/>
                  <a:pt x="2" y="1111"/>
                  <a:pt x="3" y="1111"/>
                </a:cubicBezTo>
                <a:cubicBezTo>
                  <a:pt x="70" y="1111"/>
                  <a:pt x="70" y="1111"/>
                  <a:pt x="70" y="1111"/>
                </a:cubicBezTo>
                <a:cubicBezTo>
                  <a:pt x="72" y="1111"/>
                  <a:pt x="73" y="1110"/>
                  <a:pt x="73" y="1108"/>
                </a:cubicBezTo>
                <a:cubicBezTo>
                  <a:pt x="73" y="1106"/>
                  <a:pt x="72" y="1105"/>
                  <a:pt x="70" y="1105"/>
                </a:cubicBezTo>
                <a:cubicBezTo>
                  <a:pt x="6" y="1105"/>
                  <a:pt x="6" y="1105"/>
                  <a:pt x="6" y="1105"/>
                </a:cubicBezTo>
                <a:cubicBezTo>
                  <a:pt x="6" y="1002"/>
                  <a:pt x="6" y="1002"/>
                  <a:pt x="6" y="1002"/>
                </a:cubicBezTo>
                <a:cubicBezTo>
                  <a:pt x="30" y="1002"/>
                  <a:pt x="30" y="1002"/>
                  <a:pt x="30" y="1002"/>
                </a:cubicBezTo>
                <a:cubicBezTo>
                  <a:pt x="31" y="1002"/>
                  <a:pt x="32" y="1001"/>
                  <a:pt x="32" y="999"/>
                </a:cubicBezTo>
                <a:cubicBezTo>
                  <a:pt x="32" y="998"/>
                  <a:pt x="31" y="996"/>
                  <a:pt x="30" y="996"/>
                </a:cubicBezTo>
                <a:cubicBezTo>
                  <a:pt x="6" y="996"/>
                  <a:pt x="6" y="996"/>
                  <a:pt x="6" y="996"/>
                </a:cubicBezTo>
                <a:cubicBezTo>
                  <a:pt x="6" y="854"/>
                  <a:pt x="6" y="854"/>
                  <a:pt x="6" y="854"/>
                </a:cubicBezTo>
                <a:cubicBezTo>
                  <a:pt x="70" y="854"/>
                  <a:pt x="70" y="854"/>
                  <a:pt x="70" y="854"/>
                </a:cubicBezTo>
                <a:cubicBezTo>
                  <a:pt x="72" y="854"/>
                  <a:pt x="73" y="852"/>
                  <a:pt x="73" y="851"/>
                </a:cubicBezTo>
                <a:cubicBezTo>
                  <a:pt x="73" y="849"/>
                  <a:pt x="72" y="848"/>
                  <a:pt x="70" y="848"/>
                </a:cubicBezTo>
                <a:cubicBezTo>
                  <a:pt x="6" y="848"/>
                  <a:pt x="6" y="848"/>
                  <a:pt x="6" y="848"/>
                </a:cubicBezTo>
                <a:cubicBezTo>
                  <a:pt x="6" y="702"/>
                  <a:pt x="6" y="702"/>
                  <a:pt x="6" y="702"/>
                </a:cubicBezTo>
                <a:cubicBezTo>
                  <a:pt x="30" y="702"/>
                  <a:pt x="30" y="702"/>
                  <a:pt x="30" y="702"/>
                </a:cubicBezTo>
                <a:cubicBezTo>
                  <a:pt x="31" y="702"/>
                  <a:pt x="32" y="701"/>
                  <a:pt x="32" y="699"/>
                </a:cubicBezTo>
                <a:cubicBezTo>
                  <a:pt x="32" y="697"/>
                  <a:pt x="31" y="696"/>
                  <a:pt x="30" y="696"/>
                </a:cubicBezTo>
                <a:cubicBezTo>
                  <a:pt x="6" y="696"/>
                  <a:pt x="6" y="696"/>
                  <a:pt x="6" y="696"/>
                </a:cubicBezTo>
                <a:cubicBezTo>
                  <a:pt x="6" y="558"/>
                  <a:pt x="6" y="558"/>
                  <a:pt x="6" y="558"/>
                </a:cubicBezTo>
                <a:cubicBezTo>
                  <a:pt x="70" y="558"/>
                  <a:pt x="70" y="558"/>
                  <a:pt x="70" y="558"/>
                </a:cubicBezTo>
                <a:cubicBezTo>
                  <a:pt x="72" y="558"/>
                  <a:pt x="73" y="557"/>
                  <a:pt x="73" y="556"/>
                </a:cubicBezTo>
                <a:cubicBezTo>
                  <a:pt x="73" y="554"/>
                  <a:pt x="72" y="553"/>
                  <a:pt x="70" y="553"/>
                </a:cubicBezTo>
                <a:cubicBezTo>
                  <a:pt x="6" y="553"/>
                  <a:pt x="6" y="553"/>
                  <a:pt x="6" y="553"/>
                </a:cubicBezTo>
                <a:cubicBezTo>
                  <a:pt x="6" y="407"/>
                  <a:pt x="6" y="407"/>
                  <a:pt x="6" y="407"/>
                </a:cubicBezTo>
                <a:cubicBezTo>
                  <a:pt x="30" y="407"/>
                  <a:pt x="30" y="407"/>
                  <a:pt x="30" y="407"/>
                </a:cubicBezTo>
                <a:cubicBezTo>
                  <a:pt x="31" y="407"/>
                  <a:pt x="32" y="405"/>
                  <a:pt x="32" y="404"/>
                </a:cubicBezTo>
                <a:cubicBezTo>
                  <a:pt x="32" y="402"/>
                  <a:pt x="31" y="401"/>
                  <a:pt x="30" y="401"/>
                </a:cubicBezTo>
                <a:cubicBezTo>
                  <a:pt x="6" y="401"/>
                  <a:pt x="6" y="401"/>
                  <a:pt x="6" y="401"/>
                </a:cubicBezTo>
                <a:cubicBezTo>
                  <a:pt x="6" y="271"/>
                  <a:pt x="6" y="271"/>
                  <a:pt x="6" y="271"/>
                </a:cubicBezTo>
                <a:lnTo>
                  <a:pt x="70" y="271"/>
                </a:lnTo>
                <a:close/>
              </a:path>
            </a:pathLst>
          </a:custGeom>
          <a:solidFill>
            <a:srgbClr val="000000"/>
          </a:solidFill>
          <a:ln w="9525">
            <a:noFill/>
          </a:ln>
        </p:spPr>
        <p:txBody>
          <a:bodyPr/>
          <a:p>
            <a:endParaRPr lang="zh-CN" altLang="en-US"/>
          </a:p>
        </p:txBody>
      </p:sp>
      <p:sp>
        <p:nvSpPr>
          <p:cNvPr id="16449" name="TextBox 682"/>
          <p:cNvSpPr/>
          <p:nvPr/>
        </p:nvSpPr>
        <p:spPr>
          <a:xfrm>
            <a:off x="3440113" y="3762375"/>
            <a:ext cx="771525" cy="420688"/>
          </a:xfrm>
          <a:prstGeom prst="rect">
            <a:avLst/>
          </a:prstGeom>
          <a:noFill/>
          <a:ln w="9525">
            <a:noFill/>
          </a:ln>
        </p:spPr>
        <p:txBody>
          <a:bodyPr wrap="none" anchor="t">
            <a:spAutoFit/>
          </a:bodyPr>
          <a:p>
            <a:pPr algn="ctr"/>
            <a:r>
              <a:rPr lang="en-US" altLang="zh-CN"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36%</a:t>
            </a:r>
            <a:endPar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450" name="TextBox 682"/>
          <p:cNvSpPr/>
          <p:nvPr/>
        </p:nvSpPr>
        <p:spPr>
          <a:xfrm>
            <a:off x="5118100" y="3328988"/>
            <a:ext cx="771525" cy="419100"/>
          </a:xfrm>
          <a:prstGeom prst="rect">
            <a:avLst/>
          </a:prstGeom>
          <a:noFill/>
          <a:ln w="9525">
            <a:noFill/>
          </a:ln>
        </p:spPr>
        <p:txBody>
          <a:bodyPr wrap="none" anchor="t">
            <a:spAutoFit/>
          </a:bodyPr>
          <a:p>
            <a:pPr algn="ctr"/>
            <a:r>
              <a:rPr lang="en-US" altLang="zh-CN"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64%</a:t>
            </a:r>
            <a:endPar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451" name="TextBox 682"/>
          <p:cNvSpPr/>
          <p:nvPr/>
        </p:nvSpPr>
        <p:spPr>
          <a:xfrm>
            <a:off x="6791325" y="4098925"/>
            <a:ext cx="771525" cy="419100"/>
          </a:xfrm>
          <a:prstGeom prst="rect">
            <a:avLst/>
          </a:prstGeom>
          <a:noFill/>
          <a:ln w="9525">
            <a:noFill/>
          </a:ln>
        </p:spPr>
        <p:txBody>
          <a:bodyPr wrap="none" anchor="t">
            <a:spAutoFit/>
          </a:bodyPr>
          <a:p>
            <a:pPr algn="ctr"/>
            <a:r>
              <a:rPr lang="en-US" altLang="zh-CN"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12%</a:t>
            </a:r>
            <a:endPar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452" name="TextBox 682"/>
          <p:cNvSpPr/>
          <p:nvPr/>
        </p:nvSpPr>
        <p:spPr>
          <a:xfrm>
            <a:off x="8478838" y="2914650"/>
            <a:ext cx="771525" cy="419100"/>
          </a:xfrm>
          <a:prstGeom prst="rect">
            <a:avLst/>
          </a:prstGeom>
          <a:noFill/>
          <a:ln w="9525">
            <a:noFill/>
          </a:ln>
        </p:spPr>
        <p:txBody>
          <a:bodyPr wrap="none" anchor="t">
            <a:spAutoFit/>
          </a:bodyPr>
          <a:p>
            <a:pPr algn="ctr"/>
            <a:r>
              <a:rPr lang="en-US" altLang="zh-CN"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92%</a:t>
            </a:r>
            <a:endPar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453" name="TextBox 66"/>
          <p:cNvSpPr/>
          <p:nvPr/>
        </p:nvSpPr>
        <p:spPr>
          <a:xfrm>
            <a:off x="3227388" y="4657725"/>
            <a:ext cx="1182687" cy="344488"/>
          </a:xfrm>
          <a:prstGeom prst="rect">
            <a:avLst/>
          </a:prstGeom>
          <a:noFill/>
          <a:ln w="9525">
            <a:noFill/>
          </a:ln>
        </p:spPr>
        <p:txBody>
          <a:bodyPr wrap="none" anchor="t">
            <a:spAutoFit/>
          </a:bodyPr>
          <a:p>
            <a:pPr algn="ctr"/>
            <a:r>
              <a:rPr lang="zh-CN" altLang="en-US" sz="1600" dirty="0">
                <a:solidFill>
                  <a:srgbClr val="F83003"/>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latin typeface="Arial" panose="020B0604020202020204" pitchFamily="34" charset="0"/>
              <a:ea typeface="宋体" panose="02010600030101010101" pitchFamily="2" charset="-122"/>
            </a:endParaRPr>
          </a:p>
        </p:txBody>
      </p:sp>
      <p:sp>
        <p:nvSpPr>
          <p:cNvPr id="16454" name="TextBox 68"/>
          <p:cNvSpPr/>
          <p:nvPr/>
        </p:nvSpPr>
        <p:spPr>
          <a:xfrm>
            <a:off x="4908550" y="4657725"/>
            <a:ext cx="1181100" cy="344488"/>
          </a:xfrm>
          <a:prstGeom prst="rect">
            <a:avLst/>
          </a:prstGeom>
          <a:noFill/>
          <a:ln w="9525">
            <a:noFill/>
          </a:ln>
        </p:spPr>
        <p:txBody>
          <a:bodyPr wrap="none" anchor="t">
            <a:spAutoFit/>
          </a:bodyPr>
          <a:p>
            <a:pPr algn="ctr"/>
            <a:r>
              <a:rPr lang="zh-CN" altLang="en-US" sz="1600" dirty="0">
                <a:solidFill>
                  <a:srgbClr val="EBAC07"/>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latin typeface="Arial" panose="020B0604020202020204" pitchFamily="34" charset="0"/>
              <a:ea typeface="宋体" panose="02010600030101010101" pitchFamily="2" charset="-122"/>
            </a:endParaRPr>
          </a:p>
        </p:txBody>
      </p:sp>
      <p:sp>
        <p:nvSpPr>
          <p:cNvPr id="16455" name="TextBox 69"/>
          <p:cNvSpPr/>
          <p:nvPr/>
        </p:nvSpPr>
        <p:spPr>
          <a:xfrm>
            <a:off x="6588125" y="4657725"/>
            <a:ext cx="1182688" cy="344488"/>
          </a:xfrm>
          <a:prstGeom prst="rect">
            <a:avLst/>
          </a:prstGeom>
          <a:noFill/>
          <a:ln w="9525">
            <a:noFill/>
          </a:ln>
        </p:spPr>
        <p:txBody>
          <a:bodyPr wrap="none" anchor="t">
            <a:spAutoFit/>
          </a:bodyPr>
          <a:p>
            <a:pPr algn="ctr"/>
            <a:r>
              <a:rPr lang="zh-CN" altLang="en-US" sz="1600" dirty="0">
                <a:solidFill>
                  <a:srgbClr val="8BC925"/>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latin typeface="Arial" panose="020B0604020202020204" pitchFamily="34" charset="0"/>
              <a:ea typeface="宋体" panose="02010600030101010101" pitchFamily="2" charset="-122"/>
            </a:endParaRPr>
          </a:p>
        </p:txBody>
      </p:sp>
      <p:sp>
        <p:nvSpPr>
          <p:cNvPr id="16456" name="TextBox 70"/>
          <p:cNvSpPr/>
          <p:nvPr/>
        </p:nvSpPr>
        <p:spPr>
          <a:xfrm>
            <a:off x="8267700" y="4657725"/>
            <a:ext cx="1182688" cy="344488"/>
          </a:xfrm>
          <a:prstGeom prst="rect">
            <a:avLst/>
          </a:prstGeom>
          <a:noFill/>
          <a:ln w="9525">
            <a:noFill/>
          </a:ln>
        </p:spPr>
        <p:txBody>
          <a:bodyPr wrap="none" anchor="t">
            <a:spAutoFit/>
          </a:bodyPr>
          <a:p>
            <a:pPr algn="ctr"/>
            <a:r>
              <a:rPr lang="zh-CN" altLang="en-US" sz="1600" dirty="0">
                <a:solidFill>
                  <a:srgbClr val="284848"/>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latin typeface="Arial" panose="020B0604020202020204" pitchFamily="34" charset="0"/>
              <a:ea typeface="宋体" panose="02010600030101010101" pitchFamily="2" charset="-122"/>
            </a:endParaRPr>
          </a:p>
        </p:txBody>
      </p:sp>
      <p:sp>
        <p:nvSpPr>
          <p:cNvPr id="16457" name="矩形 29"/>
          <p:cNvSpPr/>
          <p:nvPr/>
        </p:nvSpPr>
        <p:spPr>
          <a:xfrm>
            <a:off x="2509838" y="5222875"/>
            <a:ext cx="7523162" cy="460375"/>
          </a:xfrm>
          <a:prstGeom prst="rect">
            <a:avLst/>
          </a:prstGeom>
          <a:noFill/>
          <a:ln w="9525">
            <a:noFill/>
          </a:ln>
        </p:spPr>
        <p:txBody>
          <a:bodyPr anchor="t">
            <a:spAutoFit/>
          </a:bodyPr>
          <a:p>
            <a:pPr algn="just"/>
            <a:r>
              <a:rPr lang="zh-CN" sz="12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a:t>
            </a:r>
            <a:endParaRPr lang="zh-CN" sz="12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6437"/>
                                        </p:tgtEl>
                                        <p:attrNameLst>
                                          <p:attrName>style.visibility</p:attrName>
                                        </p:attrNameLst>
                                      </p:cBhvr>
                                      <p:to>
                                        <p:strVal val="visible"/>
                                      </p:to>
                                    </p:set>
                                    <p:anim calcmode="lin" valueType="num">
                                      <p:cBhvr>
                                        <p:cTn id="7" dur="500"/>
                                        <p:tgtEl>
                                          <p:spTgt spid="16437"/>
                                        </p:tgtEl>
                                        <p:attrNameLst>
                                          <p:attrName>ppt_y</p:attrName>
                                        </p:attrNameLst>
                                      </p:cBhvr>
                                      <p:tavLst>
                                        <p:tav tm="0">
                                          <p:val>
                                            <p:strVal val="#ppt_y+#ppt_h*1.125000"/>
                                          </p:val>
                                        </p:tav>
                                        <p:tav tm="100000">
                                          <p:val>
                                            <p:strVal val="#ppt_y"/>
                                          </p:val>
                                        </p:tav>
                                      </p:tavLst>
                                    </p:anim>
                                    <p:animEffect filter="wipe(up)">
                                      <p:cBhvr>
                                        <p:cTn id="8" dur="500"/>
                                        <p:tgtEl>
                                          <p:spTgt spid="16437"/>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16440"/>
                                        </p:tgtEl>
                                        <p:attrNameLst>
                                          <p:attrName>style.visibility</p:attrName>
                                        </p:attrNameLst>
                                      </p:cBhvr>
                                      <p:to>
                                        <p:strVal val="visible"/>
                                      </p:to>
                                    </p:set>
                                    <p:anim calcmode="lin" valueType="num">
                                      <p:cBhvr>
                                        <p:cTn id="12" dur="500"/>
                                        <p:tgtEl>
                                          <p:spTgt spid="16440"/>
                                        </p:tgtEl>
                                        <p:attrNameLst>
                                          <p:attrName>ppt_y</p:attrName>
                                        </p:attrNameLst>
                                      </p:cBhvr>
                                      <p:tavLst>
                                        <p:tav tm="0">
                                          <p:val>
                                            <p:strVal val="#ppt_y+#ppt_h*1.125000"/>
                                          </p:val>
                                        </p:tav>
                                        <p:tav tm="100000">
                                          <p:val>
                                            <p:strVal val="#ppt_y"/>
                                          </p:val>
                                        </p:tav>
                                      </p:tavLst>
                                    </p:anim>
                                    <p:animEffect filter="wipe(up)">
                                      <p:cBhvr>
                                        <p:cTn id="13" dur="500"/>
                                        <p:tgtEl>
                                          <p:spTgt spid="16440"/>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16443"/>
                                        </p:tgtEl>
                                        <p:attrNameLst>
                                          <p:attrName>style.visibility</p:attrName>
                                        </p:attrNameLst>
                                      </p:cBhvr>
                                      <p:to>
                                        <p:strVal val="visible"/>
                                      </p:to>
                                    </p:set>
                                    <p:anim calcmode="lin" valueType="num">
                                      <p:cBhvr>
                                        <p:cTn id="17" dur="500"/>
                                        <p:tgtEl>
                                          <p:spTgt spid="16443"/>
                                        </p:tgtEl>
                                        <p:attrNameLst>
                                          <p:attrName>ppt_y</p:attrName>
                                        </p:attrNameLst>
                                      </p:cBhvr>
                                      <p:tavLst>
                                        <p:tav tm="0">
                                          <p:val>
                                            <p:strVal val="#ppt_y+#ppt_h*1.125000"/>
                                          </p:val>
                                        </p:tav>
                                        <p:tav tm="100000">
                                          <p:val>
                                            <p:strVal val="#ppt_y"/>
                                          </p:val>
                                        </p:tav>
                                      </p:tavLst>
                                    </p:anim>
                                    <p:animEffect filter="wipe(up)">
                                      <p:cBhvr>
                                        <p:cTn id="18" dur="500"/>
                                        <p:tgtEl>
                                          <p:spTgt spid="16443"/>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16446"/>
                                        </p:tgtEl>
                                        <p:attrNameLst>
                                          <p:attrName>style.visibility</p:attrName>
                                        </p:attrNameLst>
                                      </p:cBhvr>
                                      <p:to>
                                        <p:strVal val="visible"/>
                                      </p:to>
                                    </p:set>
                                    <p:anim calcmode="lin" valueType="num">
                                      <p:cBhvr>
                                        <p:cTn id="22" dur="500"/>
                                        <p:tgtEl>
                                          <p:spTgt spid="16446"/>
                                        </p:tgtEl>
                                        <p:attrNameLst>
                                          <p:attrName>ppt_y</p:attrName>
                                        </p:attrNameLst>
                                      </p:cBhvr>
                                      <p:tavLst>
                                        <p:tav tm="0">
                                          <p:val>
                                            <p:strVal val="#ppt_y+#ppt_h*1.125000"/>
                                          </p:val>
                                        </p:tav>
                                        <p:tav tm="100000">
                                          <p:val>
                                            <p:strVal val="#ppt_y"/>
                                          </p:val>
                                        </p:tav>
                                      </p:tavLst>
                                    </p:anim>
                                    <p:animEffect filter="wipe(up)">
                                      <p:cBhvr>
                                        <p:cTn id="23" dur="500"/>
                                        <p:tgtEl>
                                          <p:spTgt spid="16446"/>
                                        </p:tgtEl>
                                      </p:cBhvr>
                                    </p:animEffect>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6438"/>
                                        </p:tgtEl>
                                        <p:attrNameLst>
                                          <p:attrName>style.visibility</p:attrName>
                                        </p:attrNameLst>
                                      </p:cBhvr>
                                      <p:to>
                                        <p:strVal val="visible"/>
                                      </p:to>
                                    </p:set>
                                    <p:animEffect filter="wipe(down)">
                                      <p:cBhvr>
                                        <p:cTn id="27" dur="1000"/>
                                        <p:tgtEl>
                                          <p:spTgt spid="16438"/>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441"/>
                                        </p:tgtEl>
                                        <p:attrNameLst>
                                          <p:attrName>style.visibility</p:attrName>
                                        </p:attrNameLst>
                                      </p:cBhvr>
                                      <p:to>
                                        <p:strVal val="visible"/>
                                      </p:to>
                                    </p:set>
                                    <p:animEffect filter="wipe(down)">
                                      <p:cBhvr>
                                        <p:cTn id="31" dur="1000"/>
                                        <p:tgtEl>
                                          <p:spTgt spid="16441"/>
                                        </p:tgtEl>
                                      </p:cBhvr>
                                    </p:animEffect>
                                  </p:childTnLst>
                                </p:cTn>
                              </p:par>
                            </p:childTnLst>
                          </p:cTn>
                        </p:par>
                        <p:par>
                          <p:cTn id="32" fill="hold">
                            <p:stCondLst>
                              <p:cond delay="4000"/>
                            </p:stCondLst>
                            <p:childTnLst>
                              <p:par>
                                <p:cTn id="33" presetID="22" presetClass="entr" presetSubtype="4" fill="hold" nodeType="afterEffect">
                                  <p:stCondLst>
                                    <p:cond delay="0"/>
                                  </p:stCondLst>
                                  <p:childTnLst>
                                    <p:set>
                                      <p:cBhvr>
                                        <p:cTn id="34" dur="1" fill="hold">
                                          <p:stCondLst>
                                            <p:cond delay="0"/>
                                          </p:stCondLst>
                                        </p:cTn>
                                        <p:tgtEl>
                                          <p:spTgt spid="16444"/>
                                        </p:tgtEl>
                                        <p:attrNameLst>
                                          <p:attrName>style.visibility</p:attrName>
                                        </p:attrNameLst>
                                      </p:cBhvr>
                                      <p:to>
                                        <p:strVal val="visible"/>
                                      </p:to>
                                    </p:set>
                                    <p:animEffect filter="wipe(down)">
                                      <p:cBhvr>
                                        <p:cTn id="35" dur="1000"/>
                                        <p:tgtEl>
                                          <p:spTgt spid="16444"/>
                                        </p:tgtEl>
                                      </p:cBhvr>
                                    </p:animEffect>
                                  </p:childTnLst>
                                </p:cTn>
                              </p:par>
                            </p:childTnLst>
                          </p:cTn>
                        </p:par>
                        <p:par>
                          <p:cTn id="36" fill="hold">
                            <p:stCondLst>
                              <p:cond delay="5000"/>
                            </p:stCondLst>
                            <p:childTnLst>
                              <p:par>
                                <p:cTn id="37" presetID="22" presetClass="entr" presetSubtype="4" fill="hold" nodeType="afterEffect">
                                  <p:stCondLst>
                                    <p:cond delay="0"/>
                                  </p:stCondLst>
                                  <p:childTnLst>
                                    <p:set>
                                      <p:cBhvr>
                                        <p:cTn id="38" dur="1" fill="hold">
                                          <p:stCondLst>
                                            <p:cond delay="0"/>
                                          </p:stCondLst>
                                        </p:cTn>
                                        <p:tgtEl>
                                          <p:spTgt spid="16447"/>
                                        </p:tgtEl>
                                        <p:attrNameLst>
                                          <p:attrName>style.visibility</p:attrName>
                                        </p:attrNameLst>
                                      </p:cBhvr>
                                      <p:to>
                                        <p:strVal val="visible"/>
                                      </p:to>
                                    </p:set>
                                    <p:animEffect filter="wipe(down)">
                                      <p:cBhvr>
                                        <p:cTn id="39" dur="1000"/>
                                        <p:tgtEl>
                                          <p:spTgt spid="16447"/>
                                        </p:tgtEl>
                                      </p:cBhvr>
                                    </p:animEffect>
                                  </p:childTnLst>
                                </p:cTn>
                              </p:par>
                            </p:childTnLst>
                          </p:cTn>
                        </p:par>
                        <p:par>
                          <p:cTn id="40" fill="hold">
                            <p:stCondLst>
                              <p:cond delay="6000"/>
                            </p:stCondLst>
                            <p:childTnLst>
                              <p:par>
                                <p:cTn id="41" presetID="2" presetClass="entr" presetSubtype="1" fill="hold" nodeType="afterEffect">
                                  <p:stCondLst>
                                    <p:cond delay="0"/>
                                  </p:stCondLst>
                                  <p:childTnLst>
                                    <p:set>
                                      <p:cBhvr>
                                        <p:cTn id="42" dur="1" fill="hold">
                                          <p:stCondLst>
                                            <p:cond delay="0"/>
                                          </p:stCondLst>
                                        </p:cTn>
                                        <p:tgtEl>
                                          <p:spTgt spid="16436"/>
                                        </p:tgtEl>
                                        <p:attrNameLst>
                                          <p:attrName>style.visibility</p:attrName>
                                        </p:attrNameLst>
                                      </p:cBhvr>
                                      <p:to>
                                        <p:strVal val="visible"/>
                                      </p:to>
                                    </p:set>
                                    <p:anim calcmode="lin" valueType="num">
                                      <p:cBhvr>
                                        <p:cTn id="43" dur="500" fill="hold"/>
                                        <p:tgtEl>
                                          <p:spTgt spid="16436"/>
                                        </p:tgtEl>
                                        <p:attrNameLst>
                                          <p:attrName>ppt_x</p:attrName>
                                        </p:attrNameLst>
                                      </p:cBhvr>
                                      <p:tavLst>
                                        <p:tav tm="0">
                                          <p:val>
                                            <p:strVal val="#ppt_x"/>
                                          </p:val>
                                        </p:tav>
                                        <p:tav tm="100000">
                                          <p:val>
                                            <p:strVal val="#ppt_x"/>
                                          </p:val>
                                        </p:tav>
                                      </p:tavLst>
                                    </p:anim>
                                    <p:anim calcmode="lin" valueType="num">
                                      <p:cBhvr>
                                        <p:cTn id="44" dur="500" fill="hold"/>
                                        <p:tgtEl>
                                          <p:spTgt spid="16436"/>
                                        </p:tgtEl>
                                        <p:attrNameLst>
                                          <p:attrName>ppt_y</p:attrName>
                                        </p:attrNameLst>
                                      </p:cBhvr>
                                      <p:tavLst>
                                        <p:tav tm="0">
                                          <p:val>
                                            <p:strVal val="0-#ppt_h/2"/>
                                          </p:val>
                                        </p:tav>
                                        <p:tav tm="100000">
                                          <p:val>
                                            <p:strVal val="#ppt_y"/>
                                          </p:val>
                                        </p:tav>
                                      </p:tavLst>
                                    </p:anim>
                                  </p:childTnLst>
                                </p:cTn>
                              </p:par>
                            </p:childTnLst>
                          </p:cTn>
                        </p:par>
                        <p:par>
                          <p:cTn id="45" fill="hold">
                            <p:stCondLst>
                              <p:cond delay="6500"/>
                            </p:stCondLst>
                            <p:childTnLst>
                              <p:par>
                                <p:cTn id="46" presetID="2" presetClass="entr" presetSubtype="1" fill="hold" nodeType="afterEffect">
                                  <p:stCondLst>
                                    <p:cond delay="0"/>
                                  </p:stCondLst>
                                  <p:childTnLst>
                                    <p:set>
                                      <p:cBhvr>
                                        <p:cTn id="47" dur="1" fill="hold">
                                          <p:stCondLst>
                                            <p:cond delay="0"/>
                                          </p:stCondLst>
                                        </p:cTn>
                                        <p:tgtEl>
                                          <p:spTgt spid="16439"/>
                                        </p:tgtEl>
                                        <p:attrNameLst>
                                          <p:attrName>style.visibility</p:attrName>
                                        </p:attrNameLst>
                                      </p:cBhvr>
                                      <p:to>
                                        <p:strVal val="visible"/>
                                      </p:to>
                                    </p:set>
                                    <p:anim calcmode="lin" valueType="num">
                                      <p:cBhvr>
                                        <p:cTn id="48" dur="500" fill="hold"/>
                                        <p:tgtEl>
                                          <p:spTgt spid="16439"/>
                                        </p:tgtEl>
                                        <p:attrNameLst>
                                          <p:attrName>ppt_x</p:attrName>
                                        </p:attrNameLst>
                                      </p:cBhvr>
                                      <p:tavLst>
                                        <p:tav tm="0">
                                          <p:val>
                                            <p:strVal val="#ppt_x"/>
                                          </p:val>
                                        </p:tav>
                                        <p:tav tm="100000">
                                          <p:val>
                                            <p:strVal val="#ppt_x"/>
                                          </p:val>
                                        </p:tav>
                                      </p:tavLst>
                                    </p:anim>
                                    <p:anim calcmode="lin" valueType="num">
                                      <p:cBhvr>
                                        <p:cTn id="49" dur="500" fill="hold"/>
                                        <p:tgtEl>
                                          <p:spTgt spid="16439"/>
                                        </p:tgtEl>
                                        <p:attrNameLst>
                                          <p:attrName>ppt_y</p:attrName>
                                        </p:attrNameLst>
                                      </p:cBhvr>
                                      <p:tavLst>
                                        <p:tav tm="0">
                                          <p:val>
                                            <p:strVal val="0-#ppt_h/2"/>
                                          </p:val>
                                        </p:tav>
                                        <p:tav tm="100000">
                                          <p:val>
                                            <p:strVal val="#ppt_y"/>
                                          </p:val>
                                        </p:tav>
                                      </p:tavLst>
                                    </p:anim>
                                  </p:childTnLst>
                                </p:cTn>
                              </p:par>
                            </p:childTnLst>
                          </p:cTn>
                        </p:par>
                        <p:par>
                          <p:cTn id="50" fill="hold">
                            <p:stCondLst>
                              <p:cond delay="7000"/>
                            </p:stCondLst>
                            <p:childTnLst>
                              <p:par>
                                <p:cTn id="51" presetID="2" presetClass="entr" presetSubtype="1" fill="hold" nodeType="afterEffect">
                                  <p:stCondLst>
                                    <p:cond delay="0"/>
                                  </p:stCondLst>
                                  <p:childTnLst>
                                    <p:set>
                                      <p:cBhvr>
                                        <p:cTn id="52" dur="1" fill="hold">
                                          <p:stCondLst>
                                            <p:cond delay="0"/>
                                          </p:stCondLst>
                                        </p:cTn>
                                        <p:tgtEl>
                                          <p:spTgt spid="16442"/>
                                        </p:tgtEl>
                                        <p:attrNameLst>
                                          <p:attrName>style.visibility</p:attrName>
                                        </p:attrNameLst>
                                      </p:cBhvr>
                                      <p:to>
                                        <p:strVal val="visible"/>
                                      </p:to>
                                    </p:set>
                                    <p:anim calcmode="lin" valueType="num">
                                      <p:cBhvr>
                                        <p:cTn id="53" dur="500" fill="hold"/>
                                        <p:tgtEl>
                                          <p:spTgt spid="16442"/>
                                        </p:tgtEl>
                                        <p:attrNameLst>
                                          <p:attrName>ppt_x</p:attrName>
                                        </p:attrNameLst>
                                      </p:cBhvr>
                                      <p:tavLst>
                                        <p:tav tm="0">
                                          <p:val>
                                            <p:strVal val="#ppt_x"/>
                                          </p:val>
                                        </p:tav>
                                        <p:tav tm="100000">
                                          <p:val>
                                            <p:strVal val="#ppt_x"/>
                                          </p:val>
                                        </p:tav>
                                      </p:tavLst>
                                    </p:anim>
                                    <p:anim calcmode="lin" valueType="num">
                                      <p:cBhvr>
                                        <p:cTn id="54" dur="500" fill="hold"/>
                                        <p:tgtEl>
                                          <p:spTgt spid="16442"/>
                                        </p:tgtEl>
                                        <p:attrNameLst>
                                          <p:attrName>ppt_y</p:attrName>
                                        </p:attrNameLst>
                                      </p:cBhvr>
                                      <p:tavLst>
                                        <p:tav tm="0">
                                          <p:val>
                                            <p:strVal val="0-#ppt_h/2"/>
                                          </p:val>
                                        </p:tav>
                                        <p:tav tm="100000">
                                          <p:val>
                                            <p:strVal val="#ppt_y"/>
                                          </p:val>
                                        </p:tav>
                                      </p:tavLst>
                                    </p:anim>
                                  </p:childTnLst>
                                </p:cTn>
                              </p:par>
                            </p:childTnLst>
                          </p:cTn>
                        </p:par>
                        <p:par>
                          <p:cTn id="55" fill="hold">
                            <p:stCondLst>
                              <p:cond delay="7500"/>
                            </p:stCondLst>
                            <p:childTnLst>
                              <p:par>
                                <p:cTn id="56" presetID="2" presetClass="entr" presetSubtype="1" fill="hold" nodeType="afterEffect">
                                  <p:stCondLst>
                                    <p:cond delay="0"/>
                                  </p:stCondLst>
                                  <p:childTnLst>
                                    <p:set>
                                      <p:cBhvr>
                                        <p:cTn id="57" dur="1" fill="hold">
                                          <p:stCondLst>
                                            <p:cond delay="0"/>
                                          </p:stCondLst>
                                        </p:cTn>
                                        <p:tgtEl>
                                          <p:spTgt spid="16445"/>
                                        </p:tgtEl>
                                        <p:attrNameLst>
                                          <p:attrName>style.visibility</p:attrName>
                                        </p:attrNameLst>
                                      </p:cBhvr>
                                      <p:to>
                                        <p:strVal val="visible"/>
                                      </p:to>
                                    </p:set>
                                    <p:anim calcmode="lin" valueType="num">
                                      <p:cBhvr>
                                        <p:cTn id="58" dur="500" fill="hold"/>
                                        <p:tgtEl>
                                          <p:spTgt spid="16445"/>
                                        </p:tgtEl>
                                        <p:attrNameLst>
                                          <p:attrName>ppt_x</p:attrName>
                                        </p:attrNameLst>
                                      </p:cBhvr>
                                      <p:tavLst>
                                        <p:tav tm="0">
                                          <p:val>
                                            <p:strVal val="#ppt_x"/>
                                          </p:val>
                                        </p:tav>
                                        <p:tav tm="100000">
                                          <p:val>
                                            <p:strVal val="#ppt_x"/>
                                          </p:val>
                                        </p:tav>
                                      </p:tavLst>
                                    </p:anim>
                                    <p:anim calcmode="lin" valueType="num">
                                      <p:cBhvr>
                                        <p:cTn id="59" dur="500" fill="hold"/>
                                        <p:tgtEl>
                                          <p:spTgt spid="16445"/>
                                        </p:tgtEl>
                                        <p:attrNameLst>
                                          <p:attrName>ppt_y</p:attrName>
                                        </p:attrNameLst>
                                      </p:cBhvr>
                                      <p:tavLst>
                                        <p:tav tm="0">
                                          <p:val>
                                            <p:strVal val="0-#ppt_h/2"/>
                                          </p:val>
                                        </p:tav>
                                        <p:tav tm="100000">
                                          <p:val>
                                            <p:strVal val="#ppt_y"/>
                                          </p:val>
                                        </p:tav>
                                      </p:tavLst>
                                    </p:anim>
                                  </p:childTnLst>
                                </p:cTn>
                              </p:par>
                            </p:childTnLst>
                          </p:cTn>
                        </p:par>
                        <p:par>
                          <p:cTn id="60" fill="hold">
                            <p:stCondLst>
                              <p:cond delay="8000"/>
                            </p:stCondLst>
                            <p:childTnLst>
                              <p:par>
                                <p:cTn id="61" presetID="22" presetClass="entr" presetSubtype="4" fill="hold" nodeType="afterEffect">
                                  <p:stCondLst>
                                    <p:cond delay="0"/>
                                  </p:stCondLst>
                                  <p:childTnLst>
                                    <p:set>
                                      <p:cBhvr>
                                        <p:cTn id="62" dur="1" fill="hold">
                                          <p:stCondLst>
                                            <p:cond delay="0"/>
                                          </p:stCondLst>
                                        </p:cTn>
                                        <p:tgtEl>
                                          <p:spTgt spid="16448"/>
                                        </p:tgtEl>
                                        <p:attrNameLst>
                                          <p:attrName>style.visibility</p:attrName>
                                        </p:attrNameLst>
                                      </p:cBhvr>
                                      <p:to>
                                        <p:strVal val="visible"/>
                                      </p:to>
                                    </p:set>
                                    <p:animEffect filter="wipe(down)">
                                      <p:cBhvr>
                                        <p:cTn id="63" dur="500"/>
                                        <p:tgtEl>
                                          <p:spTgt spid="16448"/>
                                        </p:tgtEl>
                                      </p:cBhvr>
                                    </p:animEffect>
                                  </p:childTnLst>
                                </p:cTn>
                              </p:par>
                            </p:childTnLst>
                          </p:cTn>
                        </p:par>
                        <p:par>
                          <p:cTn id="64" fill="hold">
                            <p:stCondLst>
                              <p:cond delay="8500"/>
                            </p:stCondLst>
                            <p:childTnLst>
                              <p:par>
                                <p:cTn id="65" presetID="14" presetClass="entr" presetSubtype="10" fill="hold" grpId="0" nodeType="afterEffect">
                                  <p:stCondLst>
                                    <p:cond delay="0"/>
                                  </p:stCondLst>
                                  <p:childTnLst>
                                    <p:set>
                                      <p:cBhvr>
                                        <p:cTn id="66" dur="1" fill="hold">
                                          <p:stCondLst>
                                            <p:cond delay="0"/>
                                          </p:stCondLst>
                                        </p:cTn>
                                        <p:tgtEl>
                                          <p:spTgt spid="16449"/>
                                        </p:tgtEl>
                                        <p:attrNameLst>
                                          <p:attrName>style.visibility</p:attrName>
                                        </p:attrNameLst>
                                      </p:cBhvr>
                                      <p:to>
                                        <p:strVal val="visible"/>
                                      </p:to>
                                    </p:set>
                                    <p:animEffect filter="randombar(horizontal)">
                                      <p:cBhvr>
                                        <p:cTn id="67" dur="500"/>
                                        <p:tgtEl>
                                          <p:spTgt spid="16449"/>
                                        </p:tgtEl>
                                      </p:cBhvr>
                                    </p:animEffect>
                                  </p:childTnLst>
                                </p:cTn>
                              </p:par>
                            </p:childTnLst>
                          </p:cTn>
                        </p:par>
                        <p:par>
                          <p:cTn id="68" fill="hold">
                            <p:stCondLst>
                              <p:cond delay="9000"/>
                            </p:stCondLst>
                            <p:childTnLst>
                              <p:par>
                                <p:cTn id="69" presetID="14" presetClass="entr" presetSubtype="10" fill="hold" grpId="0" nodeType="afterEffect">
                                  <p:stCondLst>
                                    <p:cond delay="0"/>
                                  </p:stCondLst>
                                  <p:childTnLst>
                                    <p:set>
                                      <p:cBhvr>
                                        <p:cTn id="70" dur="1" fill="hold">
                                          <p:stCondLst>
                                            <p:cond delay="0"/>
                                          </p:stCondLst>
                                        </p:cTn>
                                        <p:tgtEl>
                                          <p:spTgt spid="16450"/>
                                        </p:tgtEl>
                                        <p:attrNameLst>
                                          <p:attrName>style.visibility</p:attrName>
                                        </p:attrNameLst>
                                      </p:cBhvr>
                                      <p:to>
                                        <p:strVal val="visible"/>
                                      </p:to>
                                    </p:set>
                                    <p:animEffect filter="randombar(horizontal)">
                                      <p:cBhvr>
                                        <p:cTn id="71" dur="500"/>
                                        <p:tgtEl>
                                          <p:spTgt spid="16450"/>
                                        </p:tgtEl>
                                      </p:cBhvr>
                                    </p:animEffect>
                                  </p:childTnLst>
                                </p:cTn>
                              </p:par>
                            </p:childTnLst>
                          </p:cTn>
                        </p:par>
                        <p:par>
                          <p:cTn id="72" fill="hold">
                            <p:stCondLst>
                              <p:cond delay="9500"/>
                            </p:stCondLst>
                            <p:childTnLst>
                              <p:par>
                                <p:cTn id="73" presetID="14" presetClass="entr" presetSubtype="10" fill="hold" grpId="0" nodeType="afterEffect">
                                  <p:stCondLst>
                                    <p:cond delay="0"/>
                                  </p:stCondLst>
                                  <p:childTnLst>
                                    <p:set>
                                      <p:cBhvr>
                                        <p:cTn id="74" dur="1" fill="hold">
                                          <p:stCondLst>
                                            <p:cond delay="0"/>
                                          </p:stCondLst>
                                        </p:cTn>
                                        <p:tgtEl>
                                          <p:spTgt spid="16451"/>
                                        </p:tgtEl>
                                        <p:attrNameLst>
                                          <p:attrName>style.visibility</p:attrName>
                                        </p:attrNameLst>
                                      </p:cBhvr>
                                      <p:to>
                                        <p:strVal val="visible"/>
                                      </p:to>
                                    </p:set>
                                    <p:animEffect filter="randombar(horizontal)">
                                      <p:cBhvr>
                                        <p:cTn id="75" dur="500"/>
                                        <p:tgtEl>
                                          <p:spTgt spid="16451"/>
                                        </p:tgtEl>
                                      </p:cBhvr>
                                    </p:animEffect>
                                  </p:childTnLst>
                                </p:cTn>
                              </p:par>
                            </p:childTnLst>
                          </p:cTn>
                        </p:par>
                        <p:par>
                          <p:cTn id="76" fill="hold">
                            <p:stCondLst>
                              <p:cond delay="10000"/>
                            </p:stCondLst>
                            <p:childTnLst>
                              <p:par>
                                <p:cTn id="77" presetID="14" presetClass="entr" presetSubtype="10" fill="hold" grpId="0" nodeType="afterEffect">
                                  <p:stCondLst>
                                    <p:cond delay="0"/>
                                  </p:stCondLst>
                                  <p:childTnLst>
                                    <p:set>
                                      <p:cBhvr>
                                        <p:cTn id="78" dur="1" fill="hold">
                                          <p:stCondLst>
                                            <p:cond delay="0"/>
                                          </p:stCondLst>
                                        </p:cTn>
                                        <p:tgtEl>
                                          <p:spTgt spid="16452"/>
                                        </p:tgtEl>
                                        <p:attrNameLst>
                                          <p:attrName>style.visibility</p:attrName>
                                        </p:attrNameLst>
                                      </p:cBhvr>
                                      <p:to>
                                        <p:strVal val="visible"/>
                                      </p:to>
                                    </p:set>
                                    <p:animEffect filter="randombar(horizontal)">
                                      <p:cBhvr>
                                        <p:cTn id="79" dur="500"/>
                                        <p:tgtEl>
                                          <p:spTgt spid="16452"/>
                                        </p:tgtEl>
                                      </p:cBhvr>
                                    </p:animEffect>
                                  </p:childTnLst>
                                </p:cTn>
                              </p:par>
                            </p:childTnLst>
                          </p:cTn>
                        </p:par>
                        <p:par>
                          <p:cTn id="80" fill="hold">
                            <p:stCondLst>
                              <p:cond delay="10500"/>
                            </p:stCondLst>
                            <p:childTnLst>
                              <p:par>
                                <p:cTn id="81" presetID="23" presetClass="entr" presetSubtype="36" fill="hold" grpId="0" nodeType="afterEffect">
                                  <p:stCondLst>
                                    <p:cond delay="0"/>
                                  </p:stCondLst>
                                  <p:childTnLst>
                                    <p:set>
                                      <p:cBhvr>
                                        <p:cTn id="82" dur="1" fill="hold">
                                          <p:stCondLst>
                                            <p:cond delay="0"/>
                                          </p:stCondLst>
                                        </p:cTn>
                                        <p:tgtEl>
                                          <p:spTgt spid="16453"/>
                                        </p:tgtEl>
                                        <p:attrNameLst>
                                          <p:attrName>style.visibility</p:attrName>
                                        </p:attrNameLst>
                                      </p:cBhvr>
                                      <p:to>
                                        <p:strVal val="visible"/>
                                      </p:to>
                                    </p:set>
                                    <p:anim calcmode="lin" valueType="num">
                                      <p:cBhvr>
                                        <p:cTn id="83" dur="500" fill="hold"/>
                                        <p:tgtEl>
                                          <p:spTgt spid="16453"/>
                                        </p:tgtEl>
                                        <p:attrNameLst>
                                          <p:attrName>ppt_w</p:attrName>
                                        </p:attrNameLst>
                                      </p:cBhvr>
                                      <p:tavLst>
                                        <p:tav tm="0">
                                          <p:val>
                                            <p:strVal val="(6*min(max(#ppt_w*#ppt_h,.3),1)-7.4)/-.7*#ppt_w"/>
                                          </p:val>
                                        </p:tav>
                                        <p:tav tm="100000">
                                          <p:val>
                                            <p:strVal val="#ppt_w"/>
                                          </p:val>
                                        </p:tav>
                                      </p:tavLst>
                                    </p:anim>
                                    <p:anim calcmode="lin" valueType="num">
                                      <p:cBhvr>
                                        <p:cTn id="84" dur="500" fill="hold"/>
                                        <p:tgtEl>
                                          <p:spTgt spid="16453"/>
                                        </p:tgtEl>
                                        <p:attrNameLst>
                                          <p:attrName>ppt_h</p:attrName>
                                        </p:attrNameLst>
                                      </p:cBhvr>
                                      <p:tavLst>
                                        <p:tav tm="0">
                                          <p:val>
                                            <p:strVal val="(6*min(max(#ppt_w*#ppt_h,.3),1)-7.4)/-.7*#ppt_h"/>
                                          </p:val>
                                        </p:tav>
                                        <p:tav tm="100000">
                                          <p:val>
                                            <p:strVal val="#ppt_h"/>
                                          </p:val>
                                        </p:tav>
                                      </p:tavLst>
                                    </p:anim>
                                    <p:anim calcmode="lin" valueType="num">
                                      <p:cBhvr>
                                        <p:cTn id="85" dur="500" fill="hold"/>
                                        <p:tgtEl>
                                          <p:spTgt spid="16453"/>
                                        </p:tgtEl>
                                        <p:attrNameLst>
                                          <p:attrName>ppt_x</p:attrName>
                                        </p:attrNameLst>
                                      </p:cBhvr>
                                      <p:tavLst>
                                        <p:tav tm="0">
                                          <p:val>
                                            <p:fltVal val="0.500000"/>
                                          </p:val>
                                        </p:tav>
                                        <p:tav tm="100000">
                                          <p:val>
                                            <p:strVal val="#ppt_x"/>
                                          </p:val>
                                        </p:tav>
                                      </p:tavLst>
                                    </p:anim>
                                    <p:anim calcmode="lin" valueType="num">
                                      <p:cBhvr>
                                        <p:cTn id="86" dur="500" fill="hold"/>
                                        <p:tgtEl>
                                          <p:spTgt spid="16453"/>
                                        </p:tgtEl>
                                        <p:attrNameLst>
                                          <p:attrName>ppt_y</p:attrName>
                                        </p:attrNameLst>
                                      </p:cBhvr>
                                      <p:tavLst>
                                        <p:tav tm="0">
                                          <p:val>
                                            <p:strVal val="1+(6*min(max(#ppt_w*#ppt_h,.3),1)-7.4)/-.7*#ppt_h/2"/>
                                          </p:val>
                                        </p:tav>
                                        <p:tav tm="100000">
                                          <p:val>
                                            <p:strVal val="#ppt_y"/>
                                          </p:val>
                                        </p:tav>
                                      </p:tavLst>
                                    </p:anim>
                                  </p:childTnLst>
                                </p:cTn>
                              </p:par>
                              <p:par>
                                <p:cTn id="87" presetID="23" presetClass="entr" presetSubtype="36" fill="hold" grpId="0" nodeType="withEffect">
                                  <p:stCondLst>
                                    <p:cond delay="0"/>
                                  </p:stCondLst>
                                  <p:childTnLst>
                                    <p:set>
                                      <p:cBhvr>
                                        <p:cTn id="88" dur="1" fill="hold">
                                          <p:stCondLst>
                                            <p:cond delay="0"/>
                                          </p:stCondLst>
                                        </p:cTn>
                                        <p:tgtEl>
                                          <p:spTgt spid="16454"/>
                                        </p:tgtEl>
                                        <p:attrNameLst>
                                          <p:attrName>style.visibility</p:attrName>
                                        </p:attrNameLst>
                                      </p:cBhvr>
                                      <p:to>
                                        <p:strVal val="visible"/>
                                      </p:to>
                                    </p:set>
                                    <p:anim calcmode="lin" valueType="num">
                                      <p:cBhvr>
                                        <p:cTn id="89" dur="500" fill="hold"/>
                                        <p:tgtEl>
                                          <p:spTgt spid="16454"/>
                                        </p:tgtEl>
                                        <p:attrNameLst>
                                          <p:attrName>ppt_w</p:attrName>
                                        </p:attrNameLst>
                                      </p:cBhvr>
                                      <p:tavLst>
                                        <p:tav tm="0">
                                          <p:val>
                                            <p:strVal val="(6*min(max(#ppt_w*#ppt_h,.3),1)-7.4)/-.7*#ppt_w"/>
                                          </p:val>
                                        </p:tav>
                                        <p:tav tm="100000">
                                          <p:val>
                                            <p:strVal val="#ppt_w"/>
                                          </p:val>
                                        </p:tav>
                                      </p:tavLst>
                                    </p:anim>
                                    <p:anim calcmode="lin" valueType="num">
                                      <p:cBhvr>
                                        <p:cTn id="90" dur="500" fill="hold"/>
                                        <p:tgtEl>
                                          <p:spTgt spid="16454"/>
                                        </p:tgtEl>
                                        <p:attrNameLst>
                                          <p:attrName>ppt_h</p:attrName>
                                        </p:attrNameLst>
                                      </p:cBhvr>
                                      <p:tavLst>
                                        <p:tav tm="0">
                                          <p:val>
                                            <p:strVal val="(6*min(max(#ppt_w*#ppt_h,.3),1)-7.4)/-.7*#ppt_h"/>
                                          </p:val>
                                        </p:tav>
                                        <p:tav tm="100000">
                                          <p:val>
                                            <p:strVal val="#ppt_h"/>
                                          </p:val>
                                        </p:tav>
                                      </p:tavLst>
                                    </p:anim>
                                    <p:anim calcmode="lin" valueType="num">
                                      <p:cBhvr>
                                        <p:cTn id="91" dur="500" fill="hold"/>
                                        <p:tgtEl>
                                          <p:spTgt spid="16454"/>
                                        </p:tgtEl>
                                        <p:attrNameLst>
                                          <p:attrName>ppt_x</p:attrName>
                                        </p:attrNameLst>
                                      </p:cBhvr>
                                      <p:tavLst>
                                        <p:tav tm="0">
                                          <p:val>
                                            <p:fltVal val="0.500000"/>
                                          </p:val>
                                        </p:tav>
                                        <p:tav tm="100000">
                                          <p:val>
                                            <p:strVal val="#ppt_x"/>
                                          </p:val>
                                        </p:tav>
                                      </p:tavLst>
                                    </p:anim>
                                    <p:anim calcmode="lin" valueType="num">
                                      <p:cBhvr>
                                        <p:cTn id="92" dur="500" fill="hold"/>
                                        <p:tgtEl>
                                          <p:spTgt spid="16454"/>
                                        </p:tgtEl>
                                        <p:attrNameLst>
                                          <p:attrName>ppt_y</p:attrName>
                                        </p:attrNameLst>
                                      </p:cBhvr>
                                      <p:tavLst>
                                        <p:tav tm="0">
                                          <p:val>
                                            <p:strVal val="1+(6*min(max(#ppt_w*#ppt_h,.3),1)-7.4)/-.7*#ppt_h/2"/>
                                          </p:val>
                                        </p:tav>
                                        <p:tav tm="100000">
                                          <p:val>
                                            <p:strVal val="#ppt_y"/>
                                          </p:val>
                                        </p:tav>
                                      </p:tavLst>
                                    </p:anim>
                                  </p:childTnLst>
                                </p:cTn>
                              </p:par>
                              <p:par>
                                <p:cTn id="93" presetID="23" presetClass="entr" presetSubtype="36" fill="hold" grpId="0" nodeType="withEffect">
                                  <p:stCondLst>
                                    <p:cond delay="0"/>
                                  </p:stCondLst>
                                  <p:childTnLst>
                                    <p:set>
                                      <p:cBhvr>
                                        <p:cTn id="94" dur="1" fill="hold">
                                          <p:stCondLst>
                                            <p:cond delay="0"/>
                                          </p:stCondLst>
                                        </p:cTn>
                                        <p:tgtEl>
                                          <p:spTgt spid="16455"/>
                                        </p:tgtEl>
                                        <p:attrNameLst>
                                          <p:attrName>style.visibility</p:attrName>
                                        </p:attrNameLst>
                                      </p:cBhvr>
                                      <p:to>
                                        <p:strVal val="visible"/>
                                      </p:to>
                                    </p:set>
                                    <p:anim calcmode="lin" valueType="num">
                                      <p:cBhvr>
                                        <p:cTn id="95" dur="500" fill="hold"/>
                                        <p:tgtEl>
                                          <p:spTgt spid="16455"/>
                                        </p:tgtEl>
                                        <p:attrNameLst>
                                          <p:attrName>ppt_w</p:attrName>
                                        </p:attrNameLst>
                                      </p:cBhvr>
                                      <p:tavLst>
                                        <p:tav tm="0">
                                          <p:val>
                                            <p:strVal val="(6*min(max(#ppt_w*#ppt_h,.3),1)-7.4)/-.7*#ppt_w"/>
                                          </p:val>
                                        </p:tav>
                                        <p:tav tm="100000">
                                          <p:val>
                                            <p:strVal val="#ppt_w"/>
                                          </p:val>
                                        </p:tav>
                                      </p:tavLst>
                                    </p:anim>
                                    <p:anim calcmode="lin" valueType="num">
                                      <p:cBhvr>
                                        <p:cTn id="96" dur="500" fill="hold"/>
                                        <p:tgtEl>
                                          <p:spTgt spid="16455"/>
                                        </p:tgtEl>
                                        <p:attrNameLst>
                                          <p:attrName>ppt_h</p:attrName>
                                        </p:attrNameLst>
                                      </p:cBhvr>
                                      <p:tavLst>
                                        <p:tav tm="0">
                                          <p:val>
                                            <p:strVal val="(6*min(max(#ppt_w*#ppt_h,.3),1)-7.4)/-.7*#ppt_h"/>
                                          </p:val>
                                        </p:tav>
                                        <p:tav tm="100000">
                                          <p:val>
                                            <p:strVal val="#ppt_h"/>
                                          </p:val>
                                        </p:tav>
                                      </p:tavLst>
                                    </p:anim>
                                    <p:anim calcmode="lin" valueType="num">
                                      <p:cBhvr>
                                        <p:cTn id="97" dur="500" fill="hold"/>
                                        <p:tgtEl>
                                          <p:spTgt spid="16455"/>
                                        </p:tgtEl>
                                        <p:attrNameLst>
                                          <p:attrName>ppt_x</p:attrName>
                                        </p:attrNameLst>
                                      </p:cBhvr>
                                      <p:tavLst>
                                        <p:tav tm="0">
                                          <p:val>
                                            <p:fltVal val="0.500000"/>
                                          </p:val>
                                        </p:tav>
                                        <p:tav tm="100000">
                                          <p:val>
                                            <p:strVal val="#ppt_x"/>
                                          </p:val>
                                        </p:tav>
                                      </p:tavLst>
                                    </p:anim>
                                    <p:anim calcmode="lin" valueType="num">
                                      <p:cBhvr>
                                        <p:cTn id="98" dur="500" fill="hold"/>
                                        <p:tgtEl>
                                          <p:spTgt spid="16455"/>
                                        </p:tgtEl>
                                        <p:attrNameLst>
                                          <p:attrName>ppt_y</p:attrName>
                                        </p:attrNameLst>
                                      </p:cBhvr>
                                      <p:tavLst>
                                        <p:tav tm="0">
                                          <p:val>
                                            <p:strVal val="1+(6*min(max(#ppt_w*#ppt_h,.3),1)-7.4)/-.7*#ppt_h/2"/>
                                          </p:val>
                                        </p:tav>
                                        <p:tav tm="100000">
                                          <p:val>
                                            <p:strVal val="#ppt_y"/>
                                          </p:val>
                                        </p:tav>
                                      </p:tavLst>
                                    </p:anim>
                                  </p:childTnLst>
                                </p:cTn>
                              </p:par>
                              <p:par>
                                <p:cTn id="99" presetID="23" presetClass="entr" presetSubtype="36" fill="hold" grpId="0" nodeType="withEffect">
                                  <p:stCondLst>
                                    <p:cond delay="0"/>
                                  </p:stCondLst>
                                  <p:childTnLst>
                                    <p:set>
                                      <p:cBhvr>
                                        <p:cTn id="100" dur="1" fill="hold">
                                          <p:stCondLst>
                                            <p:cond delay="0"/>
                                          </p:stCondLst>
                                        </p:cTn>
                                        <p:tgtEl>
                                          <p:spTgt spid="16456"/>
                                        </p:tgtEl>
                                        <p:attrNameLst>
                                          <p:attrName>style.visibility</p:attrName>
                                        </p:attrNameLst>
                                      </p:cBhvr>
                                      <p:to>
                                        <p:strVal val="visible"/>
                                      </p:to>
                                    </p:set>
                                    <p:anim calcmode="lin" valueType="num">
                                      <p:cBhvr>
                                        <p:cTn id="101" dur="500" fill="hold"/>
                                        <p:tgtEl>
                                          <p:spTgt spid="16456"/>
                                        </p:tgtEl>
                                        <p:attrNameLst>
                                          <p:attrName>ppt_w</p:attrName>
                                        </p:attrNameLst>
                                      </p:cBhvr>
                                      <p:tavLst>
                                        <p:tav tm="0">
                                          <p:val>
                                            <p:strVal val="(6*min(max(#ppt_w*#ppt_h,.3),1)-7.4)/-.7*#ppt_w"/>
                                          </p:val>
                                        </p:tav>
                                        <p:tav tm="100000">
                                          <p:val>
                                            <p:strVal val="#ppt_w"/>
                                          </p:val>
                                        </p:tav>
                                      </p:tavLst>
                                    </p:anim>
                                    <p:anim calcmode="lin" valueType="num">
                                      <p:cBhvr>
                                        <p:cTn id="102" dur="500" fill="hold"/>
                                        <p:tgtEl>
                                          <p:spTgt spid="16456"/>
                                        </p:tgtEl>
                                        <p:attrNameLst>
                                          <p:attrName>ppt_h</p:attrName>
                                        </p:attrNameLst>
                                      </p:cBhvr>
                                      <p:tavLst>
                                        <p:tav tm="0">
                                          <p:val>
                                            <p:strVal val="(6*min(max(#ppt_w*#ppt_h,.3),1)-7.4)/-.7*#ppt_h"/>
                                          </p:val>
                                        </p:tav>
                                        <p:tav tm="100000">
                                          <p:val>
                                            <p:strVal val="#ppt_h"/>
                                          </p:val>
                                        </p:tav>
                                      </p:tavLst>
                                    </p:anim>
                                    <p:anim calcmode="lin" valueType="num">
                                      <p:cBhvr>
                                        <p:cTn id="103" dur="500" fill="hold"/>
                                        <p:tgtEl>
                                          <p:spTgt spid="16456"/>
                                        </p:tgtEl>
                                        <p:attrNameLst>
                                          <p:attrName>ppt_x</p:attrName>
                                        </p:attrNameLst>
                                      </p:cBhvr>
                                      <p:tavLst>
                                        <p:tav tm="0">
                                          <p:val>
                                            <p:fltVal val="0.500000"/>
                                          </p:val>
                                        </p:tav>
                                        <p:tav tm="100000">
                                          <p:val>
                                            <p:strVal val="#ppt_x"/>
                                          </p:val>
                                        </p:tav>
                                      </p:tavLst>
                                    </p:anim>
                                    <p:anim calcmode="lin" valueType="num">
                                      <p:cBhvr>
                                        <p:cTn id="104" dur="500" fill="hold"/>
                                        <p:tgtEl>
                                          <p:spTgt spid="16456"/>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1000"/>
                            </p:stCondLst>
                            <p:childTnLst>
                              <p:par>
                                <p:cTn id="106" presetID="22" presetClass="entr" presetSubtype="8" fill="hold" grpId="0" nodeType="afterEffect">
                                  <p:stCondLst>
                                    <p:cond delay="0"/>
                                  </p:stCondLst>
                                  <p:iterate type="lt">
                                    <p:tmPct val="10000"/>
                                  </p:iterate>
                                  <p:childTnLst>
                                    <p:set>
                                      <p:cBhvr>
                                        <p:cTn id="107" dur="1" fill="hold">
                                          <p:stCondLst>
                                            <p:cond delay="0"/>
                                          </p:stCondLst>
                                        </p:cTn>
                                        <p:tgtEl>
                                          <p:spTgt spid="16457"/>
                                        </p:tgtEl>
                                        <p:attrNameLst>
                                          <p:attrName>style.visibility</p:attrName>
                                        </p:attrNameLst>
                                      </p:cBhvr>
                                      <p:to>
                                        <p:strVal val="visible"/>
                                      </p:to>
                                    </p:set>
                                    <p:animEffect filter="wipe(left)">
                                      <p:cBhvr>
                                        <p:cTn id="108" dur="250"/>
                                        <p:tgtEl>
                                          <p:spTgt spid="16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49" grpId="0" bldLvl="0"/>
      <p:bldP spid="16450" grpId="0" bldLvl="0"/>
      <p:bldP spid="16451" grpId="0" bldLvl="0"/>
      <p:bldP spid="16452" grpId="0" bldLvl="0"/>
      <p:bldP spid="16453" grpId="0" bldLvl="0"/>
      <p:bldP spid="16454" grpId="0" bldLvl="0"/>
      <p:bldP spid="16455" grpId="0" bldLvl="0"/>
      <p:bldP spid="16456" grpId="0" bldLvl="0"/>
      <p:bldP spid="16457" grpId="0" bldLvl="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矩形 6"/>
          <p:cNvSpPr/>
          <p:nvPr/>
        </p:nvSpPr>
        <p:spPr>
          <a:xfrm>
            <a:off x="0" y="0"/>
            <a:ext cx="12192000" cy="6858000"/>
          </a:xfrm>
          <a:prstGeom prst="rect">
            <a:avLst/>
          </a:prstGeom>
          <a:solidFill>
            <a:srgbClr val="B1D9DC"/>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26" name="矩形 7"/>
          <p:cNvSpPr/>
          <p:nvPr/>
        </p:nvSpPr>
        <p:spPr>
          <a:xfrm>
            <a:off x="0" y="6356350"/>
            <a:ext cx="12192000" cy="501650"/>
          </a:xfrm>
          <a:prstGeom prst="rect">
            <a:avLst/>
          </a:prstGeom>
          <a:solidFill>
            <a:srgbClr val="426062"/>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26627" name="Group 4"/>
          <p:cNvGrpSpPr/>
          <p:nvPr/>
        </p:nvGrpSpPr>
        <p:grpSpPr>
          <a:xfrm>
            <a:off x="357188" y="5994400"/>
            <a:ext cx="11479212" cy="214313"/>
            <a:chOff x="0" y="0"/>
            <a:chExt cx="11478802" cy="214219"/>
          </a:xfrm>
        </p:grpSpPr>
        <p:sp>
          <p:nvSpPr>
            <p:cNvPr id="26628" name="矩形 1"/>
            <p:cNvSpPr/>
            <p:nvPr/>
          </p:nvSpPr>
          <p:spPr>
            <a:xfrm>
              <a:off x="563779"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29" name="矩形 12"/>
            <p:cNvSpPr/>
            <p:nvPr/>
          </p:nvSpPr>
          <p:spPr>
            <a:xfrm>
              <a:off x="1122579"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30" name="矩形 13"/>
            <p:cNvSpPr/>
            <p:nvPr/>
          </p:nvSpPr>
          <p:spPr>
            <a:xfrm>
              <a:off x="168137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31" name="矩形 14"/>
            <p:cNvSpPr/>
            <p:nvPr/>
          </p:nvSpPr>
          <p:spPr>
            <a:xfrm>
              <a:off x="224017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32" name="矩形 15"/>
            <p:cNvSpPr/>
            <p:nvPr/>
          </p:nvSpPr>
          <p:spPr>
            <a:xfrm>
              <a:off x="2798979"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33" name="矩形 16"/>
            <p:cNvSpPr/>
            <p:nvPr/>
          </p:nvSpPr>
          <p:spPr>
            <a:xfrm>
              <a:off x="3357779"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34" name="矩形 17"/>
            <p:cNvSpPr/>
            <p:nvPr/>
          </p:nvSpPr>
          <p:spPr>
            <a:xfrm>
              <a:off x="391657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35" name="矩形 18"/>
            <p:cNvSpPr/>
            <p:nvPr/>
          </p:nvSpPr>
          <p:spPr>
            <a:xfrm>
              <a:off x="447537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36" name="矩形 19"/>
            <p:cNvSpPr/>
            <p:nvPr/>
          </p:nvSpPr>
          <p:spPr>
            <a:xfrm>
              <a:off x="5062845"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37" name="矩形 20"/>
            <p:cNvSpPr/>
            <p:nvPr/>
          </p:nvSpPr>
          <p:spPr>
            <a:xfrm>
              <a:off x="5621645"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38" name="矩形 21"/>
            <p:cNvSpPr/>
            <p:nvPr/>
          </p:nvSpPr>
          <p:spPr>
            <a:xfrm>
              <a:off x="6180445"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39" name="矩形 22"/>
            <p:cNvSpPr/>
            <p:nvPr/>
          </p:nvSpPr>
          <p:spPr>
            <a:xfrm>
              <a:off x="6739245"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40" name="矩形 23"/>
            <p:cNvSpPr/>
            <p:nvPr/>
          </p:nvSpPr>
          <p:spPr>
            <a:xfrm>
              <a:off x="7298045"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41" name="矩形 24"/>
            <p:cNvSpPr/>
            <p:nvPr/>
          </p:nvSpPr>
          <p:spPr>
            <a:xfrm>
              <a:off x="7856845"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42" name="矩形 25"/>
            <p:cNvSpPr/>
            <p:nvPr/>
          </p:nvSpPr>
          <p:spPr>
            <a:xfrm>
              <a:off x="8415645"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43" name="矩形 26"/>
            <p:cNvSpPr/>
            <p:nvPr/>
          </p:nvSpPr>
          <p:spPr>
            <a:xfrm>
              <a:off x="8974445"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44" name="矩形 27"/>
            <p:cNvSpPr/>
            <p:nvPr/>
          </p:nvSpPr>
          <p:spPr>
            <a:xfrm>
              <a:off x="959266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45" name="矩形 28"/>
            <p:cNvSpPr/>
            <p:nvPr/>
          </p:nvSpPr>
          <p:spPr>
            <a:xfrm>
              <a:off x="1015146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46" name="矩形 29"/>
            <p:cNvSpPr/>
            <p:nvPr/>
          </p:nvSpPr>
          <p:spPr>
            <a:xfrm>
              <a:off x="10710269" y="0"/>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47" name="矩形 30"/>
            <p:cNvSpPr/>
            <p:nvPr/>
          </p:nvSpPr>
          <p:spPr>
            <a:xfrm>
              <a:off x="11269069" y="0"/>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48" name="矩形 34"/>
            <p:cNvSpPr/>
            <p:nvPr/>
          </p:nvSpPr>
          <p:spPr>
            <a:xfrm>
              <a:off x="0" y="0"/>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26649" name="Group 26"/>
          <p:cNvGrpSpPr/>
          <p:nvPr/>
        </p:nvGrpSpPr>
        <p:grpSpPr>
          <a:xfrm>
            <a:off x="357188" y="6500813"/>
            <a:ext cx="11479212" cy="214312"/>
            <a:chOff x="0" y="0"/>
            <a:chExt cx="11478802" cy="214219"/>
          </a:xfrm>
        </p:grpSpPr>
        <p:sp>
          <p:nvSpPr>
            <p:cNvPr id="26650" name="矩形 36"/>
            <p:cNvSpPr/>
            <p:nvPr/>
          </p:nvSpPr>
          <p:spPr>
            <a:xfrm>
              <a:off x="563779"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51" name="矩形 37"/>
            <p:cNvSpPr/>
            <p:nvPr/>
          </p:nvSpPr>
          <p:spPr>
            <a:xfrm>
              <a:off x="1122579"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52" name="矩形 38"/>
            <p:cNvSpPr/>
            <p:nvPr/>
          </p:nvSpPr>
          <p:spPr>
            <a:xfrm>
              <a:off x="168137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53" name="矩形 39"/>
            <p:cNvSpPr/>
            <p:nvPr/>
          </p:nvSpPr>
          <p:spPr>
            <a:xfrm>
              <a:off x="224017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54" name="矩形 40"/>
            <p:cNvSpPr/>
            <p:nvPr/>
          </p:nvSpPr>
          <p:spPr>
            <a:xfrm>
              <a:off x="2798979"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55" name="矩形 41"/>
            <p:cNvSpPr/>
            <p:nvPr/>
          </p:nvSpPr>
          <p:spPr>
            <a:xfrm>
              <a:off x="3357779"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56" name="矩形 42"/>
            <p:cNvSpPr/>
            <p:nvPr/>
          </p:nvSpPr>
          <p:spPr>
            <a:xfrm>
              <a:off x="391657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57" name="矩形 43"/>
            <p:cNvSpPr/>
            <p:nvPr/>
          </p:nvSpPr>
          <p:spPr>
            <a:xfrm>
              <a:off x="447537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58" name="矩形 44"/>
            <p:cNvSpPr/>
            <p:nvPr/>
          </p:nvSpPr>
          <p:spPr>
            <a:xfrm>
              <a:off x="5062845"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59" name="矩形 45"/>
            <p:cNvSpPr/>
            <p:nvPr/>
          </p:nvSpPr>
          <p:spPr>
            <a:xfrm>
              <a:off x="5621645"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60" name="矩形 46"/>
            <p:cNvSpPr/>
            <p:nvPr/>
          </p:nvSpPr>
          <p:spPr>
            <a:xfrm>
              <a:off x="6180445"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61" name="矩形 47"/>
            <p:cNvSpPr/>
            <p:nvPr/>
          </p:nvSpPr>
          <p:spPr>
            <a:xfrm>
              <a:off x="6739245"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62" name="矩形 48"/>
            <p:cNvSpPr/>
            <p:nvPr/>
          </p:nvSpPr>
          <p:spPr>
            <a:xfrm>
              <a:off x="7298045"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63" name="矩形 49"/>
            <p:cNvSpPr/>
            <p:nvPr/>
          </p:nvSpPr>
          <p:spPr>
            <a:xfrm>
              <a:off x="7856845"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64" name="矩形 50"/>
            <p:cNvSpPr/>
            <p:nvPr/>
          </p:nvSpPr>
          <p:spPr>
            <a:xfrm>
              <a:off x="8415645"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65" name="矩形 51"/>
            <p:cNvSpPr/>
            <p:nvPr/>
          </p:nvSpPr>
          <p:spPr>
            <a:xfrm>
              <a:off x="8974445"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66" name="矩形 52"/>
            <p:cNvSpPr/>
            <p:nvPr/>
          </p:nvSpPr>
          <p:spPr>
            <a:xfrm>
              <a:off x="959266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67" name="矩形 53"/>
            <p:cNvSpPr/>
            <p:nvPr/>
          </p:nvSpPr>
          <p:spPr>
            <a:xfrm>
              <a:off x="1015146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68" name="矩形 54"/>
            <p:cNvSpPr/>
            <p:nvPr/>
          </p:nvSpPr>
          <p:spPr>
            <a:xfrm>
              <a:off x="10710269" y="0"/>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69" name="矩形 55"/>
            <p:cNvSpPr/>
            <p:nvPr/>
          </p:nvSpPr>
          <p:spPr>
            <a:xfrm>
              <a:off x="11269069" y="0"/>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70" name="矩形 56"/>
            <p:cNvSpPr/>
            <p:nvPr/>
          </p:nvSpPr>
          <p:spPr>
            <a:xfrm>
              <a:off x="0" y="0"/>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6671" name="矩形 19"/>
          <p:cNvSpPr/>
          <p:nvPr/>
        </p:nvSpPr>
        <p:spPr>
          <a:xfrm>
            <a:off x="0" y="274638"/>
            <a:ext cx="241300" cy="519112"/>
          </a:xfrm>
          <a:prstGeom prst="rect">
            <a:avLst/>
          </a:prstGeom>
          <a:solidFill>
            <a:srgbClr val="46626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72" name="文本框 20"/>
          <p:cNvSpPr/>
          <p:nvPr/>
        </p:nvSpPr>
        <p:spPr>
          <a:xfrm>
            <a:off x="223838" y="246063"/>
            <a:ext cx="1398587" cy="584200"/>
          </a:xfrm>
          <a:prstGeom prst="rect">
            <a:avLst/>
          </a:prstGeom>
          <a:noFill/>
          <a:ln w="9525">
            <a:noFill/>
          </a:ln>
        </p:spPr>
        <p:txBody>
          <a:bodyPr anchor="t">
            <a:spAutoFit/>
          </a:bodyPr>
          <a:p>
            <a:r>
              <a:rPr lang="en-US" altLang="zh-CN" sz="3200" b="1" dirty="0">
                <a:solidFill>
                  <a:schemeClr val="bg1"/>
                </a:solidFill>
                <a:latin typeface="Ebrima" panose="02000000000000000000" pitchFamily="2" charset="0"/>
                <a:ea typeface="宋体" panose="02010600030101010101" pitchFamily="2" charset="-122"/>
                <a:sym typeface="Ebrima" panose="02000000000000000000" pitchFamily="2" charset="0"/>
              </a:rPr>
              <a:t>LOGO</a:t>
            </a:r>
            <a:endParaRPr lang="zh-CN" altLang="en-US" sz="3200" b="1" dirty="0">
              <a:solidFill>
                <a:schemeClr val="bg1"/>
              </a:solidFill>
              <a:latin typeface="Ebrima" panose="02000000000000000000" pitchFamily="2" charset="0"/>
              <a:ea typeface="宋体" panose="02010600030101010101" pitchFamily="2" charset="-122"/>
              <a:sym typeface="Ebrima" panose="02000000000000000000" pitchFamily="2" charset="0"/>
            </a:endParaRPr>
          </a:p>
        </p:txBody>
      </p:sp>
      <p:sp>
        <p:nvSpPr>
          <p:cNvPr id="26673" name="矩形 21"/>
          <p:cNvSpPr/>
          <p:nvPr/>
        </p:nvSpPr>
        <p:spPr>
          <a:xfrm>
            <a:off x="1552575" y="274638"/>
            <a:ext cx="560388" cy="519112"/>
          </a:xfrm>
          <a:prstGeom prst="rect">
            <a:avLst/>
          </a:prstGeom>
          <a:solidFill>
            <a:srgbClr val="98B0B5"/>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74" name="文本框 1"/>
          <p:cNvSpPr/>
          <p:nvPr/>
        </p:nvSpPr>
        <p:spPr>
          <a:xfrm>
            <a:off x="2201863" y="292100"/>
            <a:ext cx="1468437" cy="461963"/>
          </a:xfrm>
          <a:prstGeom prst="rect">
            <a:avLst/>
          </a:prstGeom>
          <a:noFill/>
          <a:ln w="9525">
            <a:noFill/>
          </a:ln>
        </p:spPr>
        <p:txBody>
          <a:bodyPr anchor="t">
            <a:spAutoFit/>
          </a:bodyPr>
          <a:p>
            <a:r>
              <a:rPr lang="zh-CN" altLang="en-US" sz="2400" b="1" dirty="0">
                <a:solidFill>
                  <a:srgbClr val="426062"/>
                </a:solidFill>
                <a:latin typeface="微软雅黑" panose="020B0503020204020204" pitchFamily="34" charset="-122"/>
                <a:ea typeface="微软雅黑" panose="020B0503020204020204" pitchFamily="34" charset="-122"/>
                <a:sym typeface="微软雅黑" panose="020B0503020204020204" pitchFamily="34" charset="-122"/>
              </a:rPr>
              <a:t>论题总结</a:t>
            </a:r>
            <a:endParaRPr lang="zh-CN" altLang="en-US" sz="2400" b="1" dirty="0">
              <a:solidFill>
                <a:srgbClr val="42606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 name="Group 52"/>
          <p:cNvGrpSpPr/>
          <p:nvPr/>
        </p:nvGrpSpPr>
        <p:grpSpPr>
          <a:xfrm>
            <a:off x="5032375" y="1209675"/>
            <a:ext cx="1411288" cy="1411288"/>
            <a:chOff x="0" y="0"/>
            <a:chExt cx="1411287" cy="1411288"/>
          </a:xfrm>
        </p:grpSpPr>
        <p:sp>
          <p:nvSpPr>
            <p:cNvPr id="26676" name="Oval 5"/>
            <p:cNvSpPr/>
            <p:nvPr/>
          </p:nvSpPr>
          <p:spPr>
            <a:xfrm>
              <a:off x="0" y="0"/>
              <a:ext cx="1411287" cy="1411288"/>
            </a:xfrm>
            <a:prstGeom prst="ellipse">
              <a:avLst/>
            </a:prstGeom>
            <a:solidFill>
              <a:srgbClr val="67CDCC"/>
            </a:solidFill>
            <a:ln w="9525">
              <a:noFill/>
            </a:ln>
          </p:spPr>
          <p:txBody>
            <a:bodyPr anchor="t"/>
            <a:p>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26677" name="文本框 703"/>
            <p:cNvSpPr/>
            <p:nvPr/>
          </p:nvSpPr>
          <p:spPr>
            <a:xfrm>
              <a:off x="306389" y="271682"/>
              <a:ext cx="735011" cy="584775"/>
            </a:xfrm>
            <a:prstGeom prst="rect">
              <a:avLst/>
            </a:prstGeom>
            <a:noFill/>
            <a:ln w="9525">
              <a:noFill/>
            </a:ln>
          </p:spPr>
          <p:txBody>
            <a:bodyPr anchor="t">
              <a:spAutoFit/>
            </a:bodyPr>
            <a:p>
              <a:r>
                <a:rPr lang="en-US" altLang="zh-CN" sz="32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sz="32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 name="Group 55"/>
          <p:cNvGrpSpPr/>
          <p:nvPr/>
        </p:nvGrpSpPr>
        <p:grpSpPr>
          <a:xfrm>
            <a:off x="6394450" y="1579563"/>
            <a:ext cx="1406525" cy="1404937"/>
            <a:chOff x="0" y="0"/>
            <a:chExt cx="1406525" cy="1404938"/>
          </a:xfrm>
        </p:grpSpPr>
        <p:sp>
          <p:nvSpPr>
            <p:cNvPr id="26679" name="Oval 6"/>
            <p:cNvSpPr/>
            <p:nvPr/>
          </p:nvSpPr>
          <p:spPr>
            <a:xfrm>
              <a:off x="0" y="0"/>
              <a:ext cx="1406525" cy="1404938"/>
            </a:xfrm>
            <a:prstGeom prst="ellipse">
              <a:avLst/>
            </a:prstGeom>
            <a:solidFill>
              <a:srgbClr val="E93C3F"/>
            </a:solidFill>
            <a:ln w="9525">
              <a:noFill/>
            </a:ln>
          </p:spPr>
          <p:txBody>
            <a:bodyPr anchor="t"/>
            <a:p>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26680" name="文本框 706"/>
            <p:cNvSpPr/>
            <p:nvPr/>
          </p:nvSpPr>
          <p:spPr>
            <a:xfrm>
              <a:off x="476167" y="316925"/>
              <a:ext cx="735011" cy="584775"/>
            </a:xfrm>
            <a:prstGeom prst="rect">
              <a:avLst/>
            </a:prstGeom>
            <a:noFill/>
            <a:ln w="9525">
              <a:noFill/>
            </a:ln>
          </p:spPr>
          <p:txBody>
            <a:bodyPr anchor="t">
              <a:spAutoFit/>
            </a:bodyPr>
            <a:p>
              <a:r>
                <a:rPr lang="en-US" altLang="zh-CN" sz="32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sz="32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 name="Group 58"/>
          <p:cNvGrpSpPr/>
          <p:nvPr/>
        </p:nvGrpSpPr>
        <p:grpSpPr>
          <a:xfrm>
            <a:off x="6715125" y="2970213"/>
            <a:ext cx="1406525" cy="1409700"/>
            <a:chOff x="0" y="0"/>
            <a:chExt cx="1408112" cy="1409700"/>
          </a:xfrm>
        </p:grpSpPr>
        <p:sp>
          <p:nvSpPr>
            <p:cNvPr id="26682" name="Oval 10"/>
            <p:cNvSpPr/>
            <p:nvPr/>
          </p:nvSpPr>
          <p:spPr>
            <a:xfrm>
              <a:off x="0" y="0"/>
              <a:ext cx="1408112" cy="1409700"/>
            </a:xfrm>
            <a:prstGeom prst="ellipse">
              <a:avLst/>
            </a:prstGeom>
            <a:solidFill>
              <a:srgbClr val="00B050"/>
            </a:solidFill>
            <a:ln w="9525">
              <a:noFill/>
            </a:ln>
          </p:spPr>
          <p:txBody>
            <a:bodyPr anchor="t"/>
            <a:p>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26683" name="文本框 709"/>
            <p:cNvSpPr/>
            <p:nvPr/>
          </p:nvSpPr>
          <p:spPr>
            <a:xfrm>
              <a:off x="546100" y="407412"/>
              <a:ext cx="735011" cy="584775"/>
            </a:xfrm>
            <a:prstGeom prst="rect">
              <a:avLst/>
            </a:prstGeom>
            <a:noFill/>
            <a:ln w="9525">
              <a:noFill/>
            </a:ln>
          </p:spPr>
          <p:txBody>
            <a:bodyPr anchor="t">
              <a:spAutoFit/>
            </a:bodyPr>
            <a:p>
              <a:r>
                <a:rPr lang="en-US" altLang="zh-CN" sz="32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03</a:t>
              </a:r>
              <a:endParaRPr lang="zh-CN" altLang="en-US" sz="32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 name="Group 61"/>
          <p:cNvGrpSpPr/>
          <p:nvPr/>
        </p:nvGrpSpPr>
        <p:grpSpPr>
          <a:xfrm>
            <a:off x="5708650" y="3962400"/>
            <a:ext cx="1406525" cy="1409700"/>
            <a:chOff x="0" y="0"/>
            <a:chExt cx="1406525" cy="1409700"/>
          </a:xfrm>
        </p:grpSpPr>
        <p:sp>
          <p:nvSpPr>
            <p:cNvPr id="26685" name="Oval 9"/>
            <p:cNvSpPr/>
            <p:nvPr/>
          </p:nvSpPr>
          <p:spPr>
            <a:xfrm>
              <a:off x="0" y="0"/>
              <a:ext cx="1406525" cy="1409700"/>
            </a:xfrm>
            <a:prstGeom prst="ellipse">
              <a:avLst/>
            </a:prstGeom>
            <a:solidFill>
              <a:srgbClr val="F86817"/>
            </a:solidFill>
            <a:ln w="9525">
              <a:noFill/>
            </a:ln>
          </p:spPr>
          <p:txBody>
            <a:bodyPr anchor="t"/>
            <a:p>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26686" name="文本框 712"/>
            <p:cNvSpPr/>
            <p:nvPr/>
          </p:nvSpPr>
          <p:spPr>
            <a:xfrm>
              <a:off x="352425" y="553244"/>
              <a:ext cx="735011" cy="584775"/>
            </a:xfrm>
            <a:prstGeom prst="rect">
              <a:avLst/>
            </a:prstGeom>
            <a:noFill/>
            <a:ln w="9525">
              <a:noFill/>
            </a:ln>
          </p:spPr>
          <p:txBody>
            <a:bodyPr anchor="t">
              <a:spAutoFit/>
            </a:bodyPr>
            <a:p>
              <a:r>
                <a:rPr lang="en-US" altLang="zh-CN" sz="32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04</a:t>
              </a:r>
              <a:endParaRPr lang="zh-CN" altLang="en-US" sz="32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 name="Group 64"/>
          <p:cNvGrpSpPr/>
          <p:nvPr/>
        </p:nvGrpSpPr>
        <p:grpSpPr>
          <a:xfrm>
            <a:off x="4346575" y="3627438"/>
            <a:ext cx="1409700" cy="1406525"/>
            <a:chOff x="0" y="0"/>
            <a:chExt cx="1409700" cy="1406525"/>
          </a:xfrm>
        </p:grpSpPr>
        <p:sp>
          <p:nvSpPr>
            <p:cNvPr id="26688" name="Oval 8"/>
            <p:cNvSpPr/>
            <p:nvPr/>
          </p:nvSpPr>
          <p:spPr>
            <a:xfrm>
              <a:off x="0" y="0"/>
              <a:ext cx="1409700" cy="1406525"/>
            </a:xfrm>
            <a:prstGeom prst="ellipse">
              <a:avLst/>
            </a:prstGeom>
            <a:solidFill>
              <a:srgbClr val="D6BF00"/>
            </a:solidFill>
            <a:ln w="9525">
              <a:noFill/>
            </a:ln>
          </p:spPr>
          <p:txBody>
            <a:bodyPr anchor="t"/>
            <a:p>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26689" name="文本框 715"/>
            <p:cNvSpPr/>
            <p:nvPr/>
          </p:nvSpPr>
          <p:spPr>
            <a:xfrm>
              <a:off x="259558" y="455037"/>
              <a:ext cx="735011" cy="584775"/>
            </a:xfrm>
            <a:prstGeom prst="rect">
              <a:avLst/>
            </a:prstGeom>
            <a:noFill/>
            <a:ln w="9525">
              <a:noFill/>
            </a:ln>
          </p:spPr>
          <p:txBody>
            <a:bodyPr anchor="t">
              <a:spAutoFit/>
            </a:bodyPr>
            <a:p>
              <a:r>
                <a:rPr lang="en-US" altLang="zh-CN" sz="32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05</a:t>
              </a:r>
              <a:endParaRPr lang="zh-CN" altLang="en-US" sz="32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 name="Group 67"/>
          <p:cNvGrpSpPr/>
          <p:nvPr/>
        </p:nvGrpSpPr>
        <p:grpSpPr>
          <a:xfrm>
            <a:off x="4041775" y="2233613"/>
            <a:ext cx="1409700" cy="1409700"/>
            <a:chOff x="0" y="0"/>
            <a:chExt cx="1409700" cy="1409700"/>
          </a:xfrm>
        </p:grpSpPr>
        <p:sp>
          <p:nvSpPr>
            <p:cNvPr id="26691" name="Oval 7"/>
            <p:cNvSpPr/>
            <p:nvPr/>
          </p:nvSpPr>
          <p:spPr>
            <a:xfrm>
              <a:off x="0" y="0"/>
              <a:ext cx="1409700" cy="1409700"/>
            </a:xfrm>
            <a:prstGeom prst="ellipse">
              <a:avLst/>
            </a:prstGeom>
            <a:solidFill>
              <a:srgbClr val="046589"/>
            </a:solidFill>
            <a:ln w="9525">
              <a:noFill/>
            </a:ln>
          </p:spPr>
          <p:txBody>
            <a:bodyPr anchor="t"/>
            <a:p>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26692" name="文本框 718"/>
            <p:cNvSpPr/>
            <p:nvPr/>
          </p:nvSpPr>
          <p:spPr>
            <a:xfrm>
              <a:off x="202998" y="404525"/>
              <a:ext cx="735011" cy="584775"/>
            </a:xfrm>
            <a:prstGeom prst="rect">
              <a:avLst/>
            </a:prstGeom>
            <a:noFill/>
            <a:ln w="9525">
              <a:noFill/>
            </a:ln>
          </p:spPr>
          <p:txBody>
            <a:bodyPr anchor="t">
              <a:spAutoFit/>
            </a:bodyPr>
            <a:p>
              <a:r>
                <a:rPr lang="en-US" altLang="zh-CN" sz="32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06</a:t>
              </a:r>
              <a:endParaRPr lang="zh-CN" altLang="en-US" sz="32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7478" name="Oval 11"/>
          <p:cNvSpPr/>
          <p:nvPr/>
        </p:nvSpPr>
        <p:spPr>
          <a:xfrm>
            <a:off x="4956175" y="2138363"/>
            <a:ext cx="2305050" cy="2305050"/>
          </a:xfrm>
          <a:prstGeom prst="ellipse">
            <a:avLst/>
          </a:prstGeom>
          <a:solidFill>
            <a:srgbClr val="FDFAEB"/>
          </a:solidFill>
          <a:ln w="9525">
            <a:noFill/>
          </a:ln>
        </p:spPr>
        <p:txBody>
          <a:bodyPr anchor="t"/>
          <a:p>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7479" name="直接连接符 720"/>
          <p:cNvSpPr/>
          <p:nvPr/>
        </p:nvSpPr>
        <p:spPr>
          <a:xfrm>
            <a:off x="8648700" y="1352550"/>
            <a:ext cx="1588" cy="4019550"/>
          </a:xfrm>
          <a:prstGeom prst="line">
            <a:avLst/>
          </a:prstGeom>
          <a:ln w="6350" cap="flat" cmpd="sng">
            <a:solidFill>
              <a:schemeClr val="tx1"/>
            </a:solidFill>
            <a:prstDash val="solid"/>
            <a:miter/>
            <a:headEnd type="none" w="med" len="med"/>
            <a:tailEnd type="none" w="med" len="med"/>
          </a:ln>
        </p:spPr>
        <p:txBody>
          <a:bodyPr/>
          <a:p/>
        </p:txBody>
      </p:sp>
      <p:sp>
        <p:nvSpPr>
          <p:cNvPr id="17480" name="直接连接符 721"/>
          <p:cNvSpPr/>
          <p:nvPr/>
        </p:nvSpPr>
        <p:spPr>
          <a:xfrm>
            <a:off x="3470275" y="1368425"/>
            <a:ext cx="0" cy="4017963"/>
          </a:xfrm>
          <a:prstGeom prst="line">
            <a:avLst/>
          </a:prstGeom>
          <a:ln w="6350" cap="flat" cmpd="sng">
            <a:solidFill>
              <a:schemeClr val="tx1"/>
            </a:solidFill>
            <a:prstDash val="solid"/>
            <a:miter/>
            <a:headEnd type="none" w="med" len="med"/>
            <a:tailEnd type="none" w="med" len="med"/>
          </a:ln>
        </p:spPr>
        <p:txBody>
          <a:bodyPr/>
          <a:p/>
        </p:txBody>
      </p:sp>
      <p:grpSp>
        <p:nvGrpSpPr>
          <p:cNvPr id="10" name="Group 73"/>
          <p:cNvGrpSpPr/>
          <p:nvPr/>
        </p:nvGrpSpPr>
        <p:grpSpPr>
          <a:xfrm>
            <a:off x="8931275" y="1136650"/>
            <a:ext cx="3035300" cy="881063"/>
            <a:chOff x="0" y="0"/>
            <a:chExt cx="3035337" cy="881258"/>
          </a:xfrm>
        </p:grpSpPr>
        <p:sp>
          <p:nvSpPr>
            <p:cNvPr id="26697" name="Freeform 45"/>
            <p:cNvSpPr/>
            <p:nvPr/>
          </p:nvSpPr>
          <p:spPr>
            <a:xfrm>
              <a:off x="0" y="216095"/>
              <a:ext cx="463550" cy="665163"/>
            </a:xfrm>
            <a:custGeom>
              <a:avLst/>
              <a:gdLst/>
              <a:ahLst/>
              <a:cxnLst>
                <a:cxn ang="0">
                  <a:pos x="2147483647" y="2147483647"/>
                </a:cxn>
                <a:cxn ang="0">
                  <a:pos x="2147483647" y="0"/>
                </a:cxn>
                <a:cxn ang="0">
                  <a:pos x="0" y="0"/>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Lst>
              <a:pathLst>
                <a:path w="292" h="419">
                  <a:moveTo>
                    <a:pt x="237" y="91"/>
                  </a:moveTo>
                  <a:lnTo>
                    <a:pt x="292" y="0"/>
                  </a:lnTo>
                  <a:lnTo>
                    <a:pt x="0" y="0"/>
                  </a:lnTo>
                  <a:lnTo>
                    <a:pt x="0" y="55"/>
                  </a:lnTo>
                  <a:lnTo>
                    <a:pt x="0" y="186"/>
                  </a:lnTo>
                  <a:lnTo>
                    <a:pt x="0" y="419"/>
                  </a:lnTo>
                  <a:lnTo>
                    <a:pt x="29" y="419"/>
                  </a:lnTo>
                  <a:lnTo>
                    <a:pt x="29" y="186"/>
                  </a:lnTo>
                  <a:lnTo>
                    <a:pt x="292" y="186"/>
                  </a:lnTo>
                  <a:lnTo>
                    <a:pt x="237" y="91"/>
                  </a:lnTo>
                  <a:close/>
                </a:path>
              </a:pathLst>
            </a:custGeom>
            <a:solidFill>
              <a:srgbClr val="67CDCC"/>
            </a:solidFill>
            <a:ln w="9525">
              <a:noFill/>
            </a:ln>
          </p:spPr>
          <p:txBody>
            <a:bodyPr/>
            <a:p>
              <a:endParaRPr lang="zh-CN" altLang="en-US"/>
            </a:p>
          </p:txBody>
        </p:sp>
        <p:grpSp>
          <p:nvGrpSpPr>
            <p:cNvPr id="26698" name="Group 75"/>
            <p:cNvGrpSpPr/>
            <p:nvPr/>
          </p:nvGrpSpPr>
          <p:grpSpPr>
            <a:xfrm>
              <a:off x="655327" y="0"/>
              <a:ext cx="2380010" cy="629557"/>
              <a:chOff x="0" y="0"/>
              <a:chExt cx="2380010" cy="629557"/>
            </a:xfrm>
          </p:grpSpPr>
          <p:sp>
            <p:nvSpPr>
              <p:cNvPr id="26699" name="文本框 725"/>
              <p:cNvSpPr/>
              <p:nvPr/>
            </p:nvSpPr>
            <p:spPr>
              <a:xfrm>
                <a:off x="0" y="0"/>
                <a:ext cx="2160240" cy="369332"/>
              </a:xfrm>
              <a:prstGeom prst="rect">
                <a:avLst/>
              </a:prstGeom>
              <a:noFill/>
              <a:ln w="9525">
                <a:noFill/>
              </a:ln>
            </p:spPr>
            <p:txBody>
              <a:bodyPr anchor="t">
                <a:spAutoFit/>
              </a:bodyPr>
              <a:p>
                <a:r>
                  <a:rPr lang="zh-CN" altLang="en-US"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dirty="0">
                  <a:latin typeface="Arial" panose="020B0604020202020204" pitchFamily="34" charset="0"/>
                  <a:ea typeface="宋体" panose="02010600030101010101" pitchFamily="2" charset="-122"/>
                </a:endParaRPr>
              </a:p>
            </p:txBody>
          </p:sp>
          <p:sp>
            <p:nvSpPr>
              <p:cNvPr id="26700" name="矩形 726"/>
              <p:cNvSpPr/>
              <p:nvPr/>
            </p:nvSpPr>
            <p:spPr>
              <a:xfrm>
                <a:off x="0" y="369332"/>
                <a:ext cx="2380010" cy="260225"/>
              </a:xfrm>
              <a:prstGeom prst="rect">
                <a:avLst/>
              </a:prstGeom>
              <a:noFill/>
              <a:ln w="9525">
                <a:noFill/>
              </a:ln>
            </p:spPr>
            <p:txBody>
              <a:bodyPr anchor="t">
                <a:spAutoFit/>
              </a:bodyPr>
              <a:p>
                <a:r>
                  <a:rPr lang="zh-CN" altLang="en-US" sz="11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点击即可编辑点击即可编辑</a:t>
                </a:r>
                <a:endParaRPr lang="zh-CN" altLang="en-US" sz="1100"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grpSp>
      <p:grpSp>
        <p:nvGrpSpPr>
          <p:cNvPr id="12" name="Group 78"/>
          <p:cNvGrpSpPr/>
          <p:nvPr/>
        </p:nvGrpSpPr>
        <p:grpSpPr>
          <a:xfrm>
            <a:off x="8966200" y="2882900"/>
            <a:ext cx="2997200" cy="858838"/>
            <a:chOff x="0" y="0"/>
            <a:chExt cx="2996908" cy="857729"/>
          </a:xfrm>
        </p:grpSpPr>
        <p:sp>
          <p:nvSpPr>
            <p:cNvPr id="26702" name="Freeform 43"/>
            <p:cNvSpPr/>
            <p:nvPr/>
          </p:nvSpPr>
          <p:spPr>
            <a:xfrm>
              <a:off x="0" y="194154"/>
              <a:ext cx="463550" cy="663575"/>
            </a:xfrm>
            <a:custGeom>
              <a:avLst/>
              <a:gdLst/>
              <a:ahLst/>
              <a:cxnLst>
                <a:cxn ang="0">
                  <a:pos x="2147483647" y="2147483647"/>
                </a:cxn>
                <a:cxn ang="0">
                  <a:pos x="2147483647" y="0"/>
                </a:cxn>
                <a:cxn ang="0">
                  <a:pos x="0" y="0"/>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Lst>
              <a:pathLst>
                <a:path w="292" h="418">
                  <a:moveTo>
                    <a:pt x="237" y="90"/>
                  </a:moveTo>
                  <a:lnTo>
                    <a:pt x="292" y="0"/>
                  </a:lnTo>
                  <a:lnTo>
                    <a:pt x="0" y="0"/>
                  </a:lnTo>
                  <a:lnTo>
                    <a:pt x="0" y="54"/>
                  </a:lnTo>
                  <a:lnTo>
                    <a:pt x="0" y="185"/>
                  </a:lnTo>
                  <a:lnTo>
                    <a:pt x="0" y="418"/>
                  </a:lnTo>
                  <a:lnTo>
                    <a:pt x="29" y="418"/>
                  </a:lnTo>
                  <a:lnTo>
                    <a:pt x="29" y="185"/>
                  </a:lnTo>
                  <a:lnTo>
                    <a:pt x="292" y="185"/>
                  </a:lnTo>
                  <a:lnTo>
                    <a:pt x="237" y="90"/>
                  </a:lnTo>
                  <a:close/>
                </a:path>
              </a:pathLst>
            </a:custGeom>
            <a:solidFill>
              <a:srgbClr val="E93C3F"/>
            </a:solidFill>
            <a:ln w="9525">
              <a:noFill/>
            </a:ln>
          </p:spPr>
          <p:txBody>
            <a:bodyPr/>
            <a:p>
              <a:endParaRPr lang="zh-CN" altLang="en-US"/>
            </a:p>
          </p:txBody>
        </p:sp>
        <p:grpSp>
          <p:nvGrpSpPr>
            <p:cNvPr id="26703" name="Group 80"/>
            <p:cNvGrpSpPr/>
            <p:nvPr/>
          </p:nvGrpSpPr>
          <p:grpSpPr>
            <a:xfrm>
              <a:off x="616898" y="0"/>
              <a:ext cx="2380010" cy="629557"/>
              <a:chOff x="0" y="0"/>
              <a:chExt cx="2380010" cy="629557"/>
            </a:xfrm>
          </p:grpSpPr>
          <p:sp>
            <p:nvSpPr>
              <p:cNvPr id="26704" name="文本框 730"/>
              <p:cNvSpPr/>
              <p:nvPr/>
            </p:nvSpPr>
            <p:spPr>
              <a:xfrm>
                <a:off x="0" y="0"/>
                <a:ext cx="2160240" cy="369332"/>
              </a:xfrm>
              <a:prstGeom prst="rect">
                <a:avLst/>
              </a:prstGeom>
              <a:noFill/>
              <a:ln w="9525">
                <a:noFill/>
              </a:ln>
            </p:spPr>
            <p:txBody>
              <a:bodyPr anchor="t">
                <a:spAutoFit/>
              </a:bodyPr>
              <a:p>
                <a:r>
                  <a:rPr lang="zh-CN" altLang="en-US"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dirty="0">
                  <a:latin typeface="Arial" panose="020B0604020202020204" pitchFamily="34" charset="0"/>
                  <a:ea typeface="宋体" panose="02010600030101010101" pitchFamily="2" charset="-122"/>
                </a:endParaRPr>
              </a:p>
            </p:txBody>
          </p:sp>
          <p:sp>
            <p:nvSpPr>
              <p:cNvPr id="26705" name="矩形 731"/>
              <p:cNvSpPr/>
              <p:nvPr/>
            </p:nvSpPr>
            <p:spPr>
              <a:xfrm>
                <a:off x="0" y="369332"/>
                <a:ext cx="2380010" cy="260225"/>
              </a:xfrm>
              <a:prstGeom prst="rect">
                <a:avLst/>
              </a:prstGeom>
              <a:noFill/>
              <a:ln w="9525">
                <a:noFill/>
              </a:ln>
            </p:spPr>
            <p:txBody>
              <a:bodyPr anchor="t">
                <a:spAutoFit/>
              </a:bodyPr>
              <a:p>
                <a:r>
                  <a:rPr lang="zh-CN" altLang="en-US" sz="11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点击即可编辑点击即可编辑</a:t>
                </a:r>
                <a:endParaRPr lang="zh-CN" altLang="en-US" sz="1100"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grpSp>
      <p:grpSp>
        <p:nvGrpSpPr>
          <p:cNvPr id="14" name="Group 83"/>
          <p:cNvGrpSpPr/>
          <p:nvPr/>
        </p:nvGrpSpPr>
        <p:grpSpPr>
          <a:xfrm>
            <a:off x="8966200" y="4527550"/>
            <a:ext cx="2997200" cy="844550"/>
            <a:chOff x="0" y="0"/>
            <a:chExt cx="2996908" cy="844860"/>
          </a:xfrm>
        </p:grpSpPr>
        <p:sp>
          <p:nvSpPr>
            <p:cNvPr id="26707" name="Freeform 43"/>
            <p:cNvSpPr/>
            <p:nvPr/>
          </p:nvSpPr>
          <p:spPr>
            <a:xfrm>
              <a:off x="0" y="181285"/>
              <a:ext cx="463550" cy="663575"/>
            </a:xfrm>
            <a:custGeom>
              <a:avLst/>
              <a:gdLst/>
              <a:ahLst/>
              <a:cxnLst>
                <a:cxn ang="0">
                  <a:pos x="2147483647" y="2147483647"/>
                </a:cxn>
                <a:cxn ang="0">
                  <a:pos x="2147483647" y="0"/>
                </a:cxn>
                <a:cxn ang="0">
                  <a:pos x="0" y="0"/>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Lst>
              <a:pathLst>
                <a:path w="292" h="418">
                  <a:moveTo>
                    <a:pt x="237" y="90"/>
                  </a:moveTo>
                  <a:lnTo>
                    <a:pt x="292" y="0"/>
                  </a:lnTo>
                  <a:lnTo>
                    <a:pt x="0" y="0"/>
                  </a:lnTo>
                  <a:lnTo>
                    <a:pt x="0" y="54"/>
                  </a:lnTo>
                  <a:lnTo>
                    <a:pt x="0" y="185"/>
                  </a:lnTo>
                  <a:lnTo>
                    <a:pt x="0" y="418"/>
                  </a:lnTo>
                  <a:lnTo>
                    <a:pt x="29" y="418"/>
                  </a:lnTo>
                  <a:lnTo>
                    <a:pt x="29" y="185"/>
                  </a:lnTo>
                  <a:lnTo>
                    <a:pt x="292" y="185"/>
                  </a:lnTo>
                  <a:lnTo>
                    <a:pt x="237" y="90"/>
                  </a:lnTo>
                  <a:close/>
                </a:path>
              </a:pathLst>
            </a:custGeom>
            <a:solidFill>
              <a:srgbClr val="00B050"/>
            </a:solidFill>
            <a:ln w="9525">
              <a:noFill/>
            </a:ln>
          </p:spPr>
          <p:txBody>
            <a:bodyPr/>
            <a:p>
              <a:endParaRPr lang="zh-CN" altLang="en-US"/>
            </a:p>
          </p:txBody>
        </p:sp>
        <p:grpSp>
          <p:nvGrpSpPr>
            <p:cNvPr id="26708" name="Group 85"/>
            <p:cNvGrpSpPr/>
            <p:nvPr/>
          </p:nvGrpSpPr>
          <p:grpSpPr>
            <a:xfrm>
              <a:off x="616898" y="0"/>
              <a:ext cx="2380010" cy="629983"/>
              <a:chOff x="0" y="0"/>
              <a:chExt cx="2380010" cy="629983"/>
            </a:xfrm>
          </p:grpSpPr>
          <p:sp>
            <p:nvSpPr>
              <p:cNvPr id="26709" name="文本框 735"/>
              <p:cNvSpPr/>
              <p:nvPr/>
            </p:nvSpPr>
            <p:spPr>
              <a:xfrm>
                <a:off x="0" y="0"/>
                <a:ext cx="2160240" cy="369332"/>
              </a:xfrm>
              <a:prstGeom prst="rect">
                <a:avLst/>
              </a:prstGeom>
              <a:noFill/>
              <a:ln w="9525">
                <a:noFill/>
              </a:ln>
            </p:spPr>
            <p:txBody>
              <a:bodyPr anchor="t">
                <a:spAutoFit/>
              </a:bodyPr>
              <a:p>
                <a:r>
                  <a:rPr lang="zh-CN" altLang="en-US"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dirty="0">
                  <a:latin typeface="Arial" panose="020B0604020202020204" pitchFamily="34" charset="0"/>
                  <a:ea typeface="宋体" panose="02010600030101010101" pitchFamily="2" charset="-122"/>
                </a:endParaRPr>
              </a:p>
            </p:txBody>
          </p:sp>
          <p:sp>
            <p:nvSpPr>
              <p:cNvPr id="26710" name="矩形 736"/>
              <p:cNvSpPr/>
              <p:nvPr/>
            </p:nvSpPr>
            <p:spPr>
              <a:xfrm>
                <a:off x="0" y="369332"/>
                <a:ext cx="2380010" cy="260651"/>
              </a:xfrm>
              <a:prstGeom prst="rect">
                <a:avLst/>
              </a:prstGeom>
              <a:noFill/>
              <a:ln w="9525">
                <a:noFill/>
              </a:ln>
            </p:spPr>
            <p:txBody>
              <a:bodyPr anchor="t">
                <a:spAutoFit/>
              </a:bodyPr>
              <a:p>
                <a:r>
                  <a:rPr lang="zh-CN" altLang="en-US" sz="11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点击即可编辑点击即可编辑</a:t>
                </a:r>
                <a:endParaRPr lang="zh-CN" altLang="en-US" sz="1100"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grpSp>
      <p:grpSp>
        <p:nvGrpSpPr>
          <p:cNvPr id="16" name="Group 88"/>
          <p:cNvGrpSpPr/>
          <p:nvPr/>
        </p:nvGrpSpPr>
        <p:grpSpPr>
          <a:xfrm>
            <a:off x="384175" y="1158875"/>
            <a:ext cx="3035300" cy="881063"/>
            <a:chOff x="0" y="0"/>
            <a:chExt cx="3035337" cy="881258"/>
          </a:xfrm>
        </p:grpSpPr>
        <p:sp>
          <p:nvSpPr>
            <p:cNvPr id="26712" name="Freeform 45"/>
            <p:cNvSpPr/>
            <p:nvPr/>
          </p:nvSpPr>
          <p:spPr>
            <a:xfrm>
              <a:off x="0" y="216095"/>
              <a:ext cx="463550" cy="665163"/>
            </a:xfrm>
            <a:custGeom>
              <a:avLst/>
              <a:gdLst/>
              <a:ahLst/>
              <a:cxnLst>
                <a:cxn ang="0">
                  <a:pos x="2147483647" y="2147483647"/>
                </a:cxn>
                <a:cxn ang="0">
                  <a:pos x="2147483647" y="0"/>
                </a:cxn>
                <a:cxn ang="0">
                  <a:pos x="0" y="0"/>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Lst>
              <a:pathLst>
                <a:path w="292" h="419">
                  <a:moveTo>
                    <a:pt x="237" y="91"/>
                  </a:moveTo>
                  <a:lnTo>
                    <a:pt x="292" y="0"/>
                  </a:lnTo>
                  <a:lnTo>
                    <a:pt x="0" y="0"/>
                  </a:lnTo>
                  <a:lnTo>
                    <a:pt x="0" y="55"/>
                  </a:lnTo>
                  <a:lnTo>
                    <a:pt x="0" y="186"/>
                  </a:lnTo>
                  <a:lnTo>
                    <a:pt x="0" y="419"/>
                  </a:lnTo>
                  <a:lnTo>
                    <a:pt x="29" y="419"/>
                  </a:lnTo>
                  <a:lnTo>
                    <a:pt x="29" y="186"/>
                  </a:lnTo>
                  <a:lnTo>
                    <a:pt x="292" y="186"/>
                  </a:lnTo>
                  <a:lnTo>
                    <a:pt x="237" y="91"/>
                  </a:lnTo>
                  <a:close/>
                </a:path>
              </a:pathLst>
            </a:custGeom>
            <a:solidFill>
              <a:srgbClr val="F86817"/>
            </a:solidFill>
            <a:ln w="9525">
              <a:noFill/>
            </a:ln>
          </p:spPr>
          <p:txBody>
            <a:bodyPr/>
            <a:p>
              <a:endParaRPr lang="zh-CN" altLang="en-US"/>
            </a:p>
          </p:txBody>
        </p:sp>
        <p:grpSp>
          <p:nvGrpSpPr>
            <p:cNvPr id="26713" name="Group 90"/>
            <p:cNvGrpSpPr/>
            <p:nvPr/>
          </p:nvGrpSpPr>
          <p:grpSpPr>
            <a:xfrm>
              <a:off x="655327" y="0"/>
              <a:ext cx="2380010" cy="629557"/>
              <a:chOff x="0" y="0"/>
              <a:chExt cx="2380010" cy="629557"/>
            </a:xfrm>
          </p:grpSpPr>
          <p:sp>
            <p:nvSpPr>
              <p:cNvPr id="26714" name="文本框 740"/>
              <p:cNvSpPr/>
              <p:nvPr/>
            </p:nvSpPr>
            <p:spPr>
              <a:xfrm>
                <a:off x="0" y="0"/>
                <a:ext cx="2160240" cy="369332"/>
              </a:xfrm>
              <a:prstGeom prst="rect">
                <a:avLst/>
              </a:prstGeom>
              <a:noFill/>
              <a:ln w="9525">
                <a:noFill/>
              </a:ln>
            </p:spPr>
            <p:txBody>
              <a:bodyPr anchor="t">
                <a:spAutoFit/>
              </a:bodyPr>
              <a:p>
                <a:r>
                  <a:rPr lang="zh-CN" altLang="en-US"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dirty="0">
                  <a:latin typeface="Arial" panose="020B0604020202020204" pitchFamily="34" charset="0"/>
                  <a:ea typeface="宋体" panose="02010600030101010101" pitchFamily="2" charset="-122"/>
                </a:endParaRPr>
              </a:p>
            </p:txBody>
          </p:sp>
          <p:sp>
            <p:nvSpPr>
              <p:cNvPr id="26715" name="矩形 741"/>
              <p:cNvSpPr/>
              <p:nvPr/>
            </p:nvSpPr>
            <p:spPr>
              <a:xfrm>
                <a:off x="0" y="369332"/>
                <a:ext cx="2380010" cy="260225"/>
              </a:xfrm>
              <a:prstGeom prst="rect">
                <a:avLst/>
              </a:prstGeom>
              <a:noFill/>
              <a:ln w="9525">
                <a:noFill/>
              </a:ln>
            </p:spPr>
            <p:txBody>
              <a:bodyPr anchor="t">
                <a:spAutoFit/>
              </a:bodyPr>
              <a:p>
                <a:r>
                  <a:rPr lang="zh-CN" altLang="en-US" sz="11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点击即可编辑点击即可编辑</a:t>
                </a:r>
                <a:endParaRPr lang="zh-CN" altLang="en-US" sz="1100"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grpSp>
      <p:grpSp>
        <p:nvGrpSpPr>
          <p:cNvPr id="18" name="Group 93"/>
          <p:cNvGrpSpPr/>
          <p:nvPr/>
        </p:nvGrpSpPr>
        <p:grpSpPr>
          <a:xfrm>
            <a:off x="419100" y="2905125"/>
            <a:ext cx="2997200" cy="858838"/>
            <a:chOff x="0" y="0"/>
            <a:chExt cx="2996908" cy="857729"/>
          </a:xfrm>
        </p:grpSpPr>
        <p:sp>
          <p:nvSpPr>
            <p:cNvPr id="26717" name="Freeform 43"/>
            <p:cNvSpPr/>
            <p:nvPr/>
          </p:nvSpPr>
          <p:spPr>
            <a:xfrm>
              <a:off x="0" y="194154"/>
              <a:ext cx="463550" cy="663575"/>
            </a:xfrm>
            <a:custGeom>
              <a:avLst/>
              <a:gdLst/>
              <a:ahLst/>
              <a:cxnLst>
                <a:cxn ang="0">
                  <a:pos x="2147483647" y="2147483647"/>
                </a:cxn>
                <a:cxn ang="0">
                  <a:pos x="2147483647" y="0"/>
                </a:cxn>
                <a:cxn ang="0">
                  <a:pos x="0" y="0"/>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Lst>
              <a:pathLst>
                <a:path w="292" h="418">
                  <a:moveTo>
                    <a:pt x="237" y="90"/>
                  </a:moveTo>
                  <a:lnTo>
                    <a:pt x="292" y="0"/>
                  </a:lnTo>
                  <a:lnTo>
                    <a:pt x="0" y="0"/>
                  </a:lnTo>
                  <a:lnTo>
                    <a:pt x="0" y="54"/>
                  </a:lnTo>
                  <a:lnTo>
                    <a:pt x="0" y="185"/>
                  </a:lnTo>
                  <a:lnTo>
                    <a:pt x="0" y="418"/>
                  </a:lnTo>
                  <a:lnTo>
                    <a:pt x="29" y="418"/>
                  </a:lnTo>
                  <a:lnTo>
                    <a:pt x="29" y="185"/>
                  </a:lnTo>
                  <a:lnTo>
                    <a:pt x="292" y="185"/>
                  </a:lnTo>
                  <a:lnTo>
                    <a:pt x="237" y="90"/>
                  </a:lnTo>
                  <a:close/>
                </a:path>
              </a:pathLst>
            </a:custGeom>
            <a:solidFill>
              <a:srgbClr val="D6BF00"/>
            </a:solidFill>
            <a:ln w="9525">
              <a:noFill/>
            </a:ln>
          </p:spPr>
          <p:txBody>
            <a:bodyPr/>
            <a:p>
              <a:endParaRPr lang="zh-CN" altLang="en-US"/>
            </a:p>
          </p:txBody>
        </p:sp>
        <p:grpSp>
          <p:nvGrpSpPr>
            <p:cNvPr id="26718" name="Group 95"/>
            <p:cNvGrpSpPr/>
            <p:nvPr/>
          </p:nvGrpSpPr>
          <p:grpSpPr>
            <a:xfrm>
              <a:off x="616898" y="0"/>
              <a:ext cx="2380010" cy="629557"/>
              <a:chOff x="0" y="0"/>
              <a:chExt cx="2380010" cy="629557"/>
            </a:xfrm>
          </p:grpSpPr>
          <p:sp>
            <p:nvSpPr>
              <p:cNvPr id="26719" name="文本框 745"/>
              <p:cNvSpPr/>
              <p:nvPr/>
            </p:nvSpPr>
            <p:spPr>
              <a:xfrm>
                <a:off x="0" y="0"/>
                <a:ext cx="2160240" cy="369332"/>
              </a:xfrm>
              <a:prstGeom prst="rect">
                <a:avLst/>
              </a:prstGeom>
              <a:noFill/>
              <a:ln w="9525">
                <a:noFill/>
              </a:ln>
            </p:spPr>
            <p:txBody>
              <a:bodyPr anchor="t">
                <a:spAutoFit/>
              </a:bodyPr>
              <a:p>
                <a:r>
                  <a:rPr lang="zh-CN" altLang="en-US"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dirty="0">
                  <a:latin typeface="Arial" panose="020B0604020202020204" pitchFamily="34" charset="0"/>
                  <a:ea typeface="宋体" panose="02010600030101010101" pitchFamily="2" charset="-122"/>
                </a:endParaRPr>
              </a:p>
            </p:txBody>
          </p:sp>
          <p:sp>
            <p:nvSpPr>
              <p:cNvPr id="26720" name="矩形 746"/>
              <p:cNvSpPr/>
              <p:nvPr/>
            </p:nvSpPr>
            <p:spPr>
              <a:xfrm>
                <a:off x="0" y="369332"/>
                <a:ext cx="2380010" cy="260225"/>
              </a:xfrm>
              <a:prstGeom prst="rect">
                <a:avLst/>
              </a:prstGeom>
              <a:noFill/>
              <a:ln w="9525">
                <a:noFill/>
              </a:ln>
            </p:spPr>
            <p:txBody>
              <a:bodyPr anchor="t">
                <a:spAutoFit/>
              </a:bodyPr>
              <a:p>
                <a:r>
                  <a:rPr lang="zh-CN" altLang="en-US" sz="11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点击即可编辑点击即可编辑</a:t>
                </a:r>
                <a:endParaRPr lang="zh-CN" altLang="en-US" sz="1100"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grpSp>
      <p:grpSp>
        <p:nvGrpSpPr>
          <p:cNvPr id="20" name="Group 98"/>
          <p:cNvGrpSpPr/>
          <p:nvPr/>
        </p:nvGrpSpPr>
        <p:grpSpPr>
          <a:xfrm>
            <a:off x="419100" y="4548188"/>
            <a:ext cx="2997200" cy="844550"/>
            <a:chOff x="0" y="0"/>
            <a:chExt cx="2996908" cy="844860"/>
          </a:xfrm>
        </p:grpSpPr>
        <p:sp>
          <p:nvSpPr>
            <p:cNvPr id="26722" name="Freeform 43"/>
            <p:cNvSpPr/>
            <p:nvPr/>
          </p:nvSpPr>
          <p:spPr>
            <a:xfrm>
              <a:off x="0" y="181285"/>
              <a:ext cx="463550" cy="663575"/>
            </a:xfrm>
            <a:custGeom>
              <a:avLst/>
              <a:gdLst/>
              <a:ahLst/>
              <a:cxnLst>
                <a:cxn ang="0">
                  <a:pos x="2147483647" y="2147483647"/>
                </a:cxn>
                <a:cxn ang="0">
                  <a:pos x="2147483647" y="0"/>
                </a:cxn>
                <a:cxn ang="0">
                  <a:pos x="0" y="0"/>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Lst>
              <a:pathLst>
                <a:path w="292" h="418">
                  <a:moveTo>
                    <a:pt x="237" y="90"/>
                  </a:moveTo>
                  <a:lnTo>
                    <a:pt x="292" y="0"/>
                  </a:lnTo>
                  <a:lnTo>
                    <a:pt x="0" y="0"/>
                  </a:lnTo>
                  <a:lnTo>
                    <a:pt x="0" y="54"/>
                  </a:lnTo>
                  <a:lnTo>
                    <a:pt x="0" y="185"/>
                  </a:lnTo>
                  <a:lnTo>
                    <a:pt x="0" y="418"/>
                  </a:lnTo>
                  <a:lnTo>
                    <a:pt x="29" y="418"/>
                  </a:lnTo>
                  <a:lnTo>
                    <a:pt x="29" y="185"/>
                  </a:lnTo>
                  <a:lnTo>
                    <a:pt x="292" y="185"/>
                  </a:lnTo>
                  <a:lnTo>
                    <a:pt x="237" y="90"/>
                  </a:lnTo>
                  <a:close/>
                </a:path>
              </a:pathLst>
            </a:custGeom>
            <a:solidFill>
              <a:srgbClr val="046589"/>
            </a:solidFill>
            <a:ln w="9525">
              <a:noFill/>
            </a:ln>
          </p:spPr>
          <p:txBody>
            <a:bodyPr/>
            <a:p>
              <a:endParaRPr lang="zh-CN" altLang="en-US"/>
            </a:p>
          </p:txBody>
        </p:sp>
        <p:grpSp>
          <p:nvGrpSpPr>
            <p:cNvPr id="26723" name="Group 100"/>
            <p:cNvGrpSpPr/>
            <p:nvPr/>
          </p:nvGrpSpPr>
          <p:grpSpPr>
            <a:xfrm>
              <a:off x="616898" y="0"/>
              <a:ext cx="2380010" cy="629557"/>
              <a:chOff x="0" y="0"/>
              <a:chExt cx="2380010" cy="629557"/>
            </a:xfrm>
          </p:grpSpPr>
          <p:sp>
            <p:nvSpPr>
              <p:cNvPr id="26724" name="文本框 750"/>
              <p:cNvSpPr/>
              <p:nvPr/>
            </p:nvSpPr>
            <p:spPr>
              <a:xfrm>
                <a:off x="0" y="0"/>
                <a:ext cx="2160240" cy="369332"/>
              </a:xfrm>
              <a:prstGeom prst="rect">
                <a:avLst/>
              </a:prstGeom>
              <a:noFill/>
              <a:ln w="9525">
                <a:noFill/>
              </a:ln>
            </p:spPr>
            <p:txBody>
              <a:bodyPr anchor="t">
                <a:spAutoFit/>
              </a:bodyPr>
              <a:p>
                <a:r>
                  <a:rPr lang="zh-CN" altLang="en-US"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dirty="0">
                  <a:latin typeface="Arial" panose="020B0604020202020204" pitchFamily="34" charset="0"/>
                  <a:ea typeface="宋体" panose="02010600030101010101" pitchFamily="2" charset="-122"/>
                </a:endParaRPr>
              </a:p>
            </p:txBody>
          </p:sp>
          <p:sp>
            <p:nvSpPr>
              <p:cNvPr id="26725" name="矩形 751"/>
              <p:cNvSpPr/>
              <p:nvPr/>
            </p:nvSpPr>
            <p:spPr>
              <a:xfrm>
                <a:off x="0" y="369332"/>
                <a:ext cx="2380010" cy="260225"/>
              </a:xfrm>
              <a:prstGeom prst="rect">
                <a:avLst/>
              </a:prstGeom>
              <a:noFill/>
              <a:ln w="9525">
                <a:noFill/>
              </a:ln>
            </p:spPr>
            <p:txBody>
              <a:bodyPr anchor="t">
                <a:spAutoFit/>
              </a:bodyPr>
              <a:p>
                <a:r>
                  <a:rPr lang="zh-CN" altLang="en-US" sz="11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点击即可编辑点击即可编辑</a:t>
                </a:r>
                <a:endParaRPr lang="zh-CN" altLang="en-US" sz="1100"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grpSp>
      <p:pic>
        <p:nvPicPr>
          <p:cNvPr id="17511" name="图片 752"/>
          <p:cNvPicPr>
            <a:picLocks noChangeAspect="1"/>
          </p:cNvPicPr>
          <p:nvPr/>
        </p:nvPicPr>
        <p:blipFill>
          <a:blip r:embed="rId1"/>
          <a:stretch>
            <a:fillRect/>
          </a:stretch>
        </p:blipFill>
        <p:spPr>
          <a:xfrm>
            <a:off x="5546725" y="2444750"/>
            <a:ext cx="1130300" cy="1771650"/>
          </a:xfrm>
          <a:prstGeom prst="rect">
            <a:avLst/>
          </a:prstGeom>
          <a:noFill/>
          <a:ln w="9525">
            <a:noFill/>
          </a:ln>
        </p:spPr>
      </p:pic>
    </p:spTree>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478"/>
                                        </p:tgtEl>
                                        <p:attrNameLst>
                                          <p:attrName>style.visibility</p:attrName>
                                        </p:attrNameLst>
                                      </p:cBhvr>
                                      <p:to>
                                        <p:strVal val="visible"/>
                                      </p:to>
                                    </p:set>
                                    <p:anim calcmode="lin" valueType="num">
                                      <p:cBhvr>
                                        <p:cTn id="7" dur="1000" fill="hold"/>
                                        <p:tgtEl>
                                          <p:spTgt spid="17478"/>
                                        </p:tgtEl>
                                        <p:attrNameLst>
                                          <p:attrName>ppt_w</p:attrName>
                                        </p:attrNameLst>
                                      </p:cBhvr>
                                      <p:tavLst>
                                        <p:tav tm="0">
                                          <p:val>
                                            <p:fltVal val="0.000000"/>
                                          </p:val>
                                        </p:tav>
                                        <p:tav tm="100000">
                                          <p:val>
                                            <p:strVal val="#ppt_w"/>
                                          </p:val>
                                        </p:tav>
                                      </p:tavLst>
                                    </p:anim>
                                    <p:anim calcmode="lin" valueType="num">
                                      <p:cBhvr>
                                        <p:cTn id="8" dur="1000" fill="hold"/>
                                        <p:tgtEl>
                                          <p:spTgt spid="17478"/>
                                        </p:tgtEl>
                                        <p:attrNameLst>
                                          <p:attrName>ppt_h</p:attrName>
                                        </p:attrNameLst>
                                      </p:cBhvr>
                                      <p:tavLst>
                                        <p:tav tm="0">
                                          <p:val>
                                            <p:fltVal val="0.000000"/>
                                          </p:val>
                                        </p:tav>
                                        <p:tav tm="100000">
                                          <p:val>
                                            <p:strVal val="#ppt_h"/>
                                          </p:val>
                                        </p:tav>
                                      </p:tavLst>
                                    </p:anim>
                                    <p:animEffect filter="fade">
                                      <p:cBhvr>
                                        <p:cTn id="9" dur="1000"/>
                                        <p:tgtEl>
                                          <p:spTgt spid="17478"/>
                                        </p:tgtEl>
                                      </p:cBhvr>
                                    </p:animEffect>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filter="wipe(down)">
                                      <p:cBhvr>
                                        <p:cTn id="13" dur="500"/>
                                        <p:tgtEl>
                                          <p:spTgt spid="4"/>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filter="wipe(left)">
                                      <p:cBhvr>
                                        <p:cTn id="17" dur="500"/>
                                        <p:tgtEl>
                                          <p:spTgt spid="5"/>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filter="wipe(left)">
                                      <p:cBhvr>
                                        <p:cTn id="21" dur="500"/>
                                        <p:tgtEl>
                                          <p:spTgt spid="6"/>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filter="wipe(up)">
                                      <p:cBhvr>
                                        <p:cTn id="25" dur="500"/>
                                        <p:tgtEl>
                                          <p:spTgt spid="7"/>
                                        </p:tgtEl>
                                      </p:cBhvr>
                                    </p:animEffect>
                                  </p:childTnLst>
                                </p:cTn>
                              </p:par>
                            </p:childTnLst>
                          </p:cTn>
                        </p:par>
                        <p:par>
                          <p:cTn id="26" fill="hold">
                            <p:stCondLst>
                              <p:cond delay="3000"/>
                            </p:stCondLst>
                            <p:childTnLst>
                              <p:par>
                                <p:cTn id="27" presetID="22" presetClass="entr" presetSubtype="1"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filter="wipe(up)">
                                      <p:cBhvr>
                                        <p:cTn id="29" dur="500"/>
                                        <p:tgtEl>
                                          <p:spTgt spid="8"/>
                                        </p:tgtEl>
                                      </p:cBhvr>
                                    </p:animEffect>
                                  </p:childTnLst>
                                </p:cTn>
                              </p:par>
                            </p:childTnLst>
                          </p:cTn>
                        </p:par>
                        <p:par>
                          <p:cTn id="30" fill="hold">
                            <p:stCondLst>
                              <p:cond delay="3500"/>
                            </p:stCondLst>
                            <p:childTnLst>
                              <p:par>
                                <p:cTn id="31" presetID="22" presetClass="entr" presetSubtype="2"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filter="wipe(right)">
                                      <p:cBhvr>
                                        <p:cTn id="33" dur="500"/>
                                        <p:tgtEl>
                                          <p:spTgt spid="9"/>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17511"/>
                                        </p:tgtEl>
                                        <p:attrNameLst>
                                          <p:attrName>style.visibility</p:attrName>
                                        </p:attrNameLst>
                                      </p:cBhvr>
                                      <p:to>
                                        <p:strVal val="visible"/>
                                      </p:to>
                                    </p:set>
                                    <p:anim calcmode="lin" valueType="num">
                                      <p:cBhvr>
                                        <p:cTn id="37" dur="500" fill="hold"/>
                                        <p:tgtEl>
                                          <p:spTgt spid="17511"/>
                                        </p:tgtEl>
                                        <p:attrNameLst>
                                          <p:attrName>ppt_w</p:attrName>
                                        </p:attrNameLst>
                                      </p:cBhvr>
                                      <p:tavLst>
                                        <p:tav tm="0">
                                          <p:val>
                                            <p:fltVal val="0.000000"/>
                                          </p:val>
                                        </p:tav>
                                        <p:tav tm="100000">
                                          <p:val>
                                            <p:strVal val="#ppt_w"/>
                                          </p:val>
                                        </p:tav>
                                      </p:tavLst>
                                    </p:anim>
                                    <p:anim calcmode="lin" valueType="num">
                                      <p:cBhvr>
                                        <p:cTn id="38" dur="500" fill="hold"/>
                                        <p:tgtEl>
                                          <p:spTgt spid="17511"/>
                                        </p:tgtEl>
                                        <p:attrNameLst>
                                          <p:attrName>ppt_h</p:attrName>
                                        </p:attrNameLst>
                                      </p:cBhvr>
                                      <p:tavLst>
                                        <p:tav tm="0">
                                          <p:val>
                                            <p:fltVal val="0.000000"/>
                                          </p:val>
                                        </p:tav>
                                        <p:tav tm="100000">
                                          <p:val>
                                            <p:strVal val="#ppt_h"/>
                                          </p:val>
                                        </p:tav>
                                      </p:tavLst>
                                    </p:anim>
                                    <p:animEffect filter="fade">
                                      <p:cBhvr>
                                        <p:cTn id="39" dur="500"/>
                                        <p:tgtEl>
                                          <p:spTgt spid="17511"/>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17480"/>
                                        </p:tgtEl>
                                        <p:attrNameLst>
                                          <p:attrName>style.visibility</p:attrName>
                                        </p:attrNameLst>
                                      </p:cBhvr>
                                      <p:to>
                                        <p:strVal val="visible"/>
                                      </p:to>
                                    </p:set>
                                    <p:animEffect filter="wipe(down)">
                                      <p:cBhvr>
                                        <p:cTn id="43" dur="500"/>
                                        <p:tgtEl>
                                          <p:spTgt spid="17480"/>
                                        </p:tgtEl>
                                      </p:cBhvr>
                                    </p:animEffect>
                                  </p:childTnLst>
                                </p:cTn>
                              </p:par>
                              <p:par>
                                <p:cTn id="44" presetID="22" presetClass="entr" presetSubtype="4" fill="hold" nodeType="withEffect">
                                  <p:stCondLst>
                                    <p:cond delay="0"/>
                                  </p:stCondLst>
                                  <p:childTnLst>
                                    <p:set>
                                      <p:cBhvr>
                                        <p:cTn id="45" dur="1" fill="hold">
                                          <p:stCondLst>
                                            <p:cond delay="0"/>
                                          </p:stCondLst>
                                        </p:cTn>
                                        <p:tgtEl>
                                          <p:spTgt spid="17479"/>
                                        </p:tgtEl>
                                        <p:attrNameLst>
                                          <p:attrName>style.visibility</p:attrName>
                                        </p:attrNameLst>
                                      </p:cBhvr>
                                      <p:to>
                                        <p:strVal val="visible"/>
                                      </p:to>
                                    </p:set>
                                    <p:animEffect filter="wipe(down)">
                                      <p:cBhvr>
                                        <p:cTn id="46" dur="500"/>
                                        <p:tgtEl>
                                          <p:spTgt spid="17479"/>
                                        </p:tgtEl>
                                      </p:cBhvr>
                                    </p:animEffect>
                                  </p:childTnLst>
                                </p:cTn>
                              </p:par>
                            </p:childTnLst>
                          </p:cTn>
                        </p:par>
                        <p:par>
                          <p:cTn id="47" fill="hold">
                            <p:stCondLst>
                              <p:cond delay="5000"/>
                            </p:stCondLst>
                            <p:childTnLst>
                              <p:par>
                                <p:cTn id="48" presetID="12" presetClass="entr" presetSubtype="1"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p:tgtEl>
                                          <p:spTgt spid="16"/>
                                        </p:tgtEl>
                                        <p:attrNameLst>
                                          <p:attrName>ppt_y</p:attrName>
                                        </p:attrNameLst>
                                      </p:cBhvr>
                                      <p:tavLst>
                                        <p:tav tm="0">
                                          <p:val>
                                            <p:strVal val="#ppt_y-#ppt_h*1.125000"/>
                                          </p:val>
                                        </p:tav>
                                        <p:tav tm="100000">
                                          <p:val>
                                            <p:strVal val="#ppt_y"/>
                                          </p:val>
                                        </p:tav>
                                      </p:tavLst>
                                    </p:anim>
                                    <p:animEffect filter="wipe(down)">
                                      <p:cBhvr>
                                        <p:cTn id="51" dur="500"/>
                                        <p:tgtEl>
                                          <p:spTgt spid="16"/>
                                        </p:tgtEl>
                                      </p:cBhvr>
                                    </p:animEffect>
                                  </p:childTnLst>
                                </p:cTn>
                              </p:par>
                              <p:par>
                                <p:cTn id="52" presetID="12" presetClass="entr" presetSubtype="1" fill="hold" nodeType="with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p:tgtEl>
                                          <p:spTgt spid="10"/>
                                        </p:tgtEl>
                                        <p:attrNameLst>
                                          <p:attrName>ppt_y</p:attrName>
                                        </p:attrNameLst>
                                      </p:cBhvr>
                                      <p:tavLst>
                                        <p:tav tm="0">
                                          <p:val>
                                            <p:strVal val="#ppt_y-#ppt_h*1.125000"/>
                                          </p:val>
                                        </p:tav>
                                        <p:tav tm="100000">
                                          <p:val>
                                            <p:strVal val="#ppt_y"/>
                                          </p:val>
                                        </p:tav>
                                      </p:tavLst>
                                    </p:anim>
                                    <p:animEffect filter="wipe(down)">
                                      <p:cBhvr>
                                        <p:cTn id="55" dur="500"/>
                                        <p:tgtEl>
                                          <p:spTgt spid="10"/>
                                        </p:tgtEl>
                                      </p:cBhvr>
                                    </p:animEffect>
                                  </p:childTnLst>
                                </p:cTn>
                              </p:par>
                            </p:childTnLst>
                          </p:cTn>
                        </p:par>
                        <p:par>
                          <p:cTn id="56" fill="hold">
                            <p:stCondLst>
                              <p:cond delay="5500"/>
                            </p:stCondLst>
                            <p:childTnLst>
                              <p:par>
                                <p:cTn id="57" presetID="12" presetClass="entr" presetSubtype="1"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p:tgtEl>
                                          <p:spTgt spid="18"/>
                                        </p:tgtEl>
                                        <p:attrNameLst>
                                          <p:attrName>ppt_y</p:attrName>
                                        </p:attrNameLst>
                                      </p:cBhvr>
                                      <p:tavLst>
                                        <p:tav tm="0">
                                          <p:val>
                                            <p:strVal val="#ppt_y-#ppt_h*1.125000"/>
                                          </p:val>
                                        </p:tav>
                                        <p:tav tm="100000">
                                          <p:val>
                                            <p:strVal val="#ppt_y"/>
                                          </p:val>
                                        </p:tav>
                                      </p:tavLst>
                                    </p:anim>
                                    <p:animEffect filter="wipe(down)">
                                      <p:cBhvr>
                                        <p:cTn id="60" dur="500"/>
                                        <p:tgtEl>
                                          <p:spTgt spid="18"/>
                                        </p:tgtEl>
                                      </p:cBhvr>
                                    </p:animEffect>
                                  </p:childTnLst>
                                </p:cTn>
                              </p:par>
                              <p:par>
                                <p:cTn id="61" presetID="12" presetClass="entr" presetSubtype="1"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p:tgtEl>
                                          <p:spTgt spid="12"/>
                                        </p:tgtEl>
                                        <p:attrNameLst>
                                          <p:attrName>ppt_y</p:attrName>
                                        </p:attrNameLst>
                                      </p:cBhvr>
                                      <p:tavLst>
                                        <p:tav tm="0">
                                          <p:val>
                                            <p:strVal val="#ppt_y-#ppt_h*1.125000"/>
                                          </p:val>
                                        </p:tav>
                                        <p:tav tm="100000">
                                          <p:val>
                                            <p:strVal val="#ppt_y"/>
                                          </p:val>
                                        </p:tav>
                                      </p:tavLst>
                                    </p:anim>
                                    <p:animEffect filter="wipe(down)">
                                      <p:cBhvr>
                                        <p:cTn id="64" dur="500"/>
                                        <p:tgtEl>
                                          <p:spTgt spid="12"/>
                                        </p:tgtEl>
                                      </p:cBhvr>
                                    </p:animEffect>
                                  </p:childTnLst>
                                </p:cTn>
                              </p:par>
                            </p:childTnLst>
                          </p:cTn>
                        </p:par>
                        <p:par>
                          <p:cTn id="65" fill="hold">
                            <p:stCondLst>
                              <p:cond delay="6000"/>
                            </p:stCondLst>
                            <p:childTnLst>
                              <p:par>
                                <p:cTn id="66" presetID="12" presetClass="entr" presetSubtype="1" fill="hold" nodeType="after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p:cTn id="68" dur="500"/>
                                        <p:tgtEl>
                                          <p:spTgt spid="20"/>
                                        </p:tgtEl>
                                        <p:attrNameLst>
                                          <p:attrName>ppt_y</p:attrName>
                                        </p:attrNameLst>
                                      </p:cBhvr>
                                      <p:tavLst>
                                        <p:tav tm="0">
                                          <p:val>
                                            <p:strVal val="#ppt_y-#ppt_h*1.125000"/>
                                          </p:val>
                                        </p:tav>
                                        <p:tav tm="100000">
                                          <p:val>
                                            <p:strVal val="#ppt_y"/>
                                          </p:val>
                                        </p:tav>
                                      </p:tavLst>
                                    </p:anim>
                                    <p:animEffect filter="wipe(down)">
                                      <p:cBhvr>
                                        <p:cTn id="69" dur="500"/>
                                        <p:tgtEl>
                                          <p:spTgt spid="20"/>
                                        </p:tgtEl>
                                      </p:cBhvr>
                                    </p:animEffect>
                                  </p:childTnLst>
                                </p:cTn>
                              </p:par>
                              <p:par>
                                <p:cTn id="70" presetID="12" presetClass="entr" presetSubtype="1" fill="hold" nodeType="with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p:cTn id="72" dur="500"/>
                                        <p:tgtEl>
                                          <p:spTgt spid="14"/>
                                        </p:tgtEl>
                                        <p:attrNameLst>
                                          <p:attrName>ppt_y</p:attrName>
                                        </p:attrNameLst>
                                      </p:cBhvr>
                                      <p:tavLst>
                                        <p:tav tm="0">
                                          <p:val>
                                            <p:strVal val="#ppt_y-#ppt_h*1.125000"/>
                                          </p:val>
                                        </p:tav>
                                        <p:tav tm="100000">
                                          <p:val>
                                            <p:strVal val="#ppt_y"/>
                                          </p:val>
                                        </p:tav>
                                      </p:tavLst>
                                    </p:anim>
                                    <p:animEffect filter="wipe(down)">
                                      <p:cBhvr>
                                        <p:cTn id="7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7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矩形 6"/>
          <p:cNvSpPr/>
          <p:nvPr/>
        </p:nvSpPr>
        <p:spPr>
          <a:xfrm>
            <a:off x="0" y="0"/>
            <a:ext cx="12192000" cy="6858000"/>
          </a:xfrm>
          <a:prstGeom prst="rect">
            <a:avLst/>
          </a:prstGeom>
          <a:solidFill>
            <a:srgbClr val="B1D9DC"/>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50" name="矩形 7"/>
          <p:cNvSpPr/>
          <p:nvPr/>
        </p:nvSpPr>
        <p:spPr>
          <a:xfrm>
            <a:off x="0" y="6356350"/>
            <a:ext cx="12192000" cy="501650"/>
          </a:xfrm>
          <a:prstGeom prst="rect">
            <a:avLst/>
          </a:prstGeom>
          <a:solidFill>
            <a:srgbClr val="426062"/>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27651" name="Group 4"/>
          <p:cNvGrpSpPr/>
          <p:nvPr/>
        </p:nvGrpSpPr>
        <p:grpSpPr>
          <a:xfrm>
            <a:off x="357188" y="5994400"/>
            <a:ext cx="11479212" cy="214313"/>
            <a:chOff x="0" y="0"/>
            <a:chExt cx="11478802" cy="214219"/>
          </a:xfrm>
        </p:grpSpPr>
        <p:sp>
          <p:nvSpPr>
            <p:cNvPr id="27652" name="矩形 1"/>
            <p:cNvSpPr/>
            <p:nvPr/>
          </p:nvSpPr>
          <p:spPr>
            <a:xfrm>
              <a:off x="563779"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53" name="矩形 12"/>
            <p:cNvSpPr/>
            <p:nvPr/>
          </p:nvSpPr>
          <p:spPr>
            <a:xfrm>
              <a:off x="1122579"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54" name="矩形 13"/>
            <p:cNvSpPr/>
            <p:nvPr/>
          </p:nvSpPr>
          <p:spPr>
            <a:xfrm>
              <a:off x="168137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55" name="矩形 14"/>
            <p:cNvSpPr/>
            <p:nvPr/>
          </p:nvSpPr>
          <p:spPr>
            <a:xfrm>
              <a:off x="224017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56" name="矩形 15"/>
            <p:cNvSpPr/>
            <p:nvPr/>
          </p:nvSpPr>
          <p:spPr>
            <a:xfrm>
              <a:off x="2798979"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57" name="矩形 16"/>
            <p:cNvSpPr/>
            <p:nvPr/>
          </p:nvSpPr>
          <p:spPr>
            <a:xfrm>
              <a:off x="3357779"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58" name="矩形 17"/>
            <p:cNvSpPr/>
            <p:nvPr/>
          </p:nvSpPr>
          <p:spPr>
            <a:xfrm>
              <a:off x="391657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59" name="矩形 18"/>
            <p:cNvSpPr/>
            <p:nvPr/>
          </p:nvSpPr>
          <p:spPr>
            <a:xfrm>
              <a:off x="447537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60" name="矩形 19"/>
            <p:cNvSpPr/>
            <p:nvPr/>
          </p:nvSpPr>
          <p:spPr>
            <a:xfrm>
              <a:off x="5062845"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61" name="矩形 20"/>
            <p:cNvSpPr/>
            <p:nvPr/>
          </p:nvSpPr>
          <p:spPr>
            <a:xfrm>
              <a:off x="5621645"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62" name="矩形 21"/>
            <p:cNvSpPr/>
            <p:nvPr/>
          </p:nvSpPr>
          <p:spPr>
            <a:xfrm>
              <a:off x="6180445"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63" name="矩形 22"/>
            <p:cNvSpPr/>
            <p:nvPr/>
          </p:nvSpPr>
          <p:spPr>
            <a:xfrm>
              <a:off x="6739245"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64" name="矩形 23"/>
            <p:cNvSpPr/>
            <p:nvPr/>
          </p:nvSpPr>
          <p:spPr>
            <a:xfrm>
              <a:off x="7298045"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65" name="矩形 24"/>
            <p:cNvSpPr/>
            <p:nvPr/>
          </p:nvSpPr>
          <p:spPr>
            <a:xfrm>
              <a:off x="7856845"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66" name="矩形 25"/>
            <p:cNvSpPr/>
            <p:nvPr/>
          </p:nvSpPr>
          <p:spPr>
            <a:xfrm>
              <a:off x="8415645"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67" name="矩形 26"/>
            <p:cNvSpPr/>
            <p:nvPr/>
          </p:nvSpPr>
          <p:spPr>
            <a:xfrm>
              <a:off x="8974445"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68" name="矩形 27"/>
            <p:cNvSpPr/>
            <p:nvPr/>
          </p:nvSpPr>
          <p:spPr>
            <a:xfrm>
              <a:off x="959266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69" name="矩形 28"/>
            <p:cNvSpPr/>
            <p:nvPr/>
          </p:nvSpPr>
          <p:spPr>
            <a:xfrm>
              <a:off x="1015146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70" name="矩形 29"/>
            <p:cNvSpPr/>
            <p:nvPr/>
          </p:nvSpPr>
          <p:spPr>
            <a:xfrm>
              <a:off x="10710269" y="0"/>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71" name="矩形 30"/>
            <p:cNvSpPr/>
            <p:nvPr/>
          </p:nvSpPr>
          <p:spPr>
            <a:xfrm>
              <a:off x="11269069" y="0"/>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72" name="矩形 34"/>
            <p:cNvSpPr/>
            <p:nvPr/>
          </p:nvSpPr>
          <p:spPr>
            <a:xfrm>
              <a:off x="0" y="0"/>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27673" name="Group 26"/>
          <p:cNvGrpSpPr/>
          <p:nvPr/>
        </p:nvGrpSpPr>
        <p:grpSpPr>
          <a:xfrm>
            <a:off x="357188" y="6500813"/>
            <a:ext cx="11479212" cy="214312"/>
            <a:chOff x="0" y="0"/>
            <a:chExt cx="11478802" cy="214219"/>
          </a:xfrm>
        </p:grpSpPr>
        <p:sp>
          <p:nvSpPr>
            <p:cNvPr id="27674" name="矩形 36"/>
            <p:cNvSpPr/>
            <p:nvPr/>
          </p:nvSpPr>
          <p:spPr>
            <a:xfrm>
              <a:off x="563779"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75" name="矩形 37"/>
            <p:cNvSpPr/>
            <p:nvPr/>
          </p:nvSpPr>
          <p:spPr>
            <a:xfrm>
              <a:off x="1122579"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76" name="矩形 38"/>
            <p:cNvSpPr/>
            <p:nvPr/>
          </p:nvSpPr>
          <p:spPr>
            <a:xfrm>
              <a:off x="168137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77" name="矩形 39"/>
            <p:cNvSpPr/>
            <p:nvPr/>
          </p:nvSpPr>
          <p:spPr>
            <a:xfrm>
              <a:off x="224017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78" name="矩形 40"/>
            <p:cNvSpPr/>
            <p:nvPr/>
          </p:nvSpPr>
          <p:spPr>
            <a:xfrm>
              <a:off x="2798979"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79" name="矩形 41"/>
            <p:cNvSpPr/>
            <p:nvPr/>
          </p:nvSpPr>
          <p:spPr>
            <a:xfrm>
              <a:off x="3357779"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80" name="矩形 42"/>
            <p:cNvSpPr/>
            <p:nvPr/>
          </p:nvSpPr>
          <p:spPr>
            <a:xfrm>
              <a:off x="391657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81" name="矩形 43"/>
            <p:cNvSpPr/>
            <p:nvPr/>
          </p:nvSpPr>
          <p:spPr>
            <a:xfrm>
              <a:off x="447537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82" name="矩形 44"/>
            <p:cNvSpPr/>
            <p:nvPr/>
          </p:nvSpPr>
          <p:spPr>
            <a:xfrm>
              <a:off x="5062845"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83" name="矩形 45"/>
            <p:cNvSpPr/>
            <p:nvPr/>
          </p:nvSpPr>
          <p:spPr>
            <a:xfrm>
              <a:off x="5621645"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84" name="矩形 46"/>
            <p:cNvSpPr/>
            <p:nvPr/>
          </p:nvSpPr>
          <p:spPr>
            <a:xfrm>
              <a:off x="6180445"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85" name="矩形 47"/>
            <p:cNvSpPr/>
            <p:nvPr/>
          </p:nvSpPr>
          <p:spPr>
            <a:xfrm>
              <a:off x="6739245"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86" name="矩形 48"/>
            <p:cNvSpPr/>
            <p:nvPr/>
          </p:nvSpPr>
          <p:spPr>
            <a:xfrm>
              <a:off x="7298045"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87" name="矩形 49"/>
            <p:cNvSpPr/>
            <p:nvPr/>
          </p:nvSpPr>
          <p:spPr>
            <a:xfrm>
              <a:off x="7856845"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88" name="矩形 50"/>
            <p:cNvSpPr/>
            <p:nvPr/>
          </p:nvSpPr>
          <p:spPr>
            <a:xfrm>
              <a:off x="8415645"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89" name="矩形 51"/>
            <p:cNvSpPr/>
            <p:nvPr/>
          </p:nvSpPr>
          <p:spPr>
            <a:xfrm>
              <a:off x="8974445"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90" name="矩形 52"/>
            <p:cNvSpPr/>
            <p:nvPr/>
          </p:nvSpPr>
          <p:spPr>
            <a:xfrm>
              <a:off x="959266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91" name="矩形 53"/>
            <p:cNvSpPr/>
            <p:nvPr/>
          </p:nvSpPr>
          <p:spPr>
            <a:xfrm>
              <a:off x="1015146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92" name="矩形 54"/>
            <p:cNvSpPr/>
            <p:nvPr/>
          </p:nvSpPr>
          <p:spPr>
            <a:xfrm>
              <a:off x="10710269" y="0"/>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93" name="矩形 55"/>
            <p:cNvSpPr/>
            <p:nvPr/>
          </p:nvSpPr>
          <p:spPr>
            <a:xfrm>
              <a:off x="11269069" y="0"/>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94" name="矩形 56"/>
            <p:cNvSpPr/>
            <p:nvPr/>
          </p:nvSpPr>
          <p:spPr>
            <a:xfrm>
              <a:off x="0" y="0"/>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7695" name="矩形 19"/>
          <p:cNvSpPr/>
          <p:nvPr/>
        </p:nvSpPr>
        <p:spPr>
          <a:xfrm>
            <a:off x="0" y="274638"/>
            <a:ext cx="241300" cy="519112"/>
          </a:xfrm>
          <a:prstGeom prst="rect">
            <a:avLst/>
          </a:prstGeom>
          <a:solidFill>
            <a:srgbClr val="46626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96" name="文本框 20"/>
          <p:cNvSpPr/>
          <p:nvPr/>
        </p:nvSpPr>
        <p:spPr>
          <a:xfrm>
            <a:off x="223838" y="246063"/>
            <a:ext cx="1398587" cy="584200"/>
          </a:xfrm>
          <a:prstGeom prst="rect">
            <a:avLst/>
          </a:prstGeom>
          <a:noFill/>
          <a:ln w="9525">
            <a:noFill/>
          </a:ln>
        </p:spPr>
        <p:txBody>
          <a:bodyPr anchor="t">
            <a:spAutoFit/>
          </a:bodyPr>
          <a:p>
            <a:r>
              <a:rPr lang="en-US" altLang="zh-CN" sz="3200" b="1" dirty="0">
                <a:solidFill>
                  <a:schemeClr val="bg1"/>
                </a:solidFill>
                <a:latin typeface="Ebrima" panose="02000000000000000000" pitchFamily="2" charset="0"/>
                <a:ea typeface="宋体" panose="02010600030101010101" pitchFamily="2" charset="-122"/>
                <a:sym typeface="Ebrima" panose="02000000000000000000" pitchFamily="2" charset="0"/>
              </a:rPr>
              <a:t>LOGO</a:t>
            </a:r>
            <a:endParaRPr lang="zh-CN" altLang="en-US" sz="3200" b="1" dirty="0">
              <a:solidFill>
                <a:schemeClr val="bg1"/>
              </a:solidFill>
              <a:latin typeface="Ebrima" panose="02000000000000000000" pitchFamily="2" charset="0"/>
              <a:ea typeface="宋体" panose="02010600030101010101" pitchFamily="2" charset="-122"/>
              <a:sym typeface="Ebrima" panose="02000000000000000000" pitchFamily="2" charset="0"/>
            </a:endParaRPr>
          </a:p>
        </p:txBody>
      </p:sp>
      <p:sp>
        <p:nvSpPr>
          <p:cNvPr id="27697" name="矩形 21"/>
          <p:cNvSpPr/>
          <p:nvPr/>
        </p:nvSpPr>
        <p:spPr>
          <a:xfrm>
            <a:off x="1552575" y="274638"/>
            <a:ext cx="560388" cy="519112"/>
          </a:xfrm>
          <a:prstGeom prst="rect">
            <a:avLst/>
          </a:prstGeom>
          <a:solidFill>
            <a:srgbClr val="98B0B5"/>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98" name="文本框 1"/>
          <p:cNvSpPr/>
          <p:nvPr/>
        </p:nvSpPr>
        <p:spPr>
          <a:xfrm>
            <a:off x="2201863" y="292100"/>
            <a:ext cx="1519237" cy="461963"/>
          </a:xfrm>
          <a:prstGeom prst="rect">
            <a:avLst/>
          </a:prstGeom>
          <a:noFill/>
          <a:ln w="9525">
            <a:noFill/>
          </a:ln>
        </p:spPr>
        <p:txBody>
          <a:bodyPr anchor="t">
            <a:spAutoFit/>
          </a:bodyPr>
          <a:p>
            <a:r>
              <a:rPr lang="zh-CN" altLang="en-US" sz="2400" b="1" dirty="0">
                <a:solidFill>
                  <a:srgbClr val="426062"/>
                </a:solidFill>
                <a:latin typeface="微软雅黑" panose="020B0503020204020204" pitchFamily="34" charset="-122"/>
                <a:ea typeface="微软雅黑" panose="020B0503020204020204" pitchFamily="34" charset="-122"/>
                <a:sym typeface="微软雅黑" panose="020B0503020204020204" pitchFamily="34" charset="-122"/>
              </a:rPr>
              <a:t>论题总结</a:t>
            </a:r>
            <a:endParaRPr lang="zh-CN" altLang="en-US" dirty="0">
              <a:latin typeface="Arial" panose="020B0604020202020204" pitchFamily="34" charset="0"/>
              <a:ea typeface="宋体" panose="02010600030101010101" pitchFamily="2" charset="-122"/>
            </a:endParaRPr>
          </a:p>
        </p:txBody>
      </p:sp>
      <p:sp>
        <p:nvSpPr>
          <p:cNvPr id="27699" name="直接连接符 68"/>
          <p:cNvSpPr/>
          <p:nvPr/>
        </p:nvSpPr>
        <p:spPr>
          <a:xfrm>
            <a:off x="1184275" y="2487613"/>
            <a:ext cx="9958388" cy="1587"/>
          </a:xfrm>
          <a:prstGeom prst="line">
            <a:avLst/>
          </a:prstGeom>
          <a:ln w="6350" cap="flat" cmpd="sng">
            <a:solidFill>
              <a:srgbClr val="7F7F7F"/>
            </a:solidFill>
            <a:prstDash val="dash"/>
            <a:miter/>
            <a:headEnd type="none" w="med" len="med"/>
            <a:tailEnd type="none" w="med" len="med"/>
          </a:ln>
        </p:spPr>
        <p:txBody>
          <a:bodyPr/>
          <a:p/>
        </p:txBody>
      </p:sp>
      <p:sp>
        <p:nvSpPr>
          <p:cNvPr id="27700" name="直接连接符 69"/>
          <p:cNvSpPr/>
          <p:nvPr/>
        </p:nvSpPr>
        <p:spPr>
          <a:xfrm>
            <a:off x="1184275" y="5381625"/>
            <a:ext cx="9958388" cy="0"/>
          </a:xfrm>
          <a:prstGeom prst="line">
            <a:avLst/>
          </a:prstGeom>
          <a:ln w="6350" cap="flat" cmpd="sng">
            <a:solidFill>
              <a:srgbClr val="7F7F7F"/>
            </a:solidFill>
            <a:prstDash val="dash"/>
            <a:miter/>
            <a:headEnd type="none" w="med" len="med"/>
            <a:tailEnd type="none" w="med" len="med"/>
          </a:ln>
        </p:spPr>
        <p:txBody>
          <a:bodyPr/>
          <a:p/>
        </p:txBody>
      </p:sp>
      <p:sp>
        <p:nvSpPr>
          <p:cNvPr id="27701" name="直接连接符 70"/>
          <p:cNvSpPr/>
          <p:nvPr/>
        </p:nvSpPr>
        <p:spPr>
          <a:xfrm>
            <a:off x="1184275" y="4802188"/>
            <a:ext cx="9958388" cy="1587"/>
          </a:xfrm>
          <a:prstGeom prst="line">
            <a:avLst/>
          </a:prstGeom>
          <a:ln w="6350" cap="flat" cmpd="sng">
            <a:solidFill>
              <a:srgbClr val="7F7F7F"/>
            </a:solidFill>
            <a:prstDash val="dash"/>
            <a:miter/>
            <a:headEnd type="none" w="med" len="med"/>
            <a:tailEnd type="none" w="med" len="med"/>
          </a:ln>
        </p:spPr>
        <p:txBody>
          <a:bodyPr/>
          <a:p/>
        </p:txBody>
      </p:sp>
      <p:sp>
        <p:nvSpPr>
          <p:cNvPr id="27702" name="直接连接符 71"/>
          <p:cNvSpPr/>
          <p:nvPr/>
        </p:nvSpPr>
        <p:spPr>
          <a:xfrm>
            <a:off x="1184275" y="4222750"/>
            <a:ext cx="9958388" cy="1588"/>
          </a:xfrm>
          <a:prstGeom prst="line">
            <a:avLst/>
          </a:prstGeom>
          <a:ln w="6350" cap="flat" cmpd="sng">
            <a:solidFill>
              <a:srgbClr val="7F7F7F"/>
            </a:solidFill>
            <a:prstDash val="dash"/>
            <a:miter/>
            <a:headEnd type="none" w="med" len="med"/>
            <a:tailEnd type="none" w="med" len="med"/>
          </a:ln>
        </p:spPr>
        <p:txBody>
          <a:bodyPr/>
          <a:p/>
        </p:txBody>
      </p:sp>
      <p:sp>
        <p:nvSpPr>
          <p:cNvPr id="27703" name="直接连接符 72"/>
          <p:cNvSpPr/>
          <p:nvPr/>
        </p:nvSpPr>
        <p:spPr>
          <a:xfrm>
            <a:off x="1184275" y="3644900"/>
            <a:ext cx="9958388" cy="0"/>
          </a:xfrm>
          <a:prstGeom prst="line">
            <a:avLst/>
          </a:prstGeom>
          <a:ln w="6350" cap="flat" cmpd="sng">
            <a:solidFill>
              <a:srgbClr val="7F7F7F"/>
            </a:solidFill>
            <a:prstDash val="dash"/>
            <a:miter/>
            <a:headEnd type="none" w="med" len="med"/>
            <a:tailEnd type="none" w="med" len="med"/>
          </a:ln>
        </p:spPr>
        <p:txBody>
          <a:bodyPr/>
          <a:p/>
        </p:txBody>
      </p:sp>
      <p:sp>
        <p:nvSpPr>
          <p:cNvPr id="27704" name="直接连接符 73"/>
          <p:cNvSpPr/>
          <p:nvPr/>
        </p:nvSpPr>
        <p:spPr>
          <a:xfrm>
            <a:off x="1184275" y="3067050"/>
            <a:ext cx="9958388" cy="0"/>
          </a:xfrm>
          <a:prstGeom prst="line">
            <a:avLst/>
          </a:prstGeom>
          <a:ln w="6350" cap="flat" cmpd="sng">
            <a:solidFill>
              <a:srgbClr val="7F7F7F"/>
            </a:solidFill>
            <a:prstDash val="dash"/>
            <a:miter/>
            <a:headEnd type="none" w="med" len="med"/>
            <a:tailEnd type="none" w="med" len="med"/>
          </a:ln>
        </p:spPr>
        <p:txBody>
          <a:bodyPr/>
          <a:p/>
        </p:txBody>
      </p:sp>
      <p:sp>
        <p:nvSpPr>
          <p:cNvPr id="27705" name="直接连接符 74"/>
          <p:cNvSpPr/>
          <p:nvPr/>
        </p:nvSpPr>
        <p:spPr>
          <a:xfrm>
            <a:off x="1184275" y="1908175"/>
            <a:ext cx="9958388" cy="1588"/>
          </a:xfrm>
          <a:prstGeom prst="line">
            <a:avLst/>
          </a:prstGeom>
          <a:ln w="6350" cap="flat" cmpd="sng">
            <a:solidFill>
              <a:srgbClr val="7F7F7F"/>
            </a:solidFill>
            <a:prstDash val="dash"/>
            <a:miter/>
            <a:headEnd type="none" w="med" len="med"/>
            <a:tailEnd type="none" w="med" len="med"/>
          </a:ln>
        </p:spPr>
        <p:txBody>
          <a:bodyPr/>
          <a:p/>
        </p:txBody>
      </p:sp>
      <p:sp>
        <p:nvSpPr>
          <p:cNvPr id="27706" name="直接连接符 75"/>
          <p:cNvSpPr/>
          <p:nvPr/>
        </p:nvSpPr>
        <p:spPr>
          <a:xfrm>
            <a:off x="1184275" y="1330325"/>
            <a:ext cx="9958388" cy="0"/>
          </a:xfrm>
          <a:prstGeom prst="line">
            <a:avLst/>
          </a:prstGeom>
          <a:ln w="6350" cap="flat" cmpd="sng">
            <a:solidFill>
              <a:srgbClr val="7F7F7F"/>
            </a:solidFill>
            <a:prstDash val="dash"/>
            <a:miter/>
            <a:headEnd type="none" w="med" len="med"/>
            <a:tailEnd type="none" w="med" len="med"/>
          </a:ln>
        </p:spPr>
        <p:txBody>
          <a:bodyPr/>
          <a:p/>
        </p:txBody>
      </p:sp>
      <p:sp>
        <p:nvSpPr>
          <p:cNvPr id="27707" name="任意多边形 76"/>
          <p:cNvSpPr/>
          <p:nvPr/>
        </p:nvSpPr>
        <p:spPr>
          <a:xfrm>
            <a:off x="6678613" y="2389188"/>
            <a:ext cx="3846512" cy="2995612"/>
          </a:xfrm>
          <a:custGeom>
            <a:avLst/>
            <a:gdLst/>
            <a:ahLst/>
            <a:cxnLst>
              <a:cxn ang="0">
                <a:pos x="4653624" y="0"/>
              </a:cxn>
              <a:cxn ang="0">
                <a:pos x="0" y="8563232"/>
              </a:cxn>
              <a:cxn ang="0">
                <a:pos x="9233772" y="8563232"/>
              </a:cxn>
              <a:cxn ang="0">
                <a:pos x="4653624" y="0"/>
              </a:cxn>
            </a:cxnLst>
            <a:pathLst>
              <a:path w="2872740" h="2110740">
                <a:moveTo>
                  <a:pt x="1447800" y="0"/>
                </a:moveTo>
                <a:lnTo>
                  <a:pt x="0" y="2110740"/>
                </a:lnTo>
                <a:lnTo>
                  <a:pt x="2872740" y="2110740"/>
                </a:lnTo>
                <a:lnTo>
                  <a:pt x="1447800" y="0"/>
                </a:lnTo>
                <a:close/>
              </a:path>
            </a:pathLst>
          </a:custGeom>
          <a:solidFill>
            <a:srgbClr val="E93C3F"/>
          </a:solidFill>
          <a:ln w="9525">
            <a:noFill/>
          </a:ln>
        </p:spPr>
        <p:txBody>
          <a:bodyPr/>
          <a:p>
            <a:endParaRPr lang="zh-CN" altLang="en-US"/>
          </a:p>
        </p:txBody>
      </p:sp>
      <p:sp>
        <p:nvSpPr>
          <p:cNvPr id="27708" name="Rectangle 23"/>
          <p:cNvSpPr/>
          <p:nvPr/>
        </p:nvSpPr>
        <p:spPr>
          <a:xfrm>
            <a:off x="973138" y="3575050"/>
            <a:ext cx="36512" cy="3175"/>
          </a:xfrm>
          <a:prstGeom prst="rect">
            <a:avLst/>
          </a:prstGeom>
          <a:solidFill>
            <a:srgbClr val="918982"/>
          </a:solidFill>
          <a:ln w="9525">
            <a:noFill/>
          </a:ln>
        </p:spPr>
        <p:txBody>
          <a:bodyPr anchor="t"/>
          <a:p>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27709" name="Rectangle 24"/>
          <p:cNvSpPr/>
          <p:nvPr/>
        </p:nvSpPr>
        <p:spPr>
          <a:xfrm>
            <a:off x="973138" y="3575050"/>
            <a:ext cx="36512" cy="3175"/>
          </a:xfrm>
          <a:prstGeom prst="rect">
            <a:avLst/>
          </a:prstGeom>
          <a:noFill/>
          <a:ln w="9525">
            <a:noFill/>
          </a:ln>
        </p:spPr>
        <p:txBody>
          <a:bodyPr anchor="t"/>
          <a:p>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27710" name="Freeform 26"/>
          <p:cNvSpPr>
            <a:spLocks noEditPoints="1"/>
          </p:cNvSpPr>
          <p:nvPr/>
        </p:nvSpPr>
        <p:spPr>
          <a:xfrm>
            <a:off x="1081088" y="3575050"/>
            <a:ext cx="9350375" cy="3175"/>
          </a:xfrm>
          <a:custGeom>
            <a:avLst/>
            <a:gdLst/>
            <a:ahLst/>
            <a:cxnLst>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 ang="0">
                <a:pos x="2147483647" y="0"/>
              </a:cxn>
            </a:cxnLst>
            <a:pathLst>
              <a:path w="4890" h="2">
                <a:moveTo>
                  <a:pt x="19" y="0"/>
                </a:moveTo>
                <a:lnTo>
                  <a:pt x="0" y="0"/>
                </a:lnTo>
                <a:lnTo>
                  <a:pt x="0" y="2"/>
                </a:lnTo>
                <a:lnTo>
                  <a:pt x="19" y="2"/>
                </a:lnTo>
                <a:lnTo>
                  <a:pt x="19" y="0"/>
                </a:lnTo>
                <a:moveTo>
                  <a:pt x="62" y="0"/>
                </a:moveTo>
                <a:lnTo>
                  <a:pt x="40" y="0"/>
                </a:lnTo>
                <a:lnTo>
                  <a:pt x="40" y="2"/>
                </a:lnTo>
                <a:lnTo>
                  <a:pt x="62" y="2"/>
                </a:lnTo>
                <a:lnTo>
                  <a:pt x="62" y="0"/>
                </a:lnTo>
                <a:moveTo>
                  <a:pt x="102" y="0"/>
                </a:moveTo>
                <a:lnTo>
                  <a:pt x="81" y="0"/>
                </a:lnTo>
                <a:lnTo>
                  <a:pt x="81" y="2"/>
                </a:lnTo>
                <a:lnTo>
                  <a:pt x="102" y="2"/>
                </a:lnTo>
                <a:lnTo>
                  <a:pt x="102" y="0"/>
                </a:lnTo>
                <a:moveTo>
                  <a:pt x="142" y="0"/>
                </a:moveTo>
                <a:lnTo>
                  <a:pt x="123" y="0"/>
                </a:lnTo>
                <a:lnTo>
                  <a:pt x="123" y="2"/>
                </a:lnTo>
                <a:lnTo>
                  <a:pt x="142" y="2"/>
                </a:lnTo>
                <a:lnTo>
                  <a:pt x="142" y="0"/>
                </a:lnTo>
                <a:moveTo>
                  <a:pt x="185" y="0"/>
                </a:moveTo>
                <a:lnTo>
                  <a:pt x="163" y="0"/>
                </a:lnTo>
                <a:lnTo>
                  <a:pt x="163" y="2"/>
                </a:lnTo>
                <a:lnTo>
                  <a:pt x="185" y="2"/>
                </a:lnTo>
                <a:lnTo>
                  <a:pt x="185" y="0"/>
                </a:lnTo>
                <a:moveTo>
                  <a:pt x="225" y="0"/>
                </a:moveTo>
                <a:lnTo>
                  <a:pt x="203" y="0"/>
                </a:lnTo>
                <a:lnTo>
                  <a:pt x="203" y="2"/>
                </a:lnTo>
                <a:lnTo>
                  <a:pt x="225" y="2"/>
                </a:lnTo>
                <a:lnTo>
                  <a:pt x="225" y="0"/>
                </a:lnTo>
                <a:moveTo>
                  <a:pt x="265" y="0"/>
                </a:moveTo>
                <a:lnTo>
                  <a:pt x="246" y="0"/>
                </a:lnTo>
                <a:lnTo>
                  <a:pt x="246" y="2"/>
                </a:lnTo>
                <a:lnTo>
                  <a:pt x="265" y="2"/>
                </a:lnTo>
                <a:lnTo>
                  <a:pt x="265" y="0"/>
                </a:lnTo>
                <a:moveTo>
                  <a:pt x="307" y="0"/>
                </a:moveTo>
                <a:lnTo>
                  <a:pt x="286" y="0"/>
                </a:lnTo>
                <a:lnTo>
                  <a:pt x="286" y="2"/>
                </a:lnTo>
                <a:lnTo>
                  <a:pt x="307" y="2"/>
                </a:lnTo>
                <a:lnTo>
                  <a:pt x="307" y="0"/>
                </a:lnTo>
                <a:moveTo>
                  <a:pt x="348" y="0"/>
                </a:moveTo>
                <a:lnTo>
                  <a:pt x="326" y="0"/>
                </a:lnTo>
                <a:lnTo>
                  <a:pt x="326" y="2"/>
                </a:lnTo>
                <a:lnTo>
                  <a:pt x="348" y="2"/>
                </a:lnTo>
                <a:lnTo>
                  <a:pt x="348" y="0"/>
                </a:lnTo>
                <a:moveTo>
                  <a:pt x="369" y="0"/>
                </a:moveTo>
                <a:lnTo>
                  <a:pt x="369" y="0"/>
                </a:lnTo>
                <a:lnTo>
                  <a:pt x="369" y="2"/>
                </a:lnTo>
                <a:lnTo>
                  <a:pt x="369" y="0"/>
                </a:lnTo>
                <a:moveTo>
                  <a:pt x="593" y="0"/>
                </a:moveTo>
                <a:lnTo>
                  <a:pt x="572" y="0"/>
                </a:lnTo>
                <a:lnTo>
                  <a:pt x="572" y="2"/>
                </a:lnTo>
                <a:lnTo>
                  <a:pt x="593" y="2"/>
                </a:lnTo>
                <a:lnTo>
                  <a:pt x="593" y="0"/>
                </a:lnTo>
                <a:moveTo>
                  <a:pt x="633" y="0"/>
                </a:moveTo>
                <a:lnTo>
                  <a:pt x="614" y="0"/>
                </a:lnTo>
                <a:lnTo>
                  <a:pt x="614" y="2"/>
                </a:lnTo>
                <a:lnTo>
                  <a:pt x="633" y="2"/>
                </a:lnTo>
                <a:lnTo>
                  <a:pt x="633" y="0"/>
                </a:lnTo>
                <a:moveTo>
                  <a:pt x="676" y="0"/>
                </a:moveTo>
                <a:lnTo>
                  <a:pt x="655" y="0"/>
                </a:lnTo>
                <a:lnTo>
                  <a:pt x="655" y="2"/>
                </a:lnTo>
                <a:lnTo>
                  <a:pt x="676" y="2"/>
                </a:lnTo>
                <a:lnTo>
                  <a:pt x="676" y="0"/>
                </a:lnTo>
                <a:moveTo>
                  <a:pt x="716" y="0"/>
                </a:moveTo>
                <a:lnTo>
                  <a:pt x="695" y="0"/>
                </a:lnTo>
                <a:lnTo>
                  <a:pt x="695" y="2"/>
                </a:lnTo>
                <a:lnTo>
                  <a:pt x="716" y="2"/>
                </a:lnTo>
                <a:lnTo>
                  <a:pt x="716" y="0"/>
                </a:lnTo>
                <a:moveTo>
                  <a:pt x="756" y="0"/>
                </a:moveTo>
                <a:lnTo>
                  <a:pt x="737" y="0"/>
                </a:lnTo>
                <a:lnTo>
                  <a:pt x="737" y="2"/>
                </a:lnTo>
                <a:lnTo>
                  <a:pt x="756" y="2"/>
                </a:lnTo>
                <a:lnTo>
                  <a:pt x="756" y="0"/>
                </a:lnTo>
                <a:moveTo>
                  <a:pt x="799" y="0"/>
                </a:moveTo>
                <a:lnTo>
                  <a:pt x="777" y="0"/>
                </a:lnTo>
                <a:lnTo>
                  <a:pt x="777" y="2"/>
                </a:lnTo>
                <a:lnTo>
                  <a:pt x="799" y="2"/>
                </a:lnTo>
                <a:lnTo>
                  <a:pt x="799" y="0"/>
                </a:lnTo>
                <a:moveTo>
                  <a:pt x="839" y="0"/>
                </a:moveTo>
                <a:lnTo>
                  <a:pt x="818" y="0"/>
                </a:lnTo>
                <a:lnTo>
                  <a:pt x="818" y="2"/>
                </a:lnTo>
                <a:lnTo>
                  <a:pt x="839" y="2"/>
                </a:lnTo>
                <a:lnTo>
                  <a:pt x="839" y="0"/>
                </a:lnTo>
                <a:moveTo>
                  <a:pt x="879" y="0"/>
                </a:moveTo>
                <a:lnTo>
                  <a:pt x="860" y="0"/>
                </a:lnTo>
                <a:lnTo>
                  <a:pt x="860" y="2"/>
                </a:lnTo>
                <a:lnTo>
                  <a:pt x="879" y="2"/>
                </a:lnTo>
                <a:lnTo>
                  <a:pt x="879" y="0"/>
                </a:lnTo>
                <a:moveTo>
                  <a:pt x="922" y="0"/>
                </a:moveTo>
                <a:lnTo>
                  <a:pt x="900" y="0"/>
                </a:lnTo>
                <a:lnTo>
                  <a:pt x="900" y="2"/>
                </a:lnTo>
                <a:lnTo>
                  <a:pt x="922" y="2"/>
                </a:lnTo>
                <a:lnTo>
                  <a:pt x="922" y="0"/>
                </a:lnTo>
                <a:moveTo>
                  <a:pt x="962" y="0"/>
                </a:moveTo>
                <a:lnTo>
                  <a:pt x="940" y="0"/>
                </a:lnTo>
                <a:lnTo>
                  <a:pt x="940" y="2"/>
                </a:lnTo>
                <a:lnTo>
                  <a:pt x="962" y="2"/>
                </a:lnTo>
                <a:lnTo>
                  <a:pt x="962" y="0"/>
                </a:lnTo>
                <a:moveTo>
                  <a:pt x="1002" y="0"/>
                </a:moveTo>
                <a:lnTo>
                  <a:pt x="983" y="0"/>
                </a:lnTo>
                <a:lnTo>
                  <a:pt x="983" y="2"/>
                </a:lnTo>
                <a:lnTo>
                  <a:pt x="1002" y="2"/>
                </a:lnTo>
                <a:lnTo>
                  <a:pt x="1002" y="0"/>
                </a:lnTo>
                <a:moveTo>
                  <a:pt x="1517" y="0"/>
                </a:moveTo>
                <a:lnTo>
                  <a:pt x="1514" y="0"/>
                </a:lnTo>
                <a:lnTo>
                  <a:pt x="1514" y="2"/>
                </a:lnTo>
                <a:lnTo>
                  <a:pt x="1517" y="2"/>
                </a:lnTo>
                <a:lnTo>
                  <a:pt x="1517" y="0"/>
                </a:lnTo>
                <a:moveTo>
                  <a:pt x="2107" y="0"/>
                </a:moveTo>
                <a:lnTo>
                  <a:pt x="2105" y="0"/>
                </a:lnTo>
                <a:lnTo>
                  <a:pt x="2105" y="2"/>
                </a:lnTo>
                <a:lnTo>
                  <a:pt x="2107" y="2"/>
                </a:lnTo>
                <a:lnTo>
                  <a:pt x="2107" y="0"/>
                </a:lnTo>
                <a:moveTo>
                  <a:pt x="2148" y="0"/>
                </a:moveTo>
                <a:lnTo>
                  <a:pt x="2129" y="0"/>
                </a:lnTo>
                <a:lnTo>
                  <a:pt x="2129" y="2"/>
                </a:lnTo>
                <a:lnTo>
                  <a:pt x="2148" y="2"/>
                </a:lnTo>
                <a:lnTo>
                  <a:pt x="2148" y="0"/>
                </a:lnTo>
                <a:moveTo>
                  <a:pt x="2190" y="0"/>
                </a:moveTo>
                <a:lnTo>
                  <a:pt x="2169" y="0"/>
                </a:lnTo>
                <a:lnTo>
                  <a:pt x="2169" y="2"/>
                </a:lnTo>
                <a:lnTo>
                  <a:pt x="2190" y="2"/>
                </a:lnTo>
                <a:lnTo>
                  <a:pt x="2190" y="0"/>
                </a:lnTo>
                <a:moveTo>
                  <a:pt x="2230" y="0"/>
                </a:moveTo>
                <a:lnTo>
                  <a:pt x="2209" y="0"/>
                </a:lnTo>
                <a:lnTo>
                  <a:pt x="2209" y="2"/>
                </a:lnTo>
                <a:lnTo>
                  <a:pt x="2230" y="2"/>
                </a:lnTo>
                <a:lnTo>
                  <a:pt x="2230" y="0"/>
                </a:lnTo>
                <a:moveTo>
                  <a:pt x="2313" y="0"/>
                </a:moveTo>
                <a:lnTo>
                  <a:pt x="2292" y="0"/>
                </a:lnTo>
                <a:lnTo>
                  <a:pt x="2292" y="2"/>
                </a:lnTo>
                <a:lnTo>
                  <a:pt x="2313" y="2"/>
                </a:lnTo>
                <a:lnTo>
                  <a:pt x="2313" y="0"/>
                </a:lnTo>
                <a:moveTo>
                  <a:pt x="2353" y="0"/>
                </a:moveTo>
                <a:lnTo>
                  <a:pt x="2332" y="0"/>
                </a:lnTo>
                <a:lnTo>
                  <a:pt x="2332" y="2"/>
                </a:lnTo>
                <a:lnTo>
                  <a:pt x="2353" y="2"/>
                </a:lnTo>
                <a:lnTo>
                  <a:pt x="2353" y="0"/>
                </a:lnTo>
                <a:moveTo>
                  <a:pt x="2393" y="0"/>
                </a:moveTo>
                <a:lnTo>
                  <a:pt x="2374" y="0"/>
                </a:lnTo>
                <a:lnTo>
                  <a:pt x="2374" y="2"/>
                </a:lnTo>
                <a:lnTo>
                  <a:pt x="2393" y="2"/>
                </a:lnTo>
                <a:lnTo>
                  <a:pt x="2393" y="0"/>
                </a:lnTo>
                <a:moveTo>
                  <a:pt x="2436" y="0"/>
                </a:moveTo>
                <a:lnTo>
                  <a:pt x="2414" y="0"/>
                </a:lnTo>
                <a:lnTo>
                  <a:pt x="2414" y="2"/>
                </a:lnTo>
                <a:lnTo>
                  <a:pt x="2436" y="2"/>
                </a:lnTo>
                <a:lnTo>
                  <a:pt x="2436" y="0"/>
                </a:lnTo>
                <a:moveTo>
                  <a:pt x="2476" y="0"/>
                </a:moveTo>
                <a:lnTo>
                  <a:pt x="2455" y="0"/>
                </a:lnTo>
                <a:lnTo>
                  <a:pt x="2455" y="2"/>
                </a:lnTo>
                <a:lnTo>
                  <a:pt x="2476" y="2"/>
                </a:lnTo>
                <a:lnTo>
                  <a:pt x="2476" y="0"/>
                </a:lnTo>
                <a:moveTo>
                  <a:pt x="2516" y="0"/>
                </a:moveTo>
                <a:lnTo>
                  <a:pt x="2497" y="0"/>
                </a:lnTo>
                <a:lnTo>
                  <a:pt x="2497" y="2"/>
                </a:lnTo>
                <a:lnTo>
                  <a:pt x="2516" y="2"/>
                </a:lnTo>
                <a:lnTo>
                  <a:pt x="2516" y="0"/>
                </a:lnTo>
                <a:moveTo>
                  <a:pt x="2559" y="0"/>
                </a:moveTo>
                <a:lnTo>
                  <a:pt x="2537" y="0"/>
                </a:lnTo>
                <a:lnTo>
                  <a:pt x="2537" y="2"/>
                </a:lnTo>
                <a:lnTo>
                  <a:pt x="2559" y="2"/>
                </a:lnTo>
                <a:lnTo>
                  <a:pt x="2559" y="0"/>
                </a:lnTo>
                <a:moveTo>
                  <a:pt x="2599" y="0"/>
                </a:moveTo>
                <a:lnTo>
                  <a:pt x="2577" y="0"/>
                </a:lnTo>
                <a:lnTo>
                  <a:pt x="2577" y="2"/>
                </a:lnTo>
                <a:lnTo>
                  <a:pt x="2599" y="2"/>
                </a:lnTo>
                <a:lnTo>
                  <a:pt x="2599" y="0"/>
                </a:lnTo>
                <a:moveTo>
                  <a:pt x="2639" y="0"/>
                </a:moveTo>
                <a:lnTo>
                  <a:pt x="2620" y="0"/>
                </a:lnTo>
                <a:lnTo>
                  <a:pt x="2620" y="2"/>
                </a:lnTo>
                <a:lnTo>
                  <a:pt x="2639" y="2"/>
                </a:lnTo>
                <a:lnTo>
                  <a:pt x="2639" y="0"/>
                </a:lnTo>
                <a:moveTo>
                  <a:pt x="2681" y="0"/>
                </a:moveTo>
                <a:lnTo>
                  <a:pt x="2660" y="0"/>
                </a:lnTo>
                <a:lnTo>
                  <a:pt x="2660" y="2"/>
                </a:lnTo>
                <a:lnTo>
                  <a:pt x="2681" y="2"/>
                </a:lnTo>
                <a:lnTo>
                  <a:pt x="2681" y="0"/>
                </a:lnTo>
                <a:moveTo>
                  <a:pt x="2712" y="0"/>
                </a:moveTo>
                <a:lnTo>
                  <a:pt x="2700" y="0"/>
                </a:lnTo>
                <a:lnTo>
                  <a:pt x="2700" y="2"/>
                </a:lnTo>
                <a:lnTo>
                  <a:pt x="2710" y="2"/>
                </a:lnTo>
                <a:lnTo>
                  <a:pt x="2712" y="0"/>
                </a:lnTo>
                <a:moveTo>
                  <a:pt x="3130" y="0"/>
                </a:moveTo>
                <a:lnTo>
                  <a:pt x="3130" y="0"/>
                </a:lnTo>
                <a:lnTo>
                  <a:pt x="3130" y="2"/>
                </a:lnTo>
                <a:lnTo>
                  <a:pt x="3130" y="0"/>
                </a:lnTo>
                <a:moveTo>
                  <a:pt x="3173" y="0"/>
                </a:moveTo>
                <a:lnTo>
                  <a:pt x="3151" y="0"/>
                </a:lnTo>
                <a:lnTo>
                  <a:pt x="3151" y="2"/>
                </a:lnTo>
                <a:lnTo>
                  <a:pt x="3173" y="2"/>
                </a:lnTo>
                <a:lnTo>
                  <a:pt x="3173" y="0"/>
                </a:lnTo>
                <a:moveTo>
                  <a:pt x="3213" y="0"/>
                </a:moveTo>
                <a:lnTo>
                  <a:pt x="3192" y="0"/>
                </a:lnTo>
                <a:lnTo>
                  <a:pt x="3192" y="2"/>
                </a:lnTo>
                <a:lnTo>
                  <a:pt x="3213" y="2"/>
                </a:lnTo>
                <a:lnTo>
                  <a:pt x="3213" y="0"/>
                </a:lnTo>
                <a:moveTo>
                  <a:pt x="3253" y="0"/>
                </a:moveTo>
                <a:lnTo>
                  <a:pt x="3234" y="0"/>
                </a:lnTo>
                <a:lnTo>
                  <a:pt x="3234" y="2"/>
                </a:lnTo>
                <a:lnTo>
                  <a:pt x="3253" y="2"/>
                </a:lnTo>
                <a:lnTo>
                  <a:pt x="3253" y="0"/>
                </a:lnTo>
                <a:moveTo>
                  <a:pt x="3296" y="0"/>
                </a:moveTo>
                <a:lnTo>
                  <a:pt x="3274" y="0"/>
                </a:lnTo>
                <a:lnTo>
                  <a:pt x="3274" y="2"/>
                </a:lnTo>
                <a:lnTo>
                  <a:pt x="3296" y="2"/>
                </a:lnTo>
                <a:lnTo>
                  <a:pt x="3296" y="0"/>
                </a:lnTo>
                <a:moveTo>
                  <a:pt x="3336" y="0"/>
                </a:moveTo>
                <a:lnTo>
                  <a:pt x="3314" y="0"/>
                </a:lnTo>
                <a:lnTo>
                  <a:pt x="3314" y="2"/>
                </a:lnTo>
                <a:lnTo>
                  <a:pt x="3336" y="2"/>
                </a:lnTo>
                <a:lnTo>
                  <a:pt x="3336" y="0"/>
                </a:lnTo>
                <a:moveTo>
                  <a:pt x="3376" y="0"/>
                </a:moveTo>
                <a:lnTo>
                  <a:pt x="3357" y="0"/>
                </a:lnTo>
                <a:lnTo>
                  <a:pt x="3357" y="2"/>
                </a:lnTo>
                <a:lnTo>
                  <a:pt x="3376" y="2"/>
                </a:lnTo>
                <a:lnTo>
                  <a:pt x="3376" y="0"/>
                </a:lnTo>
                <a:moveTo>
                  <a:pt x="3418" y="0"/>
                </a:moveTo>
                <a:lnTo>
                  <a:pt x="3397" y="0"/>
                </a:lnTo>
                <a:lnTo>
                  <a:pt x="3397" y="2"/>
                </a:lnTo>
                <a:lnTo>
                  <a:pt x="3418" y="2"/>
                </a:lnTo>
                <a:lnTo>
                  <a:pt x="3418" y="0"/>
                </a:lnTo>
                <a:moveTo>
                  <a:pt x="3459" y="0"/>
                </a:moveTo>
                <a:lnTo>
                  <a:pt x="3437" y="0"/>
                </a:lnTo>
                <a:lnTo>
                  <a:pt x="3437" y="2"/>
                </a:lnTo>
                <a:lnTo>
                  <a:pt x="3459" y="2"/>
                </a:lnTo>
                <a:lnTo>
                  <a:pt x="3459" y="0"/>
                </a:lnTo>
                <a:moveTo>
                  <a:pt x="3499" y="0"/>
                </a:moveTo>
                <a:lnTo>
                  <a:pt x="3480" y="0"/>
                </a:lnTo>
                <a:lnTo>
                  <a:pt x="3480" y="2"/>
                </a:lnTo>
                <a:lnTo>
                  <a:pt x="3499" y="2"/>
                </a:lnTo>
                <a:lnTo>
                  <a:pt x="3499" y="0"/>
                </a:lnTo>
                <a:moveTo>
                  <a:pt x="3541" y="0"/>
                </a:moveTo>
                <a:lnTo>
                  <a:pt x="3520" y="0"/>
                </a:lnTo>
                <a:lnTo>
                  <a:pt x="3520" y="2"/>
                </a:lnTo>
                <a:lnTo>
                  <a:pt x="3539" y="2"/>
                </a:lnTo>
                <a:lnTo>
                  <a:pt x="3541" y="0"/>
                </a:lnTo>
                <a:moveTo>
                  <a:pt x="4358" y="0"/>
                </a:moveTo>
                <a:lnTo>
                  <a:pt x="4340" y="0"/>
                </a:lnTo>
                <a:lnTo>
                  <a:pt x="4340" y="2"/>
                </a:lnTo>
                <a:lnTo>
                  <a:pt x="4358" y="2"/>
                </a:lnTo>
                <a:lnTo>
                  <a:pt x="4358" y="0"/>
                </a:lnTo>
                <a:moveTo>
                  <a:pt x="4401" y="0"/>
                </a:moveTo>
                <a:lnTo>
                  <a:pt x="4380" y="0"/>
                </a:lnTo>
                <a:lnTo>
                  <a:pt x="4380" y="2"/>
                </a:lnTo>
                <a:lnTo>
                  <a:pt x="4401" y="2"/>
                </a:lnTo>
                <a:lnTo>
                  <a:pt x="4401" y="0"/>
                </a:lnTo>
                <a:moveTo>
                  <a:pt x="4441" y="0"/>
                </a:moveTo>
                <a:lnTo>
                  <a:pt x="4420" y="0"/>
                </a:lnTo>
                <a:lnTo>
                  <a:pt x="4420" y="2"/>
                </a:lnTo>
                <a:lnTo>
                  <a:pt x="4441" y="2"/>
                </a:lnTo>
                <a:lnTo>
                  <a:pt x="4441" y="0"/>
                </a:lnTo>
                <a:moveTo>
                  <a:pt x="4481" y="0"/>
                </a:moveTo>
                <a:lnTo>
                  <a:pt x="4462" y="0"/>
                </a:lnTo>
                <a:lnTo>
                  <a:pt x="4462" y="2"/>
                </a:lnTo>
                <a:lnTo>
                  <a:pt x="4481" y="2"/>
                </a:lnTo>
                <a:lnTo>
                  <a:pt x="4481" y="0"/>
                </a:lnTo>
                <a:moveTo>
                  <a:pt x="4524" y="0"/>
                </a:moveTo>
                <a:lnTo>
                  <a:pt x="4503" y="0"/>
                </a:lnTo>
                <a:lnTo>
                  <a:pt x="4503" y="2"/>
                </a:lnTo>
                <a:lnTo>
                  <a:pt x="4524" y="2"/>
                </a:lnTo>
                <a:lnTo>
                  <a:pt x="4524" y="0"/>
                </a:lnTo>
                <a:moveTo>
                  <a:pt x="4564" y="0"/>
                </a:moveTo>
                <a:lnTo>
                  <a:pt x="4543" y="0"/>
                </a:lnTo>
                <a:lnTo>
                  <a:pt x="4543" y="2"/>
                </a:lnTo>
                <a:lnTo>
                  <a:pt x="4564" y="2"/>
                </a:lnTo>
                <a:lnTo>
                  <a:pt x="4564" y="0"/>
                </a:lnTo>
                <a:moveTo>
                  <a:pt x="4604" y="0"/>
                </a:moveTo>
                <a:lnTo>
                  <a:pt x="4585" y="0"/>
                </a:lnTo>
                <a:lnTo>
                  <a:pt x="4585" y="2"/>
                </a:lnTo>
                <a:lnTo>
                  <a:pt x="4604" y="2"/>
                </a:lnTo>
                <a:lnTo>
                  <a:pt x="4604" y="0"/>
                </a:lnTo>
                <a:moveTo>
                  <a:pt x="4647" y="0"/>
                </a:moveTo>
                <a:lnTo>
                  <a:pt x="4625" y="0"/>
                </a:lnTo>
                <a:lnTo>
                  <a:pt x="4625" y="2"/>
                </a:lnTo>
                <a:lnTo>
                  <a:pt x="4647" y="2"/>
                </a:lnTo>
                <a:lnTo>
                  <a:pt x="4647" y="0"/>
                </a:lnTo>
                <a:moveTo>
                  <a:pt x="4687" y="0"/>
                </a:moveTo>
                <a:lnTo>
                  <a:pt x="4666" y="0"/>
                </a:lnTo>
                <a:lnTo>
                  <a:pt x="4666" y="2"/>
                </a:lnTo>
                <a:lnTo>
                  <a:pt x="4687" y="2"/>
                </a:lnTo>
                <a:lnTo>
                  <a:pt x="4687" y="0"/>
                </a:lnTo>
                <a:moveTo>
                  <a:pt x="4727" y="0"/>
                </a:moveTo>
                <a:lnTo>
                  <a:pt x="4708" y="0"/>
                </a:lnTo>
                <a:lnTo>
                  <a:pt x="4708" y="2"/>
                </a:lnTo>
                <a:lnTo>
                  <a:pt x="4727" y="2"/>
                </a:lnTo>
                <a:lnTo>
                  <a:pt x="4727" y="0"/>
                </a:lnTo>
                <a:moveTo>
                  <a:pt x="4769" y="0"/>
                </a:moveTo>
                <a:lnTo>
                  <a:pt x="4748" y="0"/>
                </a:lnTo>
                <a:lnTo>
                  <a:pt x="4748" y="2"/>
                </a:lnTo>
                <a:lnTo>
                  <a:pt x="4769" y="2"/>
                </a:lnTo>
                <a:lnTo>
                  <a:pt x="4769" y="0"/>
                </a:lnTo>
                <a:moveTo>
                  <a:pt x="4810" y="0"/>
                </a:moveTo>
                <a:lnTo>
                  <a:pt x="4788" y="0"/>
                </a:lnTo>
                <a:lnTo>
                  <a:pt x="4788" y="2"/>
                </a:lnTo>
                <a:lnTo>
                  <a:pt x="4810" y="2"/>
                </a:lnTo>
                <a:lnTo>
                  <a:pt x="4810" y="0"/>
                </a:lnTo>
                <a:moveTo>
                  <a:pt x="4850" y="0"/>
                </a:moveTo>
                <a:lnTo>
                  <a:pt x="4829" y="0"/>
                </a:lnTo>
                <a:lnTo>
                  <a:pt x="4829" y="2"/>
                </a:lnTo>
                <a:lnTo>
                  <a:pt x="4850" y="2"/>
                </a:lnTo>
                <a:lnTo>
                  <a:pt x="4850" y="0"/>
                </a:lnTo>
                <a:moveTo>
                  <a:pt x="4890" y="0"/>
                </a:moveTo>
                <a:lnTo>
                  <a:pt x="4871" y="0"/>
                </a:lnTo>
                <a:lnTo>
                  <a:pt x="4871" y="2"/>
                </a:lnTo>
                <a:lnTo>
                  <a:pt x="4890" y="2"/>
                </a:lnTo>
                <a:lnTo>
                  <a:pt x="4890" y="0"/>
                </a:lnTo>
              </a:path>
            </a:pathLst>
          </a:custGeom>
          <a:noFill/>
          <a:ln w="9525">
            <a:noFill/>
          </a:ln>
        </p:spPr>
        <p:txBody>
          <a:bodyPr/>
          <a:p>
            <a:endParaRPr lang="zh-CN" altLang="en-US"/>
          </a:p>
        </p:txBody>
      </p:sp>
      <p:sp>
        <p:nvSpPr>
          <p:cNvPr id="27711" name="Freeform 60"/>
          <p:cNvSpPr>
            <a:spLocks noEditPoints="1"/>
          </p:cNvSpPr>
          <p:nvPr/>
        </p:nvSpPr>
        <p:spPr>
          <a:xfrm>
            <a:off x="1230313" y="3273425"/>
            <a:ext cx="1377950" cy="210185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pathLst>
              <a:path w="721" h="1037">
                <a:moveTo>
                  <a:pt x="85" y="808"/>
                </a:moveTo>
                <a:lnTo>
                  <a:pt x="85" y="805"/>
                </a:lnTo>
                <a:lnTo>
                  <a:pt x="107" y="805"/>
                </a:lnTo>
                <a:lnTo>
                  <a:pt x="107" y="808"/>
                </a:lnTo>
                <a:lnTo>
                  <a:pt x="85" y="808"/>
                </a:lnTo>
                <a:moveTo>
                  <a:pt x="125" y="808"/>
                </a:moveTo>
                <a:lnTo>
                  <a:pt x="125" y="805"/>
                </a:lnTo>
                <a:lnTo>
                  <a:pt x="147" y="805"/>
                </a:lnTo>
                <a:lnTo>
                  <a:pt x="147" y="808"/>
                </a:lnTo>
                <a:lnTo>
                  <a:pt x="125" y="808"/>
                </a:lnTo>
                <a:moveTo>
                  <a:pt x="168" y="808"/>
                </a:moveTo>
                <a:lnTo>
                  <a:pt x="168" y="805"/>
                </a:lnTo>
                <a:lnTo>
                  <a:pt x="187" y="805"/>
                </a:lnTo>
                <a:lnTo>
                  <a:pt x="187" y="808"/>
                </a:lnTo>
                <a:lnTo>
                  <a:pt x="168" y="808"/>
                </a:lnTo>
                <a:moveTo>
                  <a:pt x="208" y="808"/>
                </a:moveTo>
                <a:lnTo>
                  <a:pt x="208" y="805"/>
                </a:lnTo>
                <a:lnTo>
                  <a:pt x="229" y="805"/>
                </a:lnTo>
                <a:lnTo>
                  <a:pt x="229" y="808"/>
                </a:lnTo>
                <a:lnTo>
                  <a:pt x="208" y="808"/>
                </a:lnTo>
                <a:moveTo>
                  <a:pt x="168" y="588"/>
                </a:moveTo>
                <a:lnTo>
                  <a:pt x="168" y="586"/>
                </a:lnTo>
                <a:lnTo>
                  <a:pt x="187" y="586"/>
                </a:lnTo>
                <a:lnTo>
                  <a:pt x="187" y="588"/>
                </a:lnTo>
                <a:lnTo>
                  <a:pt x="168" y="588"/>
                </a:lnTo>
                <a:moveTo>
                  <a:pt x="208" y="588"/>
                </a:moveTo>
                <a:lnTo>
                  <a:pt x="208" y="586"/>
                </a:lnTo>
                <a:lnTo>
                  <a:pt x="229" y="586"/>
                </a:lnTo>
                <a:lnTo>
                  <a:pt x="229" y="588"/>
                </a:lnTo>
                <a:lnTo>
                  <a:pt x="208" y="588"/>
                </a:lnTo>
                <a:moveTo>
                  <a:pt x="248" y="588"/>
                </a:moveTo>
                <a:lnTo>
                  <a:pt x="248" y="586"/>
                </a:lnTo>
                <a:lnTo>
                  <a:pt x="270" y="586"/>
                </a:lnTo>
                <a:lnTo>
                  <a:pt x="270" y="588"/>
                </a:lnTo>
                <a:lnTo>
                  <a:pt x="248" y="588"/>
                </a:lnTo>
                <a:moveTo>
                  <a:pt x="291" y="588"/>
                </a:moveTo>
                <a:lnTo>
                  <a:pt x="291" y="586"/>
                </a:lnTo>
                <a:lnTo>
                  <a:pt x="310" y="586"/>
                </a:lnTo>
                <a:lnTo>
                  <a:pt x="310" y="588"/>
                </a:lnTo>
                <a:lnTo>
                  <a:pt x="291" y="588"/>
                </a:lnTo>
                <a:moveTo>
                  <a:pt x="331" y="588"/>
                </a:moveTo>
                <a:lnTo>
                  <a:pt x="331" y="586"/>
                </a:lnTo>
                <a:lnTo>
                  <a:pt x="352" y="586"/>
                </a:lnTo>
                <a:lnTo>
                  <a:pt x="352" y="588"/>
                </a:lnTo>
                <a:lnTo>
                  <a:pt x="331" y="588"/>
                </a:lnTo>
                <a:moveTo>
                  <a:pt x="371" y="588"/>
                </a:moveTo>
                <a:lnTo>
                  <a:pt x="371" y="586"/>
                </a:lnTo>
                <a:lnTo>
                  <a:pt x="392" y="586"/>
                </a:lnTo>
                <a:lnTo>
                  <a:pt x="392" y="588"/>
                </a:lnTo>
                <a:lnTo>
                  <a:pt x="371" y="588"/>
                </a:lnTo>
                <a:moveTo>
                  <a:pt x="414" y="588"/>
                </a:moveTo>
                <a:lnTo>
                  <a:pt x="414" y="586"/>
                </a:lnTo>
                <a:lnTo>
                  <a:pt x="433" y="586"/>
                </a:lnTo>
                <a:lnTo>
                  <a:pt x="433" y="588"/>
                </a:lnTo>
                <a:lnTo>
                  <a:pt x="414" y="588"/>
                </a:lnTo>
                <a:moveTo>
                  <a:pt x="454" y="588"/>
                </a:moveTo>
                <a:lnTo>
                  <a:pt x="454" y="586"/>
                </a:lnTo>
                <a:lnTo>
                  <a:pt x="475" y="586"/>
                </a:lnTo>
                <a:lnTo>
                  <a:pt x="475" y="588"/>
                </a:lnTo>
                <a:lnTo>
                  <a:pt x="454" y="588"/>
                </a:lnTo>
                <a:moveTo>
                  <a:pt x="248" y="371"/>
                </a:moveTo>
                <a:lnTo>
                  <a:pt x="248" y="366"/>
                </a:lnTo>
                <a:lnTo>
                  <a:pt x="270" y="366"/>
                </a:lnTo>
                <a:lnTo>
                  <a:pt x="270" y="371"/>
                </a:lnTo>
                <a:lnTo>
                  <a:pt x="248" y="371"/>
                </a:lnTo>
                <a:moveTo>
                  <a:pt x="291" y="371"/>
                </a:moveTo>
                <a:lnTo>
                  <a:pt x="291" y="366"/>
                </a:lnTo>
                <a:lnTo>
                  <a:pt x="310" y="366"/>
                </a:lnTo>
                <a:lnTo>
                  <a:pt x="310" y="371"/>
                </a:lnTo>
                <a:lnTo>
                  <a:pt x="291" y="371"/>
                </a:lnTo>
                <a:moveTo>
                  <a:pt x="331" y="371"/>
                </a:moveTo>
                <a:lnTo>
                  <a:pt x="331" y="366"/>
                </a:lnTo>
                <a:lnTo>
                  <a:pt x="352" y="366"/>
                </a:lnTo>
                <a:lnTo>
                  <a:pt x="352" y="371"/>
                </a:lnTo>
                <a:lnTo>
                  <a:pt x="331" y="371"/>
                </a:lnTo>
                <a:moveTo>
                  <a:pt x="371" y="371"/>
                </a:moveTo>
                <a:lnTo>
                  <a:pt x="371" y="366"/>
                </a:lnTo>
                <a:lnTo>
                  <a:pt x="392" y="366"/>
                </a:lnTo>
                <a:lnTo>
                  <a:pt x="392" y="371"/>
                </a:lnTo>
                <a:lnTo>
                  <a:pt x="371" y="371"/>
                </a:lnTo>
                <a:moveTo>
                  <a:pt x="414" y="371"/>
                </a:moveTo>
                <a:lnTo>
                  <a:pt x="414" y="366"/>
                </a:lnTo>
                <a:lnTo>
                  <a:pt x="433" y="366"/>
                </a:lnTo>
                <a:lnTo>
                  <a:pt x="433" y="371"/>
                </a:lnTo>
                <a:lnTo>
                  <a:pt x="414" y="371"/>
                </a:lnTo>
                <a:moveTo>
                  <a:pt x="454" y="371"/>
                </a:moveTo>
                <a:lnTo>
                  <a:pt x="454" y="366"/>
                </a:lnTo>
                <a:lnTo>
                  <a:pt x="475" y="366"/>
                </a:lnTo>
                <a:lnTo>
                  <a:pt x="475" y="371"/>
                </a:lnTo>
                <a:lnTo>
                  <a:pt x="454" y="371"/>
                </a:lnTo>
                <a:moveTo>
                  <a:pt x="494" y="371"/>
                </a:moveTo>
                <a:lnTo>
                  <a:pt x="494" y="366"/>
                </a:lnTo>
                <a:lnTo>
                  <a:pt x="515" y="366"/>
                </a:lnTo>
                <a:lnTo>
                  <a:pt x="515" y="371"/>
                </a:lnTo>
                <a:lnTo>
                  <a:pt x="494" y="371"/>
                </a:lnTo>
                <a:moveTo>
                  <a:pt x="536" y="371"/>
                </a:moveTo>
                <a:lnTo>
                  <a:pt x="536" y="366"/>
                </a:lnTo>
                <a:lnTo>
                  <a:pt x="555" y="366"/>
                </a:lnTo>
                <a:lnTo>
                  <a:pt x="555" y="371"/>
                </a:lnTo>
                <a:lnTo>
                  <a:pt x="536" y="371"/>
                </a:lnTo>
                <a:moveTo>
                  <a:pt x="577" y="371"/>
                </a:moveTo>
                <a:lnTo>
                  <a:pt x="577" y="366"/>
                </a:lnTo>
                <a:lnTo>
                  <a:pt x="598" y="366"/>
                </a:lnTo>
                <a:lnTo>
                  <a:pt x="598" y="371"/>
                </a:lnTo>
                <a:lnTo>
                  <a:pt x="577" y="371"/>
                </a:lnTo>
                <a:moveTo>
                  <a:pt x="617" y="371"/>
                </a:moveTo>
                <a:lnTo>
                  <a:pt x="617" y="366"/>
                </a:lnTo>
                <a:lnTo>
                  <a:pt x="638" y="366"/>
                </a:lnTo>
                <a:lnTo>
                  <a:pt x="638" y="371"/>
                </a:lnTo>
                <a:lnTo>
                  <a:pt x="617" y="371"/>
                </a:lnTo>
                <a:moveTo>
                  <a:pt x="659" y="371"/>
                </a:moveTo>
                <a:lnTo>
                  <a:pt x="659" y="366"/>
                </a:lnTo>
                <a:lnTo>
                  <a:pt x="678" y="366"/>
                </a:lnTo>
                <a:lnTo>
                  <a:pt x="678" y="371"/>
                </a:lnTo>
                <a:lnTo>
                  <a:pt x="659" y="371"/>
                </a:lnTo>
                <a:moveTo>
                  <a:pt x="331" y="151"/>
                </a:moveTo>
                <a:lnTo>
                  <a:pt x="331" y="149"/>
                </a:lnTo>
                <a:lnTo>
                  <a:pt x="352" y="149"/>
                </a:lnTo>
                <a:lnTo>
                  <a:pt x="352" y="151"/>
                </a:lnTo>
                <a:lnTo>
                  <a:pt x="331" y="151"/>
                </a:lnTo>
                <a:moveTo>
                  <a:pt x="371" y="151"/>
                </a:moveTo>
                <a:lnTo>
                  <a:pt x="371" y="149"/>
                </a:lnTo>
                <a:lnTo>
                  <a:pt x="392" y="149"/>
                </a:lnTo>
                <a:lnTo>
                  <a:pt x="392" y="151"/>
                </a:lnTo>
                <a:lnTo>
                  <a:pt x="371" y="151"/>
                </a:lnTo>
                <a:moveTo>
                  <a:pt x="414" y="151"/>
                </a:moveTo>
                <a:lnTo>
                  <a:pt x="414" y="149"/>
                </a:lnTo>
                <a:lnTo>
                  <a:pt x="433" y="149"/>
                </a:lnTo>
                <a:lnTo>
                  <a:pt x="433" y="151"/>
                </a:lnTo>
                <a:lnTo>
                  <a:pt x="414" y="151"/>
                </a:lnTo>
                <a:moveTo>
                  <a:pt x="454" y="151"/>
                </a:moveTo>
                <a:lnTo>
                  <a:pt x="454" y="149"/>
                </a:lnTo>
                <a:lnTo>
                  <a:pt x="475" y="149"/>
                </a:lnTo>
                <a:lnTo>
                  <a:pt x="475" y="151"/>
                </a:lnTo>
                <a:lnTo>
                  <a:pt x="454" y="151"/>
                </a:lnTo>
                <a:moveTo>
                  <a:pt x="340" y="0"/>
                </a:moveTo>
                <a:lnTo>
                  <a:pt x="291" y="149"/>
                </a:lnTo>
                <a:lnTo>
                  <a:pt x="310" y="149"/>
                </a:lnTo>
                <a:lnTo>
                  <a:pt x="310" y="151"/>
                </a:lnTo>
                <a:lnTo>
                  <a:pt x="291" y="151"/>
                </a:lnTo>
                <a:lnTo>
                  <a:pt x="220" y="366"/>
                </a:lnTo>
                <a:lnTo>
                  <a:pt x="229" y="366"/>
                </a:lnTo>
                <a:lnTo>
                  <a:pt x="229" y="371"/>
                </a:lnTo>
                <a:lnTo>
                  <a:pt x="220" y="371"/>
                </a:lnTo>
                <a:lnTo>
                  <a:pt x="0" y="1037"/>
                </a:lnTo>
                <a:lnTo>
                  <a:pt x="255" y="808"/>
                </a:lnTo>
                <a:lnTo>
                  <a:pt x="248" y="808"/>
                </a:lnTo>
                <a:lnTo>
                  <a:pt x="248" y="805"/>
                </a:lnTo>
                <a:lnTo>
                  <a:pt x="258" y="805"/>
                </a:lnTo>
                <a:lnTo>
                  <a:pt x="499" y="588"/>
                </a:lnTo>
                <a:lnTo>
                  <a:pt x="494" y="588"/>
                </a:lnTo>
                <a:lnTo>
                  <a:pt x="494" y="586"/>
                </a:lnTo>
                <a:lnTo>
                  <a:pt x="501" y="586"/>
                </a:lnTo>
                <a:lnTo>
                  <a:pt x="721" y="387"/>
                </a:lnTo>
                <a:lnTo>
                  <a:pt x="702" y="371"/>
                </a:lnTo>
                <a:lnTo>
                  <a:pt x="699" y="371"/>
                </a:lnTo>
                <a:lnTo>
                  <a:pt x="699" y="366"/>
                </a:lnTo>
                <a:lnTo>
                  <a:pt x="340" y="0"/>
                </a:lnTo>
              </a:path>
            </a:pathLst>
          </a:custGeom>
          <a:noFill/>
          <a:ln w="9525">
            <a:noFill/>
          </a:ln>
        </p:spPr>
        <p:txBody>
          <a:bodyPr/>
          <a:p>
            <a:endParaRPr lang="zh-CN" altLang="en-US"/>
          </a:p>
        </p:txBody>
      </p:sp>
      <p:sp>
        <p:nvSpPr>
          <p:cNvPr id="27712" name="Freeform 70"/>
          <p:cNvSpPr>
            <a:spLocks noEditPoints="1"/>
          </p:cNvSpPr>
          <p:nvPr/>
        </p:nvSpPr>
        <p:spPr>
          <a:xfrm>
            <a:off x="2906713" y="2063750"/>
            <a:ext cx="1065212" cy="2836863"/>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557" h="1399">
                <a:moveTo>
                  <a:pt x="231" y="1184"/>
                </a:moveTo>
                <a:lnTo>
                  <a:pt x="231" y="1182"/>
                </a:lnTo>
                <a:lnTo>
                  <a:pt x="252" y="1182"/>
                </a:lnTo>
                <a:lnTo>
                  <a:pt x="252" y="1184"/>
                </a:lnTo>
                <a:lnTo>
                  <a:pt x="231" y="1184"/>
                </a:lnTo>
                <a:moveTo>
                  <a:pt x="271" y="1184"/>
                </a:moveTo>
                <a:lnTo>
                  <a:pt x="271" y="1182"/>
                </a:lnTo>
                <a:lnTo>
                  <a:pt x="293" y="1182"/>
                </a:lnTo>
                <a:lnTo>
                  <a:pt x="293" y="1184"/>
                </a:lnTo>
                <a:lnTo>
                  <a:pt x="271" y="1184"/>
                </a:lnTo>
                <a:moveTo>
                  <a:pt x="314" y="1184"/>
                </a:moveTo>
                <a:lnTo>
                  <a:pt x="314" y="1182"/>
                </a:lnTo>
                <a:lnTo>
                  <a:pt x="333" y="1182"/>
                </a:lnTo>
                <a:lnTo>
                  <a:pt x="333" y="1184"/>
                </a:lnTo>
                <a:lnTo>
                  <a:pt x="314" y="1184"/>
                </a:lnTo>
                <a:moveTo>
                  <a:pt x="354" y="1184"/>
                </a:moveTo>
                <a:lnTo>
                  <a:pt x="354" y="1182"/>
                </a:lnTo>
                <a:lnTo>
                  <a:pt x="375" y="1182"/>
                </a:lnTo>
                <a:lnTo>
                  <a:pt x="375" y="1184"/>
                </a:lnTo>
                <a:lnTo>
                  <a:pt x="354" y="1184"/>
                </a:lnTo>
                <a:moveTo>
                  <a:pt x="68" y="967"/>
                </a:moveTo>
                <a:lnTo>
                  <a:pt x="68" y="962"/>
                </a:lnTo>
                <a:lnTo>
                  <a:pt x="89" y="962"/>
                </a:lnTo>
                <a:lnTo>
                  <a:pt x="89" y="967"/>
                </a:lnTo>
                <a:lnTo>
                  <a:pt x="68" y="967"/>
                </a:lnTo>
                <a:moveTo>
                  <a:pt x="108" y="967"/>
                </a:moveTo>
                <a:lnTo>
                  <a:pt x="108" y="962"/>
                </a:lnTo>
                <a:lnTo>
                  <a:pt x="130" y="962"/>
                </a:lnTo>
                <a:lnTo>
                  <a:pt x="130" y="967"/>
                </a:lnTo>
                <a:lnTo>
                  <a:pt x="108" y="967"/>
                </a:lnTo>
                <a:moveTo>
                  <a:pt x="151" y="967"/>
                </a:moveTo>
                <a:lnTo>
                  <a:pt x="151" y="962"/>
                </a:lnTo>
                <a:lnTo>
                  <a:pt x="170" y="962"/>
                </a:lnTo>
                <a:lnTo>
                  <a:pt x="170" y="967"/>
                </a:lnTo>
                <a:lnTo>
                  <a:pt x="151" y="967"/>
                </a:lnTo>
                <a:moveTo>
                  <a:pt x="191" y="967"/>
                </a:moveTo>
                <a:lnTo>
                  <a:pt x="191" y="962"/>
                </a:lnTo>
                <a:lnTo>
                  <a:pt x="212" y="962"/>
                </a:lnTo>
                <a:lnTo>
                  <a:pt x="212" y="967"/>
                </a:lnTo>
                <a:lnTo>
                  <a:pt x="191" y="967"/>
                </a:lnTo>
                <a:moveTo>
                  <a:pt x="231" y="967"/>
                </a:moveTo>
                <a:lnTo>
                  <a:pt x="231" y="962"/>
                </a:lnTo>
                <a:lnTo>
                  <a:pt x="252" y="962"/>
                </a:lnTo>
                <a:lnTo>
                  <a:pt x="252" y="967"/>
                </a:lnTo>
                <a:lnTo>
                  <a:pt x="231" y="967"/>
                </a:lnTo>
                <a:moveTo>
                  <a:pt x="271" y="967"/>
                </a:moveTo>
                <a:lnTo>
                  <a:pt x="271" y="962"/>
                </a:lnTo>
                <a:lnTo>
                  <a:pt x="293" y="962"/>
                </a:lnTo>
                <a:lnTo>
                  <a:pt x="293" y="967"/>
                </a:lnTo>
                <a:lnTo>
                  <a:pt x="271" y="967"/>
                </a:lnTo>
                <a:moveTo>
                  <a:pt x="314" y="967"/>
                </a:moveTo>
                <a:lnTo>
                  <a:pt x="314" y="962"/>
                </a:lnTo>
                <a:lnTo>
                  <a:pt x="333" y="962"/>
                </a:lnTo>
                <a:lnTo>
                  <a:pt x="333" y="967"/>
                </a:lnTo>
                <a:lnTo>
                  <a:pt x="314" y="967"/>
                </a:lnTo>
                <a:moveTo>
                  <a:pt x="354" y="967"/>
                </a:moveTo>
                <a:lnTo>
                  <a:pt x="354" y="962"/>
                </a:lnTo>
                <a:lnTo>
                  <a:pt x="375" y="962"/>
                </a:lnTo>
                <a:lnTo>
                  <a:pt x="375" y="967"/>
                </a:lnTo>
                <a:lnTo>
                  <a:pt x="354" y="967"/>
                </a:lnTo>
                <a:moveTo>
                  <a:pt x="394" y="967"/>
                </a:moveTo>
                <a:lnTo>
                  <a:pt x="394" y="962"/>
                </a:lnTo>
                <a:lnTo>
                  <a:pt x="415" y="962"/>
                </a:lnTo>
                <a:lnTo>
                  <a:pt x="415" y="967"/>
                </a:lnTo>
                <a:lnTo>
                  <a:pt x="394" y="967"/>
                </a:lnTo>
                <a:moveTo>
                  <a:pt x="437" y="967"/>
                </a:moveTo>
                <a:lnTo>
                  <a:pt x="437" y="962"/>
                </a:lnTo>
                <a:lnTo>
                  <a:pt x="456" y="962"/>
                </a:lnTo>
                <a:lnTo>
                  <a:pt x="456" y="967"/>
                </a:lnTo>
                <a:lnTo>
                  <a:pt x="437" y="967"/>
                </a:lnTo>
                <a:moveTo>
                  <a:pt x="68" y="747"/>
                </a:moveTo>
                <a:lnTo>
                  <a:pt x="68" y="745"/>
                </a:lnTo>
                <a:lnTo>
                  <a:pt x="89" y="745"/>
                </a:lnTo>
                <a:lnTo>
                  <a:pt x="89" y="747"/>
                </a:lnTo>
                <a:lnTo>
                  <a:pt x="68" y="747"/>
                </a:lnTo>
                <a:moveTo>
                  <a:pt x="108" y="747"/>
                </a:moveTo>
                <a:lnTo>
                  <a:pt x="108" y="745"/>
                </a:lnTo>
                <a:lnTo>
                  <a:pt x="130" y="745"/>
                </a:lnTo>
                <a:lnTo>
                  <a:pt x="130" y="747"/>
                </a:lnTo>
                <a:lnTo>
                  <a:pt x="108" y="747"/>
                </a:lnTo>
                <a:moveTo>
                  <a:pt x="151" y="747"/>
                </a:moveTo>
                <a:lnTo>
                  <a:pt x="151" y="745"/>
                </a:lnTo>
                <a:lnTo>
                  <a:pt x="170" y="745"/>
                </a:lnTo>
                <a:lnTo>
                  <a:pt x="170" y="747"/>
                </a:lnTo>
                <a:lnTo>
                  <a:pt x="151" y="747"/>
                </a:lnTo>
                <a:moveTo>
                  <a:pt x="191" y="747"/>
                </a:moveTo>
                <a:lnTo>
                  <a:pt x="191" y="745"/>
                </a:lnTo>
                <a:lnTo>
                  <a:pt x="212" y="745"/>
                </a:lnTo>
                <a:lnTo>
                  <a:pt x="212" y="747"/>
                </a:lnTo>
                <a:lnTo>
                  <a:pt x="191" y="747"/>
                </a:lnTo>
                <a:moveTo>
                  <a:pt x="231" y="747"/>
                </a:moveTo>
                <a:lnTo>
                  <a:pt x="231" y="745"/>
                </a:lnTo>
                <a:lnTo>
                  <a:pt x="252" y="745"/>
                </a:lnTo>
                <a:lnTo>
                  <a:pt x="252" y="747"/>
                </a:lnTo>
                <a:lnTo>
                  <a:pt x="231" y="747"/>
                </a:lnTo>
                <a:moveTo>
                  <a:pt x="271" y="747"/>
                </a:moveTo>
                <a:lnTo>
                  <a:pt x="271" y="745"/>
                </a:lnTo>
                <a:lnTo>
                  <a:pt x="293" y="745"/>
                </a:lnTo>
                <a:lnTo>
                  <a:pt x="293" y="747"/>
                </a:lnTo>
                <a:lnTo>
                  <a:pt x="271" y="747"/>
                </a:lnTo>
                <a:moveTo>
                  <a:pt x="314" y="747"/>
                </a:moveTo>
                <a:lnTo>
                  <a:pt x="314" y="745"/>
                </a:lnTo>
                <a:lnTo>
                  <a:pt x="333" y="745"/>
                </a:lnTo>
                <a:lnTo>
                  <a:pt x="333" y="747"/>
                </a:lnTo>
                <a:lnTo>
                  <a:pt x="314" y="747"/>
                </a:lnTo>
                <a:moveTo>
                  <a:pt x="354" y="747"/>
                </a:moveTo>
                <a:lnTo>
                  <a:pt x="354" y="745"/>
                </a:lnTo>
                <a:lnTo>
                  <a:pt x="375" y="745"/>
                </a:lnTo>
                <a:lnTo>
                  <a:pt x="375" y="747"/>
                </a:lnTo>
                <a:lnTo>
                  <a:pt x="354" y="747"/>
                </a:lnTo>
                <a:moveTo>
                  <a:pt x="394" y="747"/>
                </a:moveTo>
                <a:lnTo>
                  <a:pt x="394" y="745"/>
                </a:lnTo>
                <a:lnTo>
                  <a:pt x="415" y="745"/>
                </a:lnTo>
                <a:lnTo>
                  <a:pt x="415" y="747"/>
                </a:lnTo>
                <a:lnTo>
                  <a:pt x="394" y="747"/>
                </a:lnTo>
                <a:moveTo>
                  <a:pt x="437" y="747"/>
                </a:moveTo>
                <a:lnTo>
                  <a:pt x="437" y="745"/>
                </a:lnTo>
                <a:lnTo>
                  <a:pt x="456" y="745"/>
                </a:lnTo>
                <a:lnTo>
                  <a:pt x="456" y="747"/>
                </a:lnTo>
                <a:lnTo>
                  <a:pt x="437" y="747"/>
                </a:lnTo>
                <a:moveTo>
                  <a:pt x="477" y="747"/>
                </a:moveTo>
                <a:lnTo>
                  <a:pt x="477" y="745"/>
                </a:lnTo>
                <a:lnTo>
                  <a:pt x="498" y="745"/>
                </a:lnTo>
                <a:lnTo>
                  <a:pt x="498" y="747"/>
                </a:lnTo>
                <a:lnTo>
                  <a:pt x="477" y="747"/>
                </a:lnTo>
                <a:moveTo>
                  <a:pt x="517" y="747"/>
                </a:moveTo>
                <a:lnTo>
                  <a:pt x="517" y="745"/>
                </a:lnTo>
                <a:lnTo>
                  <a:pt x="538" y="745"/>
                </a:lnTo>
                <a:lnTo>
                  <a:pt x="538" y="747"/>
                </a:lnTo>
                <a:lnTo>
                  <a:pt x="517" y="747"/>
                </a:lnTo>
                <a:moveTo>
                  <a:pt x="191" y="530"/>
                </a:moveTo>
                <a:lnTo>
                  <a:pt x="191" y="525"/>
                </a:lnTo>
                <a:lnTo>
                  <a:pt x="212" y="525"/>
                </a:lnTo>
                <a:lnTo>
                  <a:pt x="212" y="530"/>
                </a:lnTo>
                <a:lnTo>
                  <a:pt x="191" y="530"/>
                </a:lnTo>
                <a:moveTo>
                  <a:pt x="231" y="530"/>
                </a:moveTo>
                <a:lnTo>
                  <a:pt x="231" y="525"/>
                </a:lnTo>
                <a:lnTo>
                  <a:pt x="252" y="525"/>
                </a:lnTo>
                <a:lnTo>
                  <a:pt x="252" y="530"/>
                </a:lnTo>
                <a:lnTo>
                  <a:pt x="231" y="530"/>
                </a:lnTo>
                <a:moveTo>
                  <a:pt x="271" y="530"/>
                </a:moveTo>
                <a:lnTo>
                  <a:pt x="271" y="525"/>
                </a:lnTo>
                <a:lnTo>
                  <a:pt x="293" y="525"/>
                </a:lnTo>
                <a:lnTo>
                  <a:pt x="293" y="530"/>
                </a:lnTo>
                <a:lnTo>
                  <a:pt x="271" y="530"/>
                </a:lnTo>
                <a:moveTo>
                  <a:pt x="314" y="530"/>
                </a:moveTo>
                <a:lnTo>
                  <a:pt x="314" y="525"/>
                </a:lnTo>
                <a:lnTo>
                  <a:pt x="333" y="525"/>
                </a:lnTo>
                <a:lnTo>
                  <a:pt x="333" y="530"/>
                </a:lnTo>
                <a:lnTo>
                  <a:pt x="314" y="530"/>
                </a:lnTo>
                <a:moveTo>
                  <a:pt x="354" y="530"/>
                </a:moveTo>
                <a:lnTo>
                  <a:pt x="354" y="525"/>
                </a:lnTo>
                <a:lnTo>
                  <a:pt x="375" y="525"/>
                </a:lnTo>
                <a:lnTo>
                  <a:pt x="375" y="530"/>
                </a:lnTo>
                <a:lnTo>
                  <a:pt x="354" y="530"/>
                </a:lnTo>
                <a:moveTo>
                  <a:pt x="394" y="530"/>
                </a:moveTo>
                <a:lnTo>
                  <a:pt x="394" y="525"/>
                </a:lnTo>
                <a:lnTo>
                  <a:pt x="415" y="525"/>
                </a:lnTo>
                <a:lnTo>
                  <a:pt x="415" y="530"/>
                </a:lnTo>
                <a:lnTo>
                  <a:pt x="394" y="530"/>
                </a:lnTo>
                <a:moveTo>
                  <a:pt x="437" y="530"/>
                </a:moveTo>
                <a:lnTo>
                  <a:pt x="437" y="525"/>
                </a:lnTo>
                <a:lnTo>
                  <a:pt x="456" y="525"/>
                </a:lnTo>
                <a:lnTo>
                  <a:pt x="456" y="530"/>
                </a:lnTo>
                <a:lnTo>
                  <a:pt x="437" y="530"/>
                </a:lnTo>
                <a:moveTo>
                  <a:pt x="477" y="530"/>
                </a:moveTo>
                <a:lnTo>
                  <a:pt x="477" y="525"/>
                </a:lnTo>
                <a:lnTo>
                  <a:pt x="498" y="525"/>
                </a:lnTo>
                <a:lnTo>
                  <a:pt x="498" y="530"/>
                </a:lnTo>
                <a:lnTo>
                  <a:pt x="477" y="530"/>
                </a:lnTo>
                <a:moveTo>
                  <a:pt x="271" y="310"/>
                </a:moveTo>
                <a:lnTo>
                  <a:pt x="271" y="307"/>
                </a:lnTo>
                <a:lnTo>
                  <a:pt x="293" y="307"/>
                </a:lnTo>
                <a:lnTo>
                  <a:pt x="293" y="310"/>
                </a:lnTo>
                <a:lnTo>
                  <a:pt x="271" y="310"/>
                </a:lnTo>
                <a:moveTo>
                  <a:pt x="314" y="310"/>
                </a:moveTo>
                <a:lnTo>
                  <a:pt x="314" y="307"/>
                </a:lnTo>
                <a:lnTo>
                  <a:pt x="333" y="307"/>
                </a:lnTo>
                <a:lnTo>
                  <a:pt x="333" y="310"/>
                </a:lnTo>
                <a:lnTo>
                  <a:pt x="314" y="310"/>
                </a:lnTo>
                <a:moveTo>
                  <a:pt x="354" y="310"/>
                </a:moveTo>
                <a:lnTo>
                  <a:pt x="354" y="307"/>
                </a:lnTo>
                <a:lnTo>
                  <a:pt x="375" y="307"/>
                </a:lnTo>
                <a:lnTo>
                  <a:pt x="375" y="310"/>
                </a:lnTo>
                <a:lnTo>
                  <a:pt x="354" y="310"/>
                </a:lnTo>
                <a:moveTo>
                  <a:pt x="394" y="310"/>
                </a:moveTo>
                <a:lnTo>
                  <a:pt x="394" y="307"/>
                </a:lnTo>
                <a:lnTo>
                  <a:pt x="415" y="307"/>
                </a:lnTo>
                <a:lnTo>
                  <a:pt x="415" y="310"/>
                </a:lnTo>
                <a:lnTo>
                  <a:pt x="394" y="310"/>
                </a:lnTo>
                <a:moveTo>
                  <a:pt x="437" y="310"/>
                </a:moveTo>
                <a:lnTo>
                  <a:pt x="437" y="307"/>
                </a:lnTo>
                <a:lnTo>
                  <a:pt x="456" y="307"/>
                </a:lnTo>
                <a:lnTo>
                  <a:pt x="456" y="310"/>
                </a:lnTo>
                <a:lnTo>
                  <a:pt x="437" y="310"/>
                </a:lnTo>
                <a:moveTo>
                  <a:pt x="354" y="90"/>
                </a:moveTo>
                <a:lnTo>
                  <a:pt x="354" y="88"/>
                </a:lnTo>
                <a:lnTo>
                  <a:pt x="375" y="88"/>
                </a:lnTo>
                <a:lnTo>
                  <a:pt x="375" y="90"/>
                </a:lnTo>
                <a:lnTo>
                  <a:pt x="354" y="90"/>
                </a:lnTo>
                <a:moveTo>
                  <a:pt x="392" y="0"/>
                </a:moveTo>
                <a:lnTo>
                  <a:pt x="158" y="525"/>
                </a:lnTo>
                <a:lnTo>
                  <a:pt x="170" y="525"/>
                </a:lnTo>
                <a:lnTo>
                  <a:pt x="170" y="530"/>
                </a:lnTo>
                <a:lnTo>
                  <a:pt x="156" y="530"/>
                </a:lnTo>
                <a:lnTo>
                  <a:pt x="0" y="874"/>
                </a:lnTo>
                <a:lnTo>
                  <a:pt x="193" y="1182"/>
                </a:lnTo>
                <a:lnTo>
                  <a:pt x="212" y="1182"/>
                </a:lnTo>
                <a:lnTo>
                  <a:pt x="212" y="1184"/>
                </a:lnTo>
                <a:lnTo>
                  <a:pt x="196" y="1184"/>
                </a:lnTo>
                <a:lnTo>
                  <a:pt x="330" y="1399"/>
                </a:lnTo>
                <a:lnTo>
                  <a:pt x="406" y="1184"/>
                </a:lnTo>
                <a:lnTo>
                  <a:pt x="394" y="1184"/>
                </a:lnTo>
                <a:lnTo>
                  <a:pt x="394" y="1182"/>
                </a:lnTo>
                <a:lnTo>
                  <a:pt x="408" y="1182"/>
                </a:lnTo>
                <a:lnTo>
                  <a:pt x="484" y="967"/>
                </a:lnTo>
                <a:lnTo>
                  <a:pt x="477" y="967"/>
                </a:lnTo>
                <a:lnTo>
                  <a:pt x="477" y="962"/>
                </a:lnTo>
                <a:lnTo>
                  <a:pt x="484" y="962"/>
                </a:lnTo>
                <a:lnTo>
                  <a:pt x="557" y="756"/>
                </a:lnTo>
                <a:lnTo>
                  <a:pt x="413" y="90"/>
                </a:lnTo>
                <a:lnTo>
                  <a:pt x="394" y="90"/>
                </a:lnTo>
                <a:lnTo>
                  <a:pt x="394" y="88"/>
                </a:lnTo>
                <a:lnTo>
                  <a:pt x="411" y="88"/>
                </a:lnTo>
                <a:lnTo>
                  <a:pt x="392" y="0"/>
                </a:lnTo>
              </a:path>
            </a:pathLst>
          </a:custGeom>
          <a:noFill/>
          <a:ln w="9525">
            <a:noFill/>
          </a:ln>
        </p:spPr>
        <p:txBody>
          <a:bodyPr/>
          <a:p>
            <a:endParaRPr lang="zh-CN" altLang="en-US"/>
          </a:p>
        </p:txBody>
      </p:sp>
      <p:sp>
        <p:nvSpPr>
          <p:cNvPr id="27713" name="Freeform 98"/>
          <p:cNvSpPr>
            <a:spLocks noEditPoints="1"/>
          </p:cNvSpPr>
          <p:nvPr/>
        </p:nvSpPr>
        <p:spPr>
          <a:xfrm>
            <a:off x="7369175" y="2405063"/>
            <a:ext cx="3125788" cy="297021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635" h="1465">
                <a:moveTo>
                  <a:pt x="69" y="1016"/>
                </a:moveTo>
                <a:lnTo>
                  <a:pt x="69" y="1014"/>
                </a:lnTo>
                <a:lnTo>
                  <a:pt x="88" y="1014"/>
                </a:lnTo>
                <a:lnTo>
                  <a:pt x="88" y="1016"/>
                </a:lnTo>
                <a:lnTo>
                  <a:pt x="69" y="1016"/>
                </a:lnTo>
                <a:moveTo>
                  <a:pt x="109" y="1016"/>
                </a:moveTo>
                <a:lnTo>
                  <a:pt x="109" y="1014"/>
                </a:lnTo>
                <a:lnTo>
                  <a:pt x="130" y="1014"/>
                </a:lnTo>
                <a:lnTo>
                  <a:pt x="130" y="1016"/>
                </a:lnTo>
                <a:lnTo>
                  <a:pt x="109" y="1016"/>
                </a:lnTo>
                <a:moveTo>
                  <a:pt x="149" y="1016"/>
                </a:moveTo>
                <a:lnTo>
                  <a:pt x="149" y="1014"/>
                </a:lnTo>
                <a:lnTo>
                  <a:pt x="171" y="1014"/>
                </a:lnTo>
                <a:lnTo>
                  <a:pt x="171" y="1016"/>
                </a:lnTo>
                <a:lnTo>
                  <a:pt x="149" y="1016"/>
                </a:lnTo>
                <a:moveTo>
                  <a:pt x="192" y="1016"/>
                </a:moveTo>
                <a:lnTo>
                  <a:pt x="192" y="1014"/>
                </a:lnTo>
                <a:lnTo>
                  <a:pt x="211" y="1014"/>
                </a:lnTo>
                <a:lnTo>
                  <a:pt x="211" y="1016"/>
                </a:lnTo>
                <a:lnTo>
                  <a:pt x="192" y="1016"/>
                </a:lnTo>
                <a:moveTo>
                  <a:pt x="232" y="1016"/>
                </a:moveTo>
                <a:lnTo>
                  <a:pt x="232" y="1014"/>
                </a:lnTo>
                <a:lnTo>
                  <a:pt x="253" y="1014"/>
                </a:lnTo>
                <a:lnTo>
                  <a:pt x="253" y="1016"/>
                </a:lnTo>
                <a:lnTo>
                  <a:pt x="232" y="1016"/>
                </a:lnTo>
                <a:moveTo>
                  <a:pt x="1255" y="1016"/>
                </a:moveTo>
                <a:lnTo>
                  <a:pt x="1255" y="1014"/>
                </a:lnTo>
                <a:lnTo>
                  <a:pt x="1276" y="1014"/>
                </a:lnTo>
                <a:lnTo>
                  <a:pt x="1276" y="1016"/>
                </a:lnTo>
                <a:lnTo>
                  <a:pt x="1255" y="1016"/>
                </a:lnTo>
                <a:moveTo>
                  <a:pt x="1297" y="1016"/>
                </a:moveTo>
                <a:lnTo>
                  <a:pt x="1297" y="1014"/>
                </a:lnTo>
                <a:lnTo>
                  <a:pt x="1316" y="1014"/>
                </a:lnTo>
                <a:lnTo>
                  <a:pt x="1316" y="1016"/>
                </a:lnTo>
                <a:lnTo>
                  <a:pt x="1297" y="1016"/>
                </a:lnTo>
                <a:moveTo>
                  <a:pt x="109" y="799"/>
                </a:moveTo>
                <a:lnTo>
                  <a:pt x="109" y="794"/>
                </a:lnTo>
                <a:lnTo>
                  <a:pt x="130" y="794"/>
                </a:lnTo>
                <a:lnTo>
                  <a:pt x="130" y="799"/>
                </a:lnTo>
                <a:lnTo>
                  <a:pt x="109" y="799"/>
                </a:lnTo>
                <a:moveTo>
                  <a:pt x="149" y="799"/>
                </a:moveTo>
                <a:lnTo>
                  <a:pt x="149" y="794"/>
                </a:lnTo>
                <a:lnTo>
                  <a:pt x="171" y="794"/>
                </a:lnTo>
                <a:lnTo>
                  <a:pt x="171" y="799"/>
                </a:lnTo>
                <a:lnTo>
                  <a:pt x="149" y="799"/>
                </a:lnTo>
                <a:moveTo>
                  <a:pt x="192" y="799"/>
                </a:moveTo>
                <a:lnTo>
                  <a:pt x="192" y="794"/>
                </a:lnTo>
                <a:lnTo>
                  <a:pt x="211" y="794"/>
                </a:lnTo>
                <a:lnTo>
                  <a:pt x="211" y="799"/>
                </a:lnTo>
                <a:lnTo>
                  <a:pt x="192" y="799"/>
                </a:lnTo>
                <a:moveTo>
                  <a:pt x="232" y="799"/>
                </a:moveTo>
                <a:lnTo>
                  <a:pt x="232" y="794"/>
                </a:lnTo>
                <a:lnTo>
                  <a:pt x="253" y="794"/>
                </a:lnTo>
                <a:lnTo>
                  <a:pt x="253" y="799"/>
                </a:lnTo>
                <a:lnTo>
                  <a:pt x="232" y="799"/>
                </a:lnTo>
                <a:moveTo>
                  <a:pt x="272" y="799"/>
                </a:moveTo>
                <a:lnTo>
                  <a:pt x="272" y="794"/>
                </a:lnTo>
                <a:lnTo>
                  <a:pt x="293" y="794"/>
                </a:lnTo>
                <a:lnTo>
                  <a:pt x="293" y="799"/>
                </a:lnTo>
                <a:lnTo>
                  <a:pt x="272" y="799"/>
                </a:lnTo>
                <a:moveTo>
                  <a:pt x="315" y="799"/>
                </a:moveTo>
                <a:lnTo>
                  <a:pt x="315" y="794"/>
                </a:lnTo>
                <a:lnTo>
                  <a:pt x="333" y="794"/>
                </a:lnTo>
                <a:lnTo>
                  <a:pt x="333" y="799"/>
                </a:lnTo>
                <a:lnTo>
                  <a:pt x="315" y="799"/>
                </a:lnTo>
                <a:moveTo>
                  <a:pt x="355" y="799"/>
                </a:moveTo>
                <a:lnTo>
                  <a:pt x="355" y="794"/>
                </a:lnTo>
                <a:lnTo>
                  <a:pt x="376" y="794"/>
                </a:lnTo>
                <a:lnTo>
                  <a:pt x="376" y="799"/>
                </a:lnTo>
                <a:lnTo>
                  <a:pt x="355" y="799"/>
                </a:lnTo>
                <a:moveTo>
                  <a:pt x="395" y="799"/>
                </a:moveTo>
                <a:lnTo>
                  <a:pt x="395" y="794"/>
                </a:lnTo>
                <a:lnTo>
                  <a:pt x="416" y="794"/>
                </a:lnTo>
                <a:lnTo>
                  <a:pt x="416" y="799"/>
                </a:lnTo>
                <a:lnTo>
                  <a:pt x="395" y="799"/>
                </a:lnTo>
                <a:moveTo>
                  <a:pt x="1052" y="799"/>
                </a:moveTo>
                <a:lnTo>
                  <a:pt x="1052" y="794"/>
                </a:lnTo>
                <a:lnTo>
                  <a:pt x="1070" y="794"/>
                </a:lnTo>
                <a:lnTo>
                  <a:pt x="1070" y="799"/>
                </a:lnTo>
                <a:lnTo>
                  <a:pt x="1052" y="799"/>
                </a:lnTo>
                <a:moveTo>
                  <a:pt x="1092" y="799"/>
                </a:moveTo>
                <a:lnTo>
                  <a:pt x="1092" y="794"/>
                </a:lnTo>
                <a:lnTo>
                  <a:pt x="1113" y="794"/>
                </a:lnTo>
                <a:lnTo>
                  <a:pt x="1113" y="799"/>
                </a:lnTo>
                <a:lnTo>
                  <a:pt x="1092" y="799"/>
                </a:lnTo>
                <a:moveTo>
                  <a:pt x="1132" y="799"/>
                </a:moveTo>
                <a:lnTo>
                  <a:pt x="1132" y="794"/>
                </a:lnTo>
                <a:lnTo>
                  <a:pt x="1153" y="794"/>
                </a:lnTo>
                <a:lnTo>
                  <a:pt x="1153" y="799"/>
                </a:lnTo>
                <a:lnTo>
                  <a:pt x="1132" y="799"/>
                </a:lnTo>
                <a:moveTo>
                  <a:pt x="272" y="579"/>
                </a:moveTo>
                <a:lnTo>
                  <a:pt x="272" y="577"/>
                </a:lnTo>
                <a:lnTo>
                  <a:pt x="293" y="577"/>
                </a:lnTo>
                <a:lnTo>
                  <a:pt x="293" y="579"/>
                </a:lnTo>
                <a:lnTo>
                  <a:pt x="272" y="579"/>
                </a:lnTo>
                <a:moveTo>
                  <a:pt x="315" y="579"/>
                </a:moveTo>
                <a:lnTo>
                  <a:pt x="315" y="577"/>
                </a:lnTo>
                <a:lnTo>
                  <a:pt x="333" y="577"/>
                </a:lnTo>
                <a:lnTo>
                  <a:pt x="333" y="579"/>
                </a:lnTo>
                <a:lnTo>
                  <a:pt x="315" y="579"/>
                </a:lnTo>
                <a:moveTo>
                  <a:pt x="355" y="579"/>
                </a:moveTo>
                <a:lnTo>
                  <a:pt x="355" y="577"/>
                </a:lnTo>
                <a:lnTo>
                  <a:pt x="376" y="577"/>
                </a:lnTo>
                <a:lnTo>
                  <a:pt x="376" y="579"/>
                </a:lnTo>
                <a:lnTo>
                  <a:pt x="355" y="579"/>
                </a:lnTo>
                <a:moveTo>
                  <a:pt x="395" y="579"/>
                </a:moveTo>
                <a:lnTo>
                  <a:pt x="395" y="577"/>
                </a:lnTo>
                <a:lnTo>
                  <a:pt x="416" y="577"/>
                </a:lnTo>
                <a:lnTo>
                  <a:pt x="416" y="579"/>
                </a:lnTo>
                <a:lnTo>
                  <a:pt x="395" y="579"/>
                </a:lnTo>
                <a:moveTo>
                  <a:pt x="437" y="579"/>
                </a:moveTo>
                <a:lnTo>
                  <a:pt x="437" y="577"/>
                </a:lnTo>
                <a:lnTo>
                  <a:pt x="456" y="577"/>
                </a:lnTo>
                <a:lnTo>
                  <a:pt x="456" y="579"/>
                </a:lnTo>
                <a:lnTo>
                  <a:pt x="437" y="579"/>
                </a:lnTo>
                <a:moveTo>
                  <a:pt x="478" y="579"/>
                </a:moveTo>
                <a:lnTo>
                  <a:pt x="478" y="577"/>
                </a:lnTo>
                <a:lnTo>
                  <a:pt x="499" y="577"/>
                </a:lnTo>
                <a:lnTo>
                  <a:pt x="499" y="579"/>
                </a:lnTo>
                <a:lnTo>
                  <a:pt x="478" y="579"/>
                </a:lnTo>
                <a:moveTo>
                  <a:pt x="518" y="579"/>
                </a:moveTo>
                <a:lnTo>
                  <a:pt x="518" y="577"/>
                </a:lnTo>
                <a:lnTo>
                  <a:pt x="539" y="577"/>
                </a:lnTo>
                <a:lnTo>
                  <a:pt x="539" y="579"/>
                </a:lnTo>
                <a:lnTo>
                  <a:pt x="518" y="579"/>
                </a:lnTo>
                <a:moveTo>
                  <a:pt x="560" y="579"/>
                </a:moveTo>
                <a:lnTo>
                  <a:pt x="560" y="577"/>
                </a:lnTo>
                <a:lnTo>
                  <a:pt x="579" y="577"/>
                </a:lnTo>
                <a:lnTo>
                  <a:pt x="579" y="579"/>
                </a:lnTo>
                <a:lnTo>
                  <a:pt x="560" y="579"/>
                </a:lnTo>
                <a:moveTo>
                  <a:pt x="886" y="579"/>
                </a:moveTo>
                <a:lnTo>
                  <a:pt x="886" y="577"/>
                </a:lnTo>
                <a:lnTo>
                  <a:pt x="907" y="577"/>
                </a:lnTo>
                <a:lnTo>
                  <a:pt x="907" y="579"/>
                </a:lnTo>
                <a:lnTo>
                  <a:pt x="886" y="579"/>
                </a:lnTo>
                <a:moveTo>
                  <a:pt x="929" y="579"/>
                </a:moveTo>
                <a:lnTo>
                  <a:pt x="929" y="577"/>
                </a:lnTo>
                <a:lnTo>
                  <a:pt x="948" y="577"/>
                </a:lnTo>
                <a:lnTo>
                  <a:pt x="948" y="579"/>
                </a:lnTo>
                <a:lnTo>
                  <a:pt x="929" y="579"/>
                </a:lnTo>
                <a:moveTo>
                  <a:pt x="969" y="579"/>
                </a:moveTo>
                <a:lnTo>
                  <a:pt x="969" y="577"/>
                </a:lnTo>
                <a:lnTo>
                  <a:pt x="990" y="577"/>
                </a:lnTo>
                <a:lnTo>
                  <a:pt x="990" y="579"/>
                </a:lnTo>
                <a:lnTo>
                  <a:pt x="969" y="579"/>
                </a:lnTo>
                <a:moveTo>
                  <a:pt x="1009" y="579"/>
                </a:moveTo>
                <a:lnTo>
                  <a:pt x="1009" y="577"/>
                </a:lnTo>
                <a:lnTo>
                  <a:pt x="1030" y="577"/>
                </a:lnTo>
                <a:lnTo>
                  <a:pt x="1030" y="579"/>
                </a:lnTo>
                <a:lnTo>
                  <a:pt x="1009" y="579"/>
                </a:lnTo>
                <a:moveTo>
                  <a:pt x="437" y="362"/>
                </a:moveTo>
                <a:lnTo>
                  <a:pt x="437" y="357"/>
                </a:lnTo>
                <a:lnTo>
                  <a:pt x="456" y="357"/>
                </a:lnTo>
                <a:lnTo>
                  <a:pt x="456" y="362"/>
                </a:lnTo>
                <a:lnTo>
                  <a:pt x="437" y="362"/>
                </a:lnTo>
                <a:moveTo>
                  <a:pt x="478" y="362"/>
                </a:moveTo>
                <a:lnTo>
                  <a:pt x="478" y="357"/>
                </a:lnTo>
                <a:lnTo>
                  <a:pt x="499" y="357"/>
                </a:lnTo>
                <a:lnTo>
                  <a:pt x="499" y="362"/>
                </a:lnTo>
                <a:lnTo>
                  <a:pt x="478" y="362"/>
                </a:lnTo>
                <a:moveTo>
                  <a:pt x="518" y="362"/>
                </a:moveTo>
                <a:lnTo>
                  <a:pt x="518" y="357"/>
                </a:lnTo>
                <a:lnTo>
                  <a:pt x="539" y="357"/>
                </a:lnTo>
                <a:lnTo>
                  <a:pt x="539" y="362"/>
                </a:lnTo>
                <a:lnTo>
                  <a:pt x="518" y="362"/>
                </a:lnTo>
                <a:moveTo>
                  <a:pt x="560" y="362"/>
                </a:moveTo>
                <a:lnTo>
                  <a:pt x="560" y="357"/>
                </a:lnTo>
                <a:lnTo>
                  <a:pt x="579" y="357"/>
                </a:lnTo>
                <a:lnTo>
                  <a:pt x="579" y="362"/>
                </a:lnTo>
                <a:lnTo>
                  <a:pt x="560" y="362"/>
                </a:lnTo>
                <a:moveTo>
                  <a:pt x="600" y="362"/>
                </a:moveTo>
                <a:lnTo>
                  <a:pt x="600" y="357"/>
                </a:lnTo>
                <a:lnTo>
                  <a:pt x="622" y="357"/>
                </a:lnTo>
                <a:lnTo>
                  <a:pt x="622" y="362"/>
                </a:lnTo>
                <a:lnTo>
                  <a:pt x="600" y="362"/>
                </a:lnTo>
                <a:moveTo>
                  <a:pt x="641" y="362"/>
                </a:moveTo>
                <a:lnTo>
                  <a:pt x="641" y="357"/>
                </a:lnTo>
                <a:lnTo>
                  <a:pt x="662" y="357"/>
                </a:lnTo>
                <a:lnTo>
                  <a:pt x="662" y="362"/>
                </a:lnTo>
                <a:lnTo>
                  <a:pt x="641" y="362"/>
                </a:lnTo>
                <a:moveTo>
                  <a:pt x="683" y="362"/>
                </a:moveTo>
                <a:lnTo>
                  <a:pt x="683" y="357"/>
                </a:lnTo>
                <a:lnTo>
                  <a:pt x="702" y="357"/>
                </a:lnTo>
                <a:lnTo>
                  <a:pt x="702" y="362"/>
                </a:lnTo>
                <a:lnTo>
                  <a:pt x="683" y="362"/>
                </a:lnTo>
                <a:moveTo>
                  <a:pt x="723" y="362"/>
                </a:moveTo>
                <a:lnTo>
                  <a:pt x="723" y="357"/>
                </a:lnTo>
                <a:lnTo>
                  <a:pt x="745" y="357"/>
                </a:lnTo>
                <a:lnTo>
                  <a:pt x="745" y="362"/>
                </a:lnTo>
                <a:lnTo>
                  <a:pt x="723" y="362"/>
                </a:lnTo>
                <a:moveTo>
                  <a:pt x="763" y="362"/>
                </a:moveTo>
                <a:lnTo>
                  <a:pt x="763" y="357"/>
                </a:lnTo>
                <a:lnTo>
                  <a:pt x="785" y="357"/>
                </a:lnTo>
                <a:lnTo>
                  <a:pt x="785" y="362"/>
                </a:lnTo>
                <a:lnTo>
                  <a:pt x="763" y="362"/>
                </a:lnTo>
                <a:moveTo>
                  <a:pt x="806" y="362"/>
                </a:moveTo>
                <a:lnTo>
                  <a:pt x="806" y="357"/>
                </a:lnTo>
                <a:lnTo>
                  <a:pt x="825" y="357"/>
                </a:lnTo>
                <a:lnTo>
                  <a:pt x="825" y="362"/>
                </a:lnTo>
                <a:lnTo>
                  <a:pt x="806" y="362"/>
                </a:lnTo>
                <a:moveTo>
                  <a:pt x="846" y="362"/>
                </a:moveTo>
                <a:lnTo>
                  <a:pt x="846" y="357"/>
                </a:lnTo>
                <a:lnTo>
                  <a:pt x="867" y="357"/>
                </a:lnTo>
                <a:lnTo>
                  <a:pt x="867" y="362"/>
                </a:lnTo>
                <a:lnTo>
                  <a:pt x="846" y="362"/>
                </a:lnTo>
                <a:moveTo>
                  <a:pt x="560" y="142"/>
                </a:moveTo>
                <a:lnTo>
                  <a:pt x="560" y="139"/>
                </a:lnTo>
                <a:lnTo>
                  <a:pt x="579" y="139"/>
                </a:lnTo>
                <a:lnTo>
                  <a:pt x="579" y="142"/>
                </a:lnTo>
                <a:lnTo>
                  <a:pt x="560" y="142"/>
                </a:lnTo>
                <a:moveTo>
                  <a:pt x="600" y="142"/>
                </a:moveTo>
                <a:lnTo>
                  <a:pt x="600" y="139"/>
                </a:lnTo>
                <a:lnTo>
                  <a:pt x="622" y="139"/>
                </a:lnTo>
                <a:lnTo>
                  <a:pt x="622" y="142"/>
                </a:lnTo>
                <a:lnTo>
                  <a:pt x="600" y="142"/>
                </a:lnTo>
                <a:moveTo>
                  <a:pt x="641" y="142"/>
                </a:moveTo>
                <a:lnTo>
                  <a:pt x="641" y="139"/>
                </a:lnTo>
                <a:lnTo>
                  <a:pt x="662" y="139"/>
                </a:lnTo>
                <a:lnTo>
                  <a:pt x="662" y="142"/>
                </a:lnTo>
                <a:lnTo>
                  <a:pt x="641" y="142"/>
                </a:lnTo>
                <a:moveTo>
                  <a:pt x="683" y="142"/>
                </a:moveTo>
                <a:lnTo>
                  <a:pt x="683" y="139"/>
                </a:lnTo>
                <a:lnTo>
                  <a:pt x="702" y="139"/>
                </a:lnTo>
                <a:lnTo>
                  <a:pt x="702" y="142"/>
                </a:lnTo>
                <a:lnTo>
                  <a:pt x="683" y="142"/>
                </a:lnTo>
                <a:moveTo>
                  <a:pt x="648" y="0"/>
                </a:moveTo>
                <a:lnTo>
                  <a:pt x="402" y="357"/>
                </a:lnTo>
                <a:lnTo>
                  <a:pt x="416" y="357"/>
                </a:lnTo>
                <a:lnTo>
                  <a:pt x="416" y="362"/>
                </a:lnTo>
                <a:lnTo>
                  <a:pt x="400" y="362"/>
                </a:lnTo>
                <a:lnTo>
                  <a:pt x="253" y="577"/>
                </a:lnTo>
                <a:lnTo>
                  <a:pt x="253" y="579"/>
                </a:lnTo>
                <a:lnTo>
                  <a:pt x="251" y="579"/>
                </a:lnTo>
                <a:lnTo>
                  <a:pt x="0" y="947"/>
                </a:lnTo>
                <a:lnTo>
                  <a:pt x="29" y="1014"/>
                </a:lnTo>
                <a:lnTo>
                  <a:pt x="48" y="1014"/>
                </a:lnTo>
                <a:lnTo>
                  <a:pt x="48" y="1016"/>
                </a:lnTo>
                <a:lnTo>
                  <a:pt x="29" y="1016"/>
                </a:lnTo>
                <a:lnTo>
                  <a:pt x="109" y="1207"/>
                </a:lnTo>
                <a:lnTo>
                  <a:pt x="608" y="579"/>
                </a:lnTo>
                <a:lnTo>
                  <a:pt x="600" y="579"/>
                </a:lnTo>
                <a:lnTo>
                  <a:pt x="600" y="577"/>
                </a:lnTo>
                <a:lnTo>
                  <a:pt x="610" y="577"/>
                </a:lnTo>
                <a:lnTo>
                  <a:pt x="723" y="432"/>
                </a:lnTo>
                <a:lnTo>
                  <a:pt x="846" y="577"/>
                </a:lnTo>
                <a:lnTo>
                  <a:pt x="867" y="577"/>
                </a:lnTo>
                <a:lnTo>
                  <a:pt x="867" y="579"/>
                </a:lnTo>
                <a:lnTo>
                  <a:pt x="851" y="579"/>
                </a:lnTo>
                <a:lnTo>
                  <a:pt x="1229" y="1014"/>
                </a:lnTo>
                <a:lnTo>
                  <a:pt x="1236" y="1014"/>
                </a:lnTo>
                <a:lnTo>
                  <a:pt x="1236" y="1016"/>
                </a:lnTo>
                <a:lnTo>
                  <a:pt x="1233" y="1016"/>
                </a:lnTo>
                <a:lnTo>
                  <a:pt x="1420" y="1233"/>
                </a:lnTo>
                <a:lnTo>
                  <a:pt x="1439" y="1233"/>
                </a:lnTo>
                <a:lnTo>
                  <a:pt x="1439" y="1236"/>
                </a:lnTo>
                <a:lnTo>
                  <a:pt x="1425" y="1236"/>
                </a:lnTo>
                <a:lnTo>
                  <a:pt x="1626" y="1465"/>
                </a:lnTo>
                <a:lnTo>
                  <a:pt x="220" y="1465"/>
                </a:lnTo>
                <a:lnTo>
                  <a:pt x="1635" y="1465"/>
                </a:lnTo>
                <a:lnTo>
                  <a:pt x="1479" y="1236"/>
                </a:lnTo>
                <a:lnTo>
                  <a:pt x="1460" y="1236"/>
                </a:lnTo>
                <a:lnTo>
                  <a:pt x="1460" y="1233"/>
                </a:lnTo>
                <a:lnTo>
                  <a:pt x="1479" y="1233"/>
                </a:lnTo>
                <a:lnTo>
                  <a:pt x="1186" y="799"/>
                </a:lnTo>
                <a:lnTo>
                  <a:pt x="1174" y="799"/>
                </a:lnTo>
                <a:lnTo>
                  <a:pt x="1174" y="794"/>
                </a:lnTo>
                <a:lnTo>
                  <a:pt x="1184" y="794"/>
                </a:lnTo>
                <a:lnTo>
                  <a:pt x="891" y="362"/>
                </a:lnTo>
                <a:lnTo>
                  <a:pt x="886" y="362"/>
                </a:lnTo>
                <a:lnTo>
                  <a:pt x="886" y="357"/>
                </a:lnTo>
                <a:lnTo>
                  <a:pt x="889" y="357"/>
                </a:lnTo>
                <a:lnTo>
                  <a:pt x="745" y="142"/>
                </a:lnTo>
                <a:lnTo>
                  <a:pt x="723" y="142"/>
                </a:lnTo>
                <a:lnTo>
                  <a:pt x="723" y="139"/>
                </a:lnTo>
                <a:lnTo>
                  <a:pt x="742" y="139"/>
                </a:lnTo>
                <a:lnTo>
                  <a:pt x="648" y="0"/>
                </a:lnTo>
              </a:path>
            </a:pathLst>
          </a:custGeom>
          <a:noFill/>
          <a:ln w="9525">
            <a:noFill/>
          </a:ln>
        </p:spPr>
        <p:txBody>
          <a:bodyPr/>
          <a:p>
            <a:endParaRPr lang="zh-CN" altLang="en-US"/>
          </a:p>
        </p:txBody>
      </p:sp>
      <p:sp>
        <p:nvSpPr>
          <p:cNvPr id="27714" name="Freeform 118"/>
          <p:cNvSpPr>
            <a:spLocks noEditPoints="1"/>
          </p:cNvSpPr>
          <p:nvPr/>
        </p:nvSpPr>
        <p:spPr>
          <a:xfrm>
            <a:off x="7577138" y="3279775"/>
            <a:ext cx="2900362" cy="209550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Lst>
            <a:pathLst>
              <a:path w="1517" h="1033">
                <a:moveTo>
                  <a:pt x="40" y="804"/>
                </a:moveTo>
                <a:lnTo>
                  <a:pt x="40" y="801"/>
                </a:lnTo>
                <a:lnTo>
                  <a:pt x="62" y="801"/>
                </a:lnTo>
                <a:lnTo>
                  <a:pt x="62" y="804"/>
                </a:lnTo>
                <a:lnTo>
                  <a:pt x="40" y="804"/>
                </a:lnTo>
                <a:moveTo>
                  <a:pt x="83" y="804"/>
                </a:moveTo>
                <a:lnTo>
                  <a:pt x="83" y="801"/>
                </a:lnTo>
                <a:lnTo>
                  <a:pt x="102" y="801"/>
                </a:lnTo>
                <a:lnTo>
                  <a:pt x="102" y="804"/>
                </a:lnTo>
                <a:lnTo>
                  <a:pt x="83" y="804"/>
                </a:lnTo>
                <a:moveTo>
                  <a:pt x="123" y="804"/>
                </a:moveTo>
                <a:lnTo>
                  <a:pt x="123" y="801"/>
                </a:lnTo>
                <a:lnTo>
                  <a:pt x="144" y="801"/>
                </a:lnTo>
                <a:lnTo>
                  <a:pt x="144" y="804"/>
                </a:lnTo>
                <a:lnTo>
                  <a:pt x="123" y="804"/>
                </a:lnTo>
                <a:moveTo>
                  <a:pt x="163" y="804"/>
                </a:moveTo>
                <a:lnTo>
                  <a:pt x="163" y="801"/>
                </a:lnTo>
                <a:lnTo>
                  <a:pt x="184" y="801"/>
                </a:lnTo>
                <a:lnTo>
                  <a:pt x="184" y="804"/>
                </a:lnTo>
                <a:lnTo>
                  <a:pt x="163" y="804"/>
                </a:lnTo>
                <a:moveTo>
                  <a:pt x="206" y="804"/>
                </a:moveTo>
                <a:lnTo>
                  <a:pt x="206" y="801"/>
                </a:lnTo>
                <a:lnTo>
                  <a:pt x="224" y="801"/>
                </a:lnTo>
                <a:lnTo>
                  <a:pt x="224" y="804"/>
                </a:lnTo>
                <a:lnTo>
                  <a:pt x="206" y="804"/>
                </a:lnTo>
                <a:moveTo>
                  <a:pt x="246" y="804"/>
                </a:moveTo>
                <a:lnTo>
                  <a:pt x="246" y="801"/>
                </a:lnTo>
                <a:lnTo>
                  <a:pt x="267" y="801"/>
                </a:lnTo>
                <a:lnTo>
                  <a:pt x="267" y="804"/>
                </a:lnTo>
                <a:lnTo>
                  <a:pt x="246" y="804"/>
                </a:lnTo>
                <a:moveTo>
                  <a:pt x="286" y="804"/>
                </a:moveTo>
                <a:lnTo>
                  <a:pt x="286" y="801"/>
                </a:lnTo>
                <a:lnTo>
                  <a:pt x="307" y="801"/>
                </a:lnTo>
                <a:lnTo>
                  <a:pt x="307" y="804"/>
                </a:lnTo>
                <a:lnTo>
                  <a:pt x="286" y="804"/>
                </a:lnTo>
                <a:moveTo>
                  <a:pt x="328" y="804"/>
                </a:moveTo>
                <a:lnTo>
                  <a:pt x="328" y="801"/>
                </a:lnTo>
                <a:lnTo>
                  <a:pt x="347" y="801"/>
                </a:lnTo>
                <a:lnTo>
                  <a:pt x="347" y="804"/>
                </a:lnTo>
                <a:lnTo>
                  <a:pt x="328" y="804"/>
                </a:lnTo>
                <a:moveTo>
                  <a:pt x="369" y="804"/>
                </a:moveTo>
                <a:lnTo>
                  <a:pt x="369" y="801"/>
                </a:lnTo>
                <a:lnTo>
                  <a:pt x="390" y="801"/>
                </a:lnTo>
                <a:lnTo>
                  <a:pt x="390" y="804"/>
                </a:lnTo>
                <a:lnTo>
                  <a:pt x="369" y="804"/>
                </a:lnTo>
                <a:moveTo>
                  <a:pt x="409" y="804"/>
                </a:moveTo>
                <a:lnTo>
                  <a:pt x="409" y="801"/>
                </a:lnTo>
                <a:lnTo>
                  <a:pt x="430" y="801"/>
                </a:lnTo>
                <a:lnTo>
                  <a:pt x="430" y="804"/>
                </a:lnTo>
                <a:lnTo>
                  <a:pt x="409" y="804"/>
                </a:lnTo>
                <a:moveTo>
                  <a:pt x="451" y="804"/>
                </a:moveTo>
                <a:lnTo>
                  <a:pt x="451" y="801"/>
                </a:lnTo>
                <a:lnTo>
                  <a:pt x="470" y="801"/>
                </a:lnTo>
                <a:lnTo>
                  <a:pt x="470" y="804"/>
                </a:lnTo>
                <a:lnTo>
                  <a:pt x="451" y="804"/>
                </a:lnTo>
                <a:moveTo>
                  <a:pt x="491" y="804"/>
                </a:moveTo>
                <a:lnTo>
                  <a:pt x="491" y="801"/>
                </a:lnTo>
                <a:lnTo>
                  <a:pt x="513" y="801"/>
                </a:lnTo>
                <a:lnTo>
                  <a:pt x="513" y="804"/>
                </a:lnTo>
                <a:lnTo>
                  <a:pt x="491" y="804"/>
                </a:lnTo>
                <a:moveTo>
                  <a:pt x="532" y="804"/>
                </a:moveTo>
                <a:lnTo>
                  <a:pt x="532" y="801"/>
                </a:lnTo>
                <a:lnTo>
                  <a:pt x="553" y="801"/>
                </a:lnTo>
                <a:lnTo>
                  <a:pt x="553" y="804"/>
                </a:lnTo>
                <a:lnTo>
                  <a:pt x="532" y="804"/>
                </a:lnTo>
                <a:moveTo>
                  <a:pt x="574" y="804"/>
                </a:moveTo>
                <a:lnTo>
                  <a:pt x="574" y="801"/>
                </a:lnTo>
                <a:lnTo>
                  <a:pt x="593" y="801"/>
                </a:lnTo>
                <a:lnTo>
                  <a:pt x="593" y="804"/>
                </a:lnTo>
                <a:lnTo>
                  <a:pt x="574" y="804"/>
                </a:lnTo>
                <a:moveTo>
                  <a:pt x="614" y="804"/>
                </a:moveTo>
                <a:lnTo>
                  <a:pt x="614" y="801"/>
                </a:lnTo>
                <a:lnTo>
                  <a:pt x="636" y="801"/>
                </a:lnTo>
                <a:lnTo>
                  <a:pt x="636" y="804"/>
                </a:lnTo>
                <a:lnTo>
                  <a:pt x="614" y="804"/>
                </a:lnTo>
                <a:moveTo>
                  <a:pt x="654" y="804"/>
                </a:moveTo>
                <a:lnTo>
                  <a:pt x="654" y="801"/>
                </a:lnTo>
                <a:lnTo>
                  <a:pt x="676" y="801"/>
                </a:lnTo>
                <a:lnTo>
                  <a:pt x="676" y="804"/>
                </a:lnTo>
                <a:lnTo>
                  <a:pt x="654" y="804"/>
                </a:lnTo>
                <a:moveTo>
                  <a:pt x="697" y="804"/>
                </a:moveTo>
                <a:lnTo>
                  <a:pt x="697" y="801"/>
                </a:lnTo>
                <a:lnTo>
                  <a:pt x="716" y="801"/>
                </a:lnTo>
                <a:lnTo>
                  <a:pt x="716" y="804"/>
                </a:lnTo>
                <a:lnTo>
                  <a:pt x="697" y="804"/>
                </a:lnTo>
                <a:moveTo>
                  <a:pt x="737" y="804"/>
                </a:moveTo>
                <a:lnTo>
                  <a:pt x="737" y="801"/>
                </a:lnTo>
                <a:lnTo>
                  <a:pt x="758" y="801"/>
                </a:lnTo>
                <a:lnTo>
                  <a:pt x="758" y="804"/>
                </a:lnTo>
                <a:lnTo>
                  <a:pt x="737" y="804"/>
                </a:lnTo>
                <a:moveTo>
                  <a:pt x="777" y="804"/>
                </a:moveTo>
                <a:lnTo>
                  <a:pt x="777" y="801"/>
                </a:lnTo>
                <a:lnTo>
                  <a:pt x="798" y="801"/>
                </a:lnTo>
                <a:lnTo>
                  <a:pt x="798" y="804"/>
                </a:lnTo>
                <a:lnTo>
                  <a:pt x="777" y="804"/>
                </a:lnTo>
                <a:moveTo>
                  <a:pt x="820" y="804"/>
                </a:moveTo>
                <a:lnTo>
                  <a:pt x="820" y="801"/>
                </a:lnTo>
                <a:lnTo>
                  <a:pt x="839" y="801"/>
                </a:lnTo>
                <a:lnTo>
                  <a:pt x="839" y="804"/>
                </a:lnTo>
                <a:lnTo>
                  <a:pt x="820" y="804"/>
                </a:lnTo>
                <a:moveTo>
                  <a:pt x="860" y="804"/>
                </a:moveTo>
                <a:lnTo>
                  <a:pt x="860" y="801"/>
                </a:lnTo>
                <a:lnTo>
                  <a:pt x="881" y="801"/>
                </a:lnTo>
                <a:lnTo>
                  <a:pt x="881" y="804"/>
                </a:lnTo>
                <a:lnTo>
                  <a:pt x="860" y="804"/>
                </a:lnTo>
                <a:moveTo>
                  <a:pt x="900" y="804"/>
                </a:moveTo>
                <a:lnTo>
                  <a:pt x="900" y="801"/>
                </a:lnTo>
                <a:lnTo>
                  <a:pt x="921" y="801"/>
                </a:lnTo>
                <a:lnTo>
                  <a:pt x="921" y="804"/>
                </a:lnTo>
                <a:lnTo>
                  <a:pt x="900" y="804"/>
                </a:lnTo>
                <a:moveTo>
                  <a:pt x="943" y="804"/>
                </a:moveTo>
                <a:lnTo>
                  <a:pt x="943" y="801"/>
                </a:lnTo>
                <a:lnTo>
                  <a:pt x="961" y="801"/>
                </a:lnTo>
                <a:lnTo>
                  <a:pt x="961" y="804"/>
                </a:lnTo>
                <a:lnTo>
                  <a:pt x="943" y="804"/>
                </a:lnTo>
                <a:moveTo>
                  <a:pt x="983" y="804"/>
                </a:moveTo>
                <a:lnTo>
                  <a:pt x="983" y="801"/>
                </a:lnTo>
                <a:lnTo>
                  <a:pt x="1004" y="801"/>
                </a:lnTo>
                <a:lnTo>
                  <a:pt x="1004" y="804"/>
                </a:lnTo>
                <a:lnTo>
                  <a:pt x="983" y="804"/>
                </a:lnTo>
                <a:moveTo>
                  <a:pt x="1023" y="804"/>
                </a:moveTo>
                <a:lnTo>
                  <a:pt x="1023" y="801"/>
                </a:lnTo>
                <a:lnTo>
                  <a:pt x="1044" y="801"/>
                </a:lnTo>
                <a:lnTo>
                  <a:pt x="1044" y="804"/>
                </a:lnTo>
                <a:lnTo>
                  <a:pt x="1023" y="804"/>
                </a:lnTo>
                <a:moveTo>
                  <a:pt x="1065" y="804"/>
                </a:moveTo>
                <a:lnTo>
                  <a:pt x="1065" y="801"/>
                </a:lnTo>
                <a:lnTo>
                  <a:pt x="1084" y="801"/>
                </a:lnTo>
                <a:lnTo>
                  <a:pt x="1084" y="804"/>
                </a:lnTo>
                <a:lnTo>
                  <a:pt x="1065" y="804"/>
                </a:lnTo>
                <a:moveTo>
                  <a:pt x="1106" y="804"/>
                </a:moveTo>
                <a:lnTo>
                  <a:pt x="1106" y="801"/>
                </a:lnTo>
                <a:lnTo>
                  <a:pt x="1127" y="801"/>
                </a:lnTo>
                <a:lnTo>
                  <a:pt x="1127" y="804"/>
                </a:lnTo>
                <a:lnTo>
                  <a:pt x="1106" y="804"/>
                </a:lnTo>
                <a:moveTo>
                  <a:pt x="1146" y="804"/>
                </a:moveTo>
                <a:lnTo>
                  <a:pt x="1146" y="801"/>
                </a:lnTo>
                <a:lnTo>
                  <a:pt x="1167" y="801"/>
                </a:lnTo>
                <a:lnTo>
                  <a:pt x="1167" y="804"/>
                </a:lnTo>
                <a:lnTo>
                  <a:pt x="1146" y="804"/>
                </a:lnTo>
                <a:moveTo>
                  <a:pt x="1188" y="804"/>
                </a:moveTo>
                <a:lnTo>
                  <a:pt x="1188" y="801"/>
                </a:lnTo>
                <a:lnTo>
                  <a:pt x="1207" y="801"/>
                </a:lnTo>
                <a:lnTo>
                  <a:pt x="1207" y="804"/>
                </a:lnTo>
                <a:lnTo>
                  <a:pt x="1188" y="804"/>
                </a:lnTo>
                <a:moveTo>
                  <a:pt x="1228" y="804"/>
                </a:moveTo>
                <a:lnTo>
                  <a:pt x="1228" y="801"/>
                </a:lnTo>
                <a:lnTo>
                  <a:pt x="1250" y="801"/>
                </a:lnTo>
                <a:lnTo>
                  <a:pt x="1250" y="804"/>
                </a:lnTo>
                <a:lnTo>
                  <a:pt x="1228" y="804"/>
                </a:lnTo>
                <a:moveTo>
                  <a:pt x="1269" y="804"/>
                </a:moveTo>
                <a:lnTo>
                  <a:pt x="1269" y="801"/>
                </a:lnTo>
                <a:lnTo>
                  <a:pt x="1290" y="801"/>
                </a:lnTo>
                <a:lnTo>
                  <a:pt x="1290" y="804"/>
                </a:lnTo>
                <a:lnTo>
                  <a:pt x="1269" y="804"/>
                </a:lnTo>
                <a:moveTo>
                  <a:pt x="163" y="584"/>
                </a:moveTo>
                <a:lnTo>
                  <a:pt x="163" y="582"/>
                </a:lnTo>
                <a:lnTo>
                  <a:pt x="184" y="582"/>
                </a:lnTo>
                <a:lnTo>
                  <a:pt x="184" y="584"/>
                </a:lnTo>
                <a:lnTo>
                  <a:pt x="163" y="584"/>
                </a:lnTo>
                <a:moveTo>
                  <a:pt x="206" y="584"/>
                </a:moveTo>
                <a:lnTo>
                  <a:pt x="206" y="582"/>
                </a:lnTo>
                <a:lnTo>
                  <a:pt x="224" y="582"/>
                </a:lnTo>
                <a:lnTo>
                  <a:pt x="224" y="584"/>
                </a:lnTo>
                <a:lnTo>
                  <a:pt x="206" y="584"/>
                </a:lnTo>
                <a:moveTo>
                  <a:pt x="246" y="584"/>
                </a:moveTo>
                <a:lnTo>
                  <a:pt x="246" y="582"/>
                </a:lnTo>
                <a:lnTo>
                  <a:pt x="267" y="582"/>
                </a:lnTo>
                <a:lnTo>
                  <a:pt x="267" y="584"/>
                </a:lnTo>
                <a:lnTo>
                  <a:pt x="246" y="584"/>
                </a:lnTo>
                <a:moveTo>
                  <a:pt x="286" y="584"/>
                </a:moveTo>
                <a:lnTo>
                  <a:pt x="286" y="582"/>
                </a:lnTo>
                <a:lnTo>
                  <a:pt x="307" y="582"/>
                </a:lnTo>
                <a:lnTo>
                  <a:pt x="307" y="584"/>
                </a:lnTo>
                <a:lnTo>
                  <a:pt x="286" y="584"/>
                </a:lnTo>
                <a:moveTo>
                  <a:pt x="328" y="584"/>
                </a:moveTo>
                <a:lnTo>
                  <a:pt x="328" y="582"/>
                </a:lnTo>
                <a:lnTo>
                  <a:pt x="347" y="582"/>
                </a:lnTo>
                <a:lnTo>
                  <a:pt x="347" y="584"/>
                </a:lnTo>
                <a:lnTo>
                  <a:pt x="328" y="584"/>
                </a:lnTo>
                <a:moveTo>
                  <a:pt x="369" y="584"/>
                </a:moveTo>
                <a:lnTo>
                  <a:pt x="369" y="582"/>
                </a:lnTo>
                <a:lnTo>
                  <a:pt x="390" y="582"/>
                </a:lnTo>
                <a:lnTo>
                  <a:pt x="390" y="584"/>
                </a:lnTo>
                <a:lnTo>
                  <a:pt x="369" y="584"/>
                </a:lnTo>
                <a:moveTo>
                  <a:pt x="409" y="584"/>
                </a:moveTo>
                <a:lnTo>
                  <a:pt x="409" y="582"/>
                </a:lnTo>
                <a:lnTo>
                  <a:pt x="430" y="582"/>
                </a:lnTo>
                <a:lnTo>
                  <a:pt x="430" y="584"/>
                </a:lnTo>
                <a:lnTo>
                  <a:pt x="409" y="584"/>
                </a:lnTo>
                <a:moveTo>
                  <a:pt x="451" y="584"/>
                </a:moveTo>
                <a:lnTo>
                  <a:pt x="451" y="582"/>
                </a:lnTo>
                <a:lnTo>
                  <a:pt x="470" y="582"/>
                </a:lnTo>
                <a:lnTo>
                  <a:pt x="470" y="584"/>
                </a:lnTo>
                <a:lnTo>
                  <a:pt x="451" y="584"/>
                </a:lnTo>
                <a:moveTo>
                  <a:pt x="491" y="584"/>
                </a:moveTo>
                <a:lnTo>
                  <a:pt x="491" y="582"/>
                </a:lnTo>
                <a:lnTo>
                  <a:pt x="513" y="582"/>
                </a:lnTo>
                <a:lnTo>
                  <a:pt x="513" y="584"/>
                </a:lnTo>
                <a:lnTo>
                  <a:pt x="491" y="584"/>
                </a:lnTo>
                <a:moveTo>
                  <a:pt x="532" y="584"/>
                </a:moveTo>
                <a:lnTo>
                  <a:pt x="532" y="582"/>
                </a:lnTo>
                <a:lnTo>
                  <a:pt x="553" y="582"/>
                </a:lnTo>
                <a:lnTo>
                  <a:pt x="553" y="584"/>
                </a:lnTo>
                <a:lnTo>
                  <a:pt x="532" y="584"/>
                </a:lnTo>
                <a:moveTo>
                  <a:pt x="574" y="584"/>
                </a:moveTo>
                <a:lnTo>
                  <a:pt x="574" y="582"/>
                </a:lnTo>
                <a:lnTo>
                  <a:pt x="593" y="582"/>
                </a:lnTo>
                <a:lnTo>
                  <a:pt x="593" y="584"/>
                </a:lnTo>
                <a:lnTo>
                  <a:pt x="574" y="584"/>
                </a:lnTo>
                <a:moveTo>
                  <a:pt x="614" y="584"/>
                </a:moveTo>
                <a:lnTo>
                  <a:pt x="614" y="582"/>
                </a:lnTo>
                <a:lnTo>
                  <a:pt x="636" y="582"/>
                </a:lnTo>
                <a:lnTo>
                  <a:pt x="636" y="584"/>
                </a:lnTo>
                <a:lnTo>
                  <a:pt x="614" y="584"/>
                </a:lnTo>
                <a:moveTo>
                  <a:pt x="654" y="584"/>
                </a:moveTo>
                <a:lnTo>
                  <a:pt x="654" y="582"/>
                </a:lnTo>
                <a:lnTo>
                  <a:pt x="676" y="582"/>
                </a:lnTo>
                <a:lnTo>
                  <a:pt x="676" y="584"/>
                </a:lnTo>
                <a:lnTo>
                  <a:pt x="654" y="584"/>
                </a:lnTo>
                <a:moveTo>
                  <a:pt x="697" y="584"/>
                </a:moveTo>
                <a:lnTo>
                  <a:pt x="697" y="582"/>
                </a:lnTo>
                <a:lnTo>
                  <a:pt x="716" y="582"/>
                </a:lnTo>
                <a:lnTo>
                  <a:pt x="716" y="584"/>
                </a:lnTo>
                <a:lnTo>
                  <a:pt x="697" y="584"/>
                </a:lnTo>
                <a:moveTo>
                  <a:pt x="737" y="584"/>
                </a:moveTo>
                <a:lnTo>
                  <a:pt x="737" y="582"/>
                </a:lnTo>
                <a:lnTo>
                  <a:pt x="758" y="582"/>
                </a:lnTo>
                <a:lnTo>
                  <a:pt x="758" y="584"/>
                </a:lnTo>
                <a:lnTo>
                  <a:pt x="737" y="584"/>
                </a:lnTo>
                <a:moveTo>
                  <a:pt x="777" y="584"/>
                </a:moveTo>
                <a:lnTo>
                  <a:pt x="777" y="582"/>
                </a:lnTo>
                <a:lnTo>
                  <a:pt x="798" y="582"/>
                </a:lnTo>
                <a:lnTo>
                  <a:pt x="798" y="584"/>
                </a:lnTo>
                <a:lnTo>
                  <a:pt x="777" y="584"/>
                </a:lnTo>
                <a:moveTo>
                  <a:pt x="820" y="584"/>
                </a:moveTo>
                <a:lnTo>
                  <a:pt x="820" y="582"/>
                </a:lnTo>
                <a:lnTo>
                  <a:pt x="839" y="582"/>
                </a:lnTo>
                <a:lnTo>
                  <a:pt x="839" y="584"/>
                </a:lnTo>
                <a:lnTo>
                  <a:pt x="820" y="584"/>
                </a:lnTo>
                <a:moveTo>
                  <a:pt x="860" y="584"/>
                </a:moveTo>
                <a:lnTo>
                  <a:pt x="860" y="582"/>
                </a:lnTo>
                <a:lnTo>
                  <a:pt x="881" y="582"/>
                </a:lnTo>
                <a:lnTo>
                  <a:pt x="881" y="584"/>
                </a:lnTo>
                <a:lnTo>
                  <a:pt x="860" y="584"/>
                </a:lnTo>
                <a:moveTo>
                  <a:pt x="900" y="584"/>
                </a:moveTo>
                <a:lnTo>
                  <a:pt x="900" y="582"/>
                </a:lnTo>
                <a:lnTo>
                  <a:pt x="921" y="582"/>
                </a:lnTo>
                <a:lnTo>
                  <a:pt x="921" y="584"/>
                </a:lnTo>
                <a:lnTo>
                  <a:pt x="900" y="584"/>
                </a:lnTo>
                <a:moveTo>
                  <a:pt x="943" y="584"/>
                </a:moveTo>
                <a:lnTo>
                  <a:pt x="943" y="582"/>
                </a:lnTo>
                <a:lnTo>
                  <a:pt x="961" y="582"/>
                </a:lnTo>
                <a:lnTo>
                  <a:pt x="961" y="584"/>
                </a:lnTo>
                <a:lnTo>
                  <a:pt x="943" y="584"/>
                </a:lnTo>
                <a:moveTo>
                  <a:pt x="983" y="584"/>
                </a:moveTo>
                <a:lnTo>
                  <a:pt x="983" y="582"/>
                </a:lnTo>
                <a:lnTo>
                  <a:pt x="1004" y="582"/>
                </a:lnTo>
                <a:lnTo>
                  <a:pt x="1004" y="584"/>
                </a:lnTo>
                <a:lnTo>
                  <a:pt x="983" y="584"/>
                </a:lnTo>
                <a:moveTo>
                  <a:pt x="1023" y="584"/>
                </a:moveTo>
                <a:lnTo>
                  <a:pt x="1023" y="582"/>
                </a:lnTo>
                <a:lnTo>
                  <a:pt x="1044" y="582"/>
                </a:lnTo>
                <a:lnTo>
                  <a:pt x="1044" y="584"/>
                </a:lnTo>
                <a:lnTo>
                  <a:pt x="1023" y="584"/>
                </a:lnTo>
                <a:moveTo>
                  <a:pt x="1065" y="584"/>
                </a:moveTo>
                <a:lnTo>
                  <a:pt x="1065" y="582"/>
                </a:lnTo>
                <a:lnTo>
                  <a:pt x="1084" y="582"/>
                </a:lnTo>
                <a:lnTo>
                  <a:pt x="1084" y="584"/>
                </a:lnTo>
                <a:lnTo>
                  <a:pt x="1065" y="584"/>
                </a:lnTo>
                <a:moveTo>
                  <a:pt x="328" y="367"/>
                </a:moveTo>
                <a:lnTo>
                  <a:pt x="328" y="362"/>
                </a:lnTo>
                <a:lnTo>
                  <a:pt x="347" y="362"/>
                </a:lnTo>
                <a:lnTo>
                  <a:pt x="347" y="367"/>
                </a:lnTo>
                <a:lnTo>
                  <a:pt x="328" y="367"/>
                </a:lnTo>
                <a:moveTo>
                  <a:pt x="369" y="367"/>
                </a:moveTo>
                <a:lnTo>
                  <a:pt x="369" y="362"/>
                </a:lnTo>
                <a:lnTo>
                  <a:pt x="390" y="362"/>
                </a:lnTo>
                <a:lnTo>
                  <a:pt x="390" y="367"/>
                </a:lnTo>
                <a:lnTo>
                  <a:pt x="369" y="367"/>
                </a:lnTo>
                <a:moveTo>
                  <a:pt x="409" y="367"/>
                </a:moveTo>
                <a:lnTo>
                  <a:pt x="409" y="362"/>
                </a:lnTo>
                <a:lnTo>
                  <a:pt x="430" y="362"/>
                </a:lnTo>
                <a:lnTo>
                  <a:pt x="430" y="367"/>
                </a:lnTo>
                <a:lnTo>
                  <a:pt x="409" y="367"/>
                </a:lnTo>
                <a:moveTo>
                  <a:pt x="451" y="367"/>
                </a:moveTo>
                <a:lnTo>
                  <a:pt x="451" y="362"/>
                </a:lnTo>
                <a:lnTo>
                  <a:pt x="470" y="362"/>
                </a:lnTo>
                <a:lnTo>
                  <a:pt x="470" y="367"/>
                </a:lnTo>
                <a:lnTo>
                  <a:pt x="451" y="367"/>
                </a:lnTo>
                <a:moveTo>
                  <a:pt x="491" y="367"/>
                </a:moveTo>
                <a:lnTo>
                  <a:pt x="491" y="362"/>
                </a:lnTo>
                <a:lnTo>
                  <a:pt x="513" y="362"/>
                </a:lnTo>
                <a:lnTo>
                  <a:pt x="513" y="367"/>
                </a:lnTo>
                <a:lnTo>
                  <a:pt x="491" y="367"/>
                </a:lnTo>
                <a:moveTo>
                  <a:pt x="532" y="367"/>
                </a:moveTo>
                <a:lnTo>
                  <a:pt x="532" y="362"/>
                </a:lnTo>
                <a:lnTo>
                  <a:pt x="553" y="362"/>
                </a:lnTo>
                <a:lnTo>
                  <a:pt x="553" y="367"/>
                </a:lnTo>
                <a:lnTo>
                  <a:pt x="532" y="367"/>
                </a:lnTo>
                <a:moveTo>
                  <a:pt x="574" y="367"/>
                </a:moveTo>
                <a:lnTo>
                  <a:pt x="574" y="362"/>
                </a:lnTo>
                <a:lnTo>
                  <a:pt x="593" y="362"/>
                </a:lnTo>
                <a:lnTo>
                  <a:pt x="593" y="367"/>
                </a:lnTo>
                <a:lnTo>
                  <a:pt x="574" y="367"/>
                </a:lnTo>
                <a:moveTo>
                  <a:pt x="614" y="367"/>
                </a:moveTo>
                <a:lnTo>
                  <a:pt x="614" y="362"/>
                </a:lnTo>
                <a:lnTo>
                  <a:pt x="636" y="362"/>
                </a:lnTo>
                <a:lnTo>
                  <a:pt x="636" y="367"/>
                </a:lnTo>
                <a:lnTo>
                  <a:pt x="614" y="367"/>
                </a:lnTo>
                <a:moveTo>
                  <a:pt x="654" y="367"/>
                </a:moveTo>
                <a:lnTo>
                  <a:pt x="654" y="362"/>
                </a:lnTo>
                <a:lnTo>
                  <a:pt x="676" y="362"/>
                </a:lnTo>
                <a:lnTo>
                  <a:pt x="676" y="367"/>
                </a:lnTo>
                <a:lnTo>
                  <a:pt x="654" y="367"/>
                </a:lnTo>
                <a:moveTo>
                  <a:pt x="697" y="367"/>
                </a:moveTo>
                <a:lnTo>
                  <a:pt x="697" y="362"/>
                </a:lnTo>
                <a:lnTo>
                  <a:pt x="716" y="362"/>
                </a:lnTo>
                <a:lnTo>
                  <a:pt x="716" y="367"/>
                </a:lnTo>
                <a:lnTo>
                  <a:pt x="697" y="367"/>
                </a:lnTo>
                <a:moveTo>
                  <a:pt x="737" y="367"/>
                </a:moveTo>
                <a:lnTo>
                  <a:pt x="737" y="362"/>
                </a:lnTo>
                <a:lnTo>
                  <a:pt x="758" y="362"/>
                </a:lnTo>
                <a:lnTo>
                  <a:pt x="758" y="367"/>
                </a:lnTo>
                <a:lnTo>
                  <a:pt x="737" y="367"/>
                </a:lnTo>
                <a:moveTo>
                  <a:pt x="777" y="367"/>
                </a:moveTo>
                <a:lnTo>
                  <a:pt x="777" y="362"/>
                </a:lnTo>
                <a:lnTo>
                  <a:pt x="798" y="362"/>
                </a:lnTo>
                <a:lnTo>
                  <a:pt x="798" y="367"/>
                </a:lnTo>
                <a:lnTo>
                  <a:pt x="777" y="367"/>
                </a:lnTo>
                <a:moveTo>
                  <a:pt x="820" y="367"/>
                </a:moveTo>
                <a:lnTo>
                  <a:pt x="820" y="362"/>
                </a:lnTo>
                <a:lnTo>
                  <a:pt x="839" y="362"/>
                </a:lnTo>
                <a:lnTo>
                  <a:pt x="839" y="367"/>
                </a:lnTo>
                <a:lnTo>
                  <a:pt x="820" y="367"/>
                </a:lnTo>
                <a:moveTo>
                  <a:pt x="860" y="367"/>
                </a:moveTo>
                <a:lnTo>
                  <a:pt x="860" y="362"/>
                </a:lnTo>
                <a:lnTo>
                  <a:pt x="881" y="362"/>
                </a:lnTo>
                <a:lnTo>
                  <a:pt x="881" y="367"/>
                </a:lnTo>
                <a:lnTo>
                  <a:pt x="860" y="367"/>
                </a:lnTo>
                <a:moveTo>
                  <a:pt x="900" y="367"/>
                </a:moveTo>
                <a:lnTo>
                  <a:pt x="900" y="362"/>
                </a:lnTo>
                <a:lnTo>
                  <a:pt x="921" y="362"/>
                </a:lnTo>
                <a:lnTo>
                  <a:pt x="921" y="367"/>
                </a:lnTo>
                <a:lnTo>
                  <a:pt x="900" y="367"/>
                </a:lnTo>
                <a:moveTo>
                  <a:pt x="532" y="147"/>
                </a:moveTo>
                <a:lnTo>
                  <a:pt x="532" y="145"/>
                </a:lnTo>
                <a:lnTo>
                  <a:pt x="553" y="145"/>
                </a:lnTo>
                <a:lnTo>
                  <a:pt x="553" y="147"/>
                </a:lnTo>
                <a:lnTo>
                  <a:pt x="532" y="147"/>
                </a:lnTo>
                <a:moveTo>
                  <a:pt x="574" y="147"/>
                </a:moveTo>
                <a:lnTo>
                  <a:pt x="574" y="145"/>
                </a:lnTo>
                <a:lnTo>
                  <a:pt x="593" y="145"/>
                </a:lnTo>
                <a:lnTo>
                  <a:pt x="593" y="147"/>
                </a:lnTo>
                <a:lnTo>
                  <a:pt x="574" y="147"/>
                </a:lnTo>
                <a:moveTo>
                  <a:pt x="614" y="147"/>
                </a:moveTo>
                <a:lnTo>
                  <a:pt x="614" y="145"/>
                </a:lnTo>
                <a:lnTo>
                  <a:pt x="636" y="145"/>
                </a:lnTo>
                <a:lnTo>
                  <a:pt x="636" y="147"/>
                </a:lnTo>
                <a:lnTo>
                  <a:pt x="614" y="147"/>
                </a:lnTo>
                <a:moveTo>
                  <a:pt x="654" y="147"/>
                </a:moveTo>
                <a:lnTo>
                  <a:pt x="654" y="145"/>
                </a:lnTo>
                <a:lnTo>
                  <a:pt x="676" y="145"/>
                </a:lnTo>
                <a:lnTo>
                  <a:pt x="676" y="147"/>
                </a:lnTo>
                <a:lnTo>
                  <a:pt x="654" y="147"/>
                </a:lnTo>
                <a:moveTo>
                  <a:pt x="697" y="147"/>
                </a:moveTo>
                <a:lnTo>
                  <a:pt x="697" y="145"/>
                </a:lnTo>
                <a:lnTo>
                  <a:pt x="716" y="145"/>
                </a:lnTo>
                <a:lnTo>
                  <a:pt x="716" y="147"/>
                </a:lnTo>
                <a:lnTo>
                  <a:pt x="697" y="147"/>
                </a:lnTo>
                <a:moveTo>
                  <a:pt x="614" y="0"/>
                </a:moveTo>
                <a:lnTo>
                  <a:pt x="501" y="145"/>
                </a:lnTo>
                <a:lnTo>
                  <a:pt x="513" y="145"/>
                </a:lnTo>
                <a:lnTo>
                  <a:pt x="513" y="147"/>
                </a:lnTo>
                <a:lnTo>
                  <a:pt x="499" y="147"/>
                </a:lnTo>
                <a:lnTo>
                  <a:pt x="0" y="775"/>
                </a:lnTo>
                <a:lnTo>
                  <a:pt x="12" y="801"/>
                </a:lnTo>
                <a:lnTo>
                  <a:pt x="21" y="801"/>
                </a:lnTo>
                <a:lnTo>
                  <a:pt x="21" y="804"/>
                </a:lnTo>
                <a:lnTo>
                  <a:pt x="14" y="804"/>
                </a:lnTo>
                <a:lnTo>
                  <a:pt x="111" y="1033"/>
                </a:lnTo>
                <a:lnTo>
                  <a:pt x="1517" y="1033"/>
                </a:lnTo>
                <a:lnTo>
                  <a:pt x="1316" y="804"/>
                </a:lnTo>
                <a:lnTo>
                  <a:pt x="1311" y="804"/>
                </a:lnTo>
                <a:lnTo>
                  <a:pt x="1311" y="801"/>
                </a:lnTo>
                <a:lnTo>
                  <a:pt x="1124" y="584"/>
                </a:lnTo>
                <a:lnTo>
                  <a:pt x="1106" y="584"/>
                </a:lnTo>
                <a:lnTo>
                  <a:pt x="1106" y="582"/>
                </a:lnTo>
                <a:lnTo>
                  <a:pt x="1120" y="582"/>
                </a:lnTo>
                <a:lnTo>
                  <a:pt x="742" y="147"/>
                </a:lnTo>
                <a:lnTo>
                  <a:pt x="737" y="147"/>
                </a:lnTo>
                <a:lnTo>
                  <a:pt x="737" y="145"/>
                </a:lnTo>
                <a:lnTo>
                  <a:pt x="614" y="0"/>
                </a:lnTo>
              </a:path>
            </a:pathLst>
          </a:custGeom>
          <a:noFill/>
          <a:ln w="9525">
            <a:noFill/>
          </a:ln>
        </p:spPr>
        <p:txBody>
          <a:bodyPr/>
          <a:p>
            <a:endParaRPr lang="zh-CN" altLang="en-US"/>
          </a:p>
        </p:txBody>
      </p:sp>
      <p:sp>
        <p:nvSpPr>
          <p:cNvPr id="27715" name="Freeform 128"/>
          <p:cNvSpPr/>
          <p:nvPr/>
        </p:nvSpPr>
        <p:spPr>
          <a:xfrm>
            <a:off x="7188200" y="4851400"/>
            <a:ext cx="601663" cy="523875"/>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pathLst>
              <a:path w="314" h="258">
                <a:moveTo>
                  <a:pt x="203" y="0"/>
                </a:moveTo>
                <a:lnTo>
                  <a:pt x="182" y="26"/>
                </a:lnTo>
                <a:lnTo>
                  <a:pt x="182" y="29"/>
                </a:lnTo>
                <a:lnTo>
                  <a:pt x="2" y="253"/>
                </a:lnTo>
                <a:lnTo>
                  <a:pt x="9" y="258"/>
                </a:lnTo>
                <a:lnTo>
                  <a:pt x="0" y="258"/>
                </a:lnTo>
                <a:lnTo>
                  <a:pt x="314" y="258"/>
                </a:lnTo>
                <a:lnTo>
                  <a:pt x="217" y="29"/>
                </a:lnTo>
                <a:lnTo>
                  <a:pt x="203" y="29"/>
                </a:lnTo>
                <a:lnTo>
                  <a:pt x="203" y="26"/>
                </a:lnTo>
                <a:lnTo>
                  <a:pt x="215" y="26"/>
                </a:lnTo>
                <a:lnTo>
                  <a:pt x="203" y="0"/>
                </a:lnTo>
              </a:path>
            </a:pathLst>
          </a:custGeom>
          <a:noFill/>
          <a:ln w="9525">
            <a:noFill/>
          </a:ln>
        </p:spPr>
        <p:txBody>
          <a:bodyPr/>
          <a:p>
            <a:endParaRPr lang="zh-CN" altLang="en-US"/>
          </a:p>
        </p:txBody>
      </p:sp>
      <p:sp>
        <p:nvSpPr>
          <p:cNvPr id="27716" name="Freeform 132"/>
          <p:cNvSpPr>
            <a:spLocks noEditPoints="1"/>
          </p:cNvSpPr>
          <p:nvPr/>
        </p:nvSpPr>
        <p:spPr>
          <a:xfrm>
            <a:off x="3971925" y="1466850"/>
            <a:ext cx="1184275" cy="345122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619" h="1703">
                <a:moveTo>
                  <a:pt x="125" y="1479"/>
                </a:moveTo>
                <a:lnTo>
                  <a:pt x="125" y="1477"/>
                </a:lnTo>
                <a:lnTo>
                  <a:pt x="144" y="1477"/>
                </a:lnTo>
                <a:lnTo>
                  <a:pt x="144" y="1479"/>
                </a:lnTo>
                <a:lnTo>
                  <a:pt x="125" y="1479"/>
                </a:lnTo>
                <a:moveTo>
                  <a:pt x="165" y="1479"/>
                </a:moveTo>
                <a:lnTo>
                  <a:pt x="165" y="1477"/>
                </a:lnTo>
                <a:lnTo>
                  <a:pt x="187" y="1477"/>
                </a:lnTo>
                <a:lnTo>
                  <a:pt x="187" y="1479"/>
                </a:lnTo>
                <a:lnTo>
                  <a:pt x="165" y="1479"/>
                </a:lnTo>
                <a:moveTo>
                  <a:pt x="206" y="1479"/>
                </a:moveTo>
                <a:lnTo>
                  <a:pt x="206" y="1477"/>
                </a:lnTo>
                <a:lnTo>
                  <a:pt x="227" y="1477"/>
                </a:lnTo>
                <a:lnTo>
                  <a:pt x="227" y="1479"/>
                </a:lnTo>
                <a:lnTo>
                  <a:pt x="206" y="1479"/>
                </a:lnTo>
                <a:moveTo>
                  <a:pt x="248" y="1479"/>
                </a:moveTo>
                <a:lnTo>
                  <a:pt x="248" y="1477"/>
                </a:lnTo>
                <a:lnTo>
                  <a:pt x="267" y="1477"/>
                </a:lnTo>
                <a:lnTo>
                  <a:pt x="267" y="1479"/>
                </a:lnTo>
                <a:lnTo>
                  <a:pt x="248" y="1479"/>
                </a:lnTo>
                <a:moveTo>
                  <a:pt x="288" y="1479"/>
                </a:moveTo>
                <a:lnTo>
                  <a:pt x="288" y="1477"/>
                </a:lnTo>
                <a:lnTo>
                  <a:pt x="310" y="1477"/>
                </a:lnTo>
                <a:lnTo>
                  <a:pt x="310" y="1479"/>
                </a:lnTo>
                <a:lnTo>
                  <a:pt x="288" y="1479"/>
                </a:lnTo>
                <a:moveTo>
                  <a:pt x="83" y="1262"/>
                </a:moveTo>
                <a:lnTo>
                  <a:pt x="83" y="1257"/>
                </a:lnTo>
                <a:lnTo>
                  <a:pt x="104" y="1257"/>
                </a:lnTo>
                <a:lnTo>
                  <a:pt x="104" y="1262"/>
                </a:lnTo>
                <a:lnTo>
                  <a:pt x="83" y="1262"/>
                </a:lnTo>
                <a:moveTo>
                  <a:pt x="125" y="1262"/>
                </a:moveTo>
                <a:lnTo>
                  <a:pt x="125" y="1257"/>
                </a:lnTo>
                <a:lnTo>
                  <a:pt x="144" y="1257"/>
                </a:lnTo>
                <a:lnTo>
                  <a:pt x="144" y="1262"/>
                </a:lnTo>
                <a:lnTo>
                  <a:pt x="125" y="1262"/>
                </a:lnTo>
                <a:moveTo>
                  <a:pt x="165" y="1262"/>
                </a:moveTo>
                <a:lnTo>
                  <a:pt x="165" y="1257"/>
                </a:lnTo>
                <a:lnTo>
                  <a:pt x="187" y="1257"/>
                </a:lnTo>
                <a:lnTo>
                  <a:pt x="187" y="1262"/>
                </a:lnTo>
                <a:lnTo>
                  <a:pt x="165" y="1262"/>
                </a:lnTo>
                <a:moveTo>
                  <a:pt x="206" y="1262"/>
                </a:moveTo>
                <a:lnTo>
                  <a:pt x="206" y="1257"/>
                </a:lnTo>
                <a:lnTo>
                  <a:pt x="227" y="1257"/>
                </a:lnTo>
                <a:lnTo>
                  <a:pt x="227" y="1262"/>
                </a:lnTo>
                <a:lnTo>
                  <a:pt x="206" y="1262"/>
                </a:lnTo>
                <a:moveTo>
                  <a:pt x="248" y="1262"/>
                </a:moveTo>
                <a:lnTo>
                  <a:pt x="248" y="1257"/>
                </a:lnTo>
                <a:lnTo>
                  <a:pt x="267" y="1257"/>
                </a:lnTo>
                <a:lnTo>
                  <a:pt x="267" y="1262"/>
                </a:lnTo>
                <a:lnTo>
                  <a:pt x="248" y="1262"/>
                </a:lnTo>
                <a:moveTo>
                  <a:pt x="288" y="1262"/>
                </a:moveTo>
                <a:lnTo>
                  <a:pt x="288" y="1257"/>
                </a:lnTo>
                <a:lnTo>
                  <a:pt x="310" y="1257"/>
                </a:lnTo>
                <a:lnTo>
                  <a:pt x="310" y="1262"/>
                </a:lnTo>
                <a:lnTo>
                  <a:pt x="288" y="1262"/>
                </a:lnTo>
                <a:moveTo>
                  <a:pt x="328" y="1262"/>
                </a:moveTo>
                <a:lnTo>
                  <a:pt x="328" y="1257"/>
                </a:lnTo>
                <a:lnTo>
                  <a:pt x="350" y="1257"/>
                </a:lnTo>
                <a:lnTo>
                  <a:pt x="350" y="1262"/>
                </a:lnTo>
                <a:lnTo>
                  <a:pt x="328" y="1262"/>
                </a:lnTo>
                <a:moveTo>
                  <a:pt x="371" y="1262"/>
                </a:moveTo>
                <a:lnTo>
                  <a:pt x="371" y="1257"/>
                </a:lnTo>
                <a:lnTo>
                  <a:pt x="390" y="1257"/>
                </a:lnTo>
                <a:lnTo>
                  <a:pt x="390" y="1262"/>
                </a:lnTo>
                <a:lnTo>
                  <a:pt x="371" y="1262"/>
                </a:lnTo>
                <a:moveTo>
                  <a:pt x="411" y="1262"/>
                </a:moveTo>
                <a:lnTo>
                  <a:pt x="411" y="1257"/>
                </a:lnTo>
                <a:lnTo>
                  <a:pt x="432" y="1257"/>
                </a:lnTo>
                <a:lnTo>
                  <a:pt x="432" y="1262"/>
                </a:lnTo>
                <a:lnTo>
                  <a:pt x="411" y="1262"/>
                </a:lnTo>
                <a:moveTo>
                  <a:pt x="451" y="1262"/>
                </a:moveTo>
                <a:lnTo>
                  <a:pt x="451" y="1257"/>
                </a:lnTo>
                <a:lnTo>
                  <a:pt x="473" y="1257"/>
                </a:lnTo>
                <a:lnTo>
                  <a:pt x="473" y="1262"/>
                </a:lnTo>
                <a:lnTo>
                  <a:pt x="451" y="1262"/>
                </a:lnTo>
                <a:moveTo>
                  <a:pt x="494" y="1262"/>
                </a:moveTo>
                <a:lnTo>
                  <a:pt x="494" y="1257"/>
                </a:lnTo>
                <a:lnTo>
                  <a:pt x="513" y="1257"/>
                </a:lnTo>
                <a:lnTo>
                  <a:pt x="513" y="1262"/>
                </a:lnTo>
                <a:lnTo>
                  <a:pt x="494" y="1262"/>
                </a:lnTo>
                <a:moveTo>
                  <a:pt x="43" y="1042"/>
                </a:moveTo>
                <a:lnTo>
                  <a:pt x="43" y="1040"/>
                </a:lnTo>
                <a:lnTo>
                  <a:pt x="64" y="1040"/>
                </a:lnTo>
                <a:lnTo>
                  <a:pt x="64" y="1042"/>
                </a:lnTo>
                <a:lnTo>
                  <a:pt x="43" y="1042"/>
                </a:lnTo>
                <a:moveTo>
                  <a:pt x="83" y="1042"/>
                </a:moveTo>
                <a:lnTo>
                  <a:pt x="83" y="1040"/>
                </a:lnTo>
                <a:lnTo>
                  <a:pt x="104" y="1040"/>
                </a:lnTo>
                <a:lnTo>
                  <a:pt x="104" y="1042"/>
                </a:lnTo>
                <a:lnTo>
                  <a:pt x="83" y="1042"/>
                </a:lnTo>
                <a:moveTo>
                  <a:pt x="125" y="1042"/>
                </a:moveTo>
                <a:lnTo>
                  <a:pt x="125" y="1040"/>
                </a:lnTo>
                <a:lnTo>
                  <a:pt x="144" y="1040"/>
                </a:lnTo>
                <a:lnTo>
                  <a:pt x="144" y="1042"/>
                </a:lnTo>
                <a:lnTo>
                  <a:pt x="125" y="1042"/>
                </a:lnTo>
                <a:moveTo>
                  <a:pt x="165" y="1042"/>
                </a:moveTo>
                <a:lnTo>
                  <a:pt x="165" y="1040"/>
                </a:lnTo>
                <a:lnTo>
                  <a:pt x="187" y="1040"/>
                </a:lnTo>
                <a:lnTo>
                  <a:pt x="187" y="1042"/>
                </a:lnTo>
                <a:lnTo>
                  <a:pt x="165" y="1042"/>
                </a:lnTo>
                <a:moveTo>
                  <a:pt x="206" y="1042"/>
                </a:moveTo>
                <a:lnTo>
                  <a:pt x="206" y="1040"/>
                </a:lnTo>
                <a:lnTo>
                  <a:pt x="227" y="1040"/>
                </a:lnTo>
                <a:lnTo>
                  <a:pt x="227" y="1042"/>
                </a:lnTo>
                <a:lnTo>
                  <a:pt x="206" y="1042"/>
                </a:lnTo>
                <a:moveTo>
                  <a:pt x="248" y="1042"/>
                </a:moveTo>
                <a:lnTo>
                  <a:pt x="248" y="1040"/>
                </a:lnTo>
                <a:lnTo>
                  <a:pt x="267" y="1040"/>
                </a:lnTo>
                <a:lnTo>
                  <a:pt x="267" y="1042"/>
                </a:lnTo>
                <a:lnTo>
                  <a:pt x="248" y="1042"/>
                </a:lnTo>
                <a:moveTo>
                  <a:pt x="288" y="1042"/>
                </a:moveTo>
                <a:lnTo>
                  <a:pt x="288" y="1040"/>
                </a:lnTo>
                <a:lnTo>
                  <a:pt x="310" y="1040"/>
                </a:lnTo>
                <a:lnTo>
                  <a:pt x="310" y="1042"/>
                </a:lnTo>
                <a:lnTo>
                  <a:pt x="288" y="1042"/>
                </a:lnTo>
                <a:moveTo>
                  <a:pt x="328" y="1042"/>
                </a:moveTo>
                <a:lnTo>
                  <a:pt x="328" y="1040"/>
                </a:lnTo>
                <a:lnTo>
                  <a:pt x="350" y="1040"/>
                </a:lnTo>
                <a:lnTo>
                  <a:pt x="350" y="1042"/>
                </a:lnTo>
                <a:lnTo>
                  <a:pt x="328" y="1042"/>
                </a:lnTo>
                <a:moveTo>
                  <a:pt x="371" y="1042"/>
                </a:moveTo>
                <a:lnTo>
                  <a:pt x="371" y="1040"/>
                </a:lnTo>
                <a:lnTo>
                  <a:pt x="390" y="1040"/>
                </a:lnTo>
                <a:lnTo>
                  <a:pt x="390" y="1042"/>
                </a:lnTo>
                <a:lnTo>
                  <a:pt x="371" y="1042"/>
                </a:lnTo>
                <a:moveTo>
                  <a:pt x="411" y="1042"/>
                </a:moveTo>
                <a:lnTo>
                  <a:pt x="411" y="1040"/>
                </a:lnTo>
                <a:lnTo>
                  <a:pt x="432" y="1040"/>
                </a:lnTo>
                <a:lnTo>
                  <a:pt x="432" y="1042"/>
                </a:lnTo>
                <a:lnTo>
                  <a:pt x="411" y="1042"/>
                </a:lnTo>
                <a:moveTo>
                  <a:pt x="451" y="1042"/>
                </a:moveTo>
                <a:lnTo>
                  <a:pt x="451" y="1040"/>
                </a:lnTo>
                <a:lnTo>
                  <a:pt x="473" y="1040"/>
                </a:lnTo>
                <a:lnTo>
                  <a:pt x="473" y="1042"/>
                </a:lnTo>
                <a:lnTo>
                  <a:pt x="451" y="1042"/>
                </a:lnTo>
                <a:moveTo>
                  <a:pt x="494" y="1042"/>
                </a:moveTo>
                <a:lnTo>
                  <a:pt x="494" y="1040"/>
                </a:lnTo>
                <a:lnTo>
                  <a:pt x="513" y="1040"/>
                </a:lnTo>
                <a:lnTo>
                  <a:pt x="513" y="1042"/>
                </a:lnTo>
                <a:lnTo>
                  <a:pt x="494" y="1042"/>
                </a:lnTo>
                <a:moveTo>
                  <a:pt x="534" y="1042"/>
                </a:moveTo>
                <a:lnTo>
                  <a:pt x="534" y="1040"/>
                </a:lnTo>
                <a:lnTo>
                  <a:pt x="555" y="1040"/>
                </a:lnTo>
                <a:lnTo>
                  <a:pt x="555" y="1042"/>
                </a:lnTo>
                <a:lnTo>
                  <a:pt x="534" y="1042"/>
                </a:lnTo>
                <a:moveTo>
                  <a:pt x="83" y="825"/>
                </a:moveTo>
                <a:lnTo>
                  <a:pt x="83" y="820"/>
                </a:lnTo>
                <a:lnTo>
                  <a:pt x="104" y="820"/>
                </a:lnTo>
                <a:lnTo>
                  <a:pt x="104" y="825"/>
                </a:lnTo>
                <a:lnTo>
                  <a:pt x="83" y="825"/>
                </a:lnTo>
                <a:moveTo>
                  <a:pt x="125" y="825"/>
                </a:moveTo>
                <a:lnTo>
                  <a:pt x="125" y="820"/>
                </a:lnTo>
                <a:lnTo>
                  <a:pt x="144" y="820"/>
                </a:lnTo>
                <a:lnTo>
                  <a:pt x="144" y="825"/>
                </a:lnTo>
                <a:lnTo>
                  <a:pt x="125" y="825"/>
                </a:lnTo>
                <a:moveTo>
                  <a:pt x="165" y="825"/>
                </a:moveTo>
                <a:lnTo>
                  <a:pt x="165" y="820"/>
                </a:lnTo>
                <a:lnTo>
                  <a:pt x="187" y="820"/>
                </a:lnTo>
                <a:lnTo>
                  <a:pt x="187" y="825"/>
                </a:lnTo>
                <a:lnTo>
                  <a:pt x="165" y="825"/>
                </a:lnTo>
                <a:moveTo>
                  <a:pt x="206" y="825"/>
                </a:moveTo>
                <a:lnTo>
                  <a:pt x="206" y="820"/>
                </a:lnTo>
                <a:lnTo>
                  <a:pt x="227" y="820"/>
                </a:lnTo>
                <a:lnTo>
                  <a:pt x="227" y="825"/>
                </a:lnTo>
                <a:lnTo>
                  <a:pt x="206" y="825"/>
                </a:lnTo>
                <a:moveTo>
                  <a:pt x="248" y="825"/>
                </a:moveTo>
                <a:lnTo>
                  <a:pt x="248" y="820"/>
                </a:lnTo>
                <a:lnTo>
                  <a:pt x="267" y="820"/>
                </a:lnTo>
                <a:lnTo>
                  <a:pt x="267" y="825"/>
                </a:lnTo>
                <a:lnTo>
                  <a:pt x="248" y="825"/>
                </a:lnTo>
                <a:moveTo>
                  <a:pt x="288" y="825"/>
                </a:moveTo>
                <a:lnTo>
                  <a:pt x="288" y="820"/>
                </a:lnTo>
                <a:lnTo>
                  <a:pt x="310" y="820"/>
                </a:lnTo>
                <a:lnTo>
                  <a:pt x="310" y="825"/>
                </a:lnTo>
                <a:lnTo>
                  <a:pt x="288" y="825"/>
                </a:lnTo>
                <a:moveTo>
                  <a:pt x="328" y="825"/>
                </a:moveTo>
                <a:lnTo>
                  <a:pt x="328" y="820"/>
                </a:lnTo>
                <a:lnTo>
                  <a:pt x="350" y="820"/>
                </a:lnTo>
                <a:lnTo>
                  <a:pt x="350" y="825"/>
                </a:lnTo>
                <a:lnTo>
                  <a:pt x="328" y="825"/>
                </a:lnTo>
                <a:moveTo>
                  <a:pt x="371" y="825"/>
                </a:moveTo>
                <a:lnTo>
                  <a:pt x="371" y="820"/>
                </a:lnTo>
                <a:lnTo>
                  <a:pt x="390" y="820"/>
                </a:lnTo>
                <a:lnTo>
                  <a:pt x="390" y="825"/>
                </a:lnTo>
                <a:lnTo>
                  <a:pt x="371" y="825"/>
                </a:lnTo>
                <a:moveTo>
                  <a:pt x="411" y="825"/>
                </a:moveTo>
                <a:lnTo>
                  <a:pt x="411" y="820"/>
                </a:lnTo>
                <a:lnTo>
                  <a:pt x="432" y="820"/>
                </a:lnTo>
                <a:lnTo>
                  <a:pt x="432" y="825"/>
                </a:lnTo>
                <a:lnTo>
                  <a:pt x="411" y="825"/>
                </a:lnTo>
                <a:moveTo>
                  <a:pt x="451" y="825"/>
                </a:moveTo>
                <a:lnTo>
                  <a:pt x="451" y="820"/>
                </a:lnTo>
                <a:lnTo>
                  <a:pt x="473" y="820"/>
                </a:lnTo>
                <a:lnTo>
                  <a:pt x="473" y="825"/>
                </a:lnTo>
                <a:lnTo>
                  <a:pt x="451" y="825"/>
                </a:lnTo>
                <a:moveTo>
                  <a:pt x="494" y="825"/>
                </a:moveTo>
                <a:lnTo>
                  <a:pt x="494" y="820"/>
                </a:lnTo>
                <a:lnTo>
                  <a:pt x="513" y="820"/>
                </a:lnTo>
                <a:lnTo>
                  <a:pt x="513" y="825"/>
                </a:lnTo>
                <a:lnTo>
                  <a:pt x="494" y="825"/>
                </a:lnTo>
                <a:moveTo>
                  <a:pt x="165" y="605"/>
                </a:moveTo>
                <a:lnTo>
                  <a:pt x="165" y="602"/>
                </a:lnTo>
                <a:lnTo>
                  <a:pt x="187" y="602"/>
                </a:lnTo>
                <a:lnTo>
                  <a:pt x="187" y="605"/>
                </a:lnTo>
                <a:lnTo>
                  <a:pt x="165" y="605"/>
                </a:lnTo>
                <a:moveTo>
                  <a:pt x="206" y="605"/>
                </a:moveTo>
                <a:lnTo>
                  <a:pt x="206" y="602"/>
                </a:lnTo>
                <a:lnTo>
                  <a:pt x="227" y="602"/>
                </a:lnTo>
                <a:lnTo>
                  <a:pt x="227" y="605"/>
                </a:lnTo>
                <a:lnTo>
                  <a:pt x="206" y="605"/>
                </a:lnTo>
                <a:moveTo>
                  <a:pt x="248" y="605"/>
                </a:moveTo>
                <a:lnTo>
                  <a:pt x="248" y="602"/>
                </a:lnTo>
                <a:lnTo>
                  <a:pt x="267" y="602"/>
                </a:lnTo>
                <a:lnTo>
                  <a:pt x="267" y="605"/>
                </a:lnTo>
                <a:lnTo>
                  <a:pt x="248" y="605"/>
                </a:lnTo>
                <a:moveTo>
                  <a:pt x="288" y="605"/>
                </a:moveTo>
                <a:lnTo>
                  <a:pt x="288" y="602"/>
                </a:lnTo>
                <a:lnTo>
                  <a:pt x="310" y="602"/>
                </a:lnTo>
                <a:lnTo>
                  <a:pt x="310" y="605"/>
                </a:lnTo>
                <a:lnTo>
                  <a:pt x="288" y="605"/>
                </a:lnTo>
                <a:moveTo>
                  <a:pt x="328" y="605"/>
                </a:moveTo>
                <a:lnTo>
                  <a:pt x="328" y="602"/>
                </a:lnTo>
                <a:lnTo>
                  <a:pt x="350" y="602"/>
                </a:lnTo>
                <a:lnTo>
                  <a:pt x="350" y="605"/>
                </a:lnTo>
                <a:lnTo>
                  <a:pt x="328" y="605"/>
                </a:lnTo>
                <a:moveTo>
                  <a:pt x="371" y="605"/>
                </a:moveTo>
                <a:lnTo>
                  <a:pt x="371" y="602"/>
                </a:lnTo>
                <a:lnTo>
                  <a:pt x="390" y="602"/>
                </a:lnTo>
                <a:lnTo>
                  <a:pt x="390" y="605"/>
                </a:lnTo>
                <a:lnTo>
                  <a:pt x="371" y="605"/>
                </a:lnTo>
                <a:moveTo>
                  <a:pt x="411" y="605"/>
                </a:moveTo>
                <a:lnTo>
                  <a:pt x="411" y="602"/>
                </a:lnTo>
                <a:lnTo>
                  <a:pt x="432" y="602"/>
                </a:lnTo>
                <a:lnTo>
                  <a:pt x="432" y="605"/>
                </a:lnTo>
                <a:lnTo>
                  <a:pt x="411" y="605"/>
                </a:lnTo>
                <a:moveTo>
                  <a:pt x="451" y="605"/>
                </a:moveTo>
                <a:lnTo>
                  <a:pt x="451" y="602"/>
                </a:lnTo>
                <a:lnTo>
                  <a:pt x="473" y="602"/>
                </a:lnTo>
                <a:lnTo>
                  <a:pt x="473" y="605"/>
                </a:lnTo>
                <a:lnTo>
                  <a:pt x="451" y="605"/>
                </a:lnTo>
                <a:moveTo>
                  <a:pt x="248" y="385"/>
                </a:moveTo>
                <a:lnTo>
                  <a:pt x="248" y="383"/>
                </a:lnTo>
                <a:lnTo>
                  <a:pt x="267" y="383"/>
                </a:lnTo>
                <a:lnTo>
                  <a:pt x="267" y="385"/>
                </a:lnTo>
                <a:lnTo>
                  <a:pt x="248" y="385"/>
                </a:lnTo>
                <a:moveTo>
                  <a:pt x="288" y="385"/>
                </a:moveTo>
                <a:lnTo>
                  <a:pt x="288" y="383"/>
                </a:lnTo>
                <a:lnTo>
                  <a:pt x="310" y="383"/>
                </a:lnTo>
                <a:lnTo>
                  <a:pt x="310" y="385"/>
                </a:lnTo>
                <a:lnTo>
                  <a:pt x="288" y="385"/>
                </a:lnTo>
                <a:moveTo>
                  <a:pt x="328" y="385"/>
                </a:moveTo>
                <a:lnTo>
                  <a:pt x="328" y="383"/>
                </a:lnTo>
                <a:lnTo>
                  <a:pt x="350" y="383"/>
                </a:lnTo>
                <a:lnTo>
                  <a:pt x="350" y="385"/>
                </a:lnTo>
                <a:lnTo>
                  <a:pt x="328" y="385"/>
                </a:lnTo>
                <a:moveTo>
                  <a:pt x="371" y="385"/>
                </a:moveTo>
                <a:lnTo>
                  <a:pt x="371" y="383"/>
                </a:lnTo>
                <a:lnTo>
                  <a:pt x="390" y="383"/>
                </a:lnTo>
                <a:lnTo>
                  <a:pt x="390" y="385"/>
                </a:lnTo>
                <a:lnTo>
                  <a:pt x="371" y="385"/>
                </a:lnTo>
                <a:moveTo>
                  <a:pt x="411" y="385"/>
                </a:moveTo>
                <a:lnTo>
                  <a:pt x="411" y="383"/>
                </a:lnTo>
                <a:lnTo>
                  <a:pt x="432" y="383"/>
                </a:lnTo>
                <a:lnTo>
                  <a:pt x="432" y="385"/>
                </a:lnTo>
                <a:lnTo>
                  <a:pt x="411" y="385"/>
                </a:lnTo>
                <a:moveTo>
                  <a:pt x="328" y="168"/>
                </a:moveTo>
                <a:lnTo>
                  <a:pt x="328" y="163"/>
                </a:lnTo>
                <a:lnTo>
                  <a:pt x="350" y="163"/>
                </a:lnTo>
                <a:lnTo>
                  <a:pt x="350" y="168"/>
                </a:lnTo>
                <a:lnTo>
                  <a:pt x="328" y="168"/>
                </a:lnTo>
                <a:moveTo>
                  <a:pt x="371" y="168"/>
                </a:moveTo>
                <a:lnTo>
                  <a:pt x="371" y="163"/>
                </a:lnTo>
                <a:lnTo>
                  <a:pt x="390" y="163"/>
                </a:lnTo>
                <a:lnTo>
                  <a:pt x="390" y="168"/>
                </a:lnTo>
                <a:lnTo>
                  <a:pt x="371" y="168"/>
                </a:lnTo>
                <a:moveTo>
                  <a:pt x="373" y="0"/>
                </a:moveTo>
                <a:lnTo>
                  <a:pt x="5" y="1040"/>
                </a:lnTo>
                <a:lnTo>
                  <a:pt x="21" y="1040"/>
                </a:lnTo>
                <a:lnTo>
                  <a:pt x="21" y="1042"/>
                </a:lnTo>
                <a:lnTo>
                  <a:pt x="5" y="1042"/>
                </a:lnTo>
                <a:lnTo>
                  <a:pt x="0" y="1051"/>
                </a:lnTo>
                <a:lnTo>
                  <a:pt x="47" y="1257"/>
                </a:lnTo>
                <a:lnTo>
                  <a:pt x="64" y="1257"/>
                </a:lnTo>
                <a:lnTo>
                  <a:pt x="64" y="1262"/>
                </a:lnTo>
                <a:lnTo>
                  <a:pt x="47" y="1262"/>
                </a:lnTo>
                <a:lnTo>
                  <a:pt x="95" y="1477"/>
                </a:lnTo>
                <a:lnTo>
                  <a:pt x="104" y="1477"/>
                </a:lnTo>
                <a:lnTo>
                  <a:pt x="104" y="1479"/>
                </a:lnTo>
                <a:lnTo>
                  <a:pt x="95" y="1479"/>
                </a:lnTo>
                <a:lnTo>
                  <a:pt x="142" y="1696"/>
                </a:lnTo>
                <a:lnTo>
                  <a:pt x="144" y="1696"/>
                </a:lnTo>
                <a:lnTo>
                  <a:pt x="144" y="1699"/>
                </a:lnTo>
                <a:lnTo>
                  <a:pt x="144" y="1703"/>
                </a:lnTo>
                <a:lnTo>
                  <a:pt x="340" y="1479"/>
                </a:lnTo>
                <a:lnTo>
                  <a:pt x="328" y="1479"/>
                </a:lnTo>
                <a:lnTo>
                  <a:pt x="328" y="1477"/>
                </a:lnTo>
                <a:lnTo>
                  <a:pt x="343" y="1477"/>
                </a:lnTo>
                <a:lnTo>
                  <a:pt x="534" y="1259"/>
                </a:lnTo>
                <a:lnTo>
                  <a:pt x="534" y="1257"/>
                </a:lnTo>
                <a:lnTo>
                  <a:pt x="536" y="1257"/>
                </a:lnTo>
                <a:lnTo>
                  <a:pt x="619" y="1162"/>
                </a:lnTo>
                <a:lnTo>
                  <a:pt x="593" y="1042"/>
                </a:lnTo>
                <a:lnTo>
                  <a:pt x="574" y="1042"/>
                </a:lnTo>
                <a:lnTo>
                  <a:pt x="574" y="1040"/>
                </a:lnTo>
                <a:lnTo>
                  <a:pt x="593" y="1040"/>
                </a:lnTo>
                <a:lnTo>
                  <a:pt x="548" y="825"/>
                </a:lnTo>
                <a:lnTo>
                  <a:pt x="534" y="825"/>
                </a:lnTo>
                <a:lnTo>
                  <a:pt x="534" y="820"/>
                </a:lnTo>
                <a:lnTo>
                  <a:pt x="546" y="820"/>
                </a:lnTo>
                <a:lnTo>
                  <a:pt x="501" y="605"/>
                </a:lnTo>
                <a:lnTo>
                  <a:pt x="494" y="605"/>
                </a:lnTo>
                <a:lnTo>
                  <a:pt x="494" y="602"/>
                </a:lnTo>
                <a:lnTo>
                  <a:pt x="501" y="602"/>
                </a:lnTo>
                <a:lnTo>
                  <a:pt x="456" y="385"/>
                </a:lnTo>
                <a:lnTo>
                  <a:pt x="451" y="385"/>
                </a:lnTo>
                <a:lnTo>
                  <a:pt x="451" y="383"/>
                </a:lnTo>
                <a:lnTo>
                  <a:pt x="454" y="383"/>
                </a:lnTo>
                <a:lnTo>
                  <a:pt x="373" y="0"/>
                </a:lnTo>
              </a:path>
            </a:pathLst>
          </a:custGeom>
          <a:noFill/>
          <a:ln w="9525">
            <a:noFill/>
          </a:ln>
        </p:spPr>
        <p:txBody>
          <a:bodyPr/>
          <a:p>
            <a:endParaRPr lang="zh-CN" altLang="en-US"/>
          </a:p>
        </p:txBody>
      </p:sp>
      <p:sp>
        <p:nvSpPr>
          <p:cNvPr id="27717" name="Freeform 150"/>
          <p:cNvSpPr>
            <a:spLocks noEditPoints="1"/>
          </p:cNvSpPr>
          <p:nvPr/>
        </p:nvSpPr>
        <p:spPr>
          <a:xfrm>
            <a:off x="3538538" y="3597275"/>
            <a:ext cx="804862" cy="177800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pathLst>
              <a:path w="421" h="877">
                <a:moveTo>
                  <a:pt x="24" y="648"/>
                </a:moveTo>
                <a:lnTo>
                  <a:pt x="24" y="645"/>
                </a:lnTo>
                <a:lnTo>
                  <a:pt x="45" y="645"/>
                </a:lnTo>
                <a:lnTo>
                  <a:pt x="45" y="648"/>
                </a:lnTo>
                <a:lnTo>
                  <a:pt x="24" y="648"/>
                </a:lnTo>
                <a:moveTo>
                  <a:pt x="64" y="648"/>
                </a:moveTo>
                <a:lnTo>
                  <a:pt x="64" y="645"/>
                </a:lnTo>
                <a:lnTo>
                  <a:pt x="85" y="645"/>
                </a:lnTo>
                <a:lnTo>
                  <a:pt x="85" y="648"/>
                </a:lnTo>
                <a:lnTo>
                  <a:pt x="64" y="648"/>
                </a:lnTo>
                <a:moveTo>
                  <a:pt x="107" y="648"/>
                </a:moveTo>
                <a:lnTo>
                  <a:pt x="107" y="645"/>
                </a:lnTo>
                <a:lnTo>
                  <a:pt x="126" y="645"/>
                </a:lnTo>
                <a:lnTo>
                  <a:pt x="126" y="648"/>
                </a:lnTo>
                <a:lnTo>
                  <a:pt x="107" y="648"/>
                </a:lnTo>
                <a:moveTo>
                  <a:pt x="147" y="648"/>
                </a:moveTo>
                <a:lnTo>
                  <a:pt x="147" y="645"/>
                </a:lnTo>
                <a:lnTo>
                  <a:pt x="168" y="645"/>
                </a:lnTo>
                <a:lnTo>
                  <a:pt x="168" y="648"/>
                </a:lnTo>
                <a:lnTo>
                  <a:pt x="147" y="648"/>
                </a:lnTo>
                <a:moveTo>
                  <a:pt x="187" y="648"/>
                </a:moveTo>
                <a:lnTo>
                  <a:pt x="187" y="645"/>
                </a:lnTo>
                <a:lnTo>
                  <a:pt x="208" y="645"/>
                </a:lnTo>
                <a:lnTo>
                  <a:pt x="208" y="648"/>
                </a:lnTo>
                <a:lnTo>
                  <a:pt x="187" y="648"/>
                </a:lnTo>
                <a:moveTo>
                  <a:pt x="229" y="648"/>
                </a:moveTo>
                <a:lnTo>
                  <a:pt x="229" y="645"/>
                </a:lnTo>
                <a:lnTo>
                  <a:pt x="248" y="645"/>
                </a:lnTo>
                <a:lnTo>
                  <a:pt x="248" y="648"/>
                </a:lnTo>
                <a:lnTo>
                  <a:pt x="229" y="648"/>
                </a:lnTo>
                <a:moveTo>
                  <a:pt x="270" y="648"/>
                </a:moveTo>
                <a:lnTo>
                  <a:pt x="270" y="645"/>
                </a:lnTo>
                <a:lnTo>
                  <a:pt x="291" y="645"/>
                </a:lnTo>
                <a:lnTo>
                  <a:pt x="291" y="648"/>
                </a:lnTo>
                <a:lnTo>
                  <a:pt x="270" y="648"/>
                </a:lnTo>
                <a:moveTo>
                  <a:pt x="310" y="648"/>
                </a:moveTo>
                <a:lnTo>
                  <a:pt x="310" y="645"/>
                </a:lnTo>
                <a:lnTo>
                  <a:pt x="331" y="645"/>
                </a:lnTo>
                <a:lnTo>
                  <a:pt x="331" y="648"/>
                </a:lnTo>
                <a:lnTo>
                  <a:pt x="310" y="648"/>
                </a:lnTo>
                <a:moveTo>
                  <a:pt x="107" y="428"/>
                </a:moveTo>
                <a:lnTo>
                  <a:pt x="107" y="426"/>
                </a:lnTo>
                <a:lnTo>
                  <a:pt x="126" y="426"/>
                </a:lnTo>
                <a:lnTo>
                  <a:pt x="126" y="428"/>
                </a:lnTo>
                <a:lnTo>
                  <a:pt x="107" y="428"/>
                </a:lnTo>
                <a:moveTo>
                  <a:pt x="147" y="428"/>
                </a:moveTo>
                <a:lnTo>
                  <a:pt x="147" y="426"/>
                </a:lnTo>
                <a:lnTo>
                  <a:pt x="168" y="426"/>
                </a:lnTo>
                <a:lnTo>
                  <a:pt x="168" y="428"/>
                </a:lnTo>
                <a:lnTo>
                  <a:pt x="147" y="428"/>
                </a:lnTo>
                <a:moveTo>
                  <a:pt x="187" y="428"/>
                </a:moveTo>
                <a:lnTo>
                  <a:pt x="187" y="426"/>
                </a:lnTo>
                <a:lnTo>
                  <a:pt x="208" y="426"/>
                </a:lnTo>
                <a:lnTo>
                  <a:pt x="208" y="428"/>
                </a:lnTo>
                <a:lnTo>
                  <a:pt x="187" y="428"/>
                </a:lnTo>
                <a:moveTo>
                  <a:pt x="229" y="428"/>
                </a:moveTo>
                <a:lnTo>
                  <a:pt x="229" y="426"/>
                </a:lnTo>
                <a:lnTo>
                  <a:pt x="248" y="426"/>
                </a:lnTo>
                <a:lnTo>
                  <a:pt x="248" y="428"/>
                </a:lnTo>
                <a:lnTo>
                  <a:pt x="229" y="428"/>
                </a:lnTo>
                <a:moveTo>
                  <a:pt x="270" y="428"/>
                </a:moveTo>
                <a:lnTo>
                  <a:pt x="270" y="426"/>
                </a:lnTo>
                <a:lnTo>
                  <a:pt x="291" y="426"/>
                </a:lnTo>
                <a:lnTo>
                  <a:pt x="291" y="428"/>
                </a:lnTo>
                <a:lnTo>
                  <a:pt x="270" y="428"/>
                </a:lnTo>
                <a:moveTo>
                  <a:pt x="187" y="211"/>
                </a:moveTo>
                <a:lnTo>
                  <a:pt x="187" y="206"/>
                </a:lnTo>
                <a:lnTo>
                  <a:pt x="208" y="206"/>
                </a:lnTo>
                <a:lnTo>
                  <a:pt x="208" y="211"/>
                </a:lnTo>
                <a:lnTo>
                  <a:pt x="187" y="211"/>
                </a:lnTo>
                <a:moveTo>
                  <a:pt x="229" y="211"/>
                </a:moveTo>
                <a:lnTo>
                  <a:pt x="229" y="206"/>
                </a:lnTo>
                <a:lnTo>
                  <a:pt x="248" y="206"/>
                </a:lnTo>
                <a:lnTo>
                  <a:pt x="248" y="211"/>
                </a:lnTo>
                <a:lnTo>
                  <a:pt x="229" y="211"/>
                </a:lnTo>
                <a:moveTo>
                  <a:pt x="227" y="0"/>
                </a:moveTo>
                <a:lnTo>
                  <a:pt x="154" y="206"/>
                </a:lnTo>
                <a:lnTo>
                  <a:pt x="168" y="206"/>
                </a:lnTo>
                <a:lnTo>
                  <a:pt x="168" y="211"/>
                </a:lnTo>
                <a:lnTo>
                  <a:pt x="154" y="211"/>
                </a:lnTo>
                <a:lnTo>
                  <a:pt x="78" y="426"/>
                </a:lnTo>
                <a:lnTo>
                  <a:pt x="85" y="426"/>
                </a:lnTo>
                <a:lnTo>
                  <a:pt x="85" y="428"/>
                </a:lnTo>
                <a:lnTo>
                  <a:pt x="76" y="428"/>
                </a:lnTo>
                <a:lnTo>
                  <a:pt x="0" y="643"/>
                </a:lnTo>
                <a:lnTo>
                  <a:pt x="0" y="645"/>
                </a:lnTo>
                <a:lnTo>
                  <a:pt x="3" y="645"/>
                </a:lnTo>
                <a:lnTo>
                  <a:pt x="3" y="648"/>
                </a:lnTo>
                <a:lnTo>
                  <a:pt x="147" y="877"/>
                </a:lnTo>
                <a:lnTo>
                  <a:pt x="421" y="877"/>
                </a:lnTo>
                <a:lnTo>
                  <a:pt x="175" y="877"/>
                </a:lnTo>
                <a:lnTo>
                  <a:pt x="371" y="652"/>
                </a:lnTo>
                <a:lnTo>
                  <a:pt x="371" y="648"/>
                </a:lnTo>
                <a:lnTo>
                  <a:pt x="352" y="648"/>
                </a:lnTo>
                <a:lnTo>
                  <a:pt x="352" y="645"/>
                </a:lnTo>
                <a:lnTo>
                  <a:pt x="369" y="645"/>
                </a:lnTo>
                <a:lnTo>
                  <a:pt x="322" y="428"/>
                </a:lnTo>
                <a:lnTo>
                  <a:pt x="310" y="428"/>
                </a:lnTo>
                <a:lnTo>
                  <a:pt x="310" y="426"/>
                </a:lnTo>
                <a:lnTo>
                  <a:pt x="322" y="426"/>
                </a:lnTo>
                <a:lnTo>
                  <a:pt x="274" y="211"/>
                </a:lnTo>
                <a:lnTo>
                  <a:pt x="270" y="211"/>
                </a:lnTo>
                <a:lnTo>
                  <a:pt x="270" y="206"/>
                </a:lnTo>
                <a:lnTo>
                  <a:pt x="274" y="206"/>
                </a:lnTo>
                <a:lnTo>
                  <a:pt x="227" y="0"/>
                </a:lnTo>
              </a:path>
            </a:pathLst>
          </a:custGeom>
          <a:noFill/>
          <a:ln w="9525">
            <a:noFill/>
          </a:ln>
        </p:spPr>
        <p:txBody>
          <a:bodyPr/>
          <a:p>
            <a:endParaRPr lang="zh-CN" altLang="en-US"/>
          </a:p>
        </p:txBody>
      </p:sp>
      <p:sp>
        <p:nvSpPr>
          <p:cNvPr id="27718" name="Freeform 158"/>
          <p:cNvSpPr>
            <a:spLocks noEditPoints="1"/>
          </p:cNvSpPr>
          <p:nvPr/>
        </p:nvSpPr>
        <p:spPr>
          <a:xfrm>
            <a:off x="5156200" y="3530600"/>
            <a:ext cx="908050" cy="184467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475" h="910">
                <a:moveTo>
                  <a:pt x="120" y="681"/>
                </a:moveTo>
                <a:lnTo>
                  <a:pt x="120" y="678"/>
                </a:lnTo>
                <a:lnTo>
                  <a:pt x="139" y="678"/>
                </a:lnTo>
                <a:lnTo>
                  <a:pt x="139" y="681"/>
                </a:lnTo>
                <a:lnTo>
                  <a:pt x="120" y="681"/>
                </a:lnTo>
                <a:moveTo>
                  <a:pt x="161" y="681"/>
                </a:moveTo>
                <a:lnTo>
                  <a:pt x="161" y="678"/>
                </a:lnTo>
                <a:lnTo>
                  <a:pt x="182" y="678"/>
                </a:lnTo>
                <a:lnTo>
                  <a:pt x="182" y="681"/>
                </a:lnTo>
                <a:lnTo>
                  <a:pt x="161" y="681"/>
                </a:lnTo>
                <a:moveTo>
                  <a:pt x="201" y="681"/>
                </a:moveTo>
                <a:lnTo>
                  <a:pt x="201" y="678"/>
                </a:lnTo>
                <a:lnTo>
                  <a:pt x="222" y="678"/>
                </a:lnTo>
                <a:lnTo>
                  <a:pt x="222" y="681"/>
                </a:lnTo>
                <a:lnTo>
                  <a:pt x="201" y="681"/>
                </a:lnTo>
                <a:moveTo>
                  <a:pt x="243" y="681"/>
                </a:moveTo>
                <a:lnTo>
                  <a:pt x="243" y="678"/>
                </a:lnTo>
                <a:lnTo>
                  <a:pt x="262" y="678"/>
                </a:lnTo>
                <a:lnTo>
                  <a:pt x="262" y="681"/>
                </a:lnTo>
                <a:lnTo>
                  <a:pt x="243" y="681"/>
                </a:lnTo>
                <a:moveTo>
                  <a:pt x="283" y="681"/>
                </a:moveTo>
                <a:lnTo>
                  <a:pt x="283" y="678"/>
                </a:lnTo>
                <a:lnTo>
                  <a:pt x="305" y="678"/>
                </a:lnTo>
                <a:lnTo>
                  <a:pt x="305" y="681"/>
                </a:lnTo>
                <a:lnTo>
                  <a:pt x="283" y="681"/>
                </a:lnTo>
                <a:moveTo>
                  <a:pt x="324" y="681"/>
                </a:moveTo>
                <a:lnTo>
                  <a:pt x="324" y="678"/>
                </a:lnTo>
                <a:lnTo>
                  <a:pt x="345" y="678"/>
                </a:lnTo>
                <a:lnTo>
                  <a:pt x="345" y="681"/>
                </a:lnTo>
                <a:lnTo>
                  <a:pt x="324" y="681"/>
                </a:lnTo>
                <a:moveTo>
                  <a:pt x="78" y="461"/>
                </a:moveTo>
                <a:lnTo>
                  <a:pt x="78" y="459"/>
                </a:lnTo>
                <a:lnTo>
                  <a:pt x="99" y="459"/>
                </a:lnTo>
                <a:lnTo>
                  <a:pt x="99" y="461"/>
                </a:lnTo>
                <a:lnTo>
                  <a:pt x="78" y="461"/>
                </a:lnTo>
                <a:moveTo>
                  <a:pt x="120" y="461"/>
                </a:moveTo>
                <a:lnTo>
                  <a:pt x="120" y="459"/>
                </a:lnTo>
                <a:lnTo>
                  <a:pt x="139" y="459"/>
                </a:lnTo>
                <a:lnTo>
                  <a:pt x="139" y="461"/>
                </a:lnTo>
                <a:lnTo>
                  <a:pt x="120" y="461"/>
                </a:lnTo>
                <a:moveTo>
                  <a:pt x="161" y="461"/>
                </a:moveTo>
                <a:lnTo>
                  <a:pt x="161" y="459"/>
                </a:lnTo>
                <a:lnTo>
                  <a:pt x="182" y="459"/>
                </a:lnTo>
                <a:lnTo>
                  <a:pt x="182" y="461"/>
                </a:lnTo>
                <a:lnTo>
                  <a:pt x="161" y="461"/>
                </a:lnTo>
                <a:moveTo>
                  <a:pt x="201" y="461"/>
                </a:moveTo>
                <a:lnTo>
                  <a:pt x="201" y="459"/>
                </a:lnTo>
                <a:lnTo>
                  <a:pt x="222" y="459"/>
                </a:lnTo>
                <a:lnTo>
                  <a:pt x="222" y="461"/>
                </a:lnTo>
                <a:lnTo>
                  <a:pt x="201" y="461"/>
                </a:lnTo>
                <a:moveTo>
                  <a:pt x="243" y="461"/>
                </a:moveTo>
                <a:lnTo>
                  <a:pt x="243" y="459"/>
                </a:lnTo>
                <a:lnTo>
                  <a:pt x="262" y="459"/>
                </a:lnTo>
                <a:lnTo>
                  <a:pt x="262" y="461"/>
                </a:lnTo>
                <a:lnTo>
                  <a:pt x="243" y="461"/>
                </a:lnTo>
                <a:moveTo>
                  <a:pt x="283" y="461"/>
                </a:moveTo>
                <a:lnTo>
                  <a:pt x="283" y="459"/>
                </a:lnTo>
                <a:lnTo>
                  <a:pt x="305" y="459"/>
                </a:lnTo>
                <a:lnTo>
                  <a:pt x="305" y="461"/>
                </a:lnTo>
                <a:lnTo>
                  <a:pt x="283" y="461"/>
                </a:lnTo>
                <a:moveTo>
                  <a:pt x="324" y="461"/>
                </a:moveTo>
                <a:lnTo>
                  <a:pt x="324" y="459"/>
                </a:lnTo>
                <a:lnTo>
                  <a:pt x="345" y="459"/>
                </a:lnTo>
                <a:lnTo>
                  <a:pt x="345" y="461"/>
                </a:lnTo>
                <a:lnTo>
                  <a:pt x="324" y="461"/>
                </a:lnTo>
                <a:moveTo>
                  <a:pt x="366" y="461"/>
                </a:moveTo>
                <a:lnTo>
                  <a:pt x="366" y="459"/>
                </a:lnTo>
                <a:lnTo>
                  <a:pt x="385" y="459"/>
                </a:lnTo>
                <a:lnTo>
                  <a:pt x="385" y="461"/>
                </a:lnTo>
                <a:lnTo>
                  <a:pt x="366" y="461"/>
                </a:lnTo>
                <a:moveTo>
                  <a:pt x="406" y="461"/>
                </a:moveTo>
                <a:lnTo>
                  <a:pt x="406" y="459"/>
                </a:lnTo>
                <a:lnTo>
                  <a:pt x="428" y="459"/>
                </a:lnTo>
                <a:lnTo>
                  <a:pt x="428" y="461"/>
                </a:lnTo>
                <a:lnTo>
                  <a:pt x="406" y="461"/>
                </a:lnTo>
                <a:moveTo>
                  <a:pt x="38" y="244"/>
                </a:moveTo>
                <a:lnTo>
                  <a:pt x="38" y="239"/>
                </a:lnTo>
                <a:lnTo>
                  <a:pt x="59" y="239"/>
                </a:lnTo>
                <a:lnTo>
                  <a:pt x="59" y="244"/>
                </a:lnTo>
                <a:lnTo>
                  <a:pt x="38" y="244"/>
                </a:lnTo>
                <a:moveTo>
                  <a:pt x="78" y="244"/>
                </a:moveTo>
                <a:lnTo>
                  <a:pt x="78" y="239"/>
                </a:lnTo>
                <a:lnTo>
                  <a:pt x="99" y="239"/>
                </a:lnTo>
                <a:lnTo>
                  <a:pt x="99" y="244"/>
                </a:lnTo>
                <a:lnTo>
                  <a:pt x="78" y="244"/>
                </a:lnTo>
                <a:moveTo>
                  <a:pt x="120" y="244"/>
                </a:moveTo>
                <a:lnTo>
                  <a:pt x="120" y="239"/>
                </a:lnTo>
                <a:lnTo>
                  <a:pt x="139" y="239"/>
                </a:lnTo>
                <a:lnTo>
                  <a:pt x="139" y="244"/>
                </a:lnTo>
                <a:lnTo>
                  <a:pt x="120" y="244"/>
                </a:lnTo>
                <a:moveTo>
                  <a:pt x="161" y="244"/>
                </a:moveTo>
                <a:lnTo>
                  <a:pt x="161" y="239"/>
                </a:lnTo>
                <a:lnTo>
                  <a:pt x="182" y="239"/>
                </a:lnTo>
                <a:lnTo>
                  <a:pt x="182" y="244"/>
                </a:lnTo>
                <a:lnTo>
                  <a:pt x="161" y="244"/>
                </a:lnTo>
                <a:moveTo>
                  <a:pt x="201" y="244"/>
                </a:moveTo>
                <a:lnTo>
                  <a:pt x="201" y="239"/>
                </a:lnTo>
                <a:lnTo>
                  <a:pt x="222" y="239"/>
                </a:lnTo>
                <a:lnTo>
                  <a:pt x="222" y="244"/>
                </a:lnTo>
                <a:lnTo>
                  <a:pt x="201" y="244"/>
                </a:lnTo>
                <a:moveTo>
                  <a:pt x="243" y="244"/>
                </a:moveTo>
                <a:lnTo>
                  <a:pt x="243" y="239"/>
                </a:lnTo>
                <a:lnTo>
                  <a:pt x="262" y="239"/>
                </a:lnTo>
                <a:lnTo>
                  <a:pt x="262" y="244"/>
                </a:lnTo>
                <a:lnTo>
                  <a:pt x="243" y="244"/>
                </a:lnTo>
                <a:moveTo>
                  <a:pt x="283" y="244"/>
                </a:moveTo>
                <a:lnTo>
                  <a:pt x="283" y="239"/>
                </a:lnTo>
                <a:lnTo>
                  <a:pt x="305" y="239"/>
                </a:lnTo>
                <a:lnTo>
                  <a:pt x="305" y="244"/>
                </a:lnTo>
                <a:lnTo>
                  <a:pt x="283" y="244"/>
                </a:lnTo>
                <a:moveTo>
                  <a:pt x="324" y="244"/>
                </a:moveTo>
                <a:lnTo>
                  <a:pt x="324" y="239"/>
                </a:lnTo>
                <a:lnTo>
                  <a:pt x="345" y="239"/>
                </a:lnTo>
                <a:lnTo>
                  <a:pt x="345" y="244"/>
                </a:lnTo>
                <a:lnTo>
                  <a:pt x="324" y="244"/>
                </a:lnTo>
                <a:moveTo>
                  <a:pt x="120" y="24"/>
                </a:moveTo>
                <a:lnTo>
                  <a:pt x="120" y="22"/>
                </a:lnTo>
                <a:lnTo>
                  <a:pt x="139" y="22"/>
                </a:lnTo>
                <a:lnTo>
                  <a:pt x="139" y="24"/>
                </a:lnTo>
                <a:lnTo>
                  <a:pt x="120" y="24"/>
                </a:lnTo>
                <a:moveTo>
                  <a:pt x="125" y="0"/>
                </a:moveTo>
                <a:lnTo>
                  <a:pt x="0" y="144"/>
                </a:lnTo>
                <a:lnTo>
                  <a:pt x="163" y="910"/>
                </a:lnTo>
                <a:lnTo>
                  <a:pt x="286" y="910"/>
                </a:lnTo>
                <a:lnTo>
                  <a:pt x="475" y="338"/>
                </a:lnTo>
                <a:lnTo>
                  <a:pt x="378" y="244"/>
                </a:lnTo>
                <a:lnTo>
                  <a:pt x="366" y="244"/>
                </a:lnTo>
                <a:lnTo>
                  <a:pt x="366" y="239"/>
                </a:lnTo>
                <a:lnTo>
                  <a:pt x="373" y="239"/>
                </a:lnTo>
                <a:lnTo>
                  <a:pt x="125" y="0"/>
                </a:lnTo>
              </a:path>
            </a:pathLst>
          </a:custGeom>
          <a:noFill/>
          <a:ln w="9525">
            <a:noFill/>
          </a:ln>
        </p:spPr>
        <p:txBody>
          <a:bodyPr/>
          <a:p>
            <a:endParaRPr lang="zh-CN" altLang="en-US"/>
          </a:p>
        </p:txBody>
      </p:sp>
      <p:sp>
        <p:nvSpPr>
          <p:cNvPr id="27719" name="Freeform 168"/>
          <p:cNvSpPr>
            <a:spLocks noEditPoints="1"/>
          </p:cNvSpPr>
          <p:nvPr/>
        </p:nvSpPr>
        <p:spPr>
          <a:xfrm>
            <a:off x="5702300" y="4214813"/>
            <a:ext cx="1192213" cy="116046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0"/>
              </a:cxn>
            </a:cxnLst>
            <a:pathLst>
              <a:path w="623" h="572">
                <a:moveTo>
                  <a:pt x="80" y="343"/>
                </a:moveTo>
                <a:lnTo>
                  <a:pt x="80" y="340"/>
                </a:lnTo>
                <a:lnTo>
                  <a:pt x="99" y="340"/>
                </a:lnTo>
                <a:lnTo>
                  <a:pt x="99" y="343"/>
                </a:lnTo>
                <a:lnTo>
                  <a:pt x="80" y="343"/>
                </a:lnTo>
                <a:moveTo>
                  <a:pt x="120" y="343"/>
                </a:moveTo>
                <a:lnTo>
                  <a:pt x="120" y="340"/>
                </a:lnTo>
                <a:lnTo>
                  <a:pt x="142" y="340"/>
                </a:lnTo>
                <a:lnTo>
                  <a:pt x="142" y="343"/>
                </a:lnTo>
                <a:lnTo>
                  <a:pt x="120" y="343"/>
                </a:lnTo>
                <a:moveTo>
                  <a:pt x="160" y="343"/>
                </a:moveTo>
                <a:lnTo>
                  <a:pt x="160" y="340"/>
                </a:lnTo>
                <a:lnTo>
                  <a:pt x="182" y="340"/>
                </a:lnTo>
                <a:lnTo>
                  <a:pt x="182" y="343"/>
                </a:lnTo>
                <a:lnTo>
                  <a:pt x="160" y="343"/>
                </a:lnTo>
                <a:moveTo>
                  <a:pt x="203" y="343"/>
                </a:moveTo>
                <a:lnTo>
                  <a:pt x="203" y="340"/>
                </a:lnTo>
                <a:lnTo>
                  <a:pt x="222" y="340"/>
                </a:lnTo>
                <a:lnTo>
                  <a:pt x="222" y="343"/>
                </a:lnTo>
                <a:lnTo>
                  <a:pt x="203" y="343"/>
                </a:lnTo>
                <a:moveTo>
                  <a:pt x="243" y="343"/>
                </a:moveTo>
                <a:lnTo>
                  <a:pt x="243" y="340"/>
                </a:lnTo>
                <a:lnTo>
                  <a:pt x="264" y="340"/>
                </a:lnTo>
                <a:lnTo>
                  <a:pt x="264" y="343"/>
                </a:lnTo>
                <a:lnTo>
                  <a:pt x="243" y="343"/>
                </a:lnTo>
                <a:moveTo>
                  <a:pt x="283" y="343"/>
                </a:moveTo>
                <a:lnTo>
                  <a:pt x="283" y="340"/>
                </a:lnTo>
                <a:lnTo>
                  <a:pt x="305" y="340"/>
                </a:lnTo>
                <a:lnTo>
                  <a:pt x="305" y="343"/>
                </a:lnTo>
                <a:lnTo>
                  <a:pt x="283" y="343"/>
                </a:lnTo>
                <a:moveTo>
                  <a:pt x="326" y="343"/>
                </a:moveTo>
                <a:lnTo>
                  <a:pt x="326" y="340"/>
                </a:lnTo>
                <a:lnTo>
                  <a:pt x="345" y="340"/>
                </a:lnTo>
                <a:lnTo>
                  <a:pt x="345" y="343"/>
                </a:lnTo>
                <a:lnTo>
                  <a:pt x="326" y="343"/>
                </a:lnTo>
                <a:moveTo>
                  <a:pt x="366" y="343"/>
                </a:moveTo>
                <a:lnTo>
                  <a:pt x="366" y="340"/>
                </a:lnTo>
                <a:lnTo>
                  <a:pt x="387" y="340"/>
                </a:lnTo>
                <a:lnTo>
                  <a:pt x="387" y="343"/>
                </a:lnTo>
                <a:lnTo>
                  <a:pt x="366" y="343"/>
                </a:lnTo>
                <a:moveTo>
                  <a:pt x="406" y="343"/>
                </a:moveTo>
                <a:lnTo>
                  <a:pt x="406" y="340"/>
                </a:lnTo>
                <a:lnTo>
                  <a:pt x="427" y="340"/>
                </a:lnTo>
                <a:lnTo>
                  <a:pt x="427" y="343"/>
                </a:lnTo>
                <a:lnTo>
                  <a:pt x="406" y="343"/>
                </a:lnTo>
                <a:moveTo>
                  <a:pt x="449" y="343"/>
                </a:moveTo>
                <a:lnTo>
                  <a:pt x="449" y="340"/>
                </a:lnTo>
                <a:lnTo>
                  <a:pt x="468" y="340"/>
                </a:lnTo>
                <a:lnTo>
                  <a:pt x="468" y="343"/>
                </a:lnTo>
                <a:lnTo>
                  <a:pt x="449" y="343"/>
                </a:lnTo>
                <a:moveTo>
                  <a:pt x="489" y="343"/>
                </a:moveTo>
                <a:lnTo>
                  <a:pt x="489" y="340"/>
                </a:lnTo>
                <a:lnTo>
                  <a:pt x="510" y="340"/>
                </a:lnTo>
                <a:lnTo>
                  <a:pt x="510" y="343"/>
                </a:lnTo>
                <a:lnTo>
                  <a:pt x="489" y="343"/>
                </a:lnTo>
                <a:moveTo>
                  <a:pt x="160" y="123"/>
                </a:moveTo>
                <a:lnTo>
                  <a:pt x="160" y="121"/>
                </a:lnTo>
                <a:lnTo>
                  <a:pt x="182" y="121"/>
                </a:lnTo>
                <a:lnTo>
                  <a:pt x="182" y="123"/>
                </a:lnTo>
                <a:lnTo>
                  <a:pt x="160" y="123"/>
                </a:lnTo>
                <a:moveTo>
                  <a:pt x="203" y="123"/>
                </a:moveTo>
                <a:lnTo>
                  <a:pt x="203" y="121"/>
                </a:lnTo>
                <a:lnTo>
                  <a:pt x="222" y="121"/>
                </a:lnTo>
                <a:lnTo>
                  <a:pt x="222" y="123"/>
                </a:lnTo>
                <a:lnTo>
                  <a:pt x="203" y="123"/>
                </a:lnTo>
                <a:moveTo>
                  <a:pt x="243" y="123"/>
                </a:moveTo>
                <a:lnTo>
                  <a:pt x="243" y="121"/>
                </a:lnTo>
                <a:lnTo>
                  <a:pt x="264" y="121"/>
                </a:lnTo>
                <a:lnTo>
                  <a:pt x="264" y="123"/>
                </a:lnTo>
                <a:lnTo>
                  <a:pt x="243" y="123"/>
                </a:lnTo>
                <a:moveTo>
                  <a:pt x="283" y="123"/>
                </a:moveTo>
                <a:lnTo>
                  <a:pt x="283" y="121"/>
                </a:lnTo>
                <a:lnTo>
                  <a:pt x="305" y="121"/>
                </a:lnTo>
                <a:lnTo>
                  <a:pt x="305" y="123"/>
                </a:lnTo>
                <a:lnTo>
                  <a:pt x="283" y="123"/>
                </a:lnTo>
                <a:moveTo>
                  <a:pt x="189" y="0"/>
                </a:moveTo>
                <a:lnTo>
                  <a:pt x="0" y="572"/>
                </a:lnTo>
                <a:lnTo>
                  <a:pt x="515" y="572"/>
                </a:lnTo>
                <a:lnTo>
                  <a:pt x="623" y="416"/>
                </a:lnTo>
                <a:lnTo>
                  <a:pt x="548" y="343"/>
                </a:lnTo>
                <a:lnTo>
                  <a:pt x="529" y="343"/>
                </a:lnTo>
                <a:lnTo>
                  <a:pt x="529" y="340"/>
                </a:lnTo>
                <a:lnTo>
                  <a:pt x="543" y="340"/>
                </a:lnTo>
                <a:lnTo>
                  <a:pt x="189" y="0"/>
                </a:lnTo>
              </a:path>
            </a:pathLst>
          </a:custGeom>
          <a:noFill/>
          <a:ln w="9525">
            <a:noFill/>
          </a:ln>
        </p:spPr>
        <p:txBody>
          <a:bodyPr/>
          <a:p>
            <a:endParaRPr lang="zh-CN" altLang="en-US"/>
          </a:p>
        </p:txBody>
      </p:sp>
      <p:sp>
        <p:nvSpPr>
          <p:cNvPr id="27720" name="Freeform 175"/>
          <p:cNvSpPr/>
          <p:nvPr/>
        </p:nvSpPr>
        <p:spPr>
          <a:xfrm>
            <a:off x="7188200" y="5364163"/>
            <a:ext cx="17463" cy="11112"/>
          </a:xfrm>
          <a:custGeom>
            <a:avLst/>
            <a:gdLst/>
            <a:ahLst/>
            <a:cxnLst>
              <a:cxn ang="0">
                <a:pos x="2147483647" y="0"/>
              </a:cxn>
              <a:cxn ang="0">
                <a:pos x="0" y="2147483647"/>
              </a:cxn>
              <a:cxn ang="0">
                <a:pos x="2147483647" y="2147483647"/>
              </a:cxn>
              <a:cxn ang="0">
                <a:pos x="2147483647" y="0"/>
              </a:cxn>
            </a:cxnLst>
            <a:pathLst>
              <a:path w="9" h="5">
                <a:moveTo>
                  <a:pt x="2" y="0"/>
                </a:moveTo>
                <a:lnTo>
                  <a:pt x="0" y="5"/>
                </a:lnTo>
                <a:lnTo>
                  <a:pt x="9" y="5"/>
                </a:lnTo>
                <a:lnTo>
                  <a:pt x="2" y="0"/>
                </a:lnTo>
                <a:close/>
              </a:path>
            </a:pathLst>
          </a:custGeom>
          <a:solidFill>
            <a:srgbClr val="E1544D"/>
          </a:solidFill>
          <a:ln w="9525">
            <a:noFill/>
          </a:ln>
        </p:spPr>
        <p:txBody>
          <a:bodyPr/>
          <a:p>
            <a:endParaRPr lang="zh-CN" altLang="en-US"/>
          </a:p>
        </p:txBody>
      </p:sp>
      <p:sp>
        <p:nvSpPr>
          <p:cNvPr id="27721" name="Freeform 176"/>
          <p:cNvSpPr/>
          <p:nvPr/>
        </p:nvSpPr>
        <p:spPr>
          <a:xfrm>
            <a:off x="7188200" y="5364163"/>
            <a:ext cx="17463" cy="11112"/>
          </a:xfrm>
          <a:custGeom>
            <a:avLst/>
            <a:gdLst/>
            <a:ahLst/>
            <a:cxnLst>
              <a:cxn ang="0">
                <a:pos x="2147483647" y="0"/>
              </a:cxn>
              <a:cxn ang="0">
                <a:pos x="0" y="2147483647"/>
              </a:cxn>
              <a:cxn ang="0">
                <a:pos x="2147483647" y="2147483647"/>
              </a:cxn>
              <a:cxn ang="0">
                <a:pos x="2147483647" y="0"/>
              </a:cxn>
            </a:cxnLst>
            <a:pathLst>
              <a:path w="9" h="5">
                <a:moveTo>
                  <a:pt x="2" y="0"/>
                </a:moveTo>
                <a:lnTo>
                  <a:pt x="0" y="5"/>
                </a:lnTo>
                <a:lnTo>
                  <a:pt x="9" y="5"/>
                </a:lnTo>
                <a:lnTo>
                  <a:pt x="2" y="0"/>
                </a:lnTo>
              </a:path>
            </a:pathLst>
          </a:custGeom>
          <a:noFill/>
          <a:ln w="9525">
            <a:noFill/>
          </a:ln>
        </p:spPr>
        <p:txBody>
          <a:bodyPr/>
          <a:p>
            <a:endParaRPr lang="zh-CN" altLang="en-US"/>
          </a:p>
        </p:txBody>
      </p:sp>
      <p:sp>
        <p:nvSpPr>
          <p:cNvPr id="27722" name="Freeform 178"/>
          <p:cNvSpPr>
            <a:spLocks noEditPoints="1"/>
          </p:cNvSpPr>
          <p:nvPr/>
        </p:nvSpPr>
        <p:spPr>
          <a:xfrm>
            <a:off x="4248150" y="3822700"/>
            <a:ext cx="1219200" cy="155257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638" h="766">
                <a:moveTo>
                  <a:pt x="21" y="537"/>
                </a:moveTo>
                <a:lnTo>
                  <a:pt x="21" y="534"/>
                </a:lnTo>
                <a:lnTo>
                  <a:pt x="43" y="534"/>
                </a:lnTo>
                <a:lnTo>
                  <a:pt x="43" y="537"/>
                </a:lnTo>
                <a:lnTo>
                  <a:pt x="21" y="537"/>
                </a:lnTo>
                <a:moveTo>
                  <a:pt x="62" y="537"/>
                </a:moveTo>
                <a:lnTo>
                  <a:pt x="62" y="534"/>
                </a:lnTo>
                <a:lnTo>
                  <a:pt x="83" y="534"/>
                </a:lnTo>
                <a:lnTo>
                  <a:pt x="83" y="537"/>
                </a:lnTo>
                <a:lnTo>
                  <a:pt x="62" y="537"/>
                </a:lnTo>
                <a:moveTo>
                  <a:pt x="104" y="537"/>
                </a:moveTo>
                <a:lnTo>
                  <a:pt x="104" y="534"/>
                </a:lnTo>
                <a:lnTo>
                  <a:pt x="123" y="534"/>
                </a:lnTo>
                <a:lnTo>
                  <a:pt x="123" y="537"/>
                </a:lnTo>
                <a:lnTo>
                  <a:pt x="104" y="537"/>
                </a:lnTo>
                <a:moveTo>
                  <a:pt x="144" y="537"/>
                </a:moveTo>
                <a:lnTo>
                  <a:pt x="144" y="534"/>
                </a:lnTo>
                <a:lnTo>
                  <a:pt x="166" y="534"/>
                </a:lnTo>
                <a:lnTo>
                  <a:pt x="166" y="537"/>
                </a:lnTo>
                <a:lnTo>
                  <a:pt x="144" y="537"/>
                </a:lnTo>
                <a:moveTo>
                  <a:pt x="184" y="537"/>
                </a:moveTo>
                <a:lnTo>
                  <a:pt x="184" y="534"/>
                </a:lnTo>
                <a:lnTo>
                  <a:pt x="206" y="534"/>
                </a:lnTo>
                <a:lnTo>
                  <a:pt x="206" y="537"/>
                </a:lnTo>
                <a:lnTo>
                  <a:pt x="184" y="537"/>
                </a:lnTo>
                <a:moveTo>
                  <a:pt x="227" y="537"/>
                </a:moveTo>
                <a:lnTo>
                  <a:pt x="227" y="534"/>
                </a:lnTo>
                <a:lnTo>
                  <a:pt x="246" y="534"/>
                </a:lnTo>
                <a:lnTo>
                  <a:pt x="246" y="537"/>
                </a:lnTo>
                <a:lnTo>
                  <a:pt x="227" y="537"/>
                </a:lnTo>
                <a:moveTo>
                  <a:pt x="267" y="537"/>
                </a:moveTo>
                <a:lnTo>
                  <a:pt x="267" y="534"/>
                </a:lnTo>
                <a:lnTo>
                  <a:pt x="288" y="534"/>
                </a:lnTo>
                <a:lnTo>
                  <a:pt x="288" y="537"/>
                </a:lnTo>
                <a:lnTo>
                  <a:pt x="267" y="537"/>
                </a:lnTo>
                <a:moveTo>
                  <a:pt x="307" y="537"/>
                </a:moveTo>
                <a:lnTo>
                  <a:pt x="307" y="534"/>
                </a:lnTo>
                <a:lnTo>
                  <a:pt x="329" y="534"/>
                </a:lnTo>
                <a:lnTo>
                  <a:pt x="329" y="537"/>
                </a:lnTo>
                <a:lnTo>
                  <a:pt x="307" y="537"/>
                </a:lnTo>
                <a:moveTo>
                  <a:pt x="350" y="537"/>
                </a:moveTo>
                <a:lnTo>
                  <a:pt x="350" y="534"/>
                </a:lnTo>
                <a:lnTo>
                  <a:pt x="369" y="534"/>
                </a:lnTo>
                <a:lnTo>
                  <a:pt x="369" y="537"/>
                </a:lnTo>
                <a:lnTo>
                  <a:pt x="350" y="537"/>
                </a:lnTo>
                <a:moveTo>
                  <a:pt x="390" y="537"/>
                </a:moveTo>
                <a:lnTo>
                  <a:pt x="390" y="534"/>
                </a:lnTo>
                <a:lnTo>
                  <a:pt x="411" y="534"/>
                </a:lnTo>
                <a:lnTo>
                  <a:pt x="411" y="537"/>
                </a:lnTo>
                <a:lnTo>
                  <a:pt x="390" y="537"/>
                </a:lnTo>
                <a:moveTo>
                  <a:pt x="430" y="537"/>
                </a:moveTo>
                <a:lnTo>
                  <a:pt x="430" y="534"/>
                </a:lnTo>
                <a:lnTo>
                  <a:pt x="451" y="534"/>
                </a:lnTo>
                <a:lnTo>
                  <a:pt x="451" y="537"/>
                </a:lnTo>
                <a:lnTo>
                  <a:pt x="430" y="537"/>
                </a:lnTo>
                <a:moveTo>
                  <a:pt x="473" y="537"/>
                </a:moveTo>
                <a:lnTo>
                  <a:pt x="473" y="534"/>
                </a:lnTo>
                <a:lnTo>
                  <a:pt x="492" y="534"/>
                </a:lnTo>
                <a:lnTo>
                  <a:pt x="492" y="537"/>
                </a:lnTo>
                <a:lnTo>
                  <a:pt x="473" y="537"/>
                </a:lnTo>
                <a:moveTo>
                  <a:pt x="513" y="537"/>
                </a:moveTo>
                <a:lnTo>
                  <a:pt x="513" y="534"/>
                </a:lnTo>
                <a:lnTo>
                  <a:pt x="534" y="534"/>
                </a:lnTo>
                <a:lnTo>
                  <a:pt x="534" y="537"/>
                </a:lnTo>
                <a:lnTo>
                  <a:pt x="513" y="537"/>
                </a:lnTo>
                <a:moveTo>
                  <a:pt x="553" y="537"/>
                </a:moveTo>
                <a:lnTo>
                  <a:pt x="553" y="534"/>
                </a:lnTo>
                <a:lnTo>
                  <a:pt x="574" y="534"/>
                </a:lnTo>
                <a:lnTo>
                  <a:pt x="574" y="537"/>
                </a:lnTo>
                <a:lnTo>
                  <a:pt x="553" y="537"/>
                </a:lnTo>
                <a:moveTo>
                  <a:pt x="227" y="317"/>
                </a:moveTo>
                <a:lnTo>
                  <a:pt x="227" y="315"/>
                </a:lnTo>
                <a:lnTo>
                  <a:pt x="246" y="315"/>
                </a:lnTo>
                <a:lnTo>
                  <a:pt x="246" y="317"/>
                </a:lnTo>
                <a:lnTo>
                  <a:pt x="227" y="317"/>
                </a:lnTo>
                <a:moveTo>
                  <a:pt x="267" y="317"/>
                </a:moveTo>
                <a:lnTo>
                  <a:pt x="267" y="315"/>
                </a:lnTo>
                <a:lnTo>
                  <a:pt x="288" y="315"/>
                </a:lnTo>
                <a:lnTo>
                  <a:pt x="288" y="317"/>
                </a:lnTo>
                <a:lnTo>
                  <a:pt x="267" y="317"/>
                </a:lnTo>
                <a:moveTo>
                  <a:pt x="307" y="317"/>
                </a:moveTo>
                <a:lnTo>
                  <a:pt x="307" y="315"/>
                </a:lnTo>
                <a:lnTo>
                  <a:pt x="329" y="315"/>
                </a:lnTo>
                <a:lnTo>
                  <a:pt x="329" y="317"/>
                </a:lnTo>
                <a:lnTo>
                  <a:pt x="307" y="317"/>
                </a:lnTo>
                <a:moveTo>
                  <a:pt x="350" y="317"/>
                </a:moveTo>
                <a:lnTo>
                  <a:pt x="350" y="315"/>
                </a:lnTo>
                <a:lnTo>
                  <a:pt x="369" y="315"/>
                </a:lnTo>
                <a:lnTo>
                  <a:pt x="369" y="317"/>
                </a:lnTo>
                <a:lnTo>
                  <a:pt x="350" y="317"/>
                </a:lnTo>
                <a:moveTo>
                  <a:pt x="390" y="317"/>
                </a:moveTo>
                <a:lnTo>
                  <a:pt x="390" y="315"/>
                </a:lnTo>
                <a:lnTo>
                  <a:pt x="411" y="315"/>
                </a:lnTo>
                <a:lnTo>
                  <a:pt x="411" y="317"/>
                </a:lnTo>
                <a:lnTo>
                  <a:pt x="390" y="317"/>
                </a:lnTo>
                <a:moveTo>
                  <a:pt x="430" y="317"/>
                </a:moveTo>
                <a:lnTo>
                  <a:pt x="430" y="315"/>
                </a:lnTo>
                <a:lnTo>
                  <a:pt x="451" y="315"/>
                </a:lnTo>
                <a:lnTo>
                  <a:pt x="451" y="317"/>
                </a:lnTo>
                <a:lnTo>
                  <a:pt x="430" y="317"/>
                </a:lnTo>
                <a:moveTo>
                  <a:pt x="473" y="317"/>
                </a:moveTo>
                <a:lnTo>
                  <a:pt x="473" y="315"/>
                </a:lnTo>
                <a:lnTo>
                  <a:pt x="492" y="315"/>
                </a:lnTo>
                <a:lnTo>
                  <a:pt x="492" y="317"/>
                </a:lnTo>
                <a:lnTo>
                  <a:pt x="473" y="317"/>
                </a:lnTo>
                <a:moveTo>
                  <a:pt x="513" y="317"/>
                </a:moveTo>
                <a:lnTo>
                  <a:pt x="513" y="315"/>
                </a:lnTo>
                <a:lnTo>
                  <a:pt x="534" y="315"/>
                </a:lnTo>
                <a:lnTo>
                  <a:pt x="534" y="317"/>
                </a:lnTo>
                <a:lnTo>
                  <a:pt x="513" y="317"/>
                </a:lnTo>
                <a:moveTo>
                  <a:pt x="430" y="100"/>
                </a:moveTo>
                <a:lnTo>
                  <a:pt x="430" y="95"/>
                </a:lnTo>
                <a:lnTo>
                  <a:pt x="451" y="95"/>
                </a:lnTo>
                <a:lnTo>
                  <a:pt x="451" y="100"/>
                </a:lnTo>
                <a:lnTo>
                  <a:pt x="430" y="100"/>
                </a:lnTo>
                <a:moveTo>
                  <a:pt x="473" y="100"/>
                </a:moveTo>
                <a:lnTo>
                  <a:pt x="473" y="95"/>
                </a:lnTo>
                <a:lnTo>
                  <a:pt x="492" y="95"/>
                </a:lnTo>
                <a:lnTo>
                  <a:pt x="492" y="100"/>
                </a:lnTo>
                <a:lnTo>
                  <a:pt x="473" y="100"/>
                </a:lnTo>
                <a:moveTo>
                  <a:pt x="475" y="0"/>
                </a:moveTo>
                <a:lnTo>
                  <a:pt x="392" y="95"/>
                </a:lnTo>
                <a:lnTo>
                  <a:pt x="411" y="95"/>
                </a:lnTo>
                <a:lnTo>
                  <a:pt x="411" y="100"/>
                </a:lnTo>
                <a:lnTo>
                  <a:pt x="390" y="100"/>
                </a:lnTo>
                <a:lnTo>
                  <a:pt x="390" y="97"/>
                </a:lnTo>
                <a:lnTo>
                  <a:pt x="199" y="315"/>
                </a:lnTo>
                <a:lnTo>
                  <a:pt x="206" y="315"/>
                </a:lnTo>
                <a:lnTo>
                  <a:pt x="206" y="317"/>
                </a:lnTo>
                <a:lnTo>
                  <a:pt x="196" y="317"/>
                </a:lnTo>
                <a:lnTo>
                  <a:pt x="0" y="541"/>
                </a:lnTo>
                <a:lnTo>
                  <a:pt x="50" y="766"/>
                </a:lnTo>
                <a:lnTo>
                  <a:pt x="638" y="766"/>
                </a:lnTo>
                <a:lnTo>
                  <a:pt x="475" y="0"/>
                </a:lnTo>
              </a:path>
            </a:pathLst>
          </a:custGeom>
          <a:noFill/>
          <a:ln w="9525">
            <a:noFill/>
          </a:ln>
        </p:spPr>
        <p:txBody>
          <a:bodyPr/>
          <a:p>
            <a:endParaRPr lang="zh-CN" altLang="en-US"/>
          </a:p>
        </p:txBody>
      </p:sp>
      <p:sp>
        <p:nvSpPr>
          <p:cNvPr id="27723" name="Freeform 198"/>
          <p:cNvSpPr>
            <a:spLocks noEditPoints="1"/>
          </p:cNvSpPr>
          <p:nvPr/>
        </p:nvSpPr>
        <p:spPr>
          <a:xfrm>
            <a:off x="2747963" y="3835400"/>
            <a:ext cx="790575" cy="1189038"/>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pathLst>
              <a:path w="413" h="586">
                <a:moveTo>
                  <a:pt x="354" y="530"/>
                </a:moveTo>
                <a:lnTo>
                  <a:pt x="354" y="527"/>
                </a:lnTo>
                <a:lnTo>
                  <a:pt x="376" y="527"/>
                </a:lnTo>
                <a:lnTo>
                  <a:pt x="376" y="530"/>
                </a:lnTo>
                <a:lnTo>
                  <a:pt x="354" y="530"/>
                </a:lnTo>
                <a:moveTo>
                  <a:pt x="151" y="310"/>
                </a:moveTo>
                <a:lnTo>
                  <a:pt x="151" y="308"/>
                </a:lnTo>
                <a:lnTo>
                  <a:pt x="172" y="308"/>
                </a:lnTo>
                <a:lnTo>
                  <a:pt x="172" y="310"/>
                </a:lnTo>
                <a:lnTo>
                  <a:pt x="151" y="310"/>
                </a:lnTo>
                <a:moveTo>
                  <a:pt x="191" y="310"/>
                </a:moveTo>
                <a:lnTo>
                  <a:pt x="191" y="308"/>
                </a:lnTo>
                <a:lnTo>
                  <a:pt x="213" y="308"/>
                </a:lnTo>
                <a:lnTo>
                  <a:pt x="213" y="310"/>
                </a:lnTo>
                <a:lnTo>
                  <a:pt x="191" y="310"/>
                </a:lnTo>
                <a:moveTo>
                  <a:pt x="234" y="310"/>
                </a:moveTo>
                <a:lnTo>
                  <a:pt x="234" y="308"/>
                </a:lnTo>
                <a:lnTo>
                  <a:pt x="253" y="308"/>
                </a:lnTo>
                <a:lnTo>
                  <a:pt x="253" y="310"/>
                </a:lnTo>
                <a:lnTo>
                  <a:pt x="234" y="310"/>
                </a:lnTo>
                <a:moveTo>
                  <a:pt x="68" y="93"/>
                </a:moveTo>
                <a:lnTo>
                  <a:pt x="68" y="88"/>
                </a:lnTo>
                <a:lnTo>
                  <a:pt x="90" y="88"/>
                </a:lnTo>
                <a:lnTo>
                  <a:pt x="90" y="93"/>
                </a:lnTo>
                <a:lnTo>
                  <a:pt x="68" y="93"/>
                </a:lnTo>
                <a:moveTo>
                  <a:pt x="111" y="93"/>
                </a:moveTo>
                <a:lnTo>
                  <a:pt x="111" y="88"/>
                </a:lnTo>
                <a:lnTo>
                  <a:pt x="130" y="88"/>
                </a:lnTo>
                <a:lnTo>
                  <a:pt x="130" y="93"/>
                </a:lnTo>
                <a:lnTo>
                  <a:pt x="111" y="93"/>
                </a:lnTo>
                <a:moveTo>
                  <a:pt x="83" y="0"/>
                </a:moveTo>
                <a:lnTo>
                  <a:pt x="45" y="88"/>
                </a:lnTo>
                <a:lnTo>
                  <a:pt x="50" y="88"/>
                </a:lnTo>
                <a:lnTo>
                  <a:pt x="50" y="93"/>
                </a:lnTo>
                <a:lnTo>
                  <a:pt x="42" y="93"/>
                </a:lnTo>
                <a:lnTo>
                  <a:pt x="0" y="187"/>
                </a:lnTo>
                <a:lnTo>
                  <a:pt x="118" y="308"/>
                </a:lnTo>
                <a:lnTo>
                  <a:pt x="130" y="308"/>
                </a:lnTo>
                <a:lnTo>
                  <a:pt x="130" y="310"/>
                </a:lnTo>
                <a:lnTo>
                  <a:pt x="123" y="310"/>
                </a:lnTo>
                <a:lnTo>
                  <a:pt x="333" y="527"/>
                </a:lnTo>
                <a:lnTo>
                  <a:pt x="335" y="527"/>
                </a:lnTo>
                <a:lnTo>
                  <a:pt x="335" y="530"/>
                </a:lnTo>
                <a:lnTo>
                  <a:pt x="392" y="586"/>
                </a:lnTo>
                <a:lnTo>
                  <a:pt x="411" y="530"/>
                </a:lnTo>
                <a:lnTo>
                  <a:pt x="397" y="530"/>
                </a:lnTo>
                <a:lnTo>
                  <a:pt x="397" y="527"/>
                </a:lnTo>
                <a:lnTo>
                  <a:pt x="413" y="527"/>
                </a:lnTo>
                <a:lnTo>
                  <a:pt x="413" y="525"/>
                </a:lnTo>
                <a:lnTo>
                  <a:pt x="279" y="310"/>
                </a:lnTo>
                <a:lnTo>
                  <a:pt x="274" y="310"/>
                </a:lnTo>
                <a:lnTo>
                  <a:pt x="274" y="308"/>
                </a:lnTo>
                <a:lnTo>
                  <a:pt x="276" y="308"/>
                </a:lnTo>
                <a:lnTo>
                  <a:pt x="83" y="0"/>
                </a:lnTo>
              </a:path>
            </a:pathLst>
          </a:custGeom>
          <a:noFill/>
          <a:ln w="9525">
            <a:noFill/>
          </a:ln>
        </p:spPr>
        <p:txBody>
          <a:bodyPr/>
          <a:p>
            <a:endParaRPr lang="zh-CN" altLang="en-US"/>
          </a:p>
        </p:txBody>
      </p:sp>
      <p:sp>
        <p:nvSpPr>
          <p:cNvPr id="27724" name="Freeform 219"/>
          <p:cNvSpPr/>
          <p:nvPr/>
        </p:nvSpPr>
        <p:spPr>
          <a:xfrm>
            <a:off x="3651250" y="1754188"/>
            <a:ext cx="665163" cy="309562"/>
          </a:xfrm>
          <a:custGeom>
            <a:avLst/>
            <a:gdLst/>
            <a:ahLst/>
            <a:cxnLst>
              <a:cxn ang="0">
                <a:pos x="2147483647" y="0"/>
              </a:cxn>
              <a:cxn ang="0">
                <a:pos x="0" y="0"/>
              </a:cxn>
              <a:cxn ang="0">
                <a:pos x="0" y="2147483647"/>
              </a:cxn>
              <a:cxn ang="0">
                <a:pos x="0" y="2147483647"/>
              </a:cxn>
              <a:cxn ang="0">
                <a:pos x="0" y="2147483647"/>
              </a:cxn>
              <a:cxn ang="0">
                <a:pos x="2147483647" y="2147483647"/>
              </a:cxn>
              <a:cxn ang="0">
                <a:pos x="2147483647" y="2147483647"/>
              </a:cxn>
              <a:cxn ang="0">
                <a:pos x="2147483647" y="0"/>
              </a:cxn>
            </a:cxnLst>
            <a:pathLst>
              <a:path w="348" h="153">
                <a:moveTo>
                  <a:pt x="348" y="0"/>
                </a:moveTo>
                <a:lnTo>
                  <a:pt x="0" y="0"/>
                </a:lnTo>
                <a:lnTo>
                  <a:pt x="0" y="68"/>
                </a:lnTo>
                <a:lnTo>
                  <a:pt x="0" y="85"/>
                </a:lnTo>
                <a:lnTo>
                  <a:pt x="0" y="153"/>
                </a:lnTo>
                <a:lnTo>
                  <a:pt x="36" y="85"/>
                </a:lnTo>
                <a:lnTo>
                  <a:pt x="348" y="85"/>
                </a:lnTo>
                <a:lnTo>
                  <a:pt x="348" y="0"/>
                </a:lnTo>
                <a:close/>
              </a:path>
            </a:pathLst>
          </a:custGeom>
          <a:solidFill>
            <a:srgbClr val="EBAC07"/>
          </a:solidFill>
          <a:ln w="9525">
            <a:noFill/>
          </a:ln>
        </p:spPr>
        <p:txBody>
          <a:bodyPr/>
          <a:p>
            <a:endParaRPr lang="zh-CN" altLang="en-US"/>
          </a:p>
        </p:txBody>
      </p:sp>
      <p:sp>
        <p:nvSpPr>
          <p:cNvPr id="27725" name="Freeform 220"/>
          <p:cNvSpPr/>
          <p:nvPr/>
        </p:nvSpPr>
        <p:spPr>
          <a:xfrm>
            <a:off x="4686300" y="1176338"/>
            <a:ext cx="665163" cy="309562"/>
          </a:xfrm>
          <a:custGeom>
            <a:avLst/>
            <a:gdLst/>
            <a:ahLst/>
            <a:cxnLst>
              <a:cxn ang="0">
                <a:pos x="2147483647" y="0"/>
              </a:cxn>
              <a:cxn ang="0">
                <a:pos x="0" y="0"/>
              </a:cxn>
              <a:cxn ang="0">
                <a:pos x="0" y="2147483647"/>
              </a:cxn>
              <a:cxn ang="0">
                <a:pos x="0" y="2147483647"/>
              </a:cxn>
              <a:cxn ang="0">
                <a:pos x="0" y="2147483647"/>
              </a:cxn>
              <a:cxn ang="0">
                <a:pos x="2147483647" y="2147483647"/>
              </a:cxn>
              <a:cxn ang="0">
                <a:pos x="2147483647" y="2147483647"/>
              </a:cxn>
              <a:cxn ang="0">
                <a:pos x="2147483647" y="0"/>
              </a:cxn>
            </a:cxnLst>
            <a:pathLst>
              <a:path w="348" h="153">
                <a:moveTo>
                  <a:pt x="348" y="0"/>
                </a:moveTo>
                <a:lnTo>
                  <a:pt x="0" y="0"/>
                </a:lnTo>
                <a:lnTo>
                  <a:pt x="0" y="68"/>
                </a:lnTo>
                <a:lnTo>
                  <a:pt x="0" y="82"/>
                </a:lnTo>
                <a:lnTo>
                  <a:pt x="0" y="153"/>
                </a:lnTo>
                <a:lnTo>
                  <a:pt x="36" y="82"/>
                </a:lnTo>
                <a:lnTo>
                  <a:pt x="348" y="82"/>
                </a:lnTo>
                <a:lnTo>
                  <a:pt x="348" y="0"/>
                </a:lnTo>
                <a:close/>
              </a:path>
            </a:pathLst>
          </a:custGeom>
          <a:solidFill>
            <a:srgbClr val="A2B932"/>
          </a:solidFill>
          <a:ln w="9525">
            <a:noFill/>
          </a:ln>
        </p:spPr>
        <p:txBody>
          <a:bodyPr/>
          <a:p>
            <a:endParaRPr lang="zh-CN" altLang="en-US"/>
          </a:p>
        </p:txBody>
      </p:sp>
      <p:sp>
        <p:nvSpPr>
          <p:cNvPr id="27726" name="Freeform 273"/>
          <p:cNvSpPr/>
          <p:nvPr/>
        </p:nvSpPr>
        <p:spPr>
          <a:xfrm>
            <a:off x="8750300" y="2960688"/>
            <a:ext cx="663575" cy="309562"/>
          </a:xfrm>
          <a:custGeom>
            <a:avLst/>
            <a:gdLst/>
            <a:ahLst/>
            <a:cxnLst>
              <a:cxn ang="0">
                <a:pos x="2147483647" y="0"/>
              </a:cxn>
              <a:cxn ang="0">
                <a:pos x="0" y="0"/>
              </a:cxn>
              <a:cxn ang="0">
                <a:pos x="0" y="2147483647"/>
              </a:cxn>
              <a:cxn ang="0">
                <a:pos x="0" y="2147483647"/>
              </a:cxn>
              <a:cxn ang="0">
                <a:pos x="0" y="2147483647"/>
              </a:cxn>
              <a:cxn ang="0">
                <a:pos x="2147483647" y="2147483647"/>
              </a:cxn>
              <a:cxn ang="0">
                <a:pos x="2147483647" y="2147483647"/>
              </a:cxn>
              <a:cxn ang="0">
                <a:pos x="2147483647" y="0"/>
              </a:cxn>
            </a:cxnLst>
            <a:pathLst>
              <a:path w="347" h="153">
                <a:moveTo>
                  <a:pt x="347" y="0"/>
                </a:moveTo>
                <a:lnTo>
                  <a:pt x="0" y="0"/>
                </a:lnTo>
                <a:lnTo>
                  <a:pt x="0" y="68"/>
                </a:lnTo>
                <a:lnTo>
                  <a:pt x="0" y="85"/>
                </a:lnTo>
                <a:lnTo>
                  <a:pt x="0" y="153"/>
                </a:lnTo>
                <a:lnTo>
                  <a:pt x="36" y="85"/>
                </a:lnTo>
                <a:lnTo>
                  <a:pt x="347" y="85"/>
                </a:lnTo>
                <a:lnTo>
                  <a:pt x="347" y="0"/>
                </a:lnTo>
                <a:close/>
              </a:path>
            </a:pathLst>
          </a:custGeom>
          <a:solidFill>
            <a:srgbClr val="EBAC07"/>
          </a:solidFill>
          <a:ln w="9525">
            <a:noFill/>
          </a:ln>
        </p:spPr>
        <p:txBody>
          <a:bodyPr/>
          <a:p>
            <a:endParaRPr lang="zh-CN" altLang="en-US"/>
          </a:p>
        </p:txBody>
      </p:sp>
      <p:sp>
        <p:nvSpPr>
          <p:cNvPr id="27727" name="Freeform 284"/>
          <p:cNvSpPr/>
          <p:nvPr/>
        </p:nvSpPr>
        <p:spPr>
          <a:xfrm>
            <a:off x="5394325" y="3224213"/>
            <a:ext cx="669925" cy="306387"/>
          </a:xfrm>
          <a:custGeom>
            <a:avLst/>
            <a:gdLst/>
            <a:ahLst/>
            <a:cxnLst>
              <a:cxn ang="0">
                <a:pos x="2147483647" y="0"/>
              </a:cxn>
              <a:cxn ang="0">
                <a:pos x="0" y="0"/>
              </a:cxn>
              <a:cxn ang="0">
                <a:pos x="0" y="2147483647"/>
              </a:cxn>
              <a:cxn ang="0">
                <a:pos x="0" y="2147483647"/>
              </a:cxn>
              <a:cxn ang="0">
                <a:pos x="0" y="2147483647"/>
              </a:cxn>
              <a:cxn ang="0">
                <a:pos x="2147483647" y="2147483647"/>
              </a:cxn>
              <a:cxn ang="0">
                <a:pos x="2147483647" y="2147483647"/>
              </a:cxn>
              <a:cxn ang="0">
                <a:pos x="2147483647" y="0"/>
              </a:cxn>
            </a:cxnLst>
            <a:pathLst>
              <a:path w="350" h="151">
                <a:moveTo>
                  <a:pt x="350" y="0"/>
                </a:moveTo>
                <a:lnTo>
                  <a:pt x="0" y="0"/>
                </a:lnTo>
                <a:lnTo>
                  <a:pt x="0" y="69"/>
                </a:lnTo>
                <a:lnTo>
                  <a:pt x="0" y="83"/>
                </a:lnTo>
                <a:lnTo>
                  <a:pt x="0" y="151"/>
                </a:lnTo>
                <a:lnTo>
                  <a:pt x="36" y="83"/>
                </a:lnTo>
                <a:lnTo>
                  <a:pt x="350" y="83"/>
                </a:lnTo>
                <a:lnTo>
                  <a:pt x="350" y="0"/>
                </a:lnTo>
                <a:close/>
              </a:path>
            </a:pathLst>
          </a:custGeom>
          <a:solidFill>
            <a:srgbClr val="4C6062"/>
          </a:solidFill>
          <a:ln w="9525">
            <a:noFill/>
          </a:ln>
        </p:spPr>
        <p:txBody>
          <a:bodyPr/>
          <a:p>
            <a:endParaRPr lang="zh-CN" altLang="en-US"/>
          </a:p>
        </p:txBody>
      </p:sp>
      <p:sp>
        <p:nvSpPr>
          <p:cNvPr id="27728" name="Freeform 295"/>
          <p:cNvSpPr/>
          <p:nvPr/>
        </p:nvSpPr>
        <p:spPr>
          <a:xfrm>
            <a:off x="6615113" y="2136775"/>
            <a:ext cx="663575" cy="311150"/>
          </a:xfrm>
          <a:custGeom>
            <a:avLst/>
            <a:gdLst/>
            <a:ahLst/>
            <a:cxnLst>
              <a:cxn ang="0">
                <a:pos x="2147483647" y="0"/>
              </a:cxn>
              <a:cxn ang="0">
                <a:pos x="0" y="0"/>
              </a:cxn>
              <a:cxn ang="0">
                <a:pos x="0" y="2147483647"/>
              </a:cxn>
              <a:cxn ang="0">
                <a:pos x="0" y="2147483647"/>
              </a:cxn>
              <a:cxn ang="0">
                <a:pos x="0" y="2147483647"/>
              </a:cxn>
              <a:cxn ang="0">
                <a:pos x="2147483647" y="2147483647"/>
              </a:cxn>
              <a:cxn ang="0">
                <a:pos x="2147483647" y="2147483647"/>
              </a:cxn>
              <a:cxn ang="0">
                <a:pos x="2147483647" y="0"/>
              </a:cxn>
            </a:cxnLst>
            <a:pathLst>
              <a:path w="347" h="153">
                <a:moveTo>
                  <a:pt x="347" y="0"/>
                </a:moveTo>
                <a:lnTo>
                  <a:pt x="0" y="0"/>
                </a:lnTo>
                <a:lnTo>
                  <a:pt x="0" y="68"/>
                </a:lnTo>
                <a:lnTo>
                  <a:pt x="0" y="82"/>
                </a:lnTo>
                <a:lnTo>
                  <a:pt x="0" y="153"/>
                </a:lnTo>
                <a:lnTo>
                  <a:pt x="35" y="82"/>
                </a:lnTo>
                <a:lnTo>
                  <a:pt x="347" y="82"/>
                </a:lnTo>
                <a:lnTo>
                  <a:pt x="347" y="0"/>
                </a:lnTo>
                <a:close/>
              </a:path>
            </a:pathLst>
          </a:custGeom>
          <a:solidFill>
            <a:srgbClr val="3D9077"/>
          </a:solidFill>
          <a:ln w="9525">
            <a:noFill/>
          </a:ln>
        </p:spPr>
        <p:txBody>
          <a:bodyPr/>
          <a:p>
            <a:endParaRPr lang="zh-CN" altLang="en-US"/>
          </a:p>
        </p:txBody>
      </p:sp>
      <p:sp>
        <p:nvSpPr>
          <p:cNvPr id="27729" name="任意多边形 100"/>
          <p:cNvSpPr/>
          <p:nvPr/>
        </p:nvSpPr>
        <p:spPr>
          <a:xfrm>
            <a:off x="1220788" y="3297238"/>
            <a:ext cx="2581275" cy="2087562"/>
          </a:xfrm>
          <a:custGeom>
            <a:avLst/>
            <a:gdLst/>
            <a:ahLst/>
            <a:cxnLst>
              <a:cxn ang="0">
                <a:pos x="1591853" y="0"/>
              </a:cxn>
              <a:cxn ang="0">
                <a:pos x="0" y="5970638"/>
              </a:cxn>
              <a:cxn ang="0">
                <a:pos x="6195989" y="5970638"/>
              </a:cxn>
              <a:cxn ang="0">
                <a:pos x="1591853" y="0"/>
              </a:cxn>
            </a:cxnLst>
            <a:pathLst>
              <a:path w="1927860" h="1470660">
                <a:moveTo>
                  <a:pt x="495300" y="0"/>
                </a:moveTo>
                <a:lnTo>
                  <a:pt x="0" y="1470660"/>
                </a:lnTo>
                <a:lnTo>
                  <a:pt x="1927860" y="1470660"/>
                </a:lnTo>
                <a:lnTo>
                  <a:pt x="495300" y="0"/>
                </a:lnTo>
                <a:close/>
              </a:path>
            </a:pathLst>
          </a:custGeom>
          <a:solidFill>
            <a:srgbClr val="E93C3F"/>
          </a:solidFill>
          <a:ln w="9525">
            <a:noFill/>
          </a:ln>
        </p:spPr>
        <p:txBody>
          <a:bodyPr/>
          <a:p>
            <a:endParaRPr lang="zh-CN" altLang="en-US"/>
          </a:p>
        </p:txBody>
      </p:sp>
      <p:sp>
        <p:nvSpPr>
          <p:cNvPr id="27730" name="任意多边形 101"/>
          <p:cNvSpPr/>
          <p:nvPr/>
        </p:nvSpPr>
        <p:spPr>
          <a:xfrm>
            <a:off x="2262188" y="2085975"/>
            <a:ext cx="2101850" cy="3298825"/>
          </a:xfrm>
          <a:custGeom>
            <a:avLst/>
            <a:gdLst/>
            <a:ahLst/>
            <a:cxnLst>
              <a:cxn ang="0">
                <a:pos x="3331286" y="0"/>
              </a:cxn>
              <a:cxn ang="0">
                <a:pos x="0" y="9433495"/>
              </a:cxn>
              <a:cxn ang="0">
                <a:pos x="5045918" y="9433495"/>
              </a:cxn>
              <a:cxn ang="0">
                <a:pos x="3331286" y="0"/>
              </a:cxn>
            </a:cxnLst>
            <a:pathLst>
              <a:path w="1569720" h="2324100">
                <a:moveTo>
                  <a:pt x="1036320" y="0"/>
                </a:moveTo>
                <a:lnTo>
                  <a:pt x="0" y="2324100"/>
                </a:lnTo>
                <a:lnTo>
                  <a:pt x="1569720" y="2324100"/>
                </a:lnTo>
                <a:lnTo>
                  <a:pt x="1036320" y="0"/>
                </a:lnTo>
                <a:close/>
              </a:path>
            </a:pathLst>
          </a:custGeom>
          <a:solidFill>
            <a:srgbClr val="EBAC07"/>
          </a:solidFill>
          <a:ln w="9525">
            <a:noFill/>
          </a:ln>
        </p:spPr>
        <p:txBody>
          <a:bodyPr/>
          <a:p>
            <a:endParaRPr lang="zh-CN" altLang="en-US"/>
          </a:p>
        </p:txBody>
      </p:sp>
      <p:sp>
        <p:nvSpPr>
          <p:cNvPr id="27731" name="任意多边形 102"/>
          <p:cNvSpPr/>
          <p:nvPr/>
        </p:nvSpPr>
        <p:spPr>
          <a:xfrm>
            <a:off x="3322638" y="1512888"/>
            <a:ext cx="2162175" cy="3871912"/>
          </a:xfrm>
          <a:custGeom>
            <a:avLst/>
            <a:gdLst/>
            <a:ahLst/>
            <a:cxnLst>
              <a:cxn ang="0">
                <a:pos x="3301330" y="0"/>
              </a:cxn>
              <a:cxn ang="0">
                <a:pos x="0" y="11071026"/>
              </a:cxn>
              <a:cxn ang="0">
                <a:pos x="5184308" y="11071026"/>
              </a:cxn>
              <a:cxn ang="0">
                <a:pos x="3301330" y="0"/>
              </a:cxn>
            </a:cxnLst>
            <a:pathLst>
              <a:path w="1615440" h="2727960">
                <a:moveTo>
                  <a:pt x="1028700" y="0"/>
                </a:moveTo>
                <a:lnTo>
                  <a:pt x="0" y="2727960"/>
                </a:lnTo>
                <a:lnTo>
                  <a:pt x="1615440" y="2727960"/>
                </a:lnTo>
                <a:lnTo>
                  <a:pt x="1028700" y="0"/>
                </a:lnTo>
                <a:close/>
              </a:path>
            </a:pathLst>
          </a:custGeom>
          <a:solidFill>
            <a:srgbClr val="A2B932"/>
          </a:solidFill>
          <a:ln w="9525">
            <a:noFill/>
          </a:ln>
        </p:spPr>
        <p:txBody>
          <a:bodyPr/>
          <a:p>
            <a:endParaRPr lang="zh-CN" altLang="en-US"/>
          </a:p>
        </p:txBody>
      </p:sp>
      <p:sp>
        <p:nvSpPr>
          <p:cNvPr id="27732" name="任意多边形 103"/>
          <p:cNvSpPr/>
          <p:nvPr/>
        </p:nvSpPr>
        <p:spPr>
          <a:xfrm>
            <a:off x="3852863" y="3535363"/>
            <a:ext cx="3357562" cy="1849437"/>
          </a:xfrm>
          <a:custGeom>
            <a:avLst/>
            <a:gdLst/>
            <a:ahLst/>
            <a:cxnLst>
              <a:cxn ang="0">
                <a:pos x="3750930" y="0"/>
              </a:cxn>
              <a:cxn ang="0">
                <a:pos x="0" y="5288163"/>
              </a:cxn>
              <a:cxn ang="0">
                <a:pos x="8065724" y="5288163"/>
              </a:cxn>
              <a:cxn ang="0">
                <a:pos x="3750930" y="0"/>
              </a:cxn>
            </a:cxnLst>
            <a:pathLst>
              <a:path w="2506980" h="1303020">
                <a:moveTo>
                  <a:pt x="1165860" y="0"/>
                </a:moveTo>
                <a:lnTo>
                  <a:pt x="0" y="1303020"/>
                </a:lnTo>
                <a:lnTo>
                  <a:pt x="2506980" y="1303020"/>
                </a:lnTo>
                <a:lnTo>
                  <a:pt x="1165860" y="0"/>
                </a:lnTo>
                <a:close/>
              </a:path>
            </a:pathLst>
          </a:custGeom>
          <a:solidFill>
            <a:srgbClr val="4C6062"/>
          </a:solidFill>
          <a:ln w="9525">
            <a:noFill/>
          </a:ln>
        </p:spPr>
        <p:txBody>
          <a:bodyPr/>
          <a:p>
            <a:endParaRPr lang="zh-CN" altLang="en-US"/>
          </a:p>
        </p:txBody>
      </p:sp>
      <p:sp>
        <p:nvSpPr>
          <p:cNvPr id="27733" name="任意多边形 104"/>
          <p:cNvSpPr/>
          <p:nvPr/>
        </p:nvSpPr>
        <p:spPr>
          <a:xfrm>
            <a:off x="5689600" y="2443163"/>
            <a:ext cx="2101850" cy="2941637"/>
          </a:xfrm>
          <a:custGeom>
            <a:avLst/>
            <a:gdLst/>
            <a:ahLst/>
            <a:cxnLst>
              <a:cxn ang="0">
                <a:pos x="2229023" y="0"/>
              </a:cxn>
              <a:cxn ang="0">
                <a:pos x="0" y="8409779"/>
              </a:cxn>
              <a:cxn ang="0">
                <a:pos x="5045918" y="8409779"/>
              </a:cxn>
              <a:cxn ang="0">
                <a:pos x="2229023" y="0"/>
              </a:cxn>
            </a:cxnLst>
            <a:pathLst>
              <a:path w="1569720" h="2072640">
                <a:moveTo>
                  <a:pt x="693420" y="0"/>
                </a:moveTo>
                <a:lnTo>
                  <a:pt x="0" y="2072640"/>
                </a:lnTo>
                <a:lnTo>
                  <a:pt x="1569720" y="2072640"/>
                </a:lnTo>
                <a:lnTo>
                  <a:pt x="693420" y="0"/>
                </a:lnTo>
                <a:close/>
              </a:path>
            </a:pathLst>
          </a:custGeom>
          <a:solidFill>
            <a:srgbClr val="3D9077"/>
          </a:solidFill>
          <a:ln w="9525">
            <a:noFill/>
          </a:ln>
        </p:spPr>
        <p:txBody>
          <a:bodyPr/>
          <a:p>
            <a:endParaRPr lang="zh-CN" altLang="en-US"/>
          </a:p>
        </p:txBody>
      </p:sp>
      <p:sp>
        <p:nvSpPr>
          <p:cNvPr id="27734" name="任意多边形 105"/>
          <p:cNvSpPr/>
          <p:nvPr/>
        </p:nvSpPr>
        <p:spPr>
          <a:xfrm>
            <a:off x="7169150" y="3263900"/>
            <a:ext cx="3294063" cy="2120900"/>
          </a:xfrm>
          <a:custGeom>
            <a:avLst/>
            <a:gdLst/>
            <a:ahLst/>
            <a:cxnLst>
              <a:cxn ang="0">
                <a:pos x="3789519" y="0"/>
              </a:cxn>
              <a:cxn ang="0">
                <a:pos x="0" y="6073620"/>
              </a:cxn>
              <a:cxn ang="0">
                <a:pos x="7896871" y="6073620"/>
              </a:cxn>
              <a:cxn ang="0">
                <a:pos x="3789519" y="0"/>
              </a:cxn>
            </a:cxnLst>
            <a:pathLst>
              <a:path w="2461260" h="1493520">
                <a:moveTo>
                  <a:pt x="1181100" y="0"/>
                </a:moveTo>
                <a:lnTo>
                  <a:pt x="0" y="1493520"/>
                </a:lnTo>
                <a:lnTo>
                  <a:pt x="2461260" y="1493520"/>
                </a:lnTo>
                <a:lnTo>
                  <a:pt x="1181100" y="0"/>
                </a:lnTo>
                <a:close/>
              </a:path>
            </a:pathLst>
          </a:custGeom>
          <a:solidFill>
            <a:srgbClr val="EBAC07"/>
          </a:solidFill>
          <a:ln w="9525">
            <a:noFill/>
          </a:ln>
        </p:spPr>
        <p:txBody>
          <a:bodyPr/>
          <a:p>
            <a:endParaRPr lang="zh-CN" altLang="en-US"/>
          </a:p>
        </p:txBody>
      </p:sp>
      <p:sp>
        <p:nvSpPr>
          <p:cNvPr id="27735" name="任意多边形 106"/>
          <p:cNvSpPr/>
          <p:nvPr/>
        </p:nvSpPr>
        <p:spPr>
          <a:xfrm>
            <a:off x="1485900" y="3784600"/>
            <a:ext cx="2327275" cy="1600200"/>
          </a:xfrm>
          <a:custGeom>
            <a:avLst/>
            <a:gdLst/>
            <a:ahLst/>
            <a:cxnLst>
              <a:cxn ang="0">
                <a:pos x="3361297" y="0"/>
              </a:cxn>
              <a:cxn ang="0">
                <a:pos x="0" y="4571376"/>
              </a:cxn>
              <a:cxn ang="0">
                <a:pos x="5593986" y="4571376"/>
              </a:cxn>
              <a:cxn ang="0">
                <a:pos x="3361297" y="0"/>
              </a:cxn>
            </a:cxnLst>
            <a:pathLst>
              <a:path w="1737360" h="1127760">
                <a:moveTo>
                  <a:pt x="1043940" y="0"/>
                </a:moveTo>
                <a:lnTo>
                  <a:pt x="0" y="1127760"/>
                </a:lnTo>
                <a:lnTo>
                  <a:pt x="1737360" y="1127760"/>
                </a:lnTo>
                <a:lnTo>
                  <a:pt x="1043940" y="0"/>
                </a:lnTo>
                <a:close/>
              </a:path>
            </a:pathLst>
          </a:custGeom>
          <a:solidFill>
            <a:srgbClr val="3D9077"/>
          </a:solidFill>
          <a:ln w="9525">
            <a:noFill/>
          </a:ln>
        </p:spPr>
        <p:txBody>
          <a:bodyPr/>
          <a:p>
            <a:endParaRPr lang="zh-CN" altLang="en-US"/>
          </a:p>
        </p:txBody>
      </p:sp>
      <p:sp>
        <p:nvSpPr>
          <p:cNvPr id="27736" name="Freeform 218"/>
          <p:cNvSpPr/>
          <p:nvPr/>
        </p:nvSpPr>
        <p:spPr>
          <a:xfrm>
            <a:off x="2884488" y="3490913"/>
            <a:ext cx="663575" cy="307975"/>
          </a:xfrm>
          <a:custGeom>
            <a:avLst/>
            <a:gdLst/>
            <a:ahLst/>
            <a:cxnLst>
              <a:cxn ang="0">
                <a:pos x="2147483647" y="0"/>
              </a:cxn>
              <a:cxn ang="0">
                <a:pos x="0" y="0"/>
              </a:cxn>
              <a:cxn ang="0">
                <a:pos x="0" y="2147483647"/>
              </a:cxn>
              <a:cxn ang="0">
                <a:pos x="0" y="2147483647"/>
              </a:cxn>
              <a:cxn ang="0">
                <a:pos x="0" y="2147483647"/>
              </a:cxn>
              <a:cxn ang="0">
                <a:pos x="2147483647" y="2147483647"/>
              </a:cxn>
              <a:cxn ang="0">
                <a:pos x="2147483647" y="2147483647"/>
              </a:cxn>
              <a:cxn ang="0">
                <a:pos x="2147483647" y="0"/>
              </a:cxn>
            </a:cxnLst>
            <a:pathLst>
              <a:path w="347" h="152">
                <a:moveTo>
                  <a:pt x="347" y="0"/>
                </a:moveTo>
                <a:lnTo>
                  <a:pt x="0" y="0"/>
                </a:lnTo>
                <a:lnTo>
                  <a:pt x="0" y="69"/>
                </a:lnTo>
                <a:lnTo>
                  <a:pt x="0" y="83"/>
                </a:lnTo>
                <a:lnTo>
                  <a:pt x="0" y="152"/>
                </a:lnTo>
                <a:lnTo>
                  <a:pt x="35" y="83"/>
                </a:lnTo>
                <a:lnTo>
                  <a:pt x="347" y="83"/>
                </a:lnTo>
                <a:lnTo>
                  <a:pt x="347" y="0"/>
                </a:lnTo>
                <a:close/>
              </a:path>
            </a:pathLst>
          </a:custGeom>
          <a:solidFill>
            <a:srgbClr val="3D9077"/>
          </a:solidFill>
          <a:ln w="9525">
            <a:noFill/>
          </a:ln>
        </p:spPr>
        <p:txBody>
          <a:bodyPr/>
          <a:p>
            <a:endParaRPr lang="zh-CN" altLang="en-US"/>
          </a:p>
        </p:txBody>
      </p:sp>
      <p:sp>
        <p:nvSpPr>
          <p:cNvPr id="27737" name="TextBox 464"/>
          <p:cNvSpPr/>
          <p:nvPr/>
        </p:nvSpPr>
        <p:spPr>
          <a:xfrm>
            <a:off x="1830388" y="2919413"/>
            <a:ext cx="806450" cy="242887"/>
          </a:xfrm>
          <a:prstGeom prst="rect">
            <a:avLst/>
          </a:prstGeom>
          <a:solidFill>
            <a:srgbClr val="E93C3F"/>
          </a:solidFill>
          <a:ln w="9525">
            <a:noFill/>
          </a:ln>
        </p:spPr>
        <p:txBody>
          <a:bodyPr wrap="none" anchor="t">
            <a:spAutoFit/>
          </a:bodyPr>
          <a:p>
            <a:pPr algn="ctr"/>
            <a:r>
              <a:rPr lang="zh-CN" altLang="en-US" sz="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latin typeface="Arial" panose="020B0604020202020204" pitchFamily="34" charset="0"/>
              <a:ea typeface="宋体" panose="02010600030101010101" pitchFamily="2" charset="-122"/>
            </a:endParaRPr>
          </a:p>
        </p:txBody>
      </p:sp>
      <p:sp>
        <p:nvSpPr>
          <p:cNvPr id="27738" name="TextBox 465"/>
          <p:cNvSpPr/>
          <p:nvPr/>
        </p:nvSpPr>
        <p:spPr>
          <a:xfrm>
            <a:off x="2827338" y="3452813"/>
            <a:ext cx="806450" cy="242887"/>
          </a:xfrm>
          <a:prstGeom prst="rect">
            <a:avLst/>
          </a:prstGeom>
          <a:noFill/>
          <a:ln w="9525">
            <a:noFill/>
          </a:ln>
        </p:spPr>
        <p:txBody>
          <a:bodyPr wrap="none" anchor="t">
            <a:spAutoFit/>
          </a:bodyPr>
          <a:p>
            <a:pPr algn="ctr"/>
            <a:r>
              <a:rPr lang="zh-CN" altLang="en-US" sz="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latin typeface="Arial" panose="020B0604020202020204" pitchFamily="34" charset="0"/>
              <a:ea typeface="宋体" panose="02010600030101010101" pitchFamily="2" charset="-122"/>
            </a:endParaRPr>
          </a:p>
        </p:txBody>
      </p:sp>
      <p:sp>
        <p:nvSpPr>
          <p:cNvPr id="27739" name="TextBox 466"/>
          <p:cNvSpPr/>
          <p:nvPr/>
        </p:nvSpPr>
        <p:spPr>
          <a:xfrm>
            <a:off x="3605213" y="1714500"/>
            <a:ext cx="804862" cy="242888"/>
          </a:xfrm>
          <a:prstGeom prst="rect">
            <a:avLst/>
          </a:prstGeom>
          <a:noFill/>
          <a:ln w="9525">
            <a:noFill/>
          </a:ln>
        </p:spPr>
        <p:txBody>
          <a:bodyPr wrap="none" anchor="t">
            <a:spAutoFit/>
          </a:bodyPr>
          <a:p>
            <a:pPr algn="ctr"/>
            <a:r>
              <a:rPr lang="zh-CN" altLang="en-US" sz="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latin typeface="Arial" panose="020B0604020202020204" pitchFamily="34" charset="0"/>
              <a:ea typeface="宋体" panose="02010600030101010101" pitchFamily="2" charset="-122"/>
            </a:endParaRPr>
          </a:p>
        </p:txBody>
      </p:sp>
      <p:sp>
        <p:nvSpPr>
          <p:cNvPr id="27740" name="TextBox 467"/>
          <p:cNvSpPr/>
          <p:nvPr/>
        </p:nvSpPr>
        <p:spPr>
          <a:xfrm>
            <a:off x="4635500" y="1138238"/>
            <a:ext cx="806450" cy="242887"/>
          </a:xfrm>
          <a:prstGeom prst="rect">
            <a:avLst/>
          </a:prstGeom>
          <a:noFill/>
          <a:ln w="9525">
            <a:noFill/>
          </a:ln>
        </p:spPr>
        <p:txBody>
          <a:bodyPr wrap="none" anchor="t">
            <a:spAutoFit/>
          </a:bodyPr>
          <a:p>
            <a:pPr algn="ctr"/>
            <a:r>
              <a:rPr lang="zh-CN" altLang="en-US" sz="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latin typeface="Arial" panose="020B0604020202020204" pitchFamily="34" charset="0"/>
              <a:ea typeface="宋体" panose="02010600030101010101" pitchFamily="2" charset="-122"/>
            </a:endParaRPr>
          </a:p>
        </p:txBody>
      </p:sp>
      <p:sp>
        <p:nvSpPr>
          <p:cNvPr id="27741" name="TextBox 468"/>
          <p:cNvSpPr/>
          <p:nvPr/>
        </p:nvSpPr>
        <p:spPr>
          <a:xfrm>
            <a:off x="5357813" y="3175000"/>
            <a:ext cx="806450" cy="242888"/>
          </a:xfrm>
          <a:prstGeom prst="rect">
            <a:avLst/>
          </a:prstGeom>
          <a:noFill/>
          <a:ln w="9525">
            <a:noFill/>
          </a:ln>
        </p:spPr>
        <p:txBody>
          <a:bodyPr wrap="none" anchor="t">
            <a:spAutoFit/>
          </a:bodyPr>
          <a:p>
            <a:pPr algn="ctr"/>
            <a:r>
              <a:rPr lang="zh-CN" altLang="en-US" sz="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latin typeface="Arial" panose="020B0604020202020204" pitchFamily="34" charset="0"/>
              <a:ea typeface="宋体" panose="02010600030101010101" pitchFamily="2" charset="-122"/>
            </a:endParaRPr>
          </a:p>
        </p:txBody>
      </p:sp>
      <p:sp>
        <p:nvSpPr>
          <p:cNvPr id="27742" name="TextBox 469"/>
          <p:cNvSpPr/>
          <p:nvPr/>
        </p:nvSpPr>
        <p:spPr>
          <a:xfrm>
            <a:off x="6559550" y="2101850"/>
            <a:ext cx="806450" cy="244475"/>
          </a:xfrm>
          <a:prstGeom prst="rect">
            <a:avLst/>
          </a:prstGeom>
          <a:noFill/>
          <a:ln w="9525">
            <a:noFill/>
          </a:ln>
        </p:spPr>
        <p:txBody>
          <a:bodyPr wrap="none" anchor="t">
            <a:spAutoFit/>
          </a:bodyPr>
          <a:p>
            <a:pPr algn="ctr"/>
            <a:r>
              <a:rPr lang="zh-CN" altLang="en-US" sz="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latin typeface="Arial" panose="020B0604020202020204" pitchFamily="34" charset="0"/>
              <a:ea typeface="宋体" panose="02010600030101010101" pitchFamily="2" charset="-122"/>
            </a:endParaRPr>
          </a:p>
        </p:txBody>
      </p:sp>
      <p:sp>
        <p:nvSpPr>
          <p:cNvPr id="27743" name="TextBox 470"/>
          <p:cNvSpPr/>
          <p:nvPr/>
        </p:nvSpPr>
        <p:spPr>
          <a:xfrm>
            <a:off x="8572500" y="2038350"/>
            <a:ext cx="749300" cy="215900"/>
          </a:xfrm>
          <a:prstGeom prst="rect">
            <a:avLst/>
          </a:prstGeom>
          <a:solidFill>
            <a:srgbClr val="E93C3F"/>
          </a:solidFill>
          <a:ln w="9525">
            <a:noFill/>
          </a:ln>
        </p:spPr>
        <p:txBody>
          <a:bodyPr wrap="none" anchor="t">
            <a:spAutoFit/>
          </a:bodyPr>
          <a:p>
            <a:pPr algn="ctr"/>
            <a:r>
              <a:rPr lang="zh-CN" altLang="en-US" sz="8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latin typeface="Arial" panose="020B0604020202020204" pitchFamily="34" charset="0"/>
              <a:ea typeface="宋体" panose="02010600030101010101" pitchFamily="2" charset="-122"/>
            </a:endParaRPr>
          </a:p>
        </p:txBody>
      </p:sp>
      <p:sp>
        <p:nvSpPr>
          <p:cNvPr id="27744" name="TextBox 471"/>
          <p:cNvSpPr/>
          <p:nvPr/>
        </p:nvSpPr>
        <p:spPr>
          <a:xfrm>
            <a:off x="8697913" y="2935288"/>
            <a:ext cx="1016000" cy="185737"/>
          </a:xfrm>
          <a:prstGeom prst="rect">
            <a:avLst/>
          </a:prstGeom>
          <a:noFill/>
          <a:ln w="9525">
            <a:noFill/>
          </a:ln>
        </p:spPr>
        <p:txBody>
          <a:bodyPr anchor="t">
            <a:spAutoFit/>
          </a:bodyPr>
          <a:p>
            <a:pPr algn="ctr"/>
            <a:r>
              <a:rPr lang="zh-CN" altLang="en-US" sz="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latin typeface="Arial" panose="020B0604020202020204" pitchFamily="34" charset="0"/>
              <a:ea typeface="宋体" panose="02010600030101010101" pitchFamily="2" charset="-122"/>
            </a:endParaRPr>
          </a:p>
        </p:txBody>
      </p:sp>
      <p:sp>
        <p:nvSpPr>
          <p:cNvPr id="27745" name="TextBox 473"/>
          <p:cNvSpPr/>
          <p:nvPr/>
        </p:nvSpPr>
        <p:spPr>
          <a:xfrm>
            <a:off x="10047288" y="2017713"/>
            <a:ext cx="1189037" cy="365125"/>
          </a:xfrm>
          <a:prstGeom prst="rect">
            <a:avLst/>
          </a:prstGeom>
          <a:noFill/>
          <a:ln w="9525">
            <a:noFill/>
          </a:ln>
        </p:spPr>
        <p:txBody>
          <a:bodyPr wrap="none" anchor="t">
            <a:spAutoFit/>
          </a:bodyPr>
          <a:p>
            <a:pPr algn="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latin typeface="Arial" panose="020B0604020202020204" pitchFamily="34" charset="0"/>
              <a:ea typeface="宋体" panose="02010600030101010101" pitchFamily="2" charset="-122"/>
            </a:endParaRPr>
          </a:p>
        </p:txBody>
      </p:sp>
      <p:sp>
        <p:nvSpPr>
          <p:cNvPr id="27746" name="TextBox 477"/>
          <p:cNvSpPr/>
          <p:nvPr/>
        </p:nvSpPr>
        <p:spPr>
          <a:xfrm>
            <a:off x="10047288" y="4910138"/>
            <a:ext cx="1189037" cy="366712"/>
          </a:xfrm>
          <a:prstGeom prst="rect">
            <a:avLst/>
          </a:prstGeom>
          <a:noFill/>
          <a:ln w="9525">
            <a:noFill/>
          </a:ln>
        </p:spPr>
        <p:txBody>
          <a:bodyPr wrap="none" anchor="t">
            <a:spAutoFit/>
          </a:bodyPr>
          <a:p>
            <a:pPr algn="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latin typeface="Arial" panose="020B0604020202020204" pitchFamily="34" charset="0"/>
              <a:ea typeface="宋体" panose="02010600030101010101" pitchFamily="2" charset="-122"/>
            </a:endParaRPr>
          </a:p>
        </p:txBody>
      </p:sp>
      <p:sp>
        <p:nvSpPr>
          <p:cNvPr id="27747" name="TextBox 481"/>
          <p:cNvSpPr/>
          <p:nvPr/>
        </p:nvSpPr>
        <p:spPr>
          <a:xfrm>
            <a:off x="10047288" y="4332288"/>
            <a:ext cx="1189037" cy="365125"/>
          </a:xfrm>
          <a:prstGeom prst="rect">
            <a:avLst/>
          </a:prstGeom>
          <a:noFill/>
          <a:ln w="9525">
            <a:noFill/>
          </a:ln>
        </p:spPr>
        <p:txBody>
          <a:bodyPr wrap="none" anchor="t">
            <a:spAutoFit/>
          </a:bodyPr>
          <a:p>
            <a:pPr algn="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latin typeface="Arial" panose="020B0604020202020204" pitchFamily="34" charset="0"/>
              <a:ea typeface="宋体" panose="02010600030101010101" pitchFamily="2" charset="-122"/>
            </a:endParaRPr>
          </a:p>
        </p:txBody>
      </p:sp>
      <p:sp>
        <p:nvSpPr>
          <p:cNvPr id="27748" name="TextBox 484"/>
          <p:cNvSpPr/>
          <p:nvPr/>
        </p:nvSpPr>
        <p:spPr>
          <a:xfrm>
            <a:off x="10047288" y="3752850"/>
            <a:ext cx="1189037" cy="366713"/>
          </a:xfrm>
          <a:prstGeom prst="rect">
            <a:avLst/>
          </a:prstGeom>
          <a:noFill/>
          <a:ln w="9525">
            <a:noFill/>
          </a:ln>
        </p:spPr>
        <p:txBody>
          <a:bodyPr wrap="none" anchor="t">
            <a:spAutoFit/>
          </a:bodyPr>
          <a:p>
            <a:pPr algn="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latin typeface="Arial" panose="020B0604020202020204" pitchFamily="34" charset="0"/>
              <a:ea typeface="宋体" panose="02010600030101010101" pitchFamily="2" charset="-122"/>
            </a:endParaRPr>
          </a:p>
        </p:txBody>
      </p:sp>
      <p:sp>
        <p:nvSpPr>
          <p:cNvPr id="27749" name="TextBox 487"/>
          <p:cNvSpPr/>
          <p:nvPr/>
        </p:nvSpPr>
        <p:spPr>
          <a:xfrm>
            <a:off x="10047288" y="3175000"/>
            <a:ext cx="1189037" cy="365125"/>
          </a:xfrm>
          <a:prstGeom prst="rect">
            <a:avLst/>
          </a:prstGeom>
          <a:noFill/>
          <a:ln w="9525">
            <a:noFill/>
          </a:ln>
        </p:spPr>
        <p:txBody>
          <a:bodyPr wrap="none" anchor="t">
            <a:spAutoFit/>
          </a:bodyPr>
          <a:p>
            <a:pPr algn="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latin typeface="Arial" panose="020B0604020202020204" pitchFamily="34" charset="0"/>
              <a:ea typeface="宋体" panose="02010600030101010101" pitchFamily="2" charset="-122"/>
            </a:endParaRPr>
          </a:p>
        </p:txBody>
      </p:sp>
      <p:sp>
        <p:nvSpPr>
          <p:cNvPr id="27750" name="TextBox 490"/>
          <p:cNvSpPr/>
          <p:nvPr/>
        </p:nvSpPr>
        <p:spPr>
          <a:xfrm>
            <a:off x="10047288" y="2595563"/>
            <a:ext cx="1189037" cy="366712"/>
          </a:xfrm>
          <a:prstGeom prst="rect">
            <a:avLst/>
          </a:prstGeom>
          <a:noFill/>
          <a:ln w="9525">
            <a:noFill/>
          </a:ln>
        </p:spPr>
        <p:txBody>
          <a:bodyPr wrap="none" anchor="t">
            <a:spAutoFit/>
          </a:bodyPr>
          <a:p>
            <a:pPr algn="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latin typeface="Arial" panose="020B0604020202020204" pitchFamily="34" charset="0"/>
              <a:ea typeface="宋体" panose="02010600030101010101" pitchFamily="2" charset="-122"/>
            </a:endParaRPr>
          </a:p>
        </p:txBody>
      </p:sp>
      <p:sp>
        <p:nvSpPr>
          <p:cNvPr id="27751" name="TextBox 495"/>
          <p:cNvSpPr/>
          <p:nvPr/>
        </p:nvSpPr>
        <p:spPr>
          <a:xfrm>
            <a:off x="10047288" y="1438275"/>
            <a:ext cx="1189037" cy="365125"/>
          </a:xfrm>
          <a:prstGeom prst="rect">
            <a:avLst/>
          </a:prstGeom>
          <a:noFill/>
          <a:ln w="9525">
            <a:noFill/>
          </a:ln>
        </p:spPr>
        <p:txBody>
          <a:bodyPr wrap="none" anchor="t">
            <a:spAutoFit/>
          </a:bodyPr>
          <a:p>
            <a:pPr algn="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latin typeface="Arial" panose="020B0604020202020204" pitchFamily="34" charset="0"/>
              <a:ea typeface="宋体" panose="02010600030101010101" pitchFamily="2" charset="-122"/>
            </a:endParaRPr>
          </a:p>
        </p:txBody>
      </p:sp>
      <p:sp>
        <p:nvSpPr>
          <p:cNvPr id="27752" name="TextBox 498"/>
          <p:cNvSpPr/>
          <p:nvPr/>
        </p:nvSpPr>
        <p:spPr>
          <a:xfrm>
            <a:off x="10047288" y="860425"/>
            <a:ext cx="1189037" cy="365125"/>
          </a:xfrm>
          <a:prstGeom prst="rect">
            <a:avLst/>
          </a:prstGeom>
          <a:noFill/>
          <a:ln w="9525">
            <a:noFill/>
          </a:ln>
        </p:spPr>
        <p:txBody>
          <a:bodyPr wrap="none" anchor="t">
            <a:spAutoFit/>
          </a:bodyPr>
          <a:p>
            <a:pPr algn="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latin typeface="Arial" panose="020B0604020202020204" pitchFamily="34" charset="0"/>
              <a:ea typeface="宋体" panose="02010600030101010101" pitchFamily="2" charset="-122"/>
            </a:endParaRPr>
          </a:p>
        </p:txBody>
      </p:sp>
    </p:spTree>
  </p:cSld>
  <p:clrMapOvr>
    <a:masterClrMapping/>
  </p:clrMapOvr>
  <p:transition spd="slow" advClick="0" advTm="3000">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矩形 6"/>
          <p:cNvSpPr/>
          <p:nvPr/>
        </p:nvSpPr>
        <p:spPr>
          <a:xfrm>
            <a:off x="0" y="0"/>
            <a:ext cx="12192000" cy="6858000"/>
          </a:xfrm>
          <a:prstGeom prst="rect">
            <a:avLst/>
          </a:prstGeom>
          <a:solidFill>
            <a:srgbClr val="B1D9DC"/>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8674" name="矩形 7"/>
          <p:cNvSpPr/>
          <p:nvPr/>
        </p:nvSpPr>
        <p:spPr>
          <a:xfrm>
            <a:off x="0" y="6356350"/>
            <a:ext cx="12192000" cy="501650"/>
          </a:xfrm>
          <a:prstGeom prst="rect">
            <a:avLst/>
          </a:prstGeom>
          <a:solidFill>
            <a:srgbClr val="426062"/>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28675" name="Group 4"/>
          <p:cNvGrpSpPr/>
          <p:nvPr/>
        </p:nvGrpSpPr>
        <p:grpSpPr>
          <a:xfrm>
            <a:off x="357188" y="5994400"/>
            <a:ext cx="11479212" cy="214313"/>
            <a:chOff x="0" y="0"/>
            <a:chExt cx="11478802" cy="214219"/>
          </a:xfrm>
        </p:grpSpPr>
        <p:sp>
          <p:nvSpPr>
            <p:cNvPr id="28676" name="矩形 1"/>
            <p:cNvSpPr/>
            <p:nvPr/>
          </p:nvSpPr>
          <p:spPr>
            <a:xfrm>
              <a:off x="563779"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8677" name="矩形 12"/>
            <p:cNvSpPr/>
            <p:nvPr/>
          </p:nvSpPr>
          <p:spPr>
            <a:xfrm>
              <a:off x="1122579"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8678" name="矩形 13"/>
            <p:cNvSpPr/>
            <p:nvPr/>
          </p:nvSpPr>
          <p:spPr>
            <a:xfrm>
              <a:off x="168137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8679" name="矩形 14"/>
            <p:cNvSpPr/>
            <p:nvPr/>
          </p:nvSpPr>
          <p:spPr>
            <a:xfrm>
              <a:off x="224017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8680" name="矩形 15"/>
            <p:cNvSpPr/>
            <p:nvPr/>
          </p:nvSpPr>
          <p:spPr>
            <a:xfrm>
              <a:off x="2798979"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8681" name="矩形 16"/>
            <p:cNvSpPr/>
            <p:nvPr/>
          </p:nvSpPr>
          <p:spPr>
            <a:xfrm>
              <a:off x="3357779"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8682" name="矩形 17"/>
            <p:cNvSpPr/>
            <p:nvPr/>
          </p:nvSpPr>
          <p:spPr>
            <a:xfrm>
              <a:off x="391657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8683" name="矩形 18"/>
            <p:cNvSpPr/>
            <p:nvPr/>
          </p:nvSpPr>
          <p:spPr>
            <a:xfrm>
              <a:off x="447537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8684" name="矩形 19"/>
            <p:cNvSpPr/>
            <p:nvPr/>
          </p:nvSpPr>
          <p:spPr>
            <a:xfrm>
              <a:off x="5062845"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8685" name="矩形 20"/>
            <p:cNvSpPr/>
            <p:nvPr/>
          </p:nvSpPr>
          <p:spPr>
            <a:xfrm>
              <a:off x="5621645"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8686" name="矩形 21"/>
            <p:cNvSpPr/>
            <p:nvPr/>
          </p:nvSpPr>
          <p:spPr>
            <a:xfrm>
              <a:off x="6180445"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8687" name="矩形 22"/>
            <p:cNvSpPr/>
            <p:nvPr/>
          </p:nvSpPr>
          <p:spPr>
            <a:xfrm>
              <a:off x="6739245"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8688" name="矩形 23"/>
            <p:cNvSpPr/>
            <p:nvPr/>
          </p:nvSpPr>
          <p:spPr>
            <a:xfrm>
              <a:off x="7298045"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8689" name="矩形 24"/>
            <p:cNvSpPr/>
            <p:nvPr/>
          </p:nvSpPr>
          <p:spPr>
            <a:xfrm>
              <a:off x="7856845"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8690" name="矩形 25"/>
            <p:cNvSpPr/>
            <p:nvPr/>
          </p:nvSpPr>
          <p:spPr>
            <a:xfrm>
              <a:off x="8415645"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8691" name="矩形 26"/>
            <p:cNvSpPr/>
            <p:nvPr/>
          </p:nvSpPr>
          <p:spPr>
            <a:xfrm>
              <a:off x="8974445"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8692" name="矩形 27"/>
            <p:cNvSpPr/>
            <p:nvPr/>
          </p:nvSpPr>
          <p:spPr>
            <a:xfrm>
              <a:off x="959266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8693" name="矩形 28"/>
            <p:cNvSpPr/>
            <p:nvPr/>
          </p:nvSpPr>
          <p:spPr>
            <a:xfrm>
              <a:off x="1015146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8694" name="矩形 29"/>
            <p:cNvSpPr/>
            <p:nvPr/>
          </p:nvSpPr>
          <p:spPr>
            <a:xfrm>
              <a:off x="10710269" y="0"/>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8695" name="矩形 30"/>
            <p:cNvSpPr/>
            <p:nvPr/>
          </p:nvSpPr>
          <p:spPr>
            <a:xfrm>
              <a:off x="11269069" y="0"/>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8696" name="矩形 34"/>
            <p:cNvSpPr/>
            <p:nvPr/>
          </p:nvSpPr>
          <p:spPr>
            <a:xfrm>
              <a:off x="0" y="0"/>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28697" name="Group 26"/>
          <p:cNvGrpSpPr/>
          <p:nvPr/>
        </p:nvGrpSpPr>
        <p:grpSpPr>
          <a:xfrm>
            <a:off x="357188" y="6500813"/>
            <a:ext cx="11479212" cy="214312"/>
            <a:chOff x="0" y="0"/>
            <a:chExt cx="11478802" cy="214219"/>
          </a:xfrm>
        </p:grpSpPr>
        <p:sp>
          <p:nvSpPr>
            <p:cNvPr id="28698" name="矩形 36"/>
            <p:cNvSpPr/>
            <p:nvPr/>
          </p:nvSpPr>
          <p:spPr>
            <a:xfrm>
              <a:off x="563779"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8699" name="矩形 37"/>
            <p:cNvSpPr/>
            <p:nvPr/>
          </p:nvSpPr>
          <p:spPr>
            <a:xfrm>
              <a:off x="1122579"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8700" name="矩形 38"/>
            <p:cNvSpPr/>
            <p:nvPr/>
          </p:nvSpPr>
          <p:spPr>
            <a:xfrm>
              <a:off x="168137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8701" name="矩形 39"/>
            <p:cNvSpPr/>
            <p:nvPr/>
          </p:nvSpPr>
          <p:spPr>
            <a:xfrm>
              <a:off x="224017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8702" name="矩形 40"/>
            <p:cNvSpPr/>
            <p:nvPr/>
          </p:nvSpPr>
          <p:spPr>
            <a:xfrm>
              <a:off x="2798979"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8703" name="矩形 41"/>
            <p:cNvSpPr/>
            <p:nvPr/>
          </p:nvSpPr>
          <p:spPr>
            <a:xfrm>
              <a:off x="3357779"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8704" name="矩形 42"/>
            <p:cNvSpPr/>
            <p:nvPr/>
          </p:nvSpPr>
          <p:spPr>
            <a:xfrm>
              <a:off x="391657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8705" name="矩形 43"/>
            <p:cNvSpPr/>
            <p:nvPr/>
          </p:nvSpPr>
          <p:spPr>
            <a:xfrm>
              <a:off x="447537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8706" name="矩形 44"/>
            <p:cNvSpPr/>
            <p:nvPr/>
          </p:nvSpPr>
          <p:spPr>
            <a:xfrm>
              <a:off x="5062845"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8707" name="矩形 45"/>
            <p:cNvSpPr/>
            <p:nvPr/>
          </p:nvSpPr>
          <p:spPr>
            <a:xfrm>
              <a:off x="5621645"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8708" name="矩形 46"/>
            <p:cNvSpPr/>
            <p:nvPr/>
          </p:nvSpPr>
          <p:spPr>
            <a:xfrm>
              <a:off x="6180445"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8709" name="矩形 47"/>
            <p:cNvSpPr/>
            <p:nvPr/>
          </p:nvSpPr>
          <p:spPr>
            <a:xfrm>
              <a:off x="6739245"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8710" name="矩形 48"/>
            <p:cNvSpPr/>
            <p:nvPr/>
          </p:nvSpPr>
          <p:spPr>
            <a:xfrm>
              <a:off x="7298045"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8711" name="矩形 49"/>
            <p:cNvSpPr/>
            <p:nvPr/>
          </p:nvSpPr>
          <p:spPr>
            <a:xfrm>
              <a:off x="7856845"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8712" name="矩形 50"/>
            <p:cNvSpPr/>
            <p:nvPr/>
          </p:nvSpPr>
          <p:spPr>
            <a:xfrm>
              <a:off x="8415645"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8713" name="矩形 51"/>
            <p:cNvSpPr/>
            <p:nvPr/>
          </p:nvSpPr>
          <p:spPr>
            <a:xfrm>
              <a:off x="8974445"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8714" name="矩形 52"/>
            <p:cNvSpPr/>
            <p:nvPr/>
          </p:nvSpPr>
          <p:spPr>
            <a:xfrm>
              <a:off x="959266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8715" name="矩形 53"/>
            <p:cNvSpPr/>
            <p:nvPr/>
          </p:nvSpPr>
          <p:spPr>
            <a:xfrm>
              <a:off x="1015146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8716" name="矩形 54"/>
            <p:cNvSpPr/>
            <p:nvPr/>
          </p:nvSpPr>
          <p:spPr>
            <a:xfrm>
              <a:off x="10710269" y="0"/>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8717" name="矩形 55"/>
            <p:cNvSpPr/>
            <p:nvPr/>
          </p:nvSpPr>
          <p:spPr>
            <a:xfrm>
              <a:off x="11269069" y="0"/>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8718" name="矩形 56"/>
            <p:cNvSpPr/>
            <p:nvPr/>
          </p:nvSpPr>
          <p:spPr>
            <a:xfrm>
              <a:off x="0" y="0"/>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8719" name="矩形 19"/>
          <p:cNvSpPr/>
          <p:nvPr/>
        </p:nvSpPr>
        <p:spPr>
          <a:xfrm>
            <a:off x="0" y="274638"/>
            <a:ext cx="241300" cy="519112"/>
          </a:xfrm>
          <a:prstGeom prst="rect">
            <a:avLst/>
          </a:prstGeom>
          <a:solidFill>
            <a:srgbClr val="46626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8720" name="文本框 20"/>
          <p:cNvSpPr/>
          <p:nvPr/>
        </p:nvSpPr>
        <p:spPr>
          <a:xfrm>
            <a:off x="223838" y="246063"/>
            <a:ext cx="1398587" cy="584200"/>
          </a:xfrm>
          <a:prstGeom prst="rect">
            <a:avLst/>
          </a:prstGeom>
          <a:noFill/>
          <a:ln w="9525">
            <a:noFill/>
          </a:ln>
        </p:spPr>
        <p:txBody>
          <a:bodyPr anchor="t">
            <a:spAutoFit/>
          </a:bodyPr>
          <a:p>
            <a:r>
              <a:rPr lang="en-US" altLang="zh-CN" sz="3200" b="1" dirty="0">
                <a:solidFill>
                  <a:schemeClr val="bg1"/>
                </a:solidFill>
                <a:latin typeface="Ebrima" panose="02000000000000000000" pitchFamily="2" charset="0"/>
                <a:ea typeface="宋体" panose="02010600030101010101" pitchFamily="2" charset="-122"/>
                <a:sym typeface="Ebrima" panose="02000000000000000000" pitchFamily="2" charset="0"/>
              </a:rPr>
              <a:t>LOGO</a:t>
            </a:r>
            <a:endParaRPr lang="zh-CN" altLang="en-US" sz="3200" b="1" dirty="0">
              <a:solidFill>
                <a:schemeClr val="bg1"/>
              </a:solidFill>
              <a:latin typeface="Ebrima" panose="02000000000000000000" pitchFamily="2" charset="0"/>
              <a:ea typeface="宋体" panose="02010600030101010101" pitchFamily="2" charset="-122"/>
              <a:sym typeface="Ebrima" panose="02000000000000000000" pitchFamily="2" charset="0"/>
            </a:endParaRPr>
          </a:p>
        </p:txBody>
      </p:sp>
      <p:sp>
        <p:nvSpPr>
          <p:cNvPr id="28721" name="矩形 21"/>
          <p:cNvSpPr/>
          <p:nvPr/>
        </p:nvSpPr>
        <p:spPr>
          <a:xfrm>
            <a:off x="1552575" y="274638"/>
            <a:ext cx="560388" cy="519112"/>
          </a:xfrm>
          <a:prstGeom prst="rect">
            <a:avLst/>
          </a:prstGeom>
          <a:solidFill>
            <a:srgbClr val="98B0B5"/>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8722" name="文本框 1"/>
          <p:cNvSpPr/>
          <p:nvPr/>
        </p:nvSpPr>
        <p:spPr>
          <a:xfrm>
            <a:off x="2201863" y="292100"/>
            <a:ext cx="1468437" cy="461963"/>
          </a:xfrm>
          <a:prstGeom prst="rect">
            <a:avLst/>
          </a:prstGeom>
          <a:noFill/>
          <a:ln w="9525">
            <a:noFill/>
          </a:ln>
        </p:spPr>
        <p:txBody>
          <a:bodyPr anchor="t">
            <a:spAutoFit/>
          </a:bodyPr>
          <a:p>
            <a:r>
              <a:rPr lang="zh-CN" altLang="en-US" sz="2400" b="1" dirty="0">
                <a:solidFill>
                  <a:srgbClr val="426062"/>
                </a:solidFill>
                <a:latin typeface="微软雅黑" panose="020B0503020204020204" pitchFamily="34" charset="-122"/>
                <a:ea typeface="微软雅黑" panose="020B0503020204020204" pitchFamily="34" charset="-122"/>
                <a:sym typeface="微软雅黑" panose="020B0503020204020204" pitchFamily="34" charset="-122"/>
              </a:rPr>
              <a:t>论题总结</a:t>
            </a:r>
            <a:endParaRPr lang="zh-CN" altLang="en-US" dirty="0">
              <a:latin typeface="Arial" panose="020B0604020202020204" pitchFamily="34" charset="0"/>
              <a:ea typeface="宋体" panose="02010600030101010101" pitchFamily="2" charset="-122"/>
            </a:endParaRPr>
          </a:p>
        </p:txBody>
      </p:sp>
      <p:grpSp>
        <p:nvGrpSpPr>
          <p:cNvPr id="4" name="Group 52"/>
          <p:cNvGrpSpPr/>
          <p:nvPr/>
        </p:nvGrpSpPr>
        <p:grpSpPr>
          <a:xfrm>
            <a:off x="2193925" y="544513"/>
            <a:ext cx="2305050" cy="1860550"/>
            <a:chOff x="0" y="0"/>
            <a:chExt cx="2305049" cy="1860551"/>
          </a:xfrm>
        </p:grpSpPr>
        <p:sp>
          <p:nvSpPr>
            <p:cNvPr id="28724" name="Freeform 5"/>
            <p:cNvSpPr/>
            <p:nvPr/>
          </p:nvSpPr>
          <p:spPr>
            <a:xfrm>
              <a:off x="1063624" y="1246188"/>
              <a:ext cx="354012" cy="614363"/>
            </a:xfrm>
            <a:custGeom>
              <a:avLst/>
              <a:gdLst/>
              <a:ahLst/>
              <a:cxnLst>
                <a:cxn ang="0">
                  <a:pos x="2147483647" y="2147483647"/>
                </a:cxn>
                <a:cxn ang="0">
                  <a:pos x="0" y="2147483647"/>
                </a:cxn>
                <a:cxn ang="0">
                  <a:pos x="2147483647" y="0"/>
                </a:cxn>
                <a:cxn ang="0">
                  <a:pos x="2147483647" y="2147483647"/>
                </a:cxn>
                <a:cxn ang="0">
                  <a:pos x="2147483647" y="2147483647"/>
                </a:cxn>
              </a:cxnLst>
              <a:pathLst>
                <a:path w="223" h="387">
                  <a:moveTo>
                    <a:pt x="161" y="374"/>
                  </a:moveTo>
                  <a:lnTo>
                    <a:pt x="0" y="25"/>
                  </a:lnTo>
                  <a:lnTo>
                    <a:pt x="50" y="0"/>
                  </a:lnTo>
                  <a:lnTo>
                    <a:pt x="223" y="387"/>
                  </a:lnTo>
                  <a:lnTo>
                    <a:pt x="161" y="374"/>
                  </a:lnTo>
                  <a:close/>
                </a:path>
              </a:pathLst>
            </a:custGeom>
            <a:solidFill>
              <a:srgbClr val="216913"/>
            </a:solidFill>
            <a:ln w="9525">
              <a:noFill/>
            </a:ln>
          </p:spPr>
          <p:txBody>
            <a:bodyPr/>
            <a:p>
              <a:endParaRPr lang="zh-CN" altLang="en-US"/>
            </a:p>
          </p:txBody>
        </p:sp>
        <p:sp>
          <p:nvSpPr>
            <p:cNvPr id="28725" name="Freeform 6"/>
            <p:cNvSpPr/>
            <p:nvPr/>
          </p:nvSpPr>
          <p:spPr>
            <a:xfrm>
              <a:off x="1339849" y="1246188"/>
              <a:ext cx="354012" cy="593725"/>
            </a:xfrm>
            <a:custGeom>
              <a:avLst/>
              <a:gdLst/>
              <a:ahLst/>
              <a:cxnLst>
                <a:cxn ang="0">
                  <a:pos x="2147483647" y="2147483647"/>
                </a:cxn>
                <a:cxn ang="0">
                  <a:pos x="0" y="2147483647"/>
                </a:cxn>
                <a:cxn ang="0">
                  <a:pos x="2147483647" y="0"/>
                </a:cxn>
                <a:cxn ang="0">
                  <a:pos x="2147483647" y="2147483647"/>
                </a:cxn>
                <a:cxn ang="0">
                  <a:pos x="2147483647" y="2147483647"/>
                </a:cxn>
              </a:cxnLst>
              <a:pathLst>
                <a:path w="223" h="374">
                  <a:moveTo>
                    <a:pt x="161" y="362"/>
                  </a:moveTo>
                  <a:lnTo>
                    <a:pt x="0" y="13"/>
                  </a:lnTo>
                  <a:lnTo>
                    <a:pt x="49" y="0"/>
                  </a:lnTo>
                  <a:lnTo>
                    <a:pt x="223" y="374"/>
                  </a:lnTo>
                  <a:lnTo>
                    <a:pt x="161" y="362"/>
                  </a:lnTo>
                  <a:close/>
                </a:path>
              </a:pathLst>
            </a:custGeom>
            <a:solidFill>
              <a:srgbClr val="216913"/>
            </a:solidFill>
            <a:ln w="9525">
              <a:noFill/>
            </a:ln>
          </p:spPr>
          <p:txBody>
            <a:bodyPr/>
            <a:p>
              <a:endParaRPr lang="zh-CN" altLang="en-US"/>
            </a:p>
          </p:txBody>
        </p:sp>
        <p:sp>
          <p:nvSpPr>
            <p:cNvPr id="28726" name="Freeform 7"/>
            <p:cNvSpPr/>
            <p:nvPr/>
          </p:nvSpPr>
          <p:spPr>
            <a:xfrm>
              <a:off x="0" y="1127125"/>
              <a:ext cx="827087" cy="376238"/>
            </a:xfrm>
            <a:custGeom>
              <a:avLst/>
              <a:gdLst/>
              <a:ahLst/>
              <a:cxnLst>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Lst>
              <a:pathLst>
                <a:path w="42" h="19">
                  <a:moveTo>
                    <a:pt x="26" y="19"/>
                  </a:moveTo>
                  <a:cubicBezTo>
                    <a:pt x="2" y="19"/>
                    <a:pt x="2" y="19"/>
                    <a:pt x="2" y="19"/>
                  </a:cubicBezTo>
                  <a:cubicBezTo>
                    <a:pt x="1" y="19"/>
                    <a:pt x="0" y="17"/>
                    <a:pt x="1" y="15"/>
                  </a:cubicBezTo>
                  <a:cubicBezTo>
                    <a:pt x="14" y="0"/>
                    <a:pt x="14" y="0"/>
                    <a:pt x="14" y="0"/>
                  </a:cubicBezTo>
                  <a:cubicBezTo>
                    <a:pt x="42" y="0"/>
                    <a:pt x="42" y="0"/>
                    <a:pt x="42" y="0"/>
                  </a:cubicBezTo>
                  <a:cubicBezTo>
                    <a:pt x="27" y="18"/>
                    <a:pt x="27" y="18"/>
                    <a:pt x="27" y="18"/>
                  </a:cubicBezTo>
                  <a:cubicBezTo>
                    <a:pt x="27" y="18"/>
                    <a:pt x="26" y="19"/>
                    <a:pt x="26" y="19"/>
                  </a:cubicBezTo>
                  <a:close/>
                </a:path>
              </a:pathLst>
            </a:custGeom>
            <a:solidFill>
              <a:srgbClr val="216913"/>
            </a:solidFill>
            <a:ln w="9525">
              <a:noFill/>
            </a:ln>
          </p:spPr>
          <p:txBody>
            <a:bodyPr/>
            <a:p>
              <a:endParaRPr lang="zh-CN" altLang="en-US"/>
            </a:p>
          </p:txBody>
        </p:sp>
        <p:sp>
          <p:nvSpPr>
            <p:cNvPr id="28727" name="Freeform 8"/>
            <p:cNvSpPr/>
            <p:nvPr/>
          </p:nvSpPr>
          <p:spPr>
            <a:xfrm>
              <a:off x="433387" y="0"/>
              <a:ext cx="1693862" cy="1503363"/>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Lst>
              <a:pathLst>
                <a:path w="86" h="76">
                  <a:moveTo>
                    <a:pt x="79" y="6"/>
                  </a:moveTo>
                  <a:cubicBezTo>
                    <a:pt x="71" y="0"/>
                    <a:pt x="59" y="2"/>
                    <a:pt x="53" y="10"/>
                  </a:cubicBezTo>
                  <a:cubicBezTo>
                    <a:pt x="53" y="10"/>
                    <a:pt x="53" y="10"/>
                    <a:pt x="53" y="10"/>
                  </a:cubicBezTo>
                  <a:cubicBezTo>
                    <a:pt x="26" y="44"/>
                    <a:pt x="26" y="44"/>
                    <a:pt x="26" y="44"/>
                  </a:cubicBezTo>
                  <a:cubicBezTo>
                    <a:pt x="26" y="44"/>
                    <a:pt x="26" y="44"/>
                    <a:pt x="26" y="44"/>
                  </a:cubicBezTo>
                  <a:cubicBezTo>
                    <a:pt x="0" y="76"/>
                    <a:pt x="0" y="76"/>
                    <a:pt x="0" y="76"/>
                  </a:cubicBezTo>
                  <a:cubicBezTo>
                    <a:pt x="0" y="76"/>
                    <a:pt x="8" y="76"/>
                    <a:pt x="41" y="76"/>
                  </a:cubicBezTo>
                  <a:cubicBezTo>
                    <a:pt x="86" y="75"/>
                    <a:pt x="82" y="19"/>
                    <a:pt x="79" y="6"/>
                  </a:cubicBezTo>
                  <a:close/>
                </a:path>
              </a:pathLst>
            </a:custGeom>
            <a:solidFill>
              <a:srgbClr val="66B51D"/>
            </a:solidFill>
            <a:ln w="9525">
              <a:noFill/>
            </a:ln>
          </p:spPr>
          <p:txBody>
            <a:bodyPr/>
            <a:p>
              <a:endParaRPr lang="zh-CN" altLang="en-US"/>
            </a:p>
          </p:txBody>
        </p:sp>
        <p:sp>
          <p:nvSpPr>
            <p:cNvPr id="28728" name="Freeform 9"/>
            <p:cNvSpPr/>
            <p:nvPr/>
          </p:nvSpPr>
          <p:spPr>
            <a:xfrm>
              <a:off x="1989137" y="117475"/>
              <a:ext cx="315912" cy="296863"/>
            </a:xfrm>
            <a:custGeom>
              <a:avLst/>
              <a:gdLst/>
              <a:ahLst/>
              <a:cxnLst>
                <a:cxn ang="0">
                  <a:pos x="0" y="0"/>
                </a:cxn>
                <a:cxn ang="0">
                  <a:pos x="2147483647" y="2147483647"/>
                </a:cxn>
                <a:cxn ang="0">
                  <a:pos x="2147483647" y="2147483647"/>
                </a:cxn>
                <a:cxn ang="0">
                  <a:pos x="0" y="0"/>
                </a:cxn>
              </a:cxnLst>
              <a:pathLst>
                <a:path w="199" h="187">
                  <a:moveTo>
                    <a:pt x="0" y="0"/>
                  </a:moveTo>
                  <a:lnTo>
                    <a:pt x="199" y="113"/>
                  </a:lnTo>
                  <a:lnTo>
                    <a:pt x="13" y="187"/>
                  </a:lnTo>
                  <a:lnTo>
                    <a:pt x="0" y="0"/>
                  </a:lnTo>
                  <a:close/>
                </a:path>
              </a:pathLst>
            </a:custGeom>
            <a:solidFill>
              <a:srgbClr val="66B51D"/>
            </a:solidFill>
            <a:ln w="9525">
              <a:noFill/>
            </a:ln>
          </p:spPr>
          <p:txBody>
            <a:bodyPr/>
            <a:p>
              <a:endParaRPr lang="zh-CN" altLang="en-US"/>
            </a:p>
          </p:txBody>
        </p:sp>
        <p:sp>
          <p:nvSpPr>
            <p:cNvPr id="28729" name="Freeform 10"/>
            <p:cNvSpPr/>
            <p:nvPr/>
          </p:nvSpPr>
          <p:spPr>
            <a:xfrm>
              <a:off x="1693862" y="177800"/>
              <a:ext cx="196850" cy="196850"/>
            </a:xfrm>
            <a:custGeom>
              <a:avLst/>
              <a:gdLst/>
              <a:ahLst/>
              <a:cxnLst>
                <a:cxn ang="0">
                  <a:pos x="2147483647" y="2147483647"/>
                </a:cxn>
                <a:cxn ang="0">
                  <a:pos x="2147483647" y="2147483647"/>
                </a:cxn>
                <a:cxn ang="0">
                  <a:pos x="2147483647" y="2147483647"/>
                </a:cxn>
                <a:cxn ang="0">
                  <a:pos x="0" y="2147483647"/>
                </a:cxn>
                <a:cxn ang="0">
                  <a:pos x="0" y="2147483647"/>
                </a:cxn>
                <a:cxn ang="0">
                  <a:pos x="2147483647" y="0"/>
                </a:cxn>
                <a:cxn ang="0">
                  <a:pos x="2147483647" y="0"/>
                </a:cxn>
                <a:cxn ang="0">
                  <a:pos x="2147483647" y="2147483647"/>
                </a:cxn>
              </a:cxnLst>
              <a:pathLst>
                <a:path w="10" h="10">
                  <a:moveTo>
                    <a:pt x="10" y="5"/>
                  </a:moveTo>
                  <a:cubicBezTo>
                    <a:pt x="10" y="8"/>
                    <a:pt x="8" y="10"/>
                    <a:pt x="5" y="10"/>
                  </a:cubicBezTo>
                  <a:cubicBezTo>
                    <a:pt x="5" y="10"/>
                    <a:pt x="5" y="10"/>
                    <a:pt x="5" y="10"/>
                  </a:cubicBezTo>
                  <a:cubicBezTo>
                    <a:pt x="3" y="10"/>
                    <a:pt x="0" y="8"/>
                    <a:pt x="0" y="5"/>
                  </a:cubicBezTo>
                  <a:cubicBezTo>
                    <a:pt x="0" y="5"/>
                    <a:pt x="0" y="5"/>
                    <a:pt x="0" y="5"/>
                  </a:cubicBezTo>
                  <a:cubicBezTo>
                    <a:pt x="0" y="2"/>
                    <a:pt x="3" y="0"/>
                    <a:pt x="5" y="0"/>
                  </a:cubicBezTo>
                  <a:cubicBezTo>
                    <a:pt x="5" y="0"/>
                    <a:pt x="5" y="0"/>
                    <a:pt x="5" y="0"/>
                  </a:cubicBezTo>
                  <a:cubicBezTo>
                    <a:pt x="8" y="0"/>
                    <a:pt x="10" y="2"/>
                    <a:pt x="10" y="5"/>
                  </a:cubicBezTo>
                  <a:close/>
                </a:path>
              </a:pathLst>
            </a:custGeom>
            <a:solidFill>
              <a:srgbClr val="216913"/>
            </a:solidFill>
            <a:ln w="9525">
              <a:noFill/>
            </a:ln>
          </p:spPr>
          <p:txBody>
            <a:bodyPr/>
            <a:p>
              <a:endParaRPr lang="zh-CN" altLang="en-US"/>
            </a:p>
          </p:txBody>
        </p:sp>
        <p:sp>
          <p:nvSpPr>
            <p:cNvPr id="28730" name="Freeform 11"/>
            <p:cNvSpPr/>
            <p:nvPr/>
          </p:nvSpPr>
          <p:spPr>
            <a:xfrm>
              <a:off x="571499" y="434975"/>
              <a:ext cx="1044575" cy="890588"/>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Lst>
              <a:pathLst>
                <a:path w="53" h="45">
                  <a:moveTo>
                    <a:pt x="48" y="3"/>
                  </a:moveTo>
                  <a:cubicBezTo>
                    <a:pt x="44" y="0"/>
                    <a:pt x="35" y="0"/>
                    <a:pt x="31" y="5"/>
                  </a:cubicBezTo>
                  <a:cubicBezTo>
                    <a:pt x="31" y="5"/>
                    <a:pt x="31" y="5"/>
                    <a:pt x="31" y="5"/>
                  </a:cubicBezTo>
                  <a:cubicBezTo>
                    <a:pt x="15" y="25"/>
                    <a:pt x="15" y="25"/>
                    <a:pt x="15" y="25"/>
                  </a:cubicBezTo>
                  <a:cubicBezTo>
                    <a:pt x="15" y="25"/>
                    <a:pt x="15" y="25"/>
                    <a:pt x="15" y="25"/>
                  </a:cubicBezTo>
                  <a:cubicBezTo>
                    <a:pt x="0" y="45"/>
                    <a:pt x="0" y="45"/>
                    <a:pt x="0" y="45"/>
                  </a:cubicBezTo>
                  <a:cubicBezTo>
                    <a:pt x="0" y="45"/>
                    <a:pt x="5" y="45"/>
                    <a:pt x="25" y="45"/>
                  </a:cubicBezTo>
                  <a:cubicBezTo>
                    <a:pt x="52" y="44"/>
                    <a:pt x="53" y="7"/>
                    <a:pt x="48" y="3"/>
                  </a:cubicBezTo>
                  <a:close/>
                </a:path>
              </a:pathLst>
            </a:custGeom>
            <a:solidFill>
              <a:srgbClr val="2D911F"/>
            </a:solidFill>
            <a:ln w="9525">
              <a:noFill/>
            </a:ln>
          </p:spPr>
          <p:txBody>
            <a:bodyPr/>
            <a:p>
              <a:endParaRPr lang="zh-CN" altLang="en-US"/>
            </a:p>
          </p:txBody>
        </p:sp>
      </p:grpSp>
      <p:grpSp>
        <p:nvGrpSpPr>
          <p:cNvPr id="5" name="Group 60"/>
          <p:cNvGrpSpPr/>
          <p:nvPr/>
        </p:nvGrpSpPr>
        <p:grpSpPr>
          <a:xfrm>
            <a:off x="7669213" y="638175"/>
            <a:ext cx="2352675" cy="1852613"/>
            <a:chOff x="0" y="0"/>
            <a:chExt cx="2286000" cy="1831976"/>
          </a:xfrm>
        </p:grpSpPr>
        <p:sp>
          <p:nvSpPr>
            <p:cNvPr id="28732" name="AutoShape 13"/>
            <p:cNvSpPr>
              <a:spLocks noChangeAspect="1" noTextEdit="1"/>
            </p:cNvSpPr>
            <p:nvPr/>
          </p:nvSpPr>
          <p:spPr>
            <a:xfrm>
              <a:off x="0" y="19050"/>
              <a:ext cx="2266950" cy="1812925"/>
            </a:xfrm>
            <a:prstGeom prst="rect">
              <a:avLst/>
            </a:prstGeom>
            <a:noFill/>
            <a:ln w="9525">
              <a:noFill/>
            </a:ln>
          </p:spPr>
          <p:txBody>
            <a:bodyPr anchor="t"/>
            <a:p>
              <a:endParaRPr lang="zh-CN" altLang="en-US">
                <a:latin typeface="Arial" panose="020B0604020202020204" pitchFamily="34" charset="0"/>
                <a:ea typeface="宋体" panose="02010600030101010101" pitchFamily="2" charset="-122"/>
              </a:endParaRPr>
            </a:p>
          </p:txBody>
        </p:sp>
        <p:sp>
          <p:nvSpPr>
            <p:cNvPr id="28733" name="Freeform 15"/>
            <p:cNvSpPr/>
            <p:nvPr/>
          </p:nvSpPr>
          <p:spPr>
            <a:xfrm>
              <a:off x="871538" y="1227138"/>
              <a:ext cx="349250" cy="604838"/>
            </a:xfrm>
            <a:custGeom>
              <a:avLst/>
              <a:gdLst/>
              <a:ahLst/>
              <a:cxnLst>
                <a:cxn ang="0">
                  <a:pos x="2147483647" y="2147483647"/>
                </a:cxn>
                <a:cxn ang="0">
                  <a:pos x="2147483647" y="2147483647"/>
                </a:cxn>
                <a:cxn ang="0">
                  <a:pos x="2147483647" y="0"/>
                </a:cxn>
                <a:cxn ang="0">
                  <a:pos x="0" y="2147483647"/>
                </a:cxn>
                <a:cxn ang="0">
                  <a:pos x="2147483647" y="2147483647"/>
                </a:cxn>
              </a:cxnLst>
              <a:pathLst>
                <a:path w="220" h="381">
                  <a:moveTo>
                    <a:pt x="61" y="369"/>
                  </a:moveTo>
                  <a:lnTo>
                    <a:pt x="220" y="25"/>
                  </a:lnTo>
                  <a:lnTo>
                    <a:pt x="171" y="0"/>
                  </a:lnTo>
                  <a:lnTo>
                    <a:pt x="0" y="381"/>
                  </a:lnTo>
                  <a:lnTo>
                    <a:pt x="61" y="369"/>
                  </a:lnTo>
                  <a:close/>
                </a:path>
              </a:pathLst>
            </a:custGeom>
            <a:solidFill>
              <a:srgbClr val="2B7799"/>
            </a:solidFill>
            <a:ln w="9525">
              <a:noFill/>
            </a:ln>
          </p:spPr>
          <p:txBody>
            <a:bodyPr/>
            <a:p>
              <a:endParaRPr lang="zh-CN" altLang="en-US"/>
            </a:p>
          </p:txBody>
        </p:sp>
        <p:sp>
          <p:nvSpPr>
            <p:cNvPr id="28734" name="Freeform 16"/>
            <p:cNvSpPr/>
            <p:nvPr/>
          </p:nvSpPr>
          <p:spPr>
            <a:xfrm>
              <a:off x="601663" y="1208088"/>
              <a:ext cx="347663" cy="604838"/>
            </a:xfrm>
            <a:custGeom>
              <a:avLst/>
              <a:gdLst/>
              <a:ahLst/>
              <a:cxnLst>
                <a:cxn ang="0">
                  <a:pos x="2147483647" y="2147483647"/>
                </a:cxn>
                <a:cxn ang="0">
                  <a:pos x="2147483647" y="2147483647"/>
                </a:cxn>
                <a:cxn ang="0">
                  <a:pos x="2147483647" y="0"/>
                </a:cxn>
                <a:cxn ang="0">
                  <a:pos x="0" y="2147483647"/>
                </a:cxn>
                <a:cxn ang="0">
                  <a:pos x="2147483647" y="2147483647"/>
                </a:cxn>
              </a:cxnLst>
              <a:pathLst>
                <a:path w="219" h="381">
                  <a:moveTo>
                    <a:pt x="61" y="368"/>
                  </a:moveTo>
                  <a:lnTo>
                    <a:pt x="219" y="25"/>
                  </a:lnTo>
                  <a:lnTo>
                    <a:pt x="170" y="0"/>
                  </a:lnTo>
                  <a:lnTo>
                    <a:pt x="0" y="381"/>
                  </a:lnTo>
                  <a:lnTo>
                    <a:pt x="61" y="368"/>
                  </a:lnTo>
                  <a:close/>
                </a:path>
              </a:pathLst>
            </a:custGeom>
            <a:solidFill>
              <a:srgbClr val="2B7799"/>
            </a:solidFill>
            <a:ln w="9525">
              <a:noFill/>
            </a:ln>
          </p:spPr>
          <p:txBody>
            <a:bodyPr/>
            <a:p>
              <a:endParaRPr lang="zh-CN" altLang="en-US"/>
            </a:p>
          </p:txBody>
        </p:sp>
        <p:sp>
          <p:nvSpPr>
            <p:cNvPr id="28735" name="Freeform 17"/>
            <p:cNvSpPr/>
            <p:nvPr/>
          </p:nvSpPr>
          <p:spPr>
            <a:xfrm>
              <a:off x="1454150" y="1111250"/>
              <a:ext cx="831850" cy="350838"/>
            </a:xfrm>
            <a:custGeom>
              <a:avLst/>
              <a:gdLst/>
              <a:ahLst/>
              <a:cxnLst>
                <a:cxn ang="0">
                  <a:pos x="2147483647" y="2147483647"/>
                </a:cxn>
                <a:cxn ang="0">
                  <a:pos x="2147483647" y="2147483647"/>
                </a:cxn>
                <a:cxn ang="0">
                  <a:pos x="2147483647" y="2147483647"/>
                </a:cxn>
                <a:cxn ang="0">
                  <a:pos x="2147483647" y="0"/>
                </a:cxn>
                <a:cxn ang="0">
                  <a:pos x="0" y="0"/>
                </a:cxn>
                <a:cxn ang="0">
                  <a:pos x="2147483647" y="2147483647"/>
                </a:cxn>
                <a:cxn ang="0">
                  <a:pos x="2147483647" y="2147483647"/>
                </a:cxn>
              </a:cxnLst>
              <a:pathLst>
                <a:path w="43" h="18">
                  <a:moveTo>
                    <a:pt x="17" y="18"/>
                  </a:moveTo>
                  <a:cubicBezTo>
                    <a:pt x="40" y="18"/>
                    <a:pt x="40" y="18"/>
                    <a:pt x="40" y="18"/>
                  </a:cubicBezTo>
                  <a:cubicBezTo>
                    <a:pt x="42" y="18"/>
                    <a:pt x="43" y="16"/>
                    <a:pt x="41" y="15"/>
                  </a:cubicBezTo>
                  <a:cubicBezTo>
                    <a:pt x="28" y="0"/>
                    <a:pt x="28" y="0"/>
                    <a:pt x="28" y="0"/>
                  </a:cubicBezTo>
                  <a:cubicBezTo>
                    <a:pt x="0" y="0"/>
                    <a:pt x="0" y="0"/>
                    <a:pt x="0" y="0"/>
                  </a:cubicBezTo>
                  <a:cubicBezTo>
                    <a:pt x="15" y="18"/>
                    <a:pt x="15" y="18"/>
                    <a:pt x="15" y="18"/>
                  </a:cubicBezTo>
                  <a:cubicBezTo>
                    <a:pt x="15" y="18"/>
                    <a:pt x="16" y="18"/>
                    <a:pt x="17" y="18"/>
                  </a:cubicBezTo>
                  <a:close/>
                </a:path>
              </a:pathLst>
            </a:custGeom>
            <a:solidFill>
              <a:srgbClr val="2B7799"/>
            </a:solidFill>
            <a:ln w="9525">
              <a:noFill/>
            </a:ln>
          </p:spPr>
          <p:txBody>
            <a:bodyPr/>
            <a:p>
              <a:endParaRPr lang="zh-CN" altLang="en-US"/>
            </a:p>
          </p:txBody>
        </p:sp>
        <p:sp>
          <p:nvSpPr>
            <p:cNvPr id="28736" name="Freeform 18"/>
            <p:cNvSpPr/>
            <p:nvPr/>
          </p:nvSpPr>
          <p:spPr>
            <a:xfrm>
              <a:off x="174625" y="0"/>
              <a:ext cx="1666875" cy="1462088"/>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86" h="75">
                  <a:moveTo>
                    <a:pt x="7" y="6"/>
                  </a:moveTo>
                  <a:cubicBezTo>
                    <a:pt x="15" y="0"/>
                    <a:pt x="27" y="1"/>
                    <a:pt x="34" y="10"/>
                  </a:cubicBezTo>
                  <a:cubicBezTo>
                    <a:pt x="34" y="10"/>
                    <a:pt x="34" y="10"/>
                    <a:pt x="34" y="10"/>
                  </a:cubicBezTo>
                  <a:cubicBezTo>
                    <a:pt x="61" y="43"/>
                    <a:pt x="61" y="43"/>
                    <a:pt x="61" y="43"/>
                  </a:cubicBezTo>
                  <a:cubicBezTo>
                    <a:pt x="61" y="43"/>
                    <a:pt x="61" y="43"/>
                    <a:pt x="61" y="43"/>
                  </a:cubicBezTo>
                  <a:cubicBezTo>
                    <a:pt x="86" y="75"/>
                    <a:pt x="86" y="75"/>
                    <a:pt x="86" y="75"/>
                  </a:cubicBezTo>
                  <a:cubicBezTo>
                    <a:pt x="86" y="75"/>
                    <a:pt x="78" y="75"/>
                    <a:pt x="45" y="75"/>
                  </a:cubicBezTo>
                  <a:cubicBezTo>
                    <a:pt x="0" y="75"/>
                    <a:pt x="4" y="19"/>
                    <a:pt x="7" y="6"/>
                  </a:cubicBezTo>
                  <a:close/>
                </a:path>
              </a:pathLst>
            </a:custGeom>
            <a:solidFill>
              <a:srgbClr val="3692B2"/>
            </a:solidFill>
            <a:ln w="9525">
              <a:noFill/>
            </a:ln>
          </p:spPr>
          <p:txBody>
            <a:bodyPr/>
            <a:p>
              <a:endParaRPr lang="zh-CN" altLang="en-US"/>
            </a:p>
          </p:txBody>
        </p:sp>
        <p:sp>
          <p:nvSpPr>
            <p:cNvPr id="28737" name="Freeform 19"/>
            <p:cNvSpPr/>
            <p:nvPr/>
          </p:nvSpPr>
          <p:spPr>
            <a:xfrm>
              <a:off x="0" y="117475"/>
              <a:ext cx="311150" cy="292100"/>
            </a:xfrm>
            <a:custGeom>
              <a:avLst/>
              <a:gdLst/>
              <a:ahLst/>
              <a:cxnLst>
                <a:cxn ang="0">
                  <a:pos x="2147483647" y="0"/>
                </a:cxn>
                <a:cxn ang="0">
                  <a:pos x="0" y="2147483647"/>
                </a:cxn>
                <a:cxn ang="0">
                  <a:pos x="2147483647" y="2147483647"/>
                </a:cxn>
                <a:cxn ang="0">
                  <a:pos x="2147483647" y="0"/>
                </a:cxn>
              </a:cxnLst>
              <a:pathLst>
                <a:path w="196" h="184">
                  <a:moveTo>
                    <a:pt x="196" y="0"/>
                  </a:moveTo>
                  <a:lnTo>
                    <a:pt x="0" y="110"/>
                  </a:lnTo>
                  <a:lnTo>
                    <a:pt x="183" y="184"/>
                  </a:lnTo>
                  <a:lnTo>
                    <a:pt x="196" y="0"/>
                  </a:lnTo>
                  <a:close/>
                </a:path>
              </a:pathLst>
            </a:custGeom>
            <a:solidFill>
              <a:srgbClr val="6CCDE6"/>
            </a:solidFill>
            <a:ln w="9525">
              <a:noFill/>
            </a:ln>
          </p:spPr>
          <p:txBody>
            <a:bodyPr/>
            <a:p>
              <a:endParaRPr lang="zh-CN" altLang="en-US"/>
            </a:p>
          </p:txBody>
        </p:sp>
        <p:sp>
          <p:nvSpPr>
            <p:cNvPr id="28738" name="Freeform 20"/>
            <p:cNvSpPr/>
            <p:nvPr/>
          </p:nvSpPr>
          <p:spPr>
            <a:xfrm>
              <a:off x="407988" y="174625"/>
              <a:ext cx="193675" cy="195263"/>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0" y="2147483647"/>
                </a:cxn>
              </a:cxnLst>
              <a:pathLst>
                <a:path w="10" h="10">
                  <a:moveTo>
                    <a:pt x="0" y="5"/>
                  </a:moveTo>
                  <a:cubicBezTo>
                    <a:pt x="0" y="7"/>
                    <a:pt x="2" y="10"/>
                    <a:pt x="5" y="10"/>
                  </a:cubicBezTo>
                  <a:cubicBezTo>
                    <a:pt x="5" y="10"/>
                    <a:pt x="5" y="10"/>
                    <a:pt x="5" y="10"/>
                  </a:cubicBezTo>
                  <a:cubicBezTo>
                    <a:pt x="8" y="10"/>
                    <a:pt x="10" y="7"/>
                    <a:pt x="10" y="5"/>
                  </a:cubicBezTo>
                  <a:cubicBezTo>
                    <a:pt x="10" y="5"/>
                    <a:pt x="10" y="5"/>
                    <a:pt x="10" y="5"/>
                  </a:cubicBezTo>
                  <a:cubicBezTo>
                    <a:pt x="10" y="2"/>
                    <a:pt x="8" y="0"/>
                    <a:pt x="5" y="0"/>
                  </a:cubicBezTo>
                  <a:cubicBezTo>
                    <a:pt x="5" y="0"/>
                    <a:pt x="5" y="0"/>
                    <a:pt x="5" y="0"/>
                  </a:cubicBezTo>
                  <a:cubicBezTo>
                    <a:pt x="2" y="0"/>
                    <a:pt x="0" y="2"/>
                    <a:pt x="0" y="5"/>
                  </a:cubicBezTo>
                  <a:close/>
                </a:path>
              </a:pathLst>
            </a:custGeom>
            <a:solidFill>
              <a:srgbClr val="2B7799"/>
            </a:solidFill>
            <a:ln w="9525">
              <a:noFill/>
            </a:ln>
          </p:spPr>
          <p:txBody>
            <a:bodyPr/>
            <a:p>
              <a:endParaRPr lang="zh-CN" altLang="en-US"/>
            </a:p>
          </p:txBody>
        </p:sp>
        <p:sp>
          <p:nvSpPr>
            <p:cNvPr id="28739" name="Freeform 21"/>
            <p:cNvSpPr/>
            <p:nvPr/>
          </p:nvSpPr>
          <p:spPr>
            <a:xfrm>
              <a:off x="677863" y="428625"/>
              <a:ext cx="1027113" cy="877888"/>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53" h="45">
                  <a:moveTo>
                    <a:pt x="6" y="3"/>
                  </a:moveTo>
                  <a:cubicBezTo>
                    <a:pt x="9" y="0"/>
                    <a:pt x="18" y="0"/>
                    <a:pt x="22" y="5"/>
                  </a:cubicBezTo>
                  <a:cubicBezTo>
                    <a:pt x="22" y="5"/>
                    <a:pt x="22" y="5"/>
                    <a:pt x="22" y="5"/>
                  </a:cubicBezTo>
                  <a:cubicBezTo>
                    <a:pt x="38" y="25"/>
                    <a:pt x="38" y="25"/>
                    <a:pt x="38" y="25"/>
                  </a:cubicBezTo>
                  <a:cubicBezTo>
                    <a:pt x="38" y="25"/>
                    <a:pt x="38" y="25"/>
                    <a:pt x="38" y="25"/>
                  </a:cubicBezTo>
                  <a:cubicBezTo>
                    <a:pt x="53" y="45"/>
                    <a:pt x="53" y="45"/>
                    <a:pt x="53" y="45"/>
                  </a:cubicBezTo>
                  <a:cubicBezTo>
                    <a:pt x="53" y="45"/>
                    <a:pt x="49" y="45"/>
                    <a:pt x="29" y="45"/>
                  </a:cubicBezTo>
                  <a:cubicBezTo>
                    <a:pt x="2" y="44"/>
                    <a:pt x="0" y="7"/>
                    <a:pt x="6" y="3"/>
                  </a:cubicBezTo>
                  <a:close/>
                </a:path>
              </a:pathLst>
            </a:custGeom>
            <a:solidFill>
              <a:srgbClr val="6CCDE6"/>
            </a:solidFill>
            <a:ln w="9525">
              <a:noFill/>
            </a:ln>
          </p:spPr>
          <p:txBody>
            <a:bodyPr/>
            <a:p>
              <a:endParaRPr lang="zh-CN" altLang="en-US"/>
            </a:p>
          </p:txBody>
        </p:sp>
      </p:grpSp>
      <p:pic>
        <p:nvPicPr>
          <p:cNvPr id="19525" name="图片 25"/>
          <p:cNvPicPr>
            <a:picLocks noChangeAspect="1"/>
          </p:cNvPicPr>
          <p:nvPr/>
        </p:nvPicPr>
        <p:blipFill>
          <a:blip r:embed="rId1"/>
          <a:stretch>
            <a:fillRect/>
          </a:stretch>
        </p:blipFill>
        <p:spPr>
          <a:xfrm>
            <a:off x="1270000" y="2387600"/>
            <a:ext cx="4151313" cy="2365375"/>
          </a:xfrm>
          <a:prstGeom prst="rect">
            <a:avLst/>
          </a:prstGeom>
          <a:noFill/>
          <a:ln w="9525">
            <a:noFill/>
          </a:ln>
        </p:spPr>
      </p:pic>
      <p:pic>
        <p:nvPicPr>
          <p:cNvPr id="19526" name="图片 26"/>
          <p:cNvPicPr>
            <a:picLocks noChangeAspect="1"/>
          </p:cNvPicPr>
          <p:nvPr/>
        </p:nvPicPr>
        <p:blipFill>
          <a:blip r:embed="rId2"/>
          <a:stretch>
            <a:fillRect/>
          </a:stretch>
        </p:blipFill>
        <p:spPr>
          <a:xfrm>
            <a:off x="6646863" y="2409825"/>
            <a:ext cx="4121150" cy="2344738"/>
          </a:xfrm>
          <a:prstGeom prst="rect">
            <a:avLst/>
          </a:prstGeom>
          <a:noFill/>
          <a:ln w="9525">
            <a:noFill/>
          </a:ln>
        </p:spPr>
      </p:pic>
      <p:sp>
        <p:nvSpPr>
          <p:cNvPr id="19527" name="矩形 27"/>
          <p:cNvSpPr/>
          <p:nvPr/>
        </p:nvSpPr>
        <p:spPr>
          <a:xfrm>
            <a:off x="1176338" y="5002213"/>
            <a:ext cx="4318000" cy="306387"/>
          </a:xfrm>
          <a:prstGeom prst="rect">
            <a:avLst/>
          </a:prstGeom>
          <a:noFill/>
          <a:ln w="9525">
            <a:noFill/>
          </a:ln>
        </p:spPr>
        <p:txBody>
          <a:bodyPr anchor="t">
            <a:spAutoFit/>
          </a:bodyPr>
          <a:p>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点击即可编辑点击即可编辑</a:t>
            </a:r>
            <a:endParaRPr lang="zh-CN" altLang="en-US" sz="1400"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9528" name="矩形 28"/>
          <p:cNvSpPr/>
          <p:nvPr/>
        </p:nvSpPr>
        <p:spPr>
          <a:xfrm>
            <a:off x="6548438" y="5002213"/>
            <a:ext cx="4316412" cy="306387"/>
          </a:xfrm>
          <a:prstGeom prst="rect">
            <a:avLst/>
          </a:prstGeom>
          <a:noFill/>
          <a:ln w="9525">
            <a:noFill/>
          </a:ln>
        </p:spPr>
        <p:txBody>
          <a:bodyPr anchor="t">
            <a:spAutoFit/>
          </a:bodyPr>
          <a:p>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点击即可编辑点击即可编辑</a:t>
            </a:r>
            <a:endParaRPr lang="zh-CN" altLang="en-US" sz="1400"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Tree>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9525"/>
                                        </p:tgtEl>
                                        <p:attrNameLst>
                                          <p:attrName>style.visibility</p:attrName>
                                        </p:attrNameLst>
                                      </p:cBhvr>
                                      <p:to>
                                        <p:strVal val="visible"/>
                                      </p:to>
                                    </p:set>
                                    <p:anim calcmode="lin" valueType="num">
                                      <p:cBhvr>
                                        <p:cTn id="7" dur="500" fill="hold"/>
                                        <p:tgtEl>
                                          <p:spTgt spid="19525"/>
                                        </p:tgtEl>
                                        <p:attrNameLst>
                                          <p:attrName>ppt_x</p:attrName>
                                        </p:attrNameLst>
                                      </p:cBhvr>
                                      <p:tavLst>
                                        <p:tav tm="0">
                                          <p:val>
                                            <p:strVal val="0-#ppt_w/2"/>
                                          </p:val>
                                        </p:tav>
                                        <p:tav tm="100000">
                                          <p:val>
                                            <p:strVal val="#ppt_x"/>
                                          </p:val>
                                        </p:tav>
                                      </p:tavLst>
                                    </p:anim>
                                    <p:anim calcmode="lin" valueType="num">
                                      <p:cBhvr>
                                        <p:cTn id="8" dur="500" fill="hold"/>
                                        <p:tgtEl>
                                          <p:spTgt spid="1952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9526"/>
                                        </p:tgtEl>
                                        <p:attrNameLst>
                                          <p:attrName>style.visibility</p:attrName>
                                        </p:attrNameLst>
                                      </p:cBhvr>
                                      <p:to>
                                        <p:strVal val="visible"/>
                                      </p:to>
                                    </p:set>
                                    <p:anim calcmode="lin" valueType="num">
                                      <p:cBhvr>
                                        <p:cTn id="11" dur="500" fill="hold"/>
                                        <p:tgtEl>
                                          <p:spTgt spid="19526"/>
                                        </p:tgtEl>
                                        <p:attrNameLst>
                                          <p:attrName>ppt_x</p:attrName>
                                        </p:attrNameLst>
                                      </p:cBhvr>
                                      <p:tavLst>
                                        <p:tav tm="0">
                                          <p:val>
                                            <p:strVal val="1+#ppt_w/2"/>
                                          </p:val>
                                        </p:tav>
                                        <p:tav tm="100000">
                                          <p:val>
                                            <p:strVal val="#ppt_x"/>
                                          </p:val>
                                        </p:tav>
                                      </p:tavLst>
                                    </p:anim>
                                    <p:anim calcmode="lin" valueType="num">
                                      <p:cBhvr>
                                        <p:cTn id="12" dur="500" fill="hold"/>
                                        <p:tgtEl>
                                          <p:spTgt spid="1952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2" presetClass="entr" presetSubtype="1" fill="hold" grpId="0" nodeType="afterEffect">
                                  <p:stCondLst>
                                    <p:cond delay="0"/>
                                  </p:stCondLst>
                                  <p:childTnLst>
                                    <p:set>
                                      <p:cBhvr>
                                        <p:cTn id="15" dur="1" fill="hold">
                                          <p:stCondLst>
                                            <p:cond delay="0"/>
                                          </p:stCondLst>
                                        </p:cTn>
                                        <p:tgtEl>
                                          <p:spTgt spid="19527"/>
                                        </p:tgtEl>
                                        <p:attrNameLst>
                                          <p:attrName>style.visibility</p:attrName>
                                        </p:attrNameLst>
                                      </p:cBhvr>
                                      <p:to>
                                        <p:strVal val="visible"/>
                                      </p:to>
                                    </p:set>
                                    <p:anim calcmode="lin" valueType="num">
                                      <p:cBhvr>
                                        <p:cTn id="16" dur="500"/>
                                        <p:tgtEl>
                                          <p:spTgt spid="19527"/>
                                        </p:tgtEl>
                                        <p:attrNameLst>
                                          <p:attrName>ppt_y</p:attrName>
                                        </p:attrNameLst>
                                      </p:cBhvr>
                                      <p:tavLst>
                                        <p:tav tm="0">
                                          <p:val>
                                            <p:strVal val="#ppt_y-#ppt_h*1.125000"/>
                                          </p:val>
                                        </p:tav>
                                        <p:tav tm="100000">
                                          <p:val>
                                            <p:strVal val="#ppt_y"/>
                                          </p:val>
                                        </p:tav>
                                      </p:tavLst>
                                    </p:anim>
                                    <p:animEffect filter="wipe(down)">
                                      <p:cBhvr>
                                        <p:cTn id="17" dur="500"/>
                                        <p:tgtEl>
                                          <p:spTgt spid="19527"/>
                                        </p:tgtEl>
                                      </p:cBhvr>
                                    </p:animEffect>
                                  </p:childTnLst>
                                </p:cTn>
                              </p:par>
                            </p:childTnLst>
                          </p:cTn>
                        </p:par>
                        <p:par>
                          <p:cTn id="18" fill="hold">
                            <p:stCondLst>
                              <p:cond delay="1000"/>
                            </p:stCondLst>
                            <p:childTnLst>
                              <p:par>
                                <p:cTn id="19" presetID="12" presetClass="entr" presetSubtype="1" fill="hold" grpId="0" nodeType="afterEffect">
                                  <p:stCondLst>
                                    <p:cond delay="0"/>
                                  </p:stCondLst>
                                  <p:childTnLst>
                                    <p:set>
                                      <p:cBhvr>
                                        <p:cTn id="20" dur="1" fill="hold">
                                          <p:stCondLst>
                                            <p:cond delay="0"/>
                                          </p:stCondLst>
                                        </p:cTn>
                                        <p:tgtEl>
                                          <p:spTgt spid="19528"/>
                                        </p:tgtEl>
                                        <p:attrNameLst>
                                          <p:attrName>style.visibility</p:attrName>
                                        </p:attrNameLst>
                                      </p:cBhvr>
                                      <p:to>
                                        <p:strVal val="visible"/>
                                      </p:to>
                                    </p:set>
                                    <p:anim calcmode="lin" valueType="num">
                                      <p:cBhvr>
                                        <p:cTn id="21" dur="500"/>
                                        <p:tgtEl>
                                          <p:spTgt spid="19528"/>
                                        </p:tgtEl>
                                        <p:attrNameLst>
                                          <p:attrName>ppt_y</p:attrName>
                                        </p:attrNameLst>
                                      </p:cBhvr>
                                      <p:tavLst>
                                        <p:tav tm="0">
                                          <p:val>
                                            <p:strVal val="#ppt_y-#ppt_h*1.125000"/>
                                          </p:val>
                                        </p:tav>
                                        <p:tav tm="100000">
                                          <p:val>
                                            <p:strVal val="#ppt_y"/>
                                          </p:val>
                                        </p:tav>
                                      </p:tavLst>
                                    </p:anim>
                                    <p:animEffect filter="wipe(down)">
                                      <p:cBhvr>
                                        <p:cTn id="22" dur="500"/>
                                        <p:tgtEl>
                                          <p:spTgt spid="19528"/>
                                        </p:tgtEl>
                                      </p:cBhvr>
                                    </p:animEffect>
                                  </p:childTnLst>
                                </p:cTn>
                              </p:par>
                            </p:childTnLst>
                          </p:cTn>
                        </p:par>
                        <p:par>
                          <p:cTn id="23" fill="hold">
                            <p:stCondLst>
                              <p:cond delay="1500"/>
                            </p:stCondLst>
                            <p:childTnLst>
                              <p:par>
                                <p:cTn id="24" presetID="2" presetClass="entr" presetSubtype="9"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ppt_x</p:attrName>
                                        </p:attrNameLst>
                                      </p:cBhvr>
                                      <p:tavLst>
                                        <p:tav tm="0">
                                          <p:val>
                                            <p:strVal val="0-#ppt_w/2"/>
                                          </p:val>
                                        </p:tav>
                                        <p:tav tm="100000">
                                          <p:val>
                                            <p:strVal val="#ppt_x"/>
                                          </p:val>
                                        </p:tav>
                                      </p:tavLst>
                                    </p:anim>
                                    <p:anim calcmode="lin" valueType="num">
                                      <p:cBhvr>
                                        <p:cTn id="27" dur="500" fill="hold"/>
                                        <p:tgtEl>
                                          <p:spTgt spid="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ppt_x</p:attrName>
                                        </p:attrNameLst>
                                      </p:cBhvr>
                                      <p:tavLst>
                                        <p:tav tm="0">
                                          <p:val>
                                            <p:strVal val="1+#ppt_w/2"/>
                                          </p:val>
                                        </p:tav>
                                        <p:tav tm="100000">
                                          <p:val>
                                            <p:strVal val="#ppt_x"/>
                                          </p:val>
                                        </p:tav>
                                      </p:tavLst>
                                    </p:anim>
                                    <p:anim calcmode="lin" valueType="num">
                                      <p:cBhvr>
                                        <p:cTn id="3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27" grpId="0" bldLvl="0"/>
      <p:bldP spid="19528" grpId="0" bldLvl="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矩形 6"/>
          <p:cNvSpPr/>
          <p:nvPr/>
        </p:nvSpPr>
        <p:spPr>
          <a:xfrm>
            <a:off x="0" y="0"/>
            <a:ext cx="12192000" cy="6858000"/>
          </a:xfrm>
          <a:prstGeom prst="rect">
            <a:avLst/>
          </a:prstGeom>
          <a:solidFill>
            <a:srgbClr val="B1D9DC"/>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6" name="矩形 7"/>
          <p:cNvSpPr/>
          <p:nvPr/>
        </p:nvSpPr>
        <p:spPr>
          <a:xfrm>
            <a:off x="0" y="6356350"/>
            <a:ext cx="12192000" cy="501650"/>
          </a:xfrm>
          <a:prstGeom prst="rect">
            <a:avLst/>
          </a:prstGeom>
          <a:solidFill>
            <a:srgbClr val="426062"/>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6387" name="Group 4"/>
          <p:cNvGrpSpPr/>
          <p:nvPr/>
        </p:nvGrpSpPr>
        <p:grpSpPr>
          <a:xfrm>
            <a:off x="357188" y="5994400"/>
            <a:ext cx="11479212" cy="214313"/>
            <a:chOff x="0" y="0"/>
            <a:chExt cx="11478802" cy="214219"/>
          </a:xfrm>
        </p:grpSpPr>
        <p:sp>
          <p:nvSpPr>
            <p:cNvPr id="16388" name="矩形 1"/>
            <p:cNvSpPr/>
            <p:nvPr/>
          </p:nvSpPr>
          <p:spPr>
            <a:xfrm>
              <a:off x="563779"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9" name="矩形 12"/>
            <p:cNvSpPr/>
            <p:nvPr/>
          </p:nvSpPr>
          <p:spPr>
            <a:xfrm>
              <a:off x="1122579"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0" name="矩形 13"/>
            <p:cNvSpPr/>
            <p:nvPr/>
          </p:nvSpPr>
          <p:spPr>
            <a:xfrm>
              <a:off x="168137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1" name="矩形 14"/>
            <p:cNvSpPr/>
            <p:nvPr/>
          </p:nvSpPr>
          <p:spPr>
            <a:xfrm>
              <a:off x="224017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2" name="矩形 15"/>
            <p:cNvSpPr/>
            <p:nvPr/>
          </p:nvSpPr>
          <p:spPr>
            <a:xfrm>
              <a:off x="2798979"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3" name="矩形 16"/>
            <p:cNvSpPr/>
            <p:nvPr/>
          </p:nvSpPr>
          <p:spPr>
            <a:xfrm>
              <a:off x="3357779"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4" name="矩形 17"/>
            <p:cNvSpPr/>
            <p:nvPr/>
          </p:nvSpPr>
          <p:spPr>
            <a:xfrm>
              <a:off x="391657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5" name="矩形 18"/>
            <p:cNvSpPr/>
            <p:nvPr/>
          </p:nvSpPr>
          <p:spPr>
            <a:xfrm>
              <a:off x="447537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6" name="矩形 19"/>
            <p:cNvSpPr/>
            <p:nvPr/>
          </p:nvSpPr>
          <p:spPr>
            <a:xfrm>
              <a:off x="5062845"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7" name="矩形 20"/>
            <p:cNvSpPr/>
            <p:nvPr/>
          </p:nvSpPr>
          <p:spPr>
            <a:xfrm>
              <a:off x="5621645"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8" name="矩形 21"/>
            <p:cNvSpPr/>
            <p:nvPr/>
          </p:nvSpPr>
          <p:spPr>
            <a:xfrm>
              <a:off x="6180445"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9" name="矩形 22"/>
            <p:cNvSpPr/>
            <p:nvPr/>
          </p:nvSpPr>
          <p:spPr>
            <a:xfrm>
              <a:off x="6739245"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00" name="矩形 23"/>
            <p:cNvSpPr/>
            <p:nvPr/>
          </p:nvSpPr>
          <p:spPr>
            <a:xfrm>
              <a:off x="7298045"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01" name="矩形 24"/>
            <p:cNvSpPr/>
            <p:nvPr/>
          </p:nvSpPr>
          <p:spPr>
            <a:xfrm>
              <a:off x="7856845"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02" name="矩形 25"/>
            <p:cNvSpPr/>
            <p:nvPr/>
          </p:nvSpPr>
          <p:spPr>
            <a:xfrm>
              <a:off x="8415645"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03" name="矩形 26"/>
            <p:cNvSpPr/>
            <p:nvPr/>
          </p:nvSpPr>
          <p:spPr>
            <a:xfrm>
              <a:off x="8974445"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04" name="矩形 27"/>
            <p:cNvSpPr/>
            <p:nvPr/>
          </p:nvSpPr>
          <p:spPr>
            <a:xfrm>
              <a:off x="959266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05" name="矩形 28"/>
            <p:cNvSpPr/>
            <p:nvPr/>
          </p:nvSpPr>
          <p:spPr>
            <a:xfrm>
              <a:off x="1015146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06" name="矩形 29"/>
            <p:cNvSpPr/>
            <p:nvPr/>
          </p:nvSpPr>
          <p:spPr>
            <a:xfrm>
              <a:off x="10710269" y="0"/>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07" name="矩形 30"/>
            <p:cNvSpPr/>
            <p:nvPr/>
          </p:nvSpPr>
          <p:spPr>
            <a:xfrm>
              <a:off x="11269069" y="0"/>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08" name="矩形 34"/>
            <p:cNvSpPr/>
            <p:nvPr/>
          </p:nvSpPr>
          <p:spPr>
            <a:xfrm>
              <a:off x="0" y="0"/>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16409" name="Group 26"/>
          <p:cNvGrpSpPr/>
          <p:nvPr/>
        </p:nvGrpSpPr>
        <p:grpSpPr>
          <a:xfrm>
            <a:off x="357188" y="6500813"/>
            <a:ext cx="11479212" cy="214312"/>
            <a:chOff x="0" y="0"/>
            <a:chExt cx="11478802" cy="214219"/>
          </a:xfrm>
        </p:grpSpPr>
        <p:sp>
          <p:nvSpPr>
            <p:cNvPr id="16410" name="矩形 36"/>
            <p:cNvSpPr/>
            <p:nvPr/>
          </p:nvSpPr>
          <p:spPr>
            <a:xfrm>
              <a:off x="563779"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11" name="矩形 37"/>
            <p:cNvSpPr/>
            <p:nvPr/>
          </p:nvSpPr>
          <p:spPr>
            <a:xfrm>
              <a:off x="1122579"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12" name="矩形 38"/>
            <p:cNvSpPr/>
            <p:nvPr/>
          </p:nvSpPr>
          <p:spPr>
            <a:xfrm>
              <a:off x="168137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13" name="矩形 39"/>
            <p:cNvSpPr/>
            <p:nvPr/>
          </p:nvSpPr>
          <p:spPr>
            <a:xfrm>
              <a:off x="224017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14" name="矩形 40"/>
            <p:cNvSpPr/>
            <p:nvPr/>
          </p:nvSpPr>
          <p:spPr>
            <a:xfrm>
              <a:off x="2798979"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15" name="矩形 41"/>
            <p:cNvSpPr/>
            <p:nvPr/>
          </p:nvSpPr>
          <p:spPr>
            <a:xfrm>
              <a:off x="3357779"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16" name="矩形 42"/>
            <p:cNvSpPr/>
            <p:nvPr/>
          </p:nvSpPr>
          <p:spPr>
            <a:xfrm>
              <a:off x="391657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17" name="矩形 43"/>
            <p:cNvSpPr/>
            <p:nvPr/>
          </p:nvSpPr>
          <p:spPr>
            <a:xfrm>
              <a:off x="447537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18" name="矩形 44"/>
            <p:cNvSpPr/>
            <p:nvPr/>
          </p:nvSpPr>
          <p:spPr>
            <a:xfrm>
              <a:off x="5062845"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19" name="矩形 45"/>
            <p:cNvSpPr/>
            <p:nvPr/>
          </p:nvSpPr>
          <p:spPr>
            <a:xfrm>
              <a:off x="5621645"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20" name="矩形 46"/>
            <p:cNvSpPr/>
            <p:nvPr/>
          </p:nvSpPr>
          <p:spPr>
            <a:xfrm>
              <a:off x="6180445"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21" name="矩形 47"/>
            <p:cNvSpPr/>
            <p:nvPr/>
          </p:nvSpPr>
          <p:spPr>
            <a:xfrm>
              <a:off x="6739245"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22" name="矩形 48"/>
            <p:cNvSpPr/>
            <p:nvPr/>
          </p:nvSpPr>
          <p:spPr>
            <a:xfrm>
              <a:off x="7298045"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23" name="矩形 49"/>
            <p:cNvSpPr/>
            <p:nvPr/>
          </p:nvSpPr>
          <p:spPr>
            <a:xfrm>
              <a:off x="7856845"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24" name="矩形 50"/>
            <p:cNvSpPr/>
            <p:nvPr/>
          </p:nvSpPr>
          <p:spPr>
            <a:xfrm>
              <a:off x="8415645"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25" name="矩形 51"/>
            <p:cNvSpPr/>
            <p:nvPr/>
          </p:nvSpPr>
          <p:spPr>
            <a:xfrm>
              <a:off x="8974445"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26" name="矩形 52"/>
            <p:cNvSpPr/>
            <p:nvPr/>
          </p:nvSpPr>
          <p:spPr>
            <a:xfrm>
              <a:off x="959266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27" name="矩形 53"/>
            <p:cNvSpPr/>
            <p:nvPr/>
          </p:nvSpPr>
          <p:spPr>
            <a:xfrm>
              <a:off x="1015146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28" name="矩形 54"/>
            <p:cNvSpPr/>
            <p:nvPr/>
          </p:nvSpPr>
          <p:spPr>
            <a:xfrm>
              <a:off x="10710269" y="0"/>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29" name="矩形 55"/>
            <p:cNvSpPr/>
            <p:nvPr/>
          </p:nvSpPr>
          <p:spPr>
            <a:xfrm>
              <a:off x="11269069" y="0"/>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30" name="矩形 56"/>
            <p:cNvSpPr/>
            <p:nvPr/>
          </p:nvSpPr>
          <p:spPr>
            <a:xfrm>
              <a:off x="0" y="0"/>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16431" name="矩形 19"/>
          <p:cNvSpPr/>
          <p:nvPr/>
        </p:nvSpPr>
        <p:spPr>
          <a:xfrm>
            <a:off x="0" y="274638"/>
            <a:ext cx="241300" cy="519112"/>
          </a:xfrm>
          <a:prstGeom prst="rect">
            <a:avLst/>
          </a:prstGeom>
          <a:solidFill>
            <a:srgbClr val="46626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32" name="文本框 20"/>
          <p:cNvSpPr/>
          <p:nvPr/>
        </p:nvSpPr>
        <p:spPr>
          <a:xfrm>
            <a:off x="223838" y="246063"/>
            <a:ext cx="1398587" cy="584200"/>
          </a:xfrm>
          <a:prstGeom prst="rect">
            <a:avLst/>
          </a:prstGeom>
          <a:noFill/>
          <a:ln w="9525">
            <a:noFill/>
          </a:ln>
        </p:spPr>
        <p:txBody>
          <a:bodyPr anchor="t">
            <a:spAutoFit/>
          </a:bodyPr>
          <a:p>
            <a:r>
              <a:rPr lang="en-US" altLang="zh-CN" sz="3200" b="1" dirty="0">
                <a:solidFill>
                  <a:schemeClr val="bg1"/>
                </a:solidFill>
                <a:latin typeface="Ebrima" panose="02000000000000000000" pitchFamily="2" charset="0"/>
                <a:ea typeface="宋体" panose="02010600030101010101" pitchFamily="2" charset="-122"/>
                <a:sym typeface="Ebrima" panose="02000000000000000000" pitchFamily="2" charset="0"/>
              </a:rPr>
              <a:t>LOGO</a:t>
            </a:r>
            <a:endParaRPr lang="zh-CN" altLang="en-US" sz="3200" b="1" dirty="0">
              <a:solidFill>
                <a:schemeClr val="bg1"/>
              </a:solidFill>
              <a:latin typeface="Ebrima" panose="02000000000000000000" pitchFamily="2" charset="0"/>
              <a:ea typeface="宋体" panose="02010600030101010101" pitchFamily="2" charset="-122"/>
              <a:sym typeface="Ebrima" panose="02000000000000000000" pitchFamily="2" charset="0"/>
            </a:endParaRPr>
          </a:p>
        </p:txBody>
      </p:sp>
      <p:sp>
        <p:nvSpPr>
          <p:cNvPr id="16433" name="矩形 21"/>
          <p:cNvSpPr/>
          <p:nvPr/>
        </p:nvSpPr>
        <p:spPr>
          <a:xfrm>
            <a:off x="1552575" y="274638"/>
            <a:ext cx="560388" cy="519112"/>
          </a:xfrm>
          <a:prstGeom prst="rect">
            <a:avLst/>
          </a:prstGeom>
          <a:solidFill>
            <a:srgbClr val="98B0B5"/>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34" name="文本框 1"/>
          <p:cNvSpPr/>
          <p:nvPr/>
        </p:nvSpPr>
        <p:spPr>
          <a:xfrm>
            <a:off x="2201863" y="292100"/>
            <a:ext cx="2624137" cy="461963"/>
          </a:xfrm>
          <a:prstGeom prst="rect">
            <a:avLst/>
          </a:prstGeom>
          <a:noFill/>
          <a:ln w="9525">
            <a:noFill/>
          </a:ln>
        </p:spPr>
        <p:txBody>
          <a:bodyPr anchor="t">
            <a:spAutoFit/>
          </a:bodyPr>
          <a:p>
            <a:r>
              <a:rPr lang="zh-CN" altLang="en-US" sz="2400" b="1" dirty="0">
                <a:solidFill>
                  <a:srgbClr val="426062"/>
                </a:solidFill>
                <a:latin typeface="微软雅黑" panose="020B0503020204020204" pitchFamily="34" charset="-122"/>
                <a:ea typeface="微软雅黑" panose="020B0503020204020204" pitchFamily="34" charset="-122"/>
                <a:sym typeface="微软雅黑" panose="020B0503020204020204" pitchFamily="34" charset="-122"/>
              </a:rPr>
              <a:t>研究过程与方法</a:t>
            </a:r>
            <a:endParaRPr lang="zh-CN" altLang="en-US" dirty="0">
              <a:latin typeface="Arial" panose="020B0604020202020204" pitchFamily="34" charset="0"/>
              <a:ea typeface="宋体" panose="02010600030101010101" pitchFamily="2" charset="-122"/>
            </a:endParaRPr>
          </a:p>
        </p:txBody>
      </p:sp>
      <p:sp>
        <p:nvSpPr>
          <p:cNvPr id="7220" name="Line 7"/>
          <p:cNvSpPr/>
          <p:nvPr/>
        </p:nvSpPr>
        <p:spPr>
          <a:xfrm>
            <a:off x="1674813" y="3911600"/>
            <a:ext cx="2665412" cy="1588"/>
          </a:xfrm>
          <a:prstGeom prst="line">
            <a:avLst/>
          </a:prstGeom>
          <a:ln w="9525" cap="flat" cmpd="sng">
            <a:solidFill>
              <a:srgbClr val="BFBFBF"/>
            </a:solidFill>
            <a:prstDash val="solid"/>
            <a:miter/>
            <a:headEnd type="none" w="med" len="med"/>
            <a:tailEnd type="none" w="med" len="med"/>
          </a:ln>
        </p:spPr>
        <p:txBody>
          <a:bodyPr/>
          <a:p/>
        </p:txBody>
      </p:sp>
      <p:sp>
        <p:nvSpPr>
          <p:cNvPr id="7221" name="Text Box 13"/>
          <p:cNvSpPr/>
          <p:nvPr/>
        </p:nvSpPr>
        <p:spPr>
          <a:xfrm>
            <a:off x="1671638" y="3576638"/>
            <a:ext cx="2052637" cy="366712"/>
          </a:xfrm>
          <a:prstGeom prst="rect">
            <a:avLst/>
          </a:prstGeom>
          <a:noFill/>
          <a:ln w="9525">
            <a:noFill/>
          </a:ln>
        </p:spPr>
        <p:txBody>
          <a:bodyPr lIns="90000" tIns="45000" rIns="90000" bIns="45000" anchor="t">
            <a:spAutoFit/>
          </a:bodyPr>
          <a:p>
            <a:r>
              <a:rPr lang="en-US" altLang="zh-CN" dirty="0">
                <a:solidFill>
                  <a:srgbClr val="000000"/>
                </a:solidFill>
                <a:latin typeface="微软雅黑" panose="020B0503020204020204" pitchFamily="34" charset="-122"/>
                <a:ea typeface="微软雅黑" panose="020B0503020204020204" pitchFamily="34" charset="-122"/>
              </a:rPr>
              <a:t>4. </a:t>
            </a:r>
            <a:r>
              <a:rPr lang="zh-CN" altLang="en-US" dirty="0">
                <a:solidFill>
                  <a:srgbClr val="000000"/>
                </a:solidFill>
                <a:latin typeface="微软雅黑" panose="020B0503020204020204" pitchFamily="34" charset="-122"/>
                <a:ea typeface="微软雅黑" panose="020B0503020204020204" pitchFamily="34" charset="-122"/>
              </a:rPr>
              <a:t>点击输入文本</a:t>
            </a:r>
            <a:endParaRPr lang="en-US" altLang="zh-CN" dirty="0">
              <a:solidFill>
                <a:srgbClr val="000000"/>
              </a:solidFill>
              <a:latin typeface="微软雅黑" panose="020B0503020204020204" pitchFamily="34" charset="-122"/>
              <a:ea typeface="微软雅黑" panose="020B0503020204020204" pitchFamily="34" charset="-122"/>
            </a:endParaRPr>
          </a:p>
        </p:txBody>
      </p:sp>
      <p:grpSp>
        <p:nvGrpSpPr>
          <p:cNvPr id="4" name="Group 54"/>
          <p:cNvGrpSpPr/>
          <p:nvPr/>
        </p:nvGrpSpPr>
        <p:grpSpPr>
          <a:xfrm>
            <a:off x="4622800" y="1165225"/>
            <a:ext cx="3867150" cy="4283075"/>
            <a:chOff x="0" y="0"/>
            <a:chExt cx="3867777" cy="4282752"/>
          </a:xfrm>
        </p:grpSpPr>
        <p:grpSp>
          <p:nvGrpSpPr>
            <p:cNvPr id="16438" name="Group 55"/>
            <p:cNvGrpSpPr/>
            <p:nvPr/>
          </p:nvGrpSpPr>
          <p:grpSpPr>
            <a:xfrm>
              <a:off x="0" y="1858076"/>
              <a:ext cx="3867777" cy="2424676"/>
              <a:chOff x="0" y="0"/>
              <a:chExt cx="2908" cy="1823"/>
            </a:xfrm>
          </p:grpSpPr>
          <p:sp>
            <p:nvSpPr>
              <p:cNvPr id="16439" name="Freeform 15"/>
              <p:cNvSpPr/>
              <p:nvPr/>
            </p:nvSpPr>
            <p:spPr>
              <a:xfrm>
                <a:off x="0" y="351"/>
                <a:ext cx="2908" cy="1472"/>
              </a:xfrm>
              <a:custGeom>
                <a:avLst/>
                <a:gdLst/>
                <a:ahLst/>
                <a:cxnLst>
                  <a:cxn ang="0">
                    <a:pos x="1" y="0"/>
                  </a:cxn>
                  <a:cxn ang="0">
                    <a:pos x="2" y="0"/>
                  </a:cxn>
                  <a:cxn ang="0">
                    <a:pos x="1" y="1"/>
                  </a:cxn>
                  <a:cxn ang="0">
                    <a:pos x="0" y="0"/>
                  </a:cxn>
                  <a:cxn ang="0">
                    <a:pos x="1" y="0"/>
                  </a:cxn>
                </a:cxnLst>
                <a:pathLst>
                  <a:path w="12822" h="6490">
                    <a:moveTo>
                      <a:pt x="6041" y="0"/>
                    </a:moveTo>
                    <a:lnTo>
                      <a:pt x="12821" y="2552"/>
                    </a:lnTo>
                    <a:lnTo>
                      <a:pt x="8237" y="6489"/>
                    </a:lnTo>
                    <a:lnTo>
                      <a:pt x="0" y="2546"/>
                    </a:lnTo>
                    <a:lnTo>
                      <a:pt x="6041" y="0"/>
                    </a:lnTo>
                  </a:path>
                </a:pathLst>
              </a:custGeom>
              <a:solidFill>
                <a:srgbClr val="0070C0"/>
              </a:solidFill>
              <a:ln w="9525" cap="flat" cmpd="sng">
                <a:solidFill>
                  <a:srgbClr val="0051DB"/>
                </a:solidFill>
                <a:prstDash val="solid"/>
                <a:miter/>
                <a:headEnd type="none" w="med" len="med"/>
                <a:tailEnd type="none" w="med" len="med"/>
              </a:ln>
            </p:spPr>
            <p:txBody>
              <a:bodyPr/>
              <a:p>
                <a:endParaRPr lang="zh-CN" altLang="en-US"/>
              </a:p>
            </p:txBody>
          </p:sp>
          <p:sp>
            <p:nvSpPr>
              <p:cNvPr id="16440" name="Freeform 16"/>
              <p:cNvSpPr/>
              <p:nvPr/>
            </p:nvSpPr>
            <p:spPr>
              <a:xfrm>
                <a:off x="1787" y="363"/>
                <a:ext cx="1112" cy="1459"/>
              </a:xfrm>
              <a:custGeom>
                <a:avLst/>
                <a:gdLst/>
                <a:ahLst/>
                <a:cxnLst>
                  <a:cxn ang="0">
                    <a:pos x="0" y="0"/>
                  </a:cxn>
                  <a:cxn ang="0">
                    <a:pos x="0" y="0"/>
                  </a:cxn>
                  <a:cxn ang="0">
                    <a:pos x="1" y="0"/>
                  </a:cxn>
                  <a:cxn ang="0">
                    <a:pos x="0" y="1"/>
                  </a:cxn>
                  <a:cxn ang="0">
                    <a:pos x="0" y="0"/>
                  </a:cxn>
                </a:cxnLst>
                <a:pathLst>
                  <a:path w="4904" h="6434">
                    <a:moveTo>
                      <a:pt x="0" y="2581"/>
                    </a:moveTo>
                    <a:lnTo>
                      <a:pt x="3403" y="0"/>
                    </a:lnTo>
                    <a:lnTo>
                      <a:pt x="4903" y="2503"/>
                    </a:lnTo>
                    <a:lnTo>
                      <a:pt x="312" y="6433"/>
                    </a:lnTo>
                    <a:lnTo>
                      <a:pt x="0" y="2581"/>
                    </a:lnTo>
                  </a:path>
                </a:pathLst>
              </a:custGeom>
              <a:solidFill>
                <a:srgbClr val="54B391"/>
              </a:solidFill>
              <a:ln w="9525" cap="flat" cmpd="sng">
                <a:solidFill>
                  <a:schemeClr val="bg1"/>
                </a:solidFill>
                <a:prstDash val="solid"/>
                <a:miter/>
                <a:headEnd type="none" w="med" len="med"/>
                <a:tailEnd type="none" w="med" len="med"/>
              </a:ln>
            </p:spPr>
            <p:txBody>
              <a:bodyPr/>
              <a:p>
                <a:endParaRPr lang="zh-CN" altLang="en-US"/>
              </a:p>
            </p:txBody>
          </p:sp>
          <p:sp>
            <p:nvSpPr>
              <p:cNvPr id="16441" name="Freeform 17"/>
              <p:cNvSpPr/>
              <p:nvPr/>
            </p:nvSpPr>
            <p:spPr>
              <a:xfrm>
                <a:off x="12" y="0"/>
                <a:ext cx="1415" cy="918"/>
              </a:xfrm>
              <a:custGeom>
                <a:avLst/>
                <a:gdLst/>
                <a:ahLst/>
                <a:cxnLst>
                  <a:cxn ang="0">
                    <a:pos x="0" y="0"/>
                  </a:cxn>
                  <a:cxn ang="0">
                    <a:pos x="1" y="0"/>
                  </a:cxn>
                  <a:cxn ang="0">
                    <a:pos x="1" y="0"/>
                  </a:cxn>
                  <a:cxn ang="0">
                    <a:pos x="0" y="0"/>
                  </a:cxn>
                  <a:cxn ang="0">
                    <a:pos x="0" y="0"/>
                  </a:cxn>
                </a:cxnLst>
                <a:pathLst>
                  <a:path w="6241" h="4046">
                    <a:moveTo>
                      <a:pt x="1647" y="1549"/>
                    </a:moveTo>
                    <a:lnTo>
                      <a:pt x="6240" y="0"/>
                    </a:lnTo>
                    <a:lnTo>
                      <a:pt x="6041" y="1549"/>
                    </a:lnTo>
                    <a:lnTo>
                      <a:pt x="0" y="4045"/>
                    </a:lnTo>
                    <a:lnTo>
                      <a:pt x="1647" y="1549"/>
                    </a:lnTo>
                  </a:path>
                </a:pathLst>
              </a:custGeom>
              <a:solidFill>
                <a:srgbClr val="0070C0"/>
              </a:solidFill>
              <a:ln w="9525" cap="flat" cmpd="sng">
                <a:solidFill>
                  <a:srgbClr val="0051DB"/>
                </a:solidFill>
                <a:prstDash val="solid"/>
                <a:miter/>
                <a:headEnd type="none" w="med" len="med"/>
                <a:tailEnd type="none" w="med" len="med"/>
              </a:ln>
            </p:spPr>
            <p:txBody>
              <a:bodyPr/>
              <a:p>
                <a:endParaRPr lang="zh-CN" altLang="en-US"/>
              </a:p>
            </p:txBody>
          </p:sp>
          <p:sp>
            <p:nvSpPr>
              <p:cNvPr id="16442" name="Freeform 18"/>
              <p:cNvSpPr/>
              <p:nvPr/>
            </p:nvSpPr>
            <p:spPr>
              <a:xfrm>
                <a:off x="397" y="11"/>
                <a:ext cx="2162" cy="928"/>
              </a:xfrm>
              <a:custGeom>
                <a:avLst/>
                <a:gdLst/>
                <a:ahLst/>
                <a:cxnLst>
                  <a:cxn ang="0">
                    <a:pos x="1" y="0"/>
                  </a:cxn>
                  <a:cxn ang="0">
                    <a:pos x="1" y="0"/>
                  </a:cxn>
                  <a:cxn ang="0">
                    <a:pos x="1" y="0"/>
                  </a:cxn>
                  <a:cxn ang="0">
                    <a:pos x="0" y="0"/>
                  </a:cxn>
                  <a:cxn ang="0">
                    <a:pos x="1" y="0"/>
                  </a:cxn>
                </a:cxnLst>
                <a:pathLst>
                  <a:path w="9536" h="4091">
                    <a:moveTo>
                      <a:pt x="4493" y="0"/>
                    </a:moveTo>
                    <a:lnTo>
                      <a:pt x="9535" y="1598"/>
                    </a:lnTo>
                    <a:lnTo>
                      <a:pt x="6132" y="4090"/>
                    </a:lnTo>
                    <a:lnTo>
                      <a:pt x="0" y="1499"/>
                    </a:lnTo>
                    <a:lnTo>
                      <a:pt x="4493" y="0"/>
                    </a:lnTo>
                  </a:path>
                </a:pathLst>
              </a:custGeom>
              <a:solidFill>
                <a:srgbClr val="54B391"/>
              </a:solidFill>
              <a:ln w="9525" cap="flat" cmpd="sng">
                <a:solidFill>
                  <a:schemeClr val="bg1"/>
                </a:solidFill>
                <a:prstDash val="solid"/>
                <a:miter/>
                <a:headEnd type="none" w="med" len="med"/>
                <a:tailEnd type="none" w="med" len="med"/>
              </a:ln>
            </p:spPr>
            <p:txBody>
              <a:bodyPr/>
              <a:p>
                <a:endParaRPr lang="zh-CN" altLang="en-US"/>
              </a:p>
            </p:txBody>
          </p:sp>
          <p:sp>
            <p:nvSpPr>
              <p:cNvPr id="16443" name="Freeform 19"/>
              <p:cNvSpPr/>
              <p:nvPr/>
            </p:nvSpPr>
            <p:spPr>
              <a:xfrm>
                <a:off x="0" y="351"/>
                <a:ext cx="1866" cy="1470"/>
              </a:xfrm>
              <a:custGeom>
                <a:avLst/>
                <a:gdLst/>
                <a:ahLst/>
                <a:cxnLst>
                  <a:cxn ang="0">
                    <a:pos x="0" y="0"/>
                  </a:cxn>
                  <a:cxn ang="0">
                    <a:pos x="1" y="0"/>
                  </a:cxn>
                  <a:cxn ang="0">
                    <a:pos x="1" y="1"/>
                  </a:cxn>
                  <a:cxn ang="0">
                    <a:pos x="0" y="0"/>
                  </a:cxn>
                  <a:cxn ang="0">
                    <a:pos x="0" y="0"/>
                  </a:cxn>
                </a:cxnLst>
                <a:pathLst>
                  <a:path w="8230" h="6483">
                    <a:moveTo>
                      <a:pt x="1697" y="0"/>
                    </a:moveTo>
                    <a:lnTo>
                      <a:pt x="7840" y="2591"/>
                    </a:lnTo>
                    <a:lnTo>
                      <a:pt x="8229" y="6482"/>
                    </a:lnTo>
                    <a:lnTo>
                      <a:pt x="0" y="2546"/>
                    </a:lnTo>
                    <a:lnTo>
                      <a:pt x="1697" y="0"/>
                    </a:lnTo>
                  </a:path>
                </a:pathLst>
              </a:custGeom>
              <a:solidFill>
                <a:srgbClr val="54B391"/>
              </a:solidFill>
              <a:ln w="9525" cap="flat" cmpd="sng">
                <a:solidFill>
                  <a:schemeClr val="bg1"/>
                </a:solidFill>
                <a:prstDash val="solid"/>
                <a:miter/>
                <a:headEnd type="none" w="med" len="med"/>
                <a:tailEnd type="none" w="med" len="med"/>
              </a:ln>
            </p:spPr>
            <p:txBody>
              <a:bodyPr/>
              <a:p>
                <a:endParaRPr lang="zh-CN" altLang="en-US"/>
              </a:p>
            </p:txBody>
          </p:sp>
        </p:grpSp>
        <p:grpSp>
          <p:nvGrpSpPr>
            <p:cNvPr id="16444" name="Group 61"/>
            <p:cNvGrpSpPr/>
            <p:nvPr/>
          </p:nvGrpSpPr>
          <p:grpSpPr>
            <a:xfrm>
              <a:off x="606502" y="1271525"/>
              <a:ext cx="2694675" cy="1581426"/>
              <a:chOff x="0" y="0"/>
              <a:chExt cx="2026" cy="1189"/>
            </a:xfrm>
          </p:grpSpPr>
          <p:sp>
            <p:nvSpPr>
              <p:cNvPr id="16445" name="Freeform 21"/>
              <p:cNvSpPr/>
              <p:nvPr/>
            </p:nvSpPr>
            <p:spPr>
              <a:xfrm>
                <a:off x="8" y="334"/>
                <a:ext cx="2018" cy="851"/>
              </a:xfrm>
              <a:custGeom>
                <a:avLst/>
                <a:gdLst/>
                <a:ahLst/>
                <a:cxnLst>
                  <a:cxn ang="0">
                    <a:pos x="0" y="0"/>
                  </a:cxn>
                  <a:cxn ang="0">
                    <a:pos x="1" y="0"/>
                  </a:cxn>
                  <a:cxn ang="0">
                    <a:pos x="1" y="0"/>
                  </a:cxn>
                  <a:cxn ang="0">
                    <a:pos x="0" y="0"/>
                  </a:cxn>
                  <a:cxn ang="0">
                    <a:pos x="0" y="0"/>
                  </a:cxn>
                </a:cxnLst>
                <a:pathLst>
                  <a:path w="8901" h="3753">
                    <a:moveTo>
                      <a:pt x="4041" y="0"/>
                    </a:moveTo>
                    <a:lnTo>
                      <a:pt x="8900" y="1539"/>
                    </a:lnTo>
                    <a:lnTo>
                      <a:pt x="5725" y="3752"/>
                    </a:lnTo>
                    <a:lnTo>
                      <a:pt x="0" y="1443"/>
                    </a:lnTo>
                    <a:lnTo>
                      <a:pt x="4041" y="0"/>
                    </a:lnTo>
                  </a:path>
                </a:pathLst>
              </a:custGeom>
              <a:solidFill>
                <a:srgbClr val="262626"/>
              </a:solidFill>
              <a:ln w="9525" cap="flat" cmpd="sng">
                <a:solidFill>
                  <a:srgbClr val="C0C0C0"/>
                </a:solidFill>
                <a:prstDash val="solid"/>
                <a:miter/>
                <a:headEnd type="none" w="med" len="med"/>
                <a:tailEnd type="none" w="med" len="med"/>
              </a:ln>
            </p:spPr>
            <p:txBody>
              <a:bodyPr/>
              <a:p>
                <a:endParaRPr lang="zh-CN" altLang="en-US"/>
              </a:p>
            </p:txBody>
          </p:sp>
          <p:sp>
            <p:nvSpPr>
              <p:cNvPr id="16446" name="Freeform 22"/>
              <p:cNvSpPr/>
              <p:nvPr/>
            </p:nvSpPr>
            <p:spPr>
              <a:xfrm>
                <a:off x="341" y="0"/>
                <a:ext cx="1434" cy="468"/>
              </a:xfrm>
              <a:custGeom>
                <a:avLst/>
                <a:gdLst/>
                <a:ahLst/>
                <a:cxnLst>
                  <a:cxn ang="0">
                    <a:pos x="0" y="0"/>
                  </a:cxn>
                  <a:cxn ang="0">
                    <a:pos x="1" y="0"/>
                  </a:cxn>
                  <a:cxn ang="0">
                    <a:pos x="0" y="0"/>
                  </a:cxn>
                  <a:cxn ang="0">
                    <a:pos x="0" y="0"/>
                  </a:cxn>
                  <a:cxn ang="0">
                    <a:pos x="0" y="0"/>
                  </a:cxn>
                </a:cxnLst>
                <a:pathLst>
                  <a:path w="6322" h="2065">
                    <a:moveTo>
                      <a:pt x="2602" y="0"/>
                    </a:moveTo>
                    <a:lnTo>
                      <a:pt x="6321" y="1000"/>
                    </a:lnTo>
                    <a:lnTo>
                      <a:pt x="4019" y="2064"/>
                    </a:lnTo>
                    <a:lnTo>
                      <a:pt x="0" y="798"/>
                    </a:lnTo>
                    <a:lnTo>
                      <a:pt x="2602" y="0"/>
                    </a:lnTo>
                  </a:path>
                </a:pathLst>
              </a:custGeom>
              <a:solidFill>
                <a:srgbClr val="F79E1E"/>
              </a:solidFill>
              <a:ln w="9525" cap="flat" cmpd="sng">
                <a:solidFill>
                  <a:schemeClr val="bg1"/>
                </a:solidFill>
                <a:prstDash val="solid"/>
                <a:miter/>
                <a:headEnd type="none" w="med" len="med"/>
                <a:tailEnd type="none" w="med" len="med"/>
              </a:ln>
            </p:spPr>
            <p:txBody>
              <a:bodyPr/>
              <a:p>
                <a:endParaRPr lang="zh-CN" altLang="en-US"/>
              </a:p>
            </p:txBody>
          </p:sp>
          <p:sp>
            <p:nvSpPr>
              <p:cNvPr id="16447" name="Freeform 23"/>
              <p:cNvSpPr/>
              <p:nvPr/>
            </p:nvSpPr>
            <p:spPr>
              <a:xfrm>
                <a:off x="0" y="178"/>
                <a:ext cx="1310" cy="1012"/>
              </a:xfrm>
              <a:custGeom>
                <a:avLst/>
                <a:gdLst/>
                <a:ahLst/>
                <a:cxnLst>
                  <a:cxn ang="0">
                    <a:pos x="0" y="0"/>
                  </a:cxn>
                  <a:cxn ang="0">
                    <a:pos x="1" y="0"/>
                  </a:cxn>
                  <a:cxn ang="0">
                    <a:pos x="1" y="1"/>
                  </a:cxn>
                  <a:cxn ang="0">
                    <a:pos x="0" y="0"/>
                  </a:cxn>
                  <a:cxn ang="0">
                    <a:pos x="0" y="0"/>
                  </a:cxn>
                </a:cxnLst>
                <a:pathLst>
                  <a:path w="5776" h="4462">
                    <a:moveTo>
                      <a:pt x="1509" y="0"/>
                    </a:moveTo>
                    <a:lnTo>
                      <a:pt x="5531" y="1260"/>
                    </a:lnTo>
                    <a:lnTo>
                      <a:pt x="5775" y="4461"/>
                    </a:lnTo>
                    <a:lnTo>
                      <a:pt x="0" y="2138"/>
                    </a:lnTo>
                    <a:lnTo>
                      <a:pt x="1509" y="0"/>
                    </a:lnTo>
                  </a:path>
                </a:pathLst>
              </a:custGeom>
              <a:solidFill>
                <a:srgbClr val="F79E1E"/>
              </a:solidFill>
              <a:ln w="9525" cap="flat" cmpd="sng">
                <a:solidFill>
                  <a:schemeClr val="bg1"/>
                </a:solidFill>
                <a:prstDash val="solid"/>
                <a:miter/>
                <a:headEnd type="none" w="med" len="med"/>
                <a:tailEnd type="none" w="med" len="med"/>
              </a:ln>
            </p:spPr>
            <p:txBody>
              <a:bodyPr/>
              <a:p>
                <a:endParaRPr lang="zh-CN" altLang="en-US"/>
              </a:p>
            </p:txBody>
          </p:sp>
          <p:sp>
            <p:nvSpPr>
              <p:cNvPr id="16448" name="Freeform 24"/>
              <p:cNvSpPr/>
              <p:nvPr/>
            </p:nvSpPr>
            <p:spPr>
              <a:xfrm>
                <a:off x="1252" y="226"/>
                <a:ext cx="774" cy="960"/>
              </a:xfrm>
              <a:custGeom>
                <a:avLst/>
                <a:gdLst/>
                <a:ahLst/>
                <a:cxnLst>
                  <a:cxn ang="0">
                    <a:pos x="0" y="0"/>
                  </a:cxn>
                  <a:cxn ang="0">
                    <a:pos x="0" y="0"/>
                  </a:cxn>
                  <a:cxn ang="0">
                    <a:pos x="0" y="0"/>
                  </a:cxn>
                  <a:cxn ang="0">
                    <a:pos x="0" y="0"/>
                  </a:cxn>
                  <a:cxn ang="0">
                    <a:pos x="0" y="0"/>
                  </a:cxn>
                </a:cxnLst>
                <a:pathLst>
                  <a:path w="3414" h="4233">
                    <a:moveTo>
                      <a:pt x="0" y="1064"/>
                    </a:moveTo>
                    <a:lnTo>
                      <a:pt x="2302" y="0"/>
                    </a:lnTo>
                    <a:lnTo>
                      <a:pt x="3413" y="2006"/>
                    </a:lnTo>
                    <a:lnTo>
                      <a:pt x="235" y="4232"/>
                    </a:lnTo>
                    <a:lnTo>
                      <a:pt x="0" y="1064"/>
                    </a:lnTo>
                  </a:path>
                </a:pathLst>
              </a:custGeom>
              <a:solidFill>
                <a:srgbClr val="F79E1E"/>
              </a:solidFill>
              <a:ln w="9525" cap="flat" cmpd="sng">
                <a:solidFill>
                  <a:schemeClr val="bg1"/>
                </a:solidFill>
                <a:prstDash val="solid"/>
                <a:miter/>
                <a:headEnd type="none" w="med" len="med"/>
                <a:tailEnd type="none" w="med" len="med"/>
              </a:ln>
            </p:spPr>
            <p:txBody>
              <a:bodyPr/>
              <a:p>
                <a:endParaRPr lang="zh-CN" altLang="en-US"/>
              </a:p>
            </p:txBody>
          </p:sp>
        </p:grpSp>
        <p:grpSp>
          <p:nvGrpSpPr>
            <p:cNvPr id="16449" name="Group 66"/>
            <p:cNvGrpSpPr/>
            <p:nvPr/>
          </p:nvGrpSpPr>
          <p:grpSpPr>
            <a:xfrm>
              <a:off x="1145176" y="669014"/>
              <a:ext cx="1719752" cy="998866"/>
              <a:chOff x="0" y="0"/>
              <a:chExt cx="1293" cy="751"/>
            </a:xfrm>
          </p:grpSpPr>
          <p:sp>
            <p:nvSpPr>
              <p:cNvPr id="16450" name="Freeform 26"/>
              <p:cNvSpPr/>
              <p:nvPr/>
            </p:nvSpPr>
            <p:spPr>
              <a:xfrm>
                <a:off x="578" y="7"/>
                <a:ext cx="715" cy="534"/>
              </a:xfrm>
              <a:custGeom>
                <a:avLst/>
                <a:gdLst/>
                <a:ahLst/>
                <a:cxnLst>
                  <a:cxn ang="0">
                    <a:pos x="0" y="0"/>
                  </a:cxn>
                  <a:cxn ang="0">
                    <a:pos x="0" y="0"/>
                  </a:cxn>
                  <a:cxn ang="0">
                    <a:pos x="0" y="0"/>
                  </a:cxn>
                  <a:cxn ang="0">
                    <a:pos x="0" y="0"/>
                  </a:cxn>
                  <a:cxn ang="0">
                    <a:pos x="0" y="0"/>
                  </a:cxn>
                </a:cxnLst>
                <a:pathLst>
                  <a:path w="3154" h="2354">
                    <a:moveTo>
                      <a:pt x="154" y="0"/>
                    </a:moveTo>
                    <a:lnTo>
                      <a:pt x="2135" y="261"/>
                    </a:lnTo>
                    <a:lnTo>
                      <a:pt x="3153" y="2353"/>
                    </a:lnTo>
                    <a:lnTo>
                      <a:pt x="0" y="1538"/>
                    </a:lnTo>
                    <a:lnTo>
                      <a:pt x="154" y="0"/>
                    </a:lnTo>
                  </a:path>
                </a:pathLst>
              </a:custGeom>
              <a:solidFill>
                <a:srgbClr val="EAEAEA">
                  <a:alpha val="79999"/>
                </a:srgbClr>
              </a:solidFill>
              <a:ln w="9525" cap="flat" cmpd="sng">
                <a:solidFill>
                  <a:srgbClr val="C0C0C0"/>
                </a:solidFill>
                <a:prstDash val="solid"/>
                <a:miter/>
                <a:headEnd type="none" w="med" len="med"/>
                <a:tailEnd type="none" w="med" len="med"/>
              </a:ln>
            </p:spPr>
            <p:txBody>
              <a:bodyPr/>
              <a:p>
                <a:endParaRPr lang="zh-CN" altLang="en-US"/>
              </a:p>
            </p:txBody>
          </p:sp>
          <p:sp>
            <p:nvSpPr>
              <p:cNvPr id="16451" name="Freeform 27"/>
              <p:cNvSpPr/>
              <p:nvPr/>
            </p:nvSpPr>
            <p:spPr>
              <a:xfrm>
                <a:off x="0" y="352"/>
                <a:ext cx="1291" cy="396"/>
              </a:xfrm>
              <a:custGeom>
                <a:avLst/>
                <a:gdLst/>
                <a:ahLst/>
                <a:cxnLst>
                  <a:cxn ang="0">
                    <a:pos x="0" y="0"/>
                  </a:cxn>
                  <a:cxn ang="0">
                    <a:pos x="1" y="0"/>
                  </a:cxn>
                  <a:cxn ang="0">
                    <a:pos x="0" y="0"/>
                  </a:cxn>
                  <a:cxn ang="0">
                    <a:pos x="0" y="0"/>
                  </a:cxn>
                  <a:cxn ang="0">
                    <a:pos x="0" y="0"/>
                  </a:cxn>
                </a:cxnLst>
                <a:pathLst>
                  <a:path w="5691" h="1748">
                    <a:moveTo>
                      <a:pt x="2496" y="0"/>
                    </a:moveTo>
                    <a:lnTo>
                      <a:pt x="5690" y="801"/>
                    </a:lnTo>
                    <a:lnTo>
                      <a:pt x="3644" y="1747"/>
                    </a:lnTo>
                    <a:lnTo>
                      <a:pt x="0" y="748"/>
                    </a:lnTo>
                    <a:lnTo>
                      <a:pt x="2496" y="0"/>
                    </a:lnTo>
                  </a:path>
                </a:pathLst>
              </a:custGeom>
              <a:solidFill>
                <a:srgbClr val="C0C0C0">
                  <a:alpha val="79999"/>
                </a:srgbClr>
              </a:solidFill>
              <a:ln w="9525" cap="flat" cmpd="sng">
                <a:solidFill>
                  <a:srgbClr val="C0C0C0"/>
                </a:solidFill>
                <a:prstDash val="solid"/>
                <a:miter/>
                <a:headEnd type="none" w="med" len="med"/>
                <a:tailEnd type="none" w="med" len="med"/>
              </a:ln>
            </p:spPr>
            <p:txBody>
              <a:bodyPr/>
              <a:p>
                <a:endParaRPr lang="zh-CN" altLang="en-US"/>
              </a:p>
            </p:txBody>
          </p:sp>
          <p:sp>
            <p:nvSpPr>
              <p:cNvPr id="16452" name="Freeform 28"/>
              <p:cNvSpPr/>
              <p:nvPr/>
            </p:nvSpPr>
            <p:spPr>
              <a:xfrm>
                <a:off x="776" y="67"/>
                <a:ext cx="514" cy="684"/>
              </a:xfrm>
              <a:custGeom>
                <a:avLst/>
                <a:gdLst/>
                <a:ahLst/>
                <a:cxnLst>
                  <a:cxn ang="0">
                    <a:pos x="0" y="0"/>
                  </a:cxn>
                  <a:cxn ang="0">
                    <a:pos x="0" y="0"/>
                  </a:cxn>
                  <a:cxn ang="0">
                    <a:pos x="0" y="0"/>
                  </a:cxn>
                  <a:cxn ang="0">
                    <a:pos x="0" y="0"/>
                  </a:cxn>
                  <a:cxn ang="0">
                    <a:pos x="0" y="0"/>
                  </a:cxn>
                </a:cxnLst>
                <a:pathLst>
                  <a:path w="2266" h="3015">
                    <a:moveTo>
                      <a:pt x="0" y="282"/>
                    </a:moveTo>
                    <a:lnTo>
                      <a:pt x="1193" y="0"/>
                    </a:lnTo>
                    <a:lnTo>
                      <a:pt x="2265" y="2059"/>
                    </a:lnTo>
                    <a:lnTo>
                      <a:pt x="239" y="3014"/>
                    </a:lnTo>
                    <a:lnTo>
                      <a:pt x="0" y="282"/>
                    </a:lnTo>
                  </a:path>
                </a:pathLst>
              </a:custGeom>
              <a:solidFill>
                <a:srgbClr val="A4AC07">
                  <a:alpha val="79999"/>
                </a:srgbClr>
              </a:solidFill>
              <a:ln w="9525" cap="flat" cmpd="sng">
                <a:solidFill>
                  <a:schemeClr val="bg1"/>
                </a:solidFill>
                <a:prstDash val="solid"/>
                <a:miter/>
                <a:headEnd type="none" w="med" len="med"/>
                <a:tailEnd type="none" w="med" len="med"/>
              </a:ln>
            </p:spPr>
            <p:txBody>
              <a:bodyPr/>
              <a:p>
                <a:endParaRPr lang="zh-CN" altLang="en-US"/>
              </a:p>
            </p:txBody>
          </p:sp>
          <p:sp>
            <p:nvSpPr>
              <p:cNvPr id="16453" name="Freeform 29"/>
              <p:cNvSpPr/>
              <p:nvPr/>
            </p:nvSpPr>
            <p:spPr>
              <a:xfrm>
                <a:off x="0" y="7"/>
                <a:ext cx="611" cy="520"/>
              </a:xfrm>
              <a:custGeom>
                <a:avLst/>
                <a:gdLst/>
                <a:ahLst/>
                <a:cxnLst>
                  <a:cxn ang="0">
                    <a:pos x="0" y="0"/>
                  </a:cxn>
                  <a:cxn ang="0">
                    <a:pos x="0" y="0"/>
                  </a:cxn>
                  <a:cxn ang="0">
                    <a:pos x="0" y="0"/>
                  </a:cxn>
                  <a:cxn ang="0">
                    <a:pos x="0" y="0"/>
                  </a:cxn>
                  <a:cxn ang="0">
                    <a:pos x="0" y="0"/>
                  </a:cxn>
                </a:cxnLst>
                <a:pathLst>
                  <a:path w="2693" h="2292">
                    <a:moveTo>
                      <a:pt x="1400" y="223"/>
                    </a:moveTo>
                    <a:lnTo>
                      <a:pt x="2692" y="0"/>
                    </a:lnTo>
                    <a:lnTo>
                      <a:pt x="2564" y="1525"/>
                    </a:lnTo>
                    <a:lnTo>
                      <a:pt x="0" y="2291"/>
                    </a:lnTo>
                    <a:lnTo>
                      <a:pt x="1400" y="223"/>
                    </a:lnTo>
                  </a:path>
                </a:pathLst>
              </a:custGeom>
              <a:solidFill>
                <a:srgbClr val="EAEAEA">
                  <a:alpha val="79999"/>
                </a:srgbClr>
              </a:solidFill>
              <a:ln w="9525" cap="flat" cmpd="sng">
                <a:solidFill>
                  <a:srgbClr val="C0C0C0"/>
                </a:solidFill>
                <a:prstDash val="solid"/>
                <a:miter/>
                <a:headEnd type="none" w="med" len="med"/>
                <a:tailEnd type="none" w="med" len="med"/>
              </a:ln>
            </p:spPr>
            <p:txBody>
              <a:bodyPr/>
              <a:p>
                <a:endParaRPr lang="zh-CN" altLang="en-US"/>
              </a:p>
            </p:txBody>
          </p:sp>
          <p:sp>
            <p:nvSpPr>
              <p:cNvPr id="16454" name="Freeform 30"/>
              <p:cNvSpPr/>
              <p:nvPr/>
            </p:nvSpPr>
            <p:spPr>
              <a:xfrm>
                <a:off x="4" y="61"/>
                <a:ext cx="827" cy="689"/>
              </a:xfrm>
              <a:custGeom>
                <a:avLst/>
                <a:gdLst/>
                <a:ahLst/>
                <a:cxnLst>
                  <a:cxn ang="0">
                    <a:pos x="0" y="0"/>
                  </a:cxn>
                  <a:cxn ang="0">
                    <a:pos x="0" y="0"/>
                  </a:cxn>
                  <a:cxn ang="0">
                    <a:pos x="0" y="0"/>
                  </a:cxn>
                  <a:cxn ang="0">
                    <a:pos x="0" y="0"/>
                  </a:cxn>
                  <a:cxn ang="0">
                    <a:pos x="0" y="0"/>
                  </a:cxn>
                </a:cxnLst>
                <a:pathLst>
                  <a:path w="3645" h="3037">
                    <a:moveTo>
                      <a:pt x="1388" y="0"/>
                    </a:moveTo>
                    <a:lnTo>
                      <a:pt x="3383" y="304"/>
                    </a:lnTo>
                    <a:lnTo>
                      <a:pt x="3644" y="3036"/>
                    </a:lnTo>
                    <a:lnTo>
                      <a:pt x="0" y="2040"/>
                    </a:lnTo>
                    <a:lnTo>
                      <a:pt x="1388" y="0"/>
                    </a:lnTo>
                  </a:path>
                </a:pathLst>
              </a:custGeom>
              <a:solidFill>
                <a:srgbClr val="A4AC07">
                  <a:alpha val="79999"/>
                </a:srgbClr>
              </a:solidFill>
              <a:ln w="9525" cap="flat" cmpd="sng">
                <a:solidFill>
                  <a:schemeClr val="bg1"/>
                </a:solidFill>
                <a:prstDash val="solid"/>
                <a:miter/>
                <a:headEnd type="none" w="med" len="med"/>
                <a:tailEnd type="none" w="med" len="med"/>
              </a:ln>
            </p:spPr>
            <p:txBody>
              <a:bodyPr/>
              <a:p>
                <a:endParaRPr lang="zh-CN" altLang="en-US"/>
              </a:p>
            </p:txBody>
          </p:sp>
          <p:sp>
            <p:nvSpPr>
              <p:cNvPr id="16455" name="Freeform 31"/>
              <p:cNvSpPr/>
              <p:nvPr/>
            </p:nvSpPr>
            <p:spPr>
              <a:xfrm>
                <a:off x="313" y="0"/>
                <a:ext cx="736" cy="129"/>
              </a:xfrm>
              <a:custGeom>
                <a:avLst/>
                <a:gdLst/>
                <a:ahLst/>
                <a:cxnLst>
                  <a:cxn ang="0">
                    <a:pos x="0" y="0"/>
                  </a:cxn>
                  <a:cxn ang="0">
                    <a:pos x="0" y="0"/>
                  </a:cxn>
                  <a:cxn ang="0">
                    <a:pos x="0" y="0"/>
                  </a:cxn>
                  <a:cxn ang="0">
                    <a:pos x="0" y="0"/>
                  </a:cxn>
                  <a:cxn ang="0">
                    <a:pos x="0" y="0"/>
                  </a:cxn>
                </a:cxnLst>
                <a:pathLst>
                  <a:path w="3247" h="571">
                    <a:moveTo>
                      <a:pt x="1395" y="0"/>
                    </a:moveTo>
                    <a:lnTo>
                      <a:pt x="3246" y="275"/>
                    </a:lnTo>
                    <a:lnTo>
                      <a:pt x="2042" y="570"/>
                    </a:lnTo>
                    <a:lnTo>
                      <a:pt x="0" y="240"/>
                    </a:lnTo>
                    <a:lnTo>
                      <a:pt x="1395" y="0"/>
                    </a:lnTo>
                  </a:path>
                </a:pathLst>
              </a:custGeom>
              <a:solidFill>
                <a:srgbClr val="A4AC07">
                  <a:alpha val="79999"/>
                </a:srgbClr>
              </a:solidFill>
              <a:ln w="9525" cap="flat" cmpd="sng">
                <a:solidFill>
                  <a:schemeClr val="bg1"/>
                </a:solidFill>
                <a:prstDash val="solid"/>
                <a:miter/>
                <a:headEnd type="none" w="med" len="med"/>
                <a:tailEnd type="none" w="med" len="med"/>
              </a:ln>
            </p:spPr>
            <p:txBody>
              <a:bodyPr/>
              <a:p>
                <a:endParaRPr lang="zh-CN" altLang="en-US"/>
              </a:p>
            </p:txBody>
          </p:sp>
        </p:grpSp>
        <p:grpSp>
          <p:nvGrpSpPr>
            <p:cNvPr id="16456" name="Group 73"/>
            <p:cNvGrpSpPr/>
            <p:nvPr/>
          </p:nvGrpSpPr>
          <p:grpSpPr>
            <a:xfrm>
              <a:off x="1647928" y="0"/>
              <a:ext cx="816649" cy="684974"/>
              <a:chOff x="0" y="0"/>
              <a:chExt cx="614" cy="515"/>
            </a:xfrm>
          </p:grpSpPr>
          <p:sp>
            <p:nvSpPr>
              <p:cNvPr id="16457" name="Freeform 33"/>
              <p:cNvSpPr/>
              <p:nvPr/>
            </p:nvSpPr>
            <p:spPr>
              <a:xfrm>
                <a:off x="0" y="408"/>
                <a:ext cx="615" cy="108"/>
              </a:xfrm>
              <a:custGeom>
                <a:avLst/>
                <a:gdLst/>
                <a:ahLst/>
                <a:cxnLst>
                  <a:cxn ang="0">
                    <a:pos x="0" y="0"/>
                  </a:cxn>
                  <a:cxn ang="0">
                    <a:pos x="0" y="0"/>
                  </a:cxn>
                  <a:cxn ang="0">
                    <a:pos x="0" y="0"/>
                  </a:cxn>
                  <a:cxn ang="0">
                    <a:pos x="0" y="0"/>
                  </a:cxn>
                  <a:cxn ang="0">
                    <a:pos x="0" y="0"/>
                  </a:cxn>
                </a:cxnLst>
                <a:pathLst>
                  <a:path w="2711" h="478">
                    <a:moveTo>
                      <a:pt x="1257" y="0"/>
                    </a:moveTo>
                    <a:lnTo>
                      <a:pt x="2710" y="239"/>
                    </a:lnTo>
                    <a:lnTo>
                      <a:pt x="1691" y="477"/>
                    </a:lnTo>
                    <a:lnTo>
                      <a:pt x="0" y="195"/>
                    </a:lnTo>
                    <a:lnTo>
                      <a:pt x="1257" y="0"/>
                    </a:lnTo>
                  </a:path>
                </a:pathLst>
              </a:custGeom>
              <a:solidFill>
                <a:srgbClr val="C0C0C0">
                  <a:alpha val="79999"/>
                </a:srgbClr>
              </a:solidFill>
              <a:ln w="9525" cap="flat" cmpd="sng">
                <a:solidFill>
                  <a:srgbClr val="C0C0C0"/>
                </a:solidFill>
                <a:prstDash val="solid"/>
                <a:miter/>
                <a:headEnd type="none" w="med" len="med"/>
                <a:tailEnd type="none" w="med" len="med"/>
              </a:ln>
            </p:spPr>
            <p:txBody>
              <a:bodyPr/>
              <a:p>
                <a:endParaRPr lang="zh-CN" altLang="en-US"/>
              </a:p>
            </p:txBody>
          </p:sp>
          <p:sp>
            <p:nvSpPr>
              <p:cNvPr id="16458" name="Freeform 34"/>
              <p:cNvSpPr/>
              <p:nvPr/>
            </p:nvSpPr>
            <p:spPr>
              <a:xfrm>
                <a:off x="0" y="0"/>
                <a:ext cx="384" cy="517"/>
              </a:xfrm>
              <a:custGeom>
                <a:avLst/>
                <a:gdLst/>
                <a:ahLst/>
                <a:cxnLst>
                  <a:cxn ang="0">
                    <a:pos x="0" y="0"/>
                  </a:cxn>
                  <a:cxn ang="0">
                    <a:pos x="0" y="0"/>
                  </a:cxn>
                  <a:cxn ang="0">
                    <a:pos x="0" y="0"/>
                  </a:cxn>
                  <a:cxn ang="0">
                    <a:pos x="0" y="0"/>
                  </a:cxn>
                </a:cxnLst>
                <a:pathLst>
                  <a:path w="1692" h="2278">
                    <a:moveTo>
                      <a:pt x="1449" y="0"/>
                    </a:moveTo>
                    <a:lnTo>
                      <a:pt x="1691" y="2277"/>
                    </a:lnTo>
                    <a:lnTo>
                      <a:pt x="0" y="1973"/>
                    </a:lnTo>
                    <a:lnTo>
                      <a:pt x="1449" y="0"/>
                    </a:lnTo>
                  </a:path>
                </a:pathLst>
              </a:custGeom>
              <a:solidFill>
                <a:srgbClr val="D54B19">
                  <a:alpha val="79999"/>
                </a:srgbClr>
              </a:solidFill>
              <a:ln w="9525" cap="flat" cmpd="sng">
                <a:solidFill>
                  <a:schemeClr val="bg1"/>
                </a:solidFill>
                <a:prstDash val="solid"/>
                <a:miter/>
                <a:headEnd type="none" w="med" len="med"/>
                <a:tailEnd type="none" w="med" len="med"/>
              </a:ln>
            </p:spPr>
            <p:txBody>
              <a:bodyPr/>
              <a:p>
                <a:endParaRPr lang="zh-CN" altLang="en-US"/>
              </a:p>
            </p:txBody>
          </p:sp>
          <p:sp>
            <p:nvSpPr>
              <p:cNvPr id="16459" name="Freeform 35"/>
              <p:cNvSpPr/>
              <p:nvPr/>
            </p:nvSpPr>
            <p:spPr>
              <a:xfrm>
                <a:off x="329" y="0"/>
                <a:ext cx="286" cy="517"/>
              </a:xfrm>
              <a:custGeom>
                <a:avLst/>
                <a:gdLst/>
                <a:ahLst/>
                <a:cxnLst>
                  <a:cxn ang="0">
                    <a:pos x="0" y="0"/>
                  </a:cxn>
                  <a:cxn ang="0">
                    <a:pos x="0" y="0"/>
                  </a:cxn>
                  <a:cxn ang="0">
                    <a:pos x="0" y="0"/>
                  </a:cxn>
                  <a:cxn ang="0">
                    <a:pos x="0" y="0"/>
                  </a:cxn>
                </a:cxnLst>
                <a:pathLst>
                  <a:path w="1262" h="2278">
                    <a:moveTo>
                      <a:pt x="0" y="0"/>
                    </a:moveTo>
                    <a:lnTo>
                      <a:pt x="1261" y="2017"/>
                    </a:lnTo>
                    <a:lnTo>
                      <a:pt x="242" y="2277"/>
                    </a:lnTo>
                    <a:lnTo>
                      <a:pt x="0" y="0"/>
                    </a:lnTo>
                  </a:path>
                </a:pathLst>
              </a:custGeom>
              <a:solidFill>
                <a:srgbClr val="D54B19">
                  <a:alpha val="79999"/>
                </a:srgbClr>
              </a:solidFill>
              <a:ln w="9525" cap="flat" cmpd="sng">
                <a:solidFill>
                  <a:schemeClr val="bg1"/>
                </a:solidFill>
                <a:prstDash val="solid"/>
                <a:miter/>
                <a:headEnd type="none" w="med" len="med"/>
                <a:tailEnd type="none" w="med" len="med"/>
              </a:ln>
            </p:spPr>
            <p:txBody>
              <a:bodyPr/>
              <a:p>
                <a:endParaRPr lang="zh-CN" altLang="en-US"/>
              </a:p>
            </p:txBody>
          </p:sp>
        </p:grpSp>
      </p:grpSp>
      <p:sp>
        <p:nvSpPr>
          <p:cNvPr id="7245" name="Line 7"/>
          <p:cNvSpPr/>
          <p:nvPr/>
        </p:nvSpPr>
        <p:spPr>
          <a:xfrm>
            <a:off x="1674813" y="3136900"/>
            <a:ext cx="3265487" cy="0"/>
          </a:xfrm>
          <a:prstGeom prst="line">
            <a:avLst/>
          </a:prstGeom>
          <a:ln w="9525" cap="flat" cmpd="sng">
            <a:solidFill>
              <a:srgbClr val="BFBFBF"/>
            </a:solidFill>
            <a:prstDash val="solid"/>
            <a:miter/>
            <a:headEnd type="none" w="med" len="med"/>
            <a:tailEnd type="none" w="med" len="med"/>
          </a:ln>
        </p:spPr>
        <p:txBody>
          <a:bodyPr/>
          <a:p/>
        </p:txBody>
      </p:sp>
      <p:sp>
        <p:nvSpPr>
          <p:cNvPr id="7246" name="Text Box 13"/>
          <p:cNvSpPr/>
          <p:nvPr/>
        </p:nvSpPr>
        <p:spPr>
          <a:xfrm>
            <a:off x="1674813" y="2800350"/>
            <a:ext cx="2141537" cy="368300"/>
          </a:xfrm>
          <a:prstGeom prst="rect">
            <a:avLst/>
          </a:prstGeom>
          <a:noFill/>
          <a:ln w="9525">
            <a:noFill/>
          </a:ln>
        </p:spPr>
        <p:txBody>
          <a:bodyPr lIns="90000" tIns="45000" rIns="90000" bIns="45000" anchor="t">
            <a:spAutoFit/>
          </a:bodyPr>
          <a:p>
            <a:r>
              <a:rPr lang="en-US" altLang="zh-CN" dirty="0">
                <a:solidFill>
                  <a:srgbClr val="000000"/>
                </a:solidFill>
                <a:latin typeface="微软雅黑" panose="020B0503020204020204" pitchFamily="34" charset="-122"/>
                <a:ea typeface="微软雅黑" panose="020B0503020204020204" pitchFamily="34" charset="-122"/>
              </a:rPr>
              <a:t>3. </a:t>
            </a:r>
            <a:r>
              <a:rPr lang="zh-CN" altLang="en-US" dirty="0">
                <a:solidFill>
                  <a:srgbClr val="000000"/>
                </a:solidFill>
                <a:latin typeface="微软雅黑" panose="020B0503020204020204" pitchFamily="34" charset="-122"/>
                <a:ea typeface="微软雅黑" panose="020B0503020204020204" pitchFamily="34" charset="-122"/>
              </a:rPr>
              <a:t>点击输入文本</a:t>
            </a: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7247" name="Line 7"/>
          <p:cNvSpPr/>
          <p:nvPr/>
        </p:nvSpPr>
        <p:spPr>
          <a:xfrm>
            <a:off x="1674813" y="2360613"/>
            <a:ext cx="3808412" cy="1587"/>
          </a:xfrm>
          <a:prstGeom prst="line">
            <a:avLst/>
          </a:prstGeom>
          <a:ln w="9525" cap="flat" cmpd="sng">
            <a:solidFill>
              <a:srgbClr val="BFBFBF"/>
            </a:solidFill>
            <a:prstDash val="solid"/>
            <a:miter/>
            <a:headEnd type="none" w="med" len="med"/>
            <a:tailEnd type="none" w="med" len="med"/>
          </a:ln>
        </p:spPr>
        <p:txBody>
          <a:bodyPr/>
          <a:p/>
        </p:txBody>
      </p:sp>
      <p:sp>
        <p:nvSpPr>
          <p:cNvPr id="7248" name="Text Box 13"/>
          <p:cNvSpPr/>
          <p:nvPr/>
        </p:nvSpPr>
        <p:spPr>
          <a:xfrm>
            <a:off x="1674813" y="2024063"/>
            <a:ext cx="2246312" cy="368300"/>
          </a:xfrm>
          <a:prstGeom prst="rect">
            <a:avLst/>
          </a:prstGeom>
          <a:noFill/>
          <a:ln w="9525">
            <a:noFill/>
          </a:ln>
        </p:spPr>
        <p:txBody>
          <a:bodyPr lIns="90000" tIns="45000" rIns="90000" bIns="45000" anchor="t">
            <a:spAutoFit/>
          </a:bodyPr>
          <a:p>
            <a:r>
              <a:rPr lang="en-US" altLang="zh-CN" dirty="0">
                <a:solidFill>
                  <a:srgbClr val="000000"/>
                </a:solidFill>
                <a:latin typeface="微软雅黑" panose="020B0503020204020204" pitchFamily="34" charset="-122"/>
                <a:ea typeface="微软雅黑" panose="020B0503020204020204" pitchFamily="34" charset="-122"/>
              </a:rPr>
              <a:t>2. </a:t>
            </a:r>
            <a:r>
              <a:rPr lang="zh-CN" altLang="en-US" dirty="0">
                <a:solidFill>
                  <a:srgbClr val="000000"/>
                </a:solidFill>
                <a:latin typeface="微软雅黑" panose="020B0503020204020204" pitchFamily="34" charset="-122"/>
                <a:ea typeface="微软雅黑" panose="020B0503020204020204" pitchFamily="34" charset="-122"/>
              </a:rPr>
              <a:t>点击输入文本</a:t>
            </a: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7249" name="Line 7"/>
          <p:cNvSpPr/>
          <p:nvPr/>
        </p:nvSpPr>
        <p:spPr>
          <a:xfrm>
            <a:off x="1674813" y="1584325"/>
            <a:ext cx="4316412" cy="1588"/>
          </a:xfrm>
          <a:prstGeom prst="line">
            <a:avLst/>
          </a:prstGeom>
          <a:ln w="9525" cap="flat" cmpd="sng">
            <a:solidFill>
              <a:srgbClr val="BFBFBF"/>
            </a:solidFill>
            <a:prstDash val="solid"/>
            <a:miter/>
            <a:headEnd type="none" w="med" len="med"/>
            <a:tailEnd type="none" w="med" len="med"/>
          </a:ln>
        </p:spPr>
        <p:txBody>
          <a:bodyPr/>
          <a:p/>
        </p:txBody>
      </p:sp>
      <p:sp>
        <p:nvSpPr>
          <p:cNvPr id="7250" name="Text Box 13"/>
          <p:cNvSpPr/>
          <p:nvPr/>
        </p:nvSpPr>
        <p:spPr>
          <a:xfrm>
            <a:off x="1674813" y="1249363"/>
            <a:ext cx="2711450" cy="366712"/>
          </a:xfrm>
          <a:prstGeom prst="rect">
            <a:avLst/>
          </a:prstGeom>
          <a:noFill/>
          <a:ln w="9525">
            <a:noFill/>
          </a:ln>
        </p:spPr>
        <p:txBody>
          <a:bodyPr lIns="90000" tIns="45000" rIns="90000" bIns="45000" anchor="t">
            <a:spAutoFit/>
          </a:bodyPr>
          <a:p>
            <a:r>
              <a:rPr lang="en-US" altLang="zh-CN" dirty="0">
                <a:solidFill>
                  <a:srgbClr val="000000"/>
                </a:solidFill>
                <a:latin typeface="微软雅黑" panose="020B0503020204020204" pitchFamily="34" charset="-122"/>
                <a:ea typeface="微软雅黑" panose="020B0503020204020204" pitchFamily="34" charset="-122"/>
              </a:rPr>
              <a:t>1. </a:t>
            </a:r>
            <a:r>
              <a:rPr lang="zh-CN" altLang="en-US" dirty="0">
                <a:solidFill>
                  <a:srgbClr val="000000"/>
                </a:solidFill>
                <a:latin typeface="微软雅黑" panose="020B0503020204020204" pitchFamily="34" charset="-122"/>
                <a:ea typeface="微软雅黑" panose="020B0503020204020204" pitchFamily="34" charset="-122"/>
              </a:rPr>
              <a:t>点击输入文本</a:t>
            </a: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7251" name="文本框 43"/>
          <p:cNvSpPr/>
          <p:nvPr/>
        </p:nvSpPr>
        <p:spPr>
          <a:xfrm>
            <a:off x="1622425" y="4089400"/>
            <a:ext cx="2679700" cy="430213"/>
          </a:xfrm>
          <a:prstGeom prst="rect">
            <a:avLst/>
          </a:prstGeom>
          <a:noFill/>
          <a:ln w="9525">
            <a:noFill/>
          </a:ln>
        </p:spPr>
        <p:txBody>
          <a:bodyPr>
            <a:spAutoFit/>
          </a:bodyPr>
          <a:p>
            <a:pPr fontAlgn="base"/>
            <a:r>
              <a:rPr lang="zh-CN" altLang="en-US" sz="1100" strike="noStrike" noProof="0" dirty="0">
                <a:effectLst>
                  <a:outerShdw blurRad="38100" dist="38100" dir="2700000" algn="tl">
                    <a:srgbClr val="000000">
                      <a:alpha val="43137"/>
                    </a:srgbClr>
                  </a:outerShdw>
                </a:effectLst>
                <a:latin typeface="+mn-lt"/>
                <a:ea typeface="+mn-ea"/>
                <a:cs typeface="+mn-ea"/>
                <a:sym typeface="+mn-lt"/>
              </a:rPr>
              <a:t>点击即可编辑点击即可编辑点击即可编辑点击即可编辑点击即可编辑</a:t>
            </a:r>
            <a:endParaRPr lang="zh-CN" altLang="en-US" sz="1100" strike="noStrike" noProof="0" dirty="0">
              <a:effectLst>
                <a:outerShdw blurRad="38100" dist="38100" dir="2700000" algn="tl">
                  <a:srgbClr val="000000">
                    <a:alpha val="43137"/>
                  </a:srgbClr>
                </a:outerShdw>
              </a:effectLst>
              <a:latin typeface="+mn-lt"/>
              <a:ea typeface="+mn-ea"/>
              <a:cs typeface="+mn-ea"/>
              <a:sym typeface="+mn-lt"/>
            </a:endParaRPr>
          </a:p>
        </p:txBody>
      </p:sp>
      <p:grpSp>
        <p:nvGrpSpPr>
          <p:cNvPr id="9" name="Group 84"/>
          <p:cNvGrpSpPr/>
          <p:nvPr/>
        </p:nvGrpSpPr>
        <p:grpSpPr>
          <a:xfrm>
            <a:off x="9039225" y="2795588"/>
            <a:ext cx="1878013" cy="2897187"/>
            <a:chOff x="0" y="0"/>
            <a:chExt cx="1878012" cy="2897188"/>
          </a:xfrm>
        </p:grpSpPr>
        <p:sp>
          <p:nvSpPr>
            <p:cNvPr id="16468" name="AutoShape 69"/>
            <p:cNvSpPr>
              <a:spLocks noChangeAspect="1" noTextEdit="1"/>
            </p:cNvSpPr>
            <p:nvPr/>
          </p:nvSpPr>
          <p:spPr>
            <a:xfrm>
              <a:off x="15875" y="15875"/>
              <a:ext cx="1862137" cy="2881313"/>
            </a:xfrm>
            <a:prstGeom prst="rect">
              <a:avLst/>
            </a:prstGeom>
            <a:noFill/>
            <a:ln w="9525">
              <a:noFill/>
            </a:ln>
          </p:spPr>
          <p:txBody>
            <a:bodyPr anchor="t"/>
            <a:p>
              <a:endParaRPr lang="zh-CN" altLang="en-US">
                <a:latin typeface="Arial" panose="020B0604020202020204" pitchFamily="34" charset="0"/>
                <a:ea typeface="宋体" panose="02010600030101010101" pitchFamily="2" charset="-122"/>
              </a:endParaRPr>
            </a:p>
          </p:txBody>
        </p:sp>
        <p:sp>
          <p:nvSpPr>
            <p:cNvPr id="16469" name="Freeform 71"/>
            <p:cNvSpPr/>
            <p:nvPr/>
          </p:nvSpPr>
          <p:spPr>
            <a:xfrm>
              <a:off x="893762" y="315913"/>
              <a:ext cx="182562" cy="179388"/>
            </a:xfrm>
            <a:custGeom>
              <a:avLst/>
              <a:gdLst/>
              <a:ahLst/>
              <a:cxnLst>
                <a:cxn ang="0">
                  <a:pos x="0" y="2147483647"/>
                </a:cxn>
                <a:cxn ang="0">
                  <a:pos x="0" y="2147483647"/>
                </a:cxn>
                <a:cxn ang="0">
                  <a:pos x="2147483647" y="2147483647"/>
                </a:cxn>
                <a:cxn ang="0">
                  <a:pos x="2147483647" y="2147483647"/>
                </a:cxn>
                <a:cxn ang="0">
                  <a:pos x="2147483647" y="2147483647"/>
                </a:cxn>
                <a:cxn ang="0">
                  <a:pos x="2147483647" y="2147483647"/>
                </a:cxn>
                <a:cxn ang="0">
                  <a:pos x="0" y="2147483647"/>
                </a:cxn>
              </a:cxnLst>
              <a:pathLst>
                <a:path w="12" h="12">
                  <a:moveTo>
                    <a:pt x="0" y="1"/>
                  </a:moveTo>
                  <a:cubicBezTo>
                    <a:pt x="0" y="1"/>
                    <a:pt x="0" y="6"/>
                    <a:pt x="0" y="6"/>
                  </a:cubicBezTo>
                  <a:cubicBezTo>
                    <a:pt x="0" y="6"/>
                    <a:pt x="3" y="12"/>
                    <a:pt x="4" y="12"/>
                  </a:cubicBezTo>
                  <a:cubicBezTo>
                    <a:pt x="6" y="12"/>
                    <a:pt x="10" y="11"/>
                    <a:pt x="10" y="10"/>
                  </a:cubicBezTo>
                  <a:cubicBezTo>
                    <a:pt x="11" y="10"/>
                    <a:pt x="12" y="6"/>
                    <a:pt x="12" y="6"/>
                  </a:cubicBezTo>
                  <a:cubicBezTo>
                    <a:pt x="12" y="6"/>
                    <a:pt x="12" y="2"/>
                    <a:pt x="12" y="1"/>
                  </a:cubicBezTo>
                  <a:cubicBezTo>
                    <a:pt x="12" y="0"/>
                    <a:pt x="0" y="1"/>
                    <a:pt x="0" y="1"/>
                  </a:cubicBezTo>
                  <a:close/>
                </a:path>
              </a:pathLst>
            </a:custGeom>
            <a:solidFill>
              <a:srgbClr val="F1B15F"/>
            </a:solidFill>
            <a:ln w="9525">
              <a:noFill/>
            </a:ln>
          </p:spPr>
          <p:txBody>
            <a:bodyPr/>
            <a:p>
              <a:endParaRPr lang="zh-CN" altLang="en-US"/>
            </a:p>
          </p:txBody>
        </p:sp>
        <p:sp>
          <p:nvSpPr>
            <p:cNvPr id="16470" name="Freeform 72"/>
            <p:cNvSpPr/>
            <p:nvPr/>
          </p:nvSpPr>
          <p:spPr>
            <a:xfrm>
              <a:off x="15875" y="495300"/>
              <a:ext cx="120650" cy="104775"/>
            </a:xfrm>
            <a:custGeom>
              <a:avLst/>
              <a:gdLst/>
              <a:ahLst/>
              <a:cxnLst>
                <a:cxn ang="0">
                  <a:pos x="2147483647" y="2147483647"/>
                </a:cxn>
                <a:cxn ang="0">
                  <a:pos x="2147483647" y="2147483647"/>
                </a:cxn>
                <a:cxn ang="0">
                  <a:pos x="2147483647" y="2147483647"/>
                </a:cxn>
                <a:cxn ang="0">
                  <a:pos x="2147483647" y="2147483647"/>
                </a:cxn>
              </a:cxnLst>
              <a:pathLst>
                <a:path w="8" h="7">
                  <a:moveTo>
                    <a:pt x="2" y="6"/>
                  </a:moveTo>
                  <a:cubicBezTo>
                    <a:pt x="2" y="6"/>
                    <a:pt x="0" y="2"/>
                    <a:pt x="3" y="1"/>
                  </a:cubicBezTo>
                  <a:cubicBezTo>
                    <a:pt x="7" y="0"/>
                    <a:pt x="8" y="4"/>
                    <a:pt x="8" y="4"/>
                  </a:cubicBezTo>
                  <a:cubicBezTo>
                    <a:pt x="8" y="4"/>
                    <a:pt x="2" y="7"/>
                    <a:pt x="2" y="6"/>
                  </a:cubicBezTo>
                  <a:close/>
                </a:path>
              </a:pathLst>
            </a:custGeom>
            <a:solidFill>
              <a:srgbClr val="BABABA"/>
            </a:solidFill>
            <a:ln w="9525">
              <a:noFill/>
            </a:ln>
          </p:spPr>
          <p:txBody>
            <a:bodyPr/>
            <a:p>
              <a:endParaRPr lang="zh-CN" altLang="en-US"/>
            </a:p>
          </p:txBody>
        </p:sp>
        <p:sp>
          <p:nvSpPr>
            <p:cNvPr id="16471" name="Freeform 73"/>
            <p:cNvSpPr/>
            <p:nvPr/>
          </p:nvSpPr>
          <p:spPr>
            <a:xfrm>
              <a:off x="1741487" y="555625"/>
              <a:ext cx="106362" cy="119063"/>
            </a:xfrm>
            <a:custGeom>
              <a:avLst/>
              <a:gdLst/>
              <a:ahLst/>
              <a:cxnLst>
                <a:cxn ang="0">
                  <a:pos x="0" y="2147483647"/>
                </a:cxn>
                <a:cxn ang="0">
                  <a:pos x="2147483647" y="2147483647"/>
                </a:cxn>
                <a:cxn ang="0">
                  <a:pos x="2147483647" y="2147483647"/>
                </a:cxn>
                <a:cxn ang="0">
                  <a:pos x="2147483647" y="2147483647"/>
                </a:cxn>
                <a:cxn ang="0">
                  <a:pos x="0" y="2147483647"/>
                </a:cxn>
              </a:cxnLst>
              <a:pathLst>
                <a:path w="7" h="8">
                  <a:moveTo>
                    <a:pt x="0" y="4"/>
                  </a:moveTo>
                  <a:cubicBezTo>
                    <a:pt x="0" y="4"/>
                    <a:pt x="1" y="8"/>
                    <a:pt x="3" y="8"/>
                  </a:cubicBezTo>
                  <a:cubicBezTo>
                    <a:pt x="4" y="8"/>
                    <a:pt x="7" y="7"/>
                    <a:pt x="7" y="6"/>
                  </a:cubicBezTo>
                  <a:cubicBezTo>
                    <a:pt x="7" y="5"/>
                    <a:pt x="7" y="3"/>
                    <a:pt x="5" y="1"/>
                  </a:cubicBezTo>
                  <a:cubicBezTo>
                    <a:pt x="4" y="0"/>
                    <a:pt x="0" y="4"/>
                    <a:pt x="0" y="4"/>
                  </a:cubicBezTo>
                  <a:close/>
                </a:path>
              </a:pathLst>
            </a:custGeom>
            <a:solidFill>
              <a:srgbClr val="BABABA"/>
            </a:solidFill>
            <a:ln w="9525">
              <a:noFill/>
            </a:ln>
          </p:spPr>
          <p:txBody>
            <a:bodyPr/>
            <a:p>
              <a:endParaRPr lang="zh-CN" altLang="en-US"/>
            </a:p>
          </p:txBody>
        </p:sp>
        <p:sp>
          <p:nvSpPr>
            <p:cNvPr id="16472" name="Freeform 74"/>
            <p:cNvSpPr/>
            <p:nvPr/>
          </p:nvSpPr>
          <p:spPr>
            <a:xfrm>
              <a:off x="546100" y="1065213"/>
              <a:ext cx="877887" cy="434975"/>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0"/>
                </a:cxn>
                <a:cxn ang="0">
                  <a:pos x="0" y="2147483647"/>
                </a:cxn>
              </a:cxnLst>
              <a:pathLst>
                <a:path w="58" h="29">
                  <a:moveTo>
                    <a:pt x="0" y="26"/>
                  </a:moveTo>
                  <a:cubicBezTo>
                    <a:pt x="0" y="26"/>
                    <a:pt x="6" y="29"/>
                    <a:pt x="17" y="29"/>
                  </a:cubicBezTo>
                  <a:cubicBezTo>
                    <a:pt x="29" y="29"/>
                    <a:pt x="58" y="27"/>
                    <a:pt x="58" y="27"/>
                  </a:cubicBezTo>
                  <a:cubicBezTo>
                    <a:pt x="58" y="28"/>
                    <a:pt x="58" y="27"/>
                    <a:pt x="58" y="27"/>
                  </a:cubicBezTo>
                  <a:cubicBezTo>
                    <a:pt x="50" y="1"/>
                    <a:pt x="50" y="1"/>
                    <a:pt x="50" y="1"/>
                  </a:cubicBezTo>
                  <a:cubicBezTo>
                    <a:pt x="11" y="0"/>
                    <a:pt x="11" y="0"/>
                    <a:pt x="11" y="0"/>
                  </a:cubicBezTo>
                  <a:cubicBezTo>
                    <a:pt x="11" y="0"/>
                    <a:pt x="0" y="21"/>
                    <a:pt x="0" y="26"/>
                  </a:cubicBezTo>
                  <a:close/>
                </a:path>
              </a:pathLst>
            </a:custGeom>
            <a:solidFill>
              <a:srgbClr val="000000"/>
            </a:solidFill>
            <a:ln w="9525">
              <a:noFill/>
            </a:ln>
          </p:spPr>
          <p:txBody>
            <a:bodyPr/>
            <a:p>
              <a:endParaRPr lang="zh-CN" altLang="en-US"/>
            </a:p>
          </p:txBody>
        </p:sp>
        <p:sp>
          <p:nvSpPr>
            <p:cNvPr id="16473" name="Freeform 75"/>
            <p:cNvSpPr/>
            <p:nvPr/>
          </p:nvSpPr>
          <p:spPr>
            <a:xfrm>
              <a:off x="682625" y="1141413"/>
              <a:ext cx="635000" cy="1604963"/>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0" y="2147483647"/>
                </a:cxn>
              </a:cxnLst>
              <a:pathLst>
                <a:path w="42" h="107">
                  <a:moveTo>
                    <a:pt x="0" y="8"/>
                  </a:moveTo>
                  <a:cubicBezTo>
                    <a:pt x="0" y="8"/>
                    <a:pt x="1" y="28"/>
                    <a:pt x="2" y="32"/>
                  </a:cubicBezTo>
                  <a:cubicBezTo>
                    <a:pt x="4" y="35"/>
                    <a:pt x="5" y="43"/>
                    <a:pt x="5" y="44"/>
                  </a:cubicBezTo>
                  <a:cubicBezTo>
                    <a:pt x="5" y="45"/>
                    <a:pt x="4" y="65"/>
                    <a:pt x="7" y="71"/>
                  </a:cubicBezTo>
                  <a:cubicBezTo>
                    <a:pt x="7" y="71"/>
                    <a:pt x="9" y="100"/>
                    <a:pt x="11" y="101"/>
                  </a:cubicBezTo>
                  <a:cubicBezTo>
                    <a:pt x="11" y="101"/>
                    <a:pt x="8" y="106"/>
                    <a:pt x="11" y="107"/>
                  </a:cubicBezTo>
                  <a:cubicBezTo>
                    <a:pt x="11" y="107"/>
                    <a:pt x="21" y="106"/>
                    <a:pt x="23" y="107"/>
                  </a:cubicBezTo>
                  <a:cubicBezTo>
                    <a:pt x="23" y="107"/>
                    <a:pt x="24" y="104"/>
                    <a:pt x="23" y="103"/>
                  </a:cubicBezTo>
                  <a:cubicBezTo>
                    <a:pt x="22" y="102"/>
                    <a:pt x="21" y="99"/>
                    <a:pt x="21" y="99"/>
                  </a:cubicBezTo>
                  <a:cubicBezTo>
                    <a:pt x="21" y="99"/>
                    <a:pt x="25" y="94"/>
                    <a:pt x="24" y="93"/>
                  </a:cubicBezTo>
                  <a:cubicBezTo>
                    <a:pt x="23" y="91"/>
                    <a:pt x="19" y="43"/>
                    <a:pt x="21" y="38"/>
                  </a:cubicBezTo>
                  <a:cubicBezTo>
                    <a:pt x="21" y="38"/>
                    <a:pt x="23" y="50"/>
                    <a:pt x="24" y="50"/>
                  </a:cubicBezTo>
                  <a:cubicBezTo>
                    <a:pt x="24" y="50"/>
                    <a:pt x="25" y="62"/>
                    <a:pt x="26" y="63"/>
                  </a:cubicBezTo>
                  <a:cubicBezTo>
                    <a:pt x="26" y="63"/>
                    <a:pt x="30" y="84"/>
                    <a:pt x="26" y="87"/>
                  </a:cubicBezTo>
                  <a:cubicBezTo>
                    <a:pt x="26" y="87"/>
                    <a:pt x="25" y="95"/>
                    <a:pt x="28" y="96"/>
                  </a:cubicBezTo>
                  <a:cubicBezTo>
                    <a:pt x="36" y="97"/>
                    <a:pt x="36" y="97"/>
                    <a:pt x="36" y="97"/>
                  </a:cubicBezTo>
                  <a:cubicBezTo>
                    <a:pt x="36" y="97"/>
                    <a:pt x="38" y="92"/>
                    <a:pt x="38" y="91"/>
                  </a:cubicBezTo>
                  <a:cubicBezTo>
                    <a:pt x="39" y="89"/>
                    <a:pt x="39" y="87"/>
                    <a:pt x="38" y="85"/>
                  </a:cubicBezTo>
                  <a:cubicBezTo>
                    <a:pt x="38" y="84"/>
                    <a:pt x="37" y="61"/>
                    <a:pt x="39" y="60"/>
                  </a:cubicBezTo>
                  <a:cubicBezTo>
                    <a:pt x="41" y="58"/>
                    <a:pt x="42" y="55"/>
                    <a:pt x="39" y="52"/>
                  </a:cubicBezTo>
                  <a:cubicBezTo>
                    <a:pt x="39" y="52"/>
                    <a:pt x="42" y="24"/>
                    <a:pt x="41" y="20"/>
                  </a:cubicBezTo>
                  <a:cubicBezTo>
                    <a:pt x="40" y="17"/>
                    <a:pt x="40" y="2"/>
                    <a:pt x="40" y="2"/>
                  </a:cubicBezTo>
                  <a:cubicBezTo>
                    <a:pt x="2" y="0"/>
                    <a:pt x="2" y="0"/>
                    <a:pt x="2" y="0"/>
                  </a:cubicBezTo>
                  <a:lnTo>
                    <a:pt x="0" y="8"/>
                  </a:lnTo>
                  <a:close/>
                </a:path>
              </a:pathLst>
            </a:custGeom>
            <a:solidFill>
              <a:srgbClr val="121212"/>
            </a:solidFill>
            <a:ln w="9525">
              <a:noFill/>
            </a:ln>
          </p:spPr>
          <p:txBody>
            <a:bodyPr/>
            <a:p>
              <a:endParaRPr lang="zh-CN" altLang="en-US"/>
            </a:p>
          </p:txBody>
        </p:sp>
        <p:sp>
          <p:nvSpPr>
            <p:cNvPr id="16474" name="Freeform 76"/>
            <p:cNvSpPr/>
            <p:nvPr/>
          </p:nvSpPr>
          <p:spPr>
            <a:xfrm>
              <a:off x="682625" y="1141413"/>
              <a:ext cx="271462" cy="223838"/>
            </a:xfrm>
            <a:custGeom>
              <a:avLst/>
              <a:gdLst/>
              <a:ahLst/>
              <a:cxnLst>
                <a:cxn ang="0">
                  <a:pos x="2147483647" y="2147483647"/>
                </a:cxn>
                <a:cxn ang="0">
                  <a:pos x="0" y="2147483647"/>
                </a:cxn>
                <a:cxn ang="0">
                  <a:pos x="0" y="2147483647"/>
                </a:cxn>
                <a:cxn ang="0">
                  <a:pos x="2147483647" y="2147483647"/>
                </a:cxn>
                <a:cxn ang="0">
                  <a:pos x="2147483647" y="2147483647"/>
                </a:cxn>
                <a:cxn ang="0">
                  <a:pos x="2147483647" y="2147483647"/>
                </a:cxn>
                <a:cxn ang="0">
                  <a:pos x="2147483647" y="0"/>
                </a:cxn>
                <a:cxn ang="0">
                  <a:pos x="2147483647" y="0"/>
                </a:cxn>
                <a:cxn ang="0">
                  <a:pos x="2147483647" y="2147483647"/>
                </a:cxn>
              </a:cxnLst>
              <a:pathLst>
                <a:path w="18" h="15">
                  <a:moveTo>
                    <a:pt x="2" y="2"/>
                  </a:moveTo>
                  <a:cubicBezTo>
                    <a:pt x="0" y="8"/>
                    <a:pt x="0" y="8"/>
                    <a:pt x="0" y="8"/>
                  </a:cubicBezTo>
                  <a:cubicBezTo>
                    <a:pt x="0" y="8"/>
                    <a:pt x="0" y="11"/>
                    <a:pt x="0" y="15"/>
                  </a:cubicBezTo>
                  <a:cubicBezTo>
                    <a:pt x="1" y="13"/>
                    <a:pt x="3" y="12"/>
                    <a:pt x="4" y="11"/>
                  </a:cubicBezTo>
                  <a:cubicBezTo>
                    <a:pt x="7" y="8"/>
                    <a:pt x="4" y="8"/>
                    <a:pt x="7" y="7"/>
                  </a:cubicBezTo>
                  <a:cubicBezTo>
                    <a:pt x="10" y="7"/>
                    <a:pt x="15" y="11"/>
                    <a:pt x="18" y="10"/>
                  </a:cubicBezTo>
                  <a:cubicBezTo>
                    <a:pt x="5" y="0"/>
                    <a:pt x="5" y="0"/>
                    <a:pt x="5" y="0"/>
                  </a:cubicBezTo>
                  <a:cubicBezTo>
                    <a:pt x="4" y="0"/>
                    <a:pt x="4" y="0"/>
                    <a:pt x="4" y="0"/>
                  </a:cubicBezTo>
                  <a:lnTo>
                    <a:pt x="2" y="2"/>
                  </a:lnTo>
                  <a:close/>
                </a:path>
              </a:pathLst>
            </a:custGeom>
            <a:solidFill>
              <a:srgbClr val="000000"/>
            </a:solidFill>
            <a:ln w="9525">
              <a:noFill/>
            </a:ln>
          </p:spPr>
          <p:txBody>
            <a:bodyPr/>
            <a:p>
              <a:endParaRPr lang="zh-CN" altLang="en-US"/>
            </a:p>
          </p:txBody>
        </p:sp>
        <p:sp>
          <p:nvSpPr>
            <p:cNvPr id="16475" name="Freeform 77"/>
            <p:cNvSpPr/>
            <p:nvPr/>
          </p:nvSpPr>
          <p:spPr>
            <a:xfrm>
              <a:off x="787400" y="1155700"/>
              <a:ext cx="530225" cy="159067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0" y="2147483647"/>
                </a:cxn>
                <a:cxn ang="0">
                  <a:pos x="2147483647" y="2147483647"/>
                </a:cxn>
                <a:cxn ang="0">
                  <a:pos x="0" y="2147483647"/>
                </a:cxn>
                <a:cxn ang="0">
                  <a:pos x="2147483647" y="2147483647"/>
                </a:cxn>
                <a:cxn ang="0">
                  <a:pos x="2147483647" y="2147483647"/>
                </a:cxn>
                <a:cxn ang="0">
                  <a:pos x="0"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35" h="106">
                  <a:moveTo>
                    <a:pt x="27" y="84"/>
                  </a:moveTo>
                  <a:cubicBezTo>
                    <a:pt x="27" y="84"/>
                    <a:pt x="25" y="74"/>
                    <a:pt x="25" y="71"/>
                  </a:cubicBezTo>
                  <a:cubicBezTo>
                    <a:pt x="27" y="63"/>
                    <a:pt x="20" y="39"/>
                    <a:pt x="19" y="36"/>
                  </a:cubicBezTo>
                  <a:cubicBezTo>
                    <a:pt x="19" y="33"/>
                    <a:pt x="18" y="25"/>
                    <a:pt x="17" y="23"/>
                  </a:cubicBezTo>
                  <a:cubicBezTo>
                    <a:pt x="16" y="21"/>
                    <a:pt x="26" y="24"/>
                    <a:pt x="29" y="25"/>
                  </a:cubicBezTo>
                  <a:cubicBezTo>
                    <a:pt x="31" y="26"/>
                    <a:pt x="33" y="32"/>
                    <a:pt x="33" y="37"/>
                  </a:cubicBezTo>
                  <a:cubicBezTo>
                    <a:pt x="34" y="29"/>
                    <a:pt x="35" y="21"/>
                    <a:pt x="34" y="19"/>
                  </a:cubicBezTo>
                  <a:cubicBezTo>
                    <a:pt x="33" y="16"/>
                    <a:pt x="33" y="1"/>
                    <a:pt x="33" y="1"/>
                  </a:cubicBezTo>
                  <a:cubicBezTo>
                    <a:pt x="8" y="0"/>
                    <a:pt x="8" y="0"/>
                    <a:pt x="8" y="0"/>
                  </a:cubicBezTo>
                  <a:cubicBezTo>
                    <a:pt x="0" y="3"/>
                    <a:pt x="0" y="3"/>
                    <a:pt x="0" y="3"/>
                  </a:cubicBezTo>
                  <a:cubicBezTo>
                    <a:pt x="4" y="5"/>
                    <a:pt x="16" y="14"/>
                    <a:pt x="12" y="17"/>
                  </a:cubicBezTo>
                  <a:cubicBezTo>
                    <a:pt x="9" y="21"/>
                    <a:pt x="0" y="19"/>
                    <a:pt x="0" y="19"/>
                  </a:cubicBezTo>
                  <a:cubicBezTo>
                    <a:pt x="0" y="19"/>
                    <a:pt x="0" y="19"/>
                    <a:pt x="4" y="20"/>
                  </a:cubicBezTo>
                  <a:cubicBezTo>
                    <a:pt x="8" y="22"/>
                    <a:pt x="7" y="25"/>
                    <a:pt x="7" y="25"/>
                  </a:cubicBezTo>
                  <a:cubicBezTo>
                    <a:pt x="1" y="23"/>
                    <a:pt x="0" y="25"/>
                    <a:pt x="0" y="25"/>
                  </a:cubicBezTo>
                  <a:cubicBezTo>
                    <a:pt x="5" y="26"/>
                    <a:pt x="9" y="29"/>
                    <a:pt x="9" y="29"/>
                  </a:cubicBezTo>
                  <a:cubicBezTo>
                    <a:pt x="3" y="26"/>
                    <a:pt x="0" y="30"/>
                    <a:pt x="0" y="30"/>
                  </a:cubicBezTo>
                  <a:cubicBezTo>
                    <a:pt x="0" y="30"/>
                    <a:pt x="5" y="27"/>
                    <a:pt x="7" y="30"/>
                  </a:cubicBezTo>
                  <a:cubicBezTo>
                    <a:pt x="8" y="34"/>
                    <a:pt x="9" y="53"/>
                    <a:pt x="9" y="56"/>
                  </a:cubicBezTo>
                  <a:cubicBezTo>
                    <a:pt x="9" y="59"/>
                    <a:pt x="12" y="74"/>
                    <a:pt x="13" y="76"/>
                  </a:cubicBezTo>
                  <a:cubicBezTo>
                    <a:pt x="14" y="78"/>
                    <a:pt x="13" y="87"/>
                    <a:pt x="11" y="85"/>
                  </a:cubicBezTo>
                  <a:cubicBezTo>
                    <a:pt x="10" y="83"/>
                    <a:pt x="4" y="39"/>
                    <a:pt x="4" y="39"/>
                  </a:cubicBezTo>
                  <a:cubicBezTo>
                    <a:pt x="9" y="86"/>
                    <a:pt x="9" y="86"/>
                    <a:pt x="9" y="86"/>
                  </a:cubicBezTo>
                  <a:cubicBezTo>
                    <a:pt x="9" y="86"/>
                    <a:pt x="10" y="93"/>
                    <a:pt x="12" y="96"/>
                  </a:cubicBezTo>
                  <a:cubicBezTo>
                    <a:pt x="14" y="99"/>
                    <a:pt x="12" y="100"/>
                    <a:pt x="12" y="100"/>
                  </a:cubicBezTo>
                  <a:cubicBezTo>
                    <a:pt x="11" y="100"/>
                    <a:pt x="6" y="97"/>
                    <a:pt x="2" y="94"/>
                  </a:cubicBezTo>
                  <a:cubicBezTo>
                    <a:pt x="3" y="98"/>
                    <a:pt x="3" y="100"/>
                    <a:pt x="4" y="100"/>
                  </a:cubicBezTo>
                  <a:cubicBezTo>
                    <a:pt x="4" y="100"/>
                    <a:pt x="1" y="105"/>
                    <a:pt x="4" y="106"/>
                  </a:cubicBezTo>
                  <a:cubicBezTo>
                    <a:pt x="4" y="106"/>
                    <a:pt x="14" y="105"/>
                    <a:pt x="16" y="106"/>
                  </a:cubicBezTo>
                  <a:cubicBezTo>
                    <a:pt x="16" y="106"/>
                    <a:pt x="18" y="102"/>
                    <a:pt x="17" y="101"/>
                  </a:cubicBezTo>
                  <a:cubicBezTo>
                    <a:pt x="16" y="100"/>
                    <a:pt x="17" y="98"/>
                    <a:pt x="17" y="98"/>
                  </a:cubicBezTo>
                  <a:cubicBezTo>
                    <a:pt x="17" y="98"/>
                    <a:pt x="18" y="93"/>
                    <a:pt x="17" y="92"/>
                  </a:cubicBezTo>
                  <a:cubicBezTo>
                    <a:pt x="16" y="90"/>
                    <a:pt x="12" y="42"/>
                    <a:pt x="14" y="37"/>
                  </a:cubicBezTo>
                  <a:cubicBezTo>
                    <a:pt x="14" y="37"/>
                    <a:pt x="15" y="49"/>
                    <a:pt x="16" y="49"/>
                  </a:cubicBezTo>
                  <a:cubicBezTo>
                    <a:pt x="16" y="49"/>
                    <a:pt x="17" y="62"/>
                    <a:pt x="19" y="63"/>
                  </a:cubicBezTo>
                  <a:cubicBezTo>
                    <a:pt x="19" y="63"/>
                    <a:pt x="21" y="83"/>
                    <a:pt x="19" y="86"/>
                  </a:cubicBezTo>
                  <a:cubicBezTo>
                    <a:pt x="19" y="86"/>
                    <a:pt x="18" y="94"/>
                    <a:pt x="21" y="95"/>
                  </a:cubicBezTo>
                  <a:cubicBezTo>
                    <a:pt x="29" y="96"/>
                    <a:pt x="29" y="96"/>
                    <a:pt x="29" y="96"/>
                  </a:cubicBezTo>
                  <a:cubicBezTo>
                    <a:pt x="29" y="96"/>
                    <a:pt x="31" y="91"/>
                    <a:pt x="31" y="90"/>
                  </a:cubicBezTo>
                  <a:cubicBezTo>
                    <a:pt x="32" y="88"/>
                    <a:pt x="32" y="86"/>
                    <a:pt x="31" y="84"/>
                  </a:cubicBezTo>
                  <a:cubicBezTo>
                    <a:pt x="31" y="84"/>
                    <a:pt x="31" y="84"/>
                    <a:pt x="31" y="84"/>
                  </a:cubicBezTo>
                  <a:cubicBezTo>
                    <a:pt x="29" y="84"/>
                    <a:pt x="27" y="84"/>
                    <a:pt x="27" y="84"/>
                  </a:cubicBezTo>
                  <a:close/>
                </a:path>
              </a:pathLst>
            </a:custGeom>
            <a:solidFill>
              <a:srgbClr val="000000"/>
            </a:solidFill>
            <a:ln w="9525">
              <a:noFill/>
            </a:ln>
          </p:spPr>
          <p:txBody>
            <a:bodyPr/>
            <a:p>
              <a:endParaRPr lang="zh-CN" altLang="en-US"/>
            </a:p>
          </p:txBody>
        </p:sp>
        <p:sp>
          <p:nvSpPr>
            <p:cNvPr id="16476" name="Freeform 78"/>
            <p:cNvSpPr/>
            <p:nvPr/>
          </p:nvSpPr>
          <p:spPr>
            <a:xfrm>
              <a:off x="893762" y="330200"/>
              <a:ext cx="136525" cy="165100"/>
            </a:xfrm>
            <a:custGeom>
              <a:avLst/>
              <a:gdLst/>
              <a:ahLst/>
              <a:cxnLst>
                <a:cxn ang="0">
                  <a:pos x="0" y="0"/>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0" y="0"/>
                </a:cxn>
              </a:cxnLst>
              <a:pathLst>
                <a:path w="9" h="11">
                  <a:moveTo>
                    <a:pt x="0" y="0"/>
                  </a:moveTo>
                  <a:cubicBezTo>
                    <a:pt x="0" y="0"/>
                    <a:pt x="0" y="5"/>
                    <a:pt x="0" y="5"/>
                  </a:cubicBezTo>
                  <a:cubicBezTo>
                    <a:pt x="0" y="5"/>
                    <a:pt x="3" y="11"/>
                    <a:pt x="4" y="11"/>
                  </a:cubicBezTo>
                  <a:cubicBezTo>
                    <a:pt x="5" y="11"/>
                    <a:pt x="5" y="11"/>
                    <a:pt x="5" y="11"/>
                  </a:cubicBezTo>
                  <a:cubicBezTo>
                    <a:pt x="5" y="10"/>
                    <a:pt x="5" y="9"/>
                    <a:pt x="6" y="9"/>
                  </a:cubicBezTo>
                  <a:cubicBezTo>
                    <a:pt x="7" y="8"/>
                    <a:pt x="6" y="7"/>
                    <a:pt x="6" y="7"/>
                  </a:cubicBezTo>
                  <a:cubicBezTo>
                    <a:pt x="6" y="7"/>
                    <a:pt x="8" y="7"/>
                    <a:pt x="8" y="6"/>
                  </a:cubicBezTo>
                  <a:cubicBezTo>
                    <a:pt x="8" y="5"/>
                    <a:pt x="9" y="4"/>
                    <a:pt x="9" y="4"/>
                  </a:cubicBezTo>
                  <a:cubicBezTo>
                    <a:pt x="9" y="4"/>
                    <a:pt x="5" y="2"/>
                    <a:pt x="2" y="0"/>
                  </a:cubicBezTo>
                  <a:cubicBezTo>
                    <a:pt x="1" y="0"/>
                    <a:pt x="0" y="0"/>
                    <a:pt x="0" y="0"/>
                  </a:cubicBezTo>
                  <a:close/>
                </a:path>
              </a:pathLst>
            </a:custGeom>
            <a:solidFill>
              <a:srgbClr val="D08147"/>
            </a:solidFill>
            <a:ln w="9525">
              <a:noFill/>
            </a:ln>
          </p:spPr>
          <p:txBody>
            <a:bodyPr/>
            <a:p>
              <a:endParaRPr lang="zh-CN" altLang="en-US"/>
            </a:p>
          </p:txBody>
        </p:sp>
        <p:sp>
          <p:nvSpPr>
            <p:cNvPr id="16477" name="Freeform 79"/>
            <p:cNvSpPr/>
            <p:nvPr/>
          </p:nvSpPr>
          <p:spPr>
            <a:xfrm>
              <a:off x="682625" y="404813"/>
              <a:ext cx="635000" cy="901700"/>
            </a:xfrm>
            <a:custGeom>
              <a:avLst/>
              <a:gdLst/>
              <a:ahLst/>
              <a:cxnLst>
                <a:cxn ang="0">
                  <a:pos x="0"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0"/>
                </a:cxn>
                <a:cxn ang="0">
                  <a:pos x="2147483647" y="0"/>
                </a:cxn>
                <a:cxn ang="0">
                  <a:pos x="2147483647" y="2147483647"/>
                </a:cxn>
                <a:cxn ang="0">
                  <a:pos x="0" y="2147483647"/>
                </a:cxn>
              </a:cxnLst>
              <a:pathLst>
                <a:path w="42" h="60">
                  <a:moveTo>
                    <a:pt x="0" y="49"/>
                  </a:moveTo>
                  <a:cubicBezTo>
                    <a:pt x="0" y="49"/>
                    <a:pt x="13" y="60"/>
                    <a:pt x="21" y="59"/>
                  </a:cubicBezTo>
                  <a:cubicBezTo>
                    <a:pt x="28" y="59"/>
                    <a:pt x="41" y="53"/>
                    <a:pt x="41" y="49"/>
                  </a:cubicBezTo>
                  <a:cubicBezTo>
                    <a:pt x="42" y="45"/>
                    <a:pt x="35" y="12"/>
                    <a:pt x="35" y="12"/>
                  </a:cubicBezTo>
                  <a:cubicBezTo>
                    <a:pt x="26" y="0"/>
                    <a:pt x="26" y="0"/>
                    <a:pt x="26" y="0"/>
                  </a:cubicBezTo>
                  <a:cubicBezTo>
                    <a:pt x="21" y="4"/>
                    <a:pt x="21" y="4"/>
                    <a:pt x="21" y="4"/>
                  </a:cubicBezTo>
                  <a:cubicBezTo>
                    <a:pt x="18" y="3"/>
                    <a:pt x="18" y="3"/>
                    <a:pt x="18" y="3"/>
                  </a:cubicBezTo>
                  <a:cubicBezTo>
                    <a:pt x="15" y="0"/>
                    <a:pt x="15" y="0"/>
                    <a:pt x="15" y="0"/>
                  </a:cubicBezTo>
                  <a:cubicBezTo>
                    <a:pt x="13" y="0"/>
                    <a:pt x="13" y="0"/>
                    <a:pt x="13" y="0"/>
                  </a:cubicBezTo>
                  <a:cubicBezTo>
                    <a:pt x="5" y="20"/>
                    <a:pt x="5" y="20"/>
                    <a:pt x="5" y="20"/>
                  </a:cubicBezTo>
                  <a:lnTo>
                    <a:pt x="0" y="49"/>
                  </a:lnTo>
                  <a:close/>
                </a:path>
              </a:pathLst>
            </a:custGeom>
            <a:solidFill>
              <a:srgbClr val="F2F2F8"/>
            </a:solidFill>
            <a:ln w="9525">
              <a:noFill/>
            </a:ln>
          </p:spPr>
          <p:txBody>
            <a:bodyPr/>
            <a:p>
              <a:endParaRPr lang="zh-CN" altLang="en-US"/>
            </a:p>
          </p:txBody>
        </p:sp>
        <p:sp>
          <p:nvSpPr>
            <p:cNvPr id="16478" name="Freeform 80"/>
            <p:cNvSpPr/>
            <p:nvPr/>
          </p:nvSpPr>
          <p:spPr>
            <a:xfrm>
              <a:off x="682625" y="420688"/>
              <a:ext cx="241300" cy="74930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0" y="2147483647"/>
                </a:cxn>
                <a:cxn ang="0">
                  <a:pos x="2147483647" y="2147483647"/>
                </a:cxn>
                <a:cxn ang="0">
                  <a:pos x="2147483647" y="2147483647"/>
                </a:cxn>
              </a:cxnLst>
              <a:pathLst>
                <a:path w="16" h="50">
                  <a:moveTo>
                    <a:pt x="9" y="47"/>
                  </a:moveTo>
                  <a:cubicBezTo>
                    <a:pt x="9" y="47"/>
                    <a:pt x="5" y="46"/>
                    <a:pt x="7" y="40"/>
                  </a:cubicBezTo>
                  <a:cubicBezTo>
                    <a:pt x="7" y="40"/>
                    <a:pt x="7" y="45"/>
                    <a:pt x="11" y="46"/>
                  </a:cubicBezTo>
                  <a:cubicBezTo>
                    <a:pt x="11" y="46"/>
                    <a:pt x="6" y="42"/>
                    <a:pt x="7" y="30"/>
                  </a:cubicBezTo>
                  <a:cubicBezTo>
                    <a:pt x="7" y="30"/>
                    <a:pt x="8" y="41"/>
                    <a:pt x="13" y="43"/>
                  </a:cubicBezTo>
                  <a:cubicBezTo>
                    <a:pt x="13" y="43"/>
                    <a:pt x="7" y="36"/>
                    <a:pt x="11" y="32"/>
                  </a:cubicBezTo>
                  <a:cubicBezTo>
                    <a:pt x="11" y="32"/>
                    <a:pt x="11" y="35"/>
                    <a:pt x="14" y="33"/>
                  </a:cubicBezTo>
                  <a:cubicBezTo>
                    <a:pt x="14" y="33"/>
                    <a:pt x="9" y="32"/>
                    <a:pt x="11" y="24"/>
                  </a:cubicBezTo>
                  <a:cubicBezTo>
                    <a:pt x="12" y="16"/>
                    <a:pt x="12" y="3"/>
                    <a:pt x="12" y="3"/>
                  </a:cubicBezTo>
                  <a:cubicBezTo>
                    <a:pt x="12" y="3"/>
                    <a:pt x="14" y="6"/>
                    <a:pt x="16" y="6"/>
                  </a:cubicBezTo>
                  <a:cubicBezTo>
                    <a:pt x="16" y="6"/>
                    <a:pt x="12" y="5"/>
                    <a:pt x="12" y="0"/>
                  </a:cubicBezTo>
                  <a:cubicBezTo>
                    <a:pt x="7" y="13"/>
                    <a:pt x="7" y="13"/>
                    <a:pt x="7" y="13"/>
                  </a:cubicBezTo>
                  <a:cubicBezTo>
                    <a:pt x="6" y="16"/>
                    <a:pt x="5" y="19"/>
                    <a:pt x="4" y="23"/>
                  </a:cubicBezTo>
                  <a:cubicBezTo>
                    <a:pt x="0" y="48"/>
                    <a:pt x="0" y="48"/>
                    <a:pt x="0" y="48"/>
                  </a:cubicBezTo>
                  <a:cubicBezTo>
                    <a:pt x="0" y="48"/>
                    <a:pt x="1" y="49"/>
                    <a:pt x="3" y="50"/>
                  </a:cubicBezTo>
                  <a:cubicBezTo>
                    <a:pt x="4" y="49"/>
                    <a:pt x="6" y="46"/>
                    <a:pt x="9" y="47"/>
                  </a:cubicBezTo>
                  <a:close/>
                </a:path>
              </a:pathLst>
            </a:custGeom>
            <a:solidFill>
              <a:srgbClr val="BABABA"/>
            </a:solidFill>
            <a:ln w="9525">
              <a:noFill/>
            </a:ln>
          </p:spPr>
          <p:txBody>
            <a:bodyPr/>
            <a:p>
              <a:endParaRPr lang="zh-CN" altLang="en-US"/>
            </a:p>
          </p:txBody>
        </p:sp>
        <p:sp>
          <p:nvSpPr>
            <p:cNvPr id="16479" name="Freeform 81"/>
            <p:cNvSpPr/>
            <p:nvPr/>
          </p:nvSpPr>
          <p:spPr>
            <a:xfrm>
              <a:off x="1030287" y="434975"/>
              <a:ext cx="76200" cy="74613"/>
            </a:xfrm>
            <a:custGeom>
              <a:avLst/>
              <a:gdLst/>
              <a:ahLst/>
              <a:cxnLst>
                <a:cxn ang="0">
                  <a:pos x="2147483647" y="0"/>
                </a:cxn>
                <a:cxn ang="0">
                  <a:pos x="0" y="2147483647"/>
                </a:cxn>
                <a:cxn ang="0">
                  <a:pos x="2147483647" y="0"/>
                </a:cxn>
              </a:cxnLst>
              <a:pathLst>
                <a:path w="5" h="5">
                  <a:moveTo>
                    <a:pt x="5" y="0"/>
                  </a:moveTo>
                  <a:cubicBezTo>
                    <a:pt x="3" y="2"/>
                    <a:pt x="2" y="4"/>
                    <a:pt x="0" y="5"/>
                  </a:cubicBezTo>
                  <a:cubicBezTo>
                    <a:pt x="0" y="5"/>
                    <a:pt x="2" y="4"/>
                    <a:pt x="5" y="0"/>
                  </a:cubicBezTo>
                  <a:close/>
                </a:path>
              </a:pathLst>
            </a:custGeom>
            <a:solidFill>
              <a:srgbClr val="BABABA"/>
            </a:solidFill>
            <a:ln w="9525">
              <a:noFill/>
            </a:ln>
          </p:spPr>
          <p:txBody>
            <a:bodyPr/>
            <a:p>
              <a:endParaRPr lang="zh-CN" altLang="en-US"/>
            </a:p>
          </p:txBody>
        </p:sp>
        <p:sp>
          <p:nvSpPr>
            <p:cNvPr id="16480" name="Freeform 82"/>
            <p:cNvSpPr/>
            <p:nvPr/>
          </p:nvSpPr>
          <p:spPr>
            <a:xfrm>
              <a:off x="1076325" y="465138"/>
              <a:ext cx="241300" cy="750888"/>
            </a:xfrm>
            <a:custGeom>
              <a:avLst/>
              <a:gdLst/>
              <a:ahLst/>
              <a:cxnLst>
                <a:cxn ang="0">
                  <a:pos x="2147483647" y="2147483647"/>
                </a:cxn>
                <a:cxn ang="0">
                  <a:pos x="2147483647" y="2147483647"/>
                </a:cxn>
                <a:cxn ang="0">
                  <a:pos x="2147483647" y="0"/>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6" h="50">
                  <a:moveTo>
                    <a:pt x="15" y="45"/>
                  </a:moveTo>
                  <a:cubicBezTo>
                    <a:pt x="16" y="41"/>
                    <a:pt x="9" y="8"/>
                    <a:pt x="9" y="8"/>
                  </a:cubicBezTo>
                  <a:cubicBezTo>
                    <a:pt x="4" y="0"/>
                    <a:pt x="4" y="0"/>
                    <a:pt x="4" y="0"/>
                  </a:cubicBezTo>
                  <a:cubicBezTo>
                    <a:pt x="3" y="4"/>
                    <a:pt x="3" y="8"/>
                    <a:pt x="0" y="10"/>
                  </a:cubicBezTo>
                  <a:cubicBezTo>
                    <a:pt x="1" y="9"/>
                    <a:pt x="3" y="8"/>
                    <a:pt x="4" y="6"/>
                  </a:cubicBezTo>
                  <a:cubicBezTo>
                    <a:pt x="4" y="6"/>
                    <a:pt x="7" y="20"/>
                    <a:pt x="4" y="28"/>
                  </a:cubicBezTo>
                  <a:cubicBezTo>
                    <a:pt x="9" y="22"/>
                    <a:pt x="9" y="22"/>
                    <a:pt x="9" y="22"/>
                  </a:cubicBezTo>
                  <a:cubicBezTo>
                    <a:pt x="9" y="22"/>
                    <a:pt x="11" y="34"/>
                    <a:pt x="6" y="36"/>
                  </a:cubicBezTo>
                  <a:cubicBezTo>
                    <a:pt x="6" y="36"/>
                    <a:pt x="7" y="46"/>
                    <a:pt x="6" y="49"/>
                  </a:cubicBezTo>
                  <a:cubicBezTo>
                    <a:pt x="6" y="49"/>
                    <a:pt x="8" y="43"/>
                    <a:pt x="9" y="45"/>
                  </a:cubicBezTo>
                  <a:cubicBezTo>
                    <a:pt x="10" y="46"/>
                    <a:pt x="11" y="48"/>
                    <a:pt x="10" y="50"/>
                  </a:cubicBezTo>
                  <a:cubicBezTo>
                    <a:pt x="13" y="48"/>
                    <a:pt x="15" y="47"/>
                    <a:pt x="15" y="45"/>
                  </a:cubicBezTo>
                  <a:close/>
                </a:path>
              </a:pathLst>
            </a:custGeom>
            <a:solidFill>
              <a:srgbClr val="BABABA"/>
            </a:solidFill>
            <a:ln w="9525">
              <a:noFill/>
            </a:ln>
          </p:spPr>
          <p:txBody>
            <a:bodyPr/>
            <a:p>
              <a:endParaRPr lang="zh-CN" altLang="en-US"/>
            </a:p>
          </p:txBody>
        </p:sp>
        <p:sp>
          <p:nvSpPr>
            <p:cNvPr id="16481" name="Freeform 83"/>
            <p:cNvSpPr/>
            <p:nvPr/>
          </p:nvSpPr>
          <p:spPr>
            <a:xfrm>
              <a:off x="1681162" y="495300"/>
              <a:ext cx="106362" cy="150813"/>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pathLst>
                <a:path w="7" h="10">
                  <a:moveTo>
                    <a:pt x="0" y="1"/>
                  </a:moveTo>
                  <a:cubicBezTo>
                    <a:pt x="1" y="2"/>
                    <a:pt x="1" y="3"/>
                    <a:pt x="1" y="3"/>
                  </a:cubicBezTo>
                  <a:cubicBezTo>
                    <a:pt x="2" y="5"/>
                    <a:pt x="7" y="10"/>
                    <a:pt x="7" y="10"/>
                  </a:cubicBezTo>
                  <a:cubicBezTo>
                    <a:pt x="7" y="10"/>
                    <a:pt x="7" y="9"/>
                    <a:pt x="7" y="9"/>
                  </a:cubicBezTo>
                  <a:cubicBezTo>
                    <a:pt x="7" y="8"/>
                    <a:pt x="7" y="8"/>
                    <a:pt x="7" y="8"/>
                  </a:cubicBezTo>
                  <a:cubicBezTo>
                    <a:pt x="7" y="8"/>
                    <a:pt x="7" y="7"/>
                    <a:pt x="7" y="7"/>
                  </a:cubicBezTo>
                  <a:cubicBezTo>
                    <a:pt x="7" y="6"/>
                    <a:pt x="6" y="4"/>
                    <a:pt x="5" y="4"/>
                  </a:cubicBezTo>
                  <a:cubicBezTo>
                    <a:pt x="5" y="4"/>
                    <a:pt x="5" y="2"/>
                    <a:pt x="4" y="2"/>
                  </a:cubicBezTo>
                  <a:cubicBezTo>
                    <a:pt x="4" y="2"/>
                    <a:pt x="4" y="0"/>
                    <a:pt x="3" y="1"/>
                  </a:cubicBezTo>
                  <a:cubicBezTo>
                    <a:pt x="2" y="2"/>
                    <a:pt x="1" y="1"/>
                    <a:pt x="0" y="1"/>
                  </a:cubicBezTo>
                  <a:close/>
                </a:path>
              </a:pathLst>
            </a:custGeom>
            <a:solidFill>
              <a:srgbClr val="D08147"/>
            </a:solidFill>
            <a:ln w="9525">
              <a:noFill/>
            </a:ln>
          </p:spPr>
          <p:txBody>
            <a:bodyPr/>
            <a:p>
              <a:endParaRPr lang="zh-CN" altLang="en-US"/>
            </a:p>
          </p:txBody>
        </p:sp>
        <p:sp>
          <p:nvSpPr>
            <p:cNvPr id="16482" name="Freeform 84"/>
            <p:cNvSpPr/>
            <p:nvPr/>
          </p:nvSpPr>
          <p:spPr>
            <a:xfrm>
              <a:off x="833437" y="44450"/>
              <a:ext cx="303212" cy="376238"/>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Lst>
              <a:pathLst>
                <a:path w="20" h="25">
                  <a:moveTo>
                    <a:pt x="10" y="25"/>
                  </a:moveTo>
                  <a:cubicBezTo>
                    <a:pt x="11" y="24"/>
                    <a:pt x="13" y="24"/>
                    <a:pt x="13" y="24"/>
                  </a:cubicBezTo>
                  <a:cubicBezTo>
                    <a:pt x="13" y="23"/>
                    <a:pt x="16" y="21"/>
                    <a:pt x="16" y="20"/>
                  </a:cubicBezTo>
                  <a:cubicBezTo>
                    <a:pt x="17" y="20"/>
                    <a:pt x="17" y="16"/>
                    <a:pt x="17" y="16"/>
                  </a:cubicBezTo>
                  <a:cubicBezTo>
                    <a:pt x="17" y="16"/>
                    <a:pt x="18" y="16"/>
                    <a:pt x="19" y="15"/>
                  </a:cubicBezTo>
                  <a:cubicBezTo>
                    <a:pt x="19" y="15"/>
                    <a:pt x="20" y="11"/>
                    <a:pt x="19" y="10"/>
                  </a:cubicBezTo>
                  <a:cubicBezTo>
                    <a:pt x="18" y="9"/>
                    <a:pt x="18" y="3"/>
                    <a:pt x="16" y="2"/>
                  </a:cubicBezTo>
                  <a:cubicBezTo>
                    <a:pt x="14" y="1"/>
                    <a:pt x="8" y="0"/>
                    <a:pt x="7" y="1"/>
                  </a:cubicBezTo>
                  <a:cubicBezTo>
                    <a:pt x="5" y="2"/>
                    <a:pt x="2" y="7"/>
                    <a:pt x="2" y="8"/>
                  </a:cubicBezTo>
                  <a:cubicBezTo>
                    <a:pt x="2" y="9"/>
                    <a:pt x="2" y="11"/>
                    <a:pt x="2" y="11"/>
                  </a:cubicBezTo>
                  <a:cubicBezTo>
                    <a:pt x="2" y="11"/>
                    <a:pt x="0" y="11"/>
                    <a:pt x="0" y="11"/>
                  </a:cubicBezTo>
                  <a:cubicBezTo>
                    <a:pt x="0" y="11"/>
                    <a:pt x="1" y="16"/>
                    <a:pt x="2" y="16"/>
                  </a:cubicBezTo>
                  <a:cubicBezTo>
                    <a:pt x="2" y="16"/>
                    <a:pt x="2" y="16"/>
                    <a:pt x="3" y="16"/>
                  </a:cubicBezTo>
                  <a:cubicBezTo>
                    <a:pt x="3" y="16"/>
                    <a:pt x="3" y="19"/>
                    <a:pt x="4" y="20"/>
                  </a:cubicBezTo>
                  <a:cubicBezTo>
                    <a:pt x="5" y="21"/>
                    <a:pt x="7" y="25"/>
                    <a:pt x="10" y="25"/>
                  </a:cubicBezTo>
                  <a:close/>
                </a:path>
              </a:pathLst>
            </a:custGeom>
            <a:solidFill>
              <a:srgbClr val="F1B15F"/>
            </a:solidFill>
            <a:ln w="9525">
              <a:noFill/>
            </a:ln>
          </p:spPr>
          <p:txBody>
            <a:bodyPr/>
            <a:p>
              <a:endParaRPr lang="zh-CN" altLang="en-US"/>
            </a:p>
          </p:txBody>
        </p:sp>
        <p:sp>
          <p:nvSpPr>
            <p:cNvPr id="16483" name="Freeform 85"/>
            <p:cNvSpPr/>
            <p:nvPr/>
          </p:nvSpPr>
          <p:spPr>
            <a:xfrm>
              <a:off x="1666875" y="404813"/>
              <a:ext cx="196850" cy="211138"/>
            </a:xfrm>
            <a:custGeom>
              <a:avLst/>
              <a:gdLst/>
              <a:ahLst/>
              <a:cxnLst>
                <a:cxn ang="0">
                  <a:pos x="0" y="2147483647"/>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Lst>
              <a:pathLst>
                <a:path w="13" h="14">
                  <a:moveTo>
                    <a:pt x="0" y="4"/>
                  </a:moveTo>
                  <a:cubicBezTo>
                    <a:pt x="0" y="4"/>
                    <a:pt x="0" y="4"/>
                    <a:pt x="0" y="4"/>
                  </a:cubicBezTo>
                  <a:cubicBezTo>
                    <a:pt x="0" y="4"/>
                    <a:pt x="0" y="4"/>
                    <a:pt x="0" y="4"/>
                  </a:cubicBezTo>
                  <a:cubicBezTo>
                    <a:pt x="0" y="4"/>
                    <a:pt x="0" y="4"/>
                    <a:pt x="0" y="4"/>
                  </a:cubicBezTo>
                  <a:cubicBezTo>
                    <a:pt x="0" y="4"/>
                    <a:pt x="0" y="4"/>
                    <a:pt x="0" y="5"/>
                  </a:cubicBezTo>
                  <a:cubicBezTo>
                    <a:pt x="1" y="5"/>
                    <a:pt x="1" y="5"/>
                    <a:pt x="1" y="5"/>
                  </a:cubicBezTo>
                  <a:cubicBezTo>
                    <a:pt x="1" y="6"/>
                    <a:pt x="1" y="6"/>
                    <a:pt x="1" y="7"/>
                  </a:cubicBezTo>
                  <a:cubicBezTo>
                    <a:pt x="1" y="7"/>
                    <a:pt x="1" y="7"/>
                    <a:pt x="1" y="7"/>
                  </a:cubicBezTo>
                  <a:cubicBezTo>
                    <a:pt x="2" y="7"/>
                    <a:pt x="3" y="8"/>
                    <a:pt x="4" y="7"/>
                  </a:cubicBezTo>
                  <a:cubicBezTo>
                    <a:pt x="5" y="6"/>
                    <a:pt x="5" y="8"/>
                    <a:pt x="5" y="8"/>
                  </a:cubicBezTo>
                  <a:cubicBezTo>
                    <a:pt x="6" y="8"/>
                    <a:pt x="6" y="10"/>
                    <a:pt x="6" y="10"/>
                  </a:cubicBezTo>
                  <a:cubicBezTo>
                    <a:pt x="7" y="10"/>
                    <a:pt x="8" y="12"/>
                    <a:pt x="8" y="13"/>
                  </a:cubicBezTo>
                  <a:cubicBezTo>
                    <a:pt x="8" y="13"/>
                    <a:pt x="8" y="14"/>
                    <a:pt x="8" y="14"/>
                  </a:cubicBezTo>
                  <a:cubicBezTo>
                    <a:pt x="8" y="14"/>
                    <a:pt x="8" y="14"/>
                    <a:pt x="8" y="14"/>
                  </a:cubicBezTo>
                  <a:cubicBezTo>
                    <a:pt x="8" y="14"/>
                    <a:pt x="8" y="14"/>
                    <a:pt x="9" y="14"/>
                  </a:cubicBezTo>
                  <a:cubicBezTo>
                    <a:pt x="9" y="14"/>
                    <a:pt x="9" y="14"/>
                    <a:pt x="9" y="14"/>
                  </a:cubicBezTo>
                  <a:cubicBezTo>
                    <a:pt x="9" y="14"/>
                    <a:pt x="9" y="14"/>
                    <a:pt x="9" y="14"/>
                  </a:cubicBezTo>
                  <a:cubicBezTo>
                    <a:pt x="9" y="14"/>
                    <a:pt x="9" y="14"/>
                    <a:pt x="9" y="14"/>
                  </a:cubicBezTo>
                  <a:cubicBezTo>
                    <a:pt x="9" y="13"/>
                    <a:pt x="9" y="13"/>
                    <a:pt x="10" y="13"/>
                  </a:cubicBezTo>
                  <a:cubicBezTo>
                    <a:pt x="10" y="13"/>
                    <a:pt x="10" y="13"/>
                    <a:pt x="11" y="12"/>
                  </a:cubicBezTo>
                  <a:cubicBezTo>
                    <a:pt x="11" y="12"/>
                    <a:pt x="11" y="12"/>
                    <a:pt x="11" y="12"/>
                  </a:cubicBezTo>
                  <a:cubicBezTo>
                    <a:pt x="11" y="12"/>
                    <a:pt x="11" y="12"/>
                    <a:pt x="11" y="12"/>
                  </a:cubicBezTo>
                  <a:cubicBezTo>
                    <a:pt x="11" y="12"/>
                    <a:pt x="11" y="12"/>
                    <a:pt x="11" y="12"/>
                  </a:cubicBezTo>
                  <a:cubicBezTo>
                    <a:pt x="11" y="12"/>
                    <a:pt x="11" y="12"/>
                    <a:pt x="11" y="12"/>
                  </a:cubicBezTo>
                  <a:cubicBezTo>
                    <a:pt x="11" y="12"/>
                    <a:pt x="11" y="12"/>
                    <a:pt x="11" y="12"/>
                  </a:cubicBezTo>
                  <a:cubicBezTo>
                    <a:pt x="11" y="12"/>
                    <a:pt x="11" y="12"/>
                    <a:pt x="11" y="12"/>
                  </a:cubicBezTo>
                  <a:cubicBezTo>
                    <a:pt x="11" y="11"/>
                    <a:pt x="11" y="11"/>
                    <a:pt x="11" y="11"/>
                  </a:cubicBezTo>
                  <a:cubicBezTo>
                    <a:pt x="12" y="11"/>
                    <a:pt x="12" y="11"/>
                    <a:pt x="12" y="11"/>
                  </a:cubicBezTo>
                  <a:cubicBezTo>
                    <a:pt x="12" y="11"/>
                    <a:pt x="12" y="11"/>
                    <a:pt x="12" y="11"/>
                  </a:cubicBezTo>
                  <a:cubicBezTo>
                    <a:pt x="12" y="11"/>
                    <a:pt x="12" y="11"/>
                    <a:pt x="12" y="11"/>
                  </a:cubicBezTo>
                  <a:cubicBezTo>
                    <a:pt x="12" y="10"/>
                    <a:pt x="12" y="10"/>
                    <a:pt x="12" y="10"/>
                  </a:cubicBezTo>
                  <a:cubicBezTo>
                    <a:pt x="12" y="10"/>
                    <a:pt x="12" y="10"/>
                    <a:pt x="12" y="10"/>
                  </a:cubicBezTo>
                  <a:cubicBezTo>
                    <a:pt x="12" y="9"/>
                    <a:pt x="12" y="9"/>
                    <a:pt x="12" y="8"/>
                  </a:cubicBezTo>
                  <a:cubicBezTo>
                    <a:pt x="12" y="8"/>
                    <a:pt x="12" y="8"/>
                    <a:pt x="12" y="8"/>
                  </a:cubicBezTo>
                  <a:cubicBezTo>
                    <a:pt x="12" y="8"/>
                    <a:pt x="13" y="8"/>
                    <a:pt x="13" y="8"/>
                  </a:cubicBezTo>
                  <a:cubicBezTo>
                    <a:pt x="13" y="7"/>
                    <a:pt x="13" y="7"/>
                    <a:pt x="13" y="7"/>
                  </a:cubicBezTo>
                  <a:cubicBezTo>
                    <a:pt x="13" y="7"/>
                    <a:pt x="13" y="7"/>
                    <a:pt x="13" y="7"/>
                  </a:cubicBezTo>
                  <a:cubicBezTo>
                    <a:pt x="13" y="7"/>
                    <a:pt x="13" y="7"/>
                    <a:pt x="13" y="7"/>
                  </a:cubicBezTo>
                  <a:cubicBezTo>
                    <a:pt x="13" y="6"/>
                    <a:pt x="12" y="5"/>
                    <a:pt x="12" y="5"/>
                  </a:cubicBezTo>
                  <a:cubicBezTo>
                    <a:pt x="12" y="5"/>
                    <a:pt x="12" y="4"/>
                    <a:pt x="12" y="4"/>
                  </a:cubicBezTo>
                  <a:cubicBezTo>
                    <a:pt x="12" y="4"/>
                    <a:pt x="11" y="3"/>
                    <a:pt x="11" y="3"/>
                  </a:cubicBezTo>
                  <a:cubicBezTo>
                    <a:pt x="11" y="3"/>
                    <a:pt x="11" y="2"/>
                    <a:pt x="11" y="2"/>
                  </a:cubicBezTo>
                  <a:cubicBezTo>
                    <a:pt x="10" y="2"/>
                    <a:pt x="9" y="2"/>
                    <a:pt x="9" y="2"/>
                  </a:cubicBezTo>
                  <a:cubicBezTo>
                    <a:pt x="9" y="2"/>
                    <a:pt x="9" y="2"/>
                    <a:pt x="9" y="1"/>
                  </a:cubicBezTo>
                  <a:cubicBezTo>
                    <a:pt x="9" y="0"/>
                    <a:pt x="5" y="1"/>
                    <a:pt x="5" y="1"/>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3" y="2"/>
                    <a:pt x="3" y="2"/>
                    <a:pt x="3" y="2"/>
                  </a:cubicBezTo>
                  <a:cubicBezTo>
                    <a:pt x="3" y="2"/>
                    <a:pt x="1" y="2"/>
                    <a:pt x="1" y="3"/>
                  </a:cubicBezTo>
                  <a:cubicBezTo>
                    <a:pt x="1" y="3"/>
                    <a:pt x="1" y="3"/>
                    <a:pt x="1" y="3"/>
                  </a:cubicBezTo>
                  <a:cubicBezTo>
                    <a:pt x="1" y="3"/>
                    <a:pt x="0" y="3"/>
                    <a:pt x="0" y="3"/>
                  </a:cubicBezTo>
                  <a:cubicBezTo>
                    <a:pt x="0" y="3"/>
                    <a:pt x="0" y="3"/>
                    <a:pt x="0" y="3"/>
                  </a:cubicBezTo>
                  <a:cubicBezTo>
                    <a:pt x="0" y="3"/>
                    <a:pt x="0" y="4"/>
                    <a:pt x="0" y="4"/>
                  </a:cubicBezTo>
                  <a:close/>
                </a:path>
              </a:pathLst>
            </a:custGeom>
            <a:solidFill>
              <a:srgbClr val="F1B15F"/>
            </a:solidFill>
            <a:ln w="9525">
              <a:noFill/>
            </a:ln>
          </p:spPr>
          <p:txBody>
            <a:bodyPr/>
            <a:p>
              <a:endParaRPr lang="zh-CN" altLang="en-US"/>
            </a:p>
          </p:txBody>
        </p:sp>
        <p:sp>
          <p:nvSpPr>
            <p:cNvPr id="16484" name="Freeform 86"/>
            <p:cNvSpPr/>
            <p:nvPr/>
          </p:nvSpPr>
          <p:spPr>
            <a:xfrm>
              <a:off x="1666875" y="420688"/>
              <a:ext cx="196850" cy="195263"/>
            </a:xfrm>
            <a:custGeom>
              <a:avLst/>
              <a:gdLst/>
              <a:ahLst/>
              <a:cxnLst>
                <a:cxn ang="0">
                  <a:pos x="0" y="2147483647"/>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Lst>
              <a:pathLst>
                <a:path w="13" h="13">
                  <a:moveTo>
                    <a:pt x="0" y="3"/>
                  </a:moveTo>
                  <a:cubicBezTo>
                    <a:pt x="0" y="3"/>
                    <a:pt x="0" y="3"/>
                    <a:pt x="0" y="3"/>
                  </a:cubicBezTo>
                  <a:cubicBezTo>
                    <a:pt x="0" y="3"/>
                    <a:pt x="0" y="3"/>
                    <a:pt x="0" y="3"/>
                  </a:cubicBezTo>
                  <a:cubicBezTo>
                    <a:pt x="0" y="3"/>
                    <a:pt x="0" y="3"/>
                    <a:pt x="0" y="3"/>
                  </a:cubicBezTo>
                  <a:cubicBezTo>
                    <a:pt x="0" y="3"/>
                    <a:pt x="0" y="3"/>
                    <a:pt x="0" y="4"/>
                  </a:cubicBezTo>
                  <a:cubicBezTo>
                    <a:pt x="1" y="4"/>
                    <a:pt x="1" y="4"/>
                    <a:pt x="1" y="4"/>
                  </a:cubicBezTo>
                  <a:cubicBezTo>
                    <a:pt x="1" y="5"/>
                    <a:pt x="1" y="5"/>
                    <a:pt x="1" y="6"/>
                  </a:cubicBezTo>
                  <a:cubicBezTo>
                    <a:pt x="1" y="6"/>
                    <a:pt x="1" y="6"/>
                    <a:pt x="1" y="6"/>
                  </a:cubicBezTo>
                  <a:cubicBezTo>
                    <a:pt x="2" y="6"/>
                    <a:pt x="3" y="7"/>
                    <a:pt x="4" y="6"/>
                  </a:cubicBezTo>
                  <a:cubicBezTo>
                    <a:pt x="5" y="5"/>
                    <a:pt x="5" y="7"/>
                    <a:pt x="5" y="7"/>
                  </a:cubicBezTo>
                  <a:cubicBezTo>
                    <a:pt x="6" y="7"/>
                    <a:pt x="6" y="9"/>
                    <a:pt x="6" y="9"/>
                  </a:cubicBezTo>
                  <a:cubicBezTo>
                    <a:pt x="7" y="9"/>
                    <a:pt x="8" y="11"/>
                    <a:pt x="8" y="12"/>
                  </a:cubicBezTo>
                  <a:cubicBezTo>
                    <a:pt x="8" y="12"/>
                    <a:pt x="8" y="13"/>
                    <a:pt x="8" y="13"/>
                  </a:cubicBezTo>
                  <a:cubicBezTo>
                    <a:pt x="8" y="13"/>
                    <a:pt x="8" y="13"/>
                    <a:pt x="8" y="13"/>
                  </a:cubicBezTo>
                  <a:cubicBezTo>
                    <a:pt x="8" y="13"/>
                    <a:pt x="8" y="13"/>
                    <a:pt x="9" y="13"/>
                  </a:cubicBezTo>
                  <a:cubicBezTo>
                    <a:pt x="9" y="13"/>
                    <a:pt x="9" y="13"/>
                    <a:pt x="9" y="13"/>
                  </a:cubicBezTo>
                  <a:cubicBezTo>
                    <a:pt x="9" y="13"/>
                    <a:pt x="9" y="13"/>
                    <a:pt x="9" y="13"/>
                  </a:cubicBezTo>
                  <a:cubicBezTo>
                    <a:pt x="9" y="13"/>
                    <a:pt x="9" y="13"/>
                    <a:pt x="9" y="13"/>
                  </a:cubicBezTo>
                  <a:cubicBezTo>
                    <a:pt x="9" y="12"/>
                    <a:pt x="9" y="12"/>
                    <a:pt x="10" y="12"/>
                  </a:cubicBezTo>
                  <a:cubicBezTo>
                    <a:pt x="10" y="12"/>
                    <a:pt x="10" y="12"/>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0"/>
                    <a:pt x="11" y="10"/>
                    <a:pt x="11" y="10"/>
                  </a:cubicBezTo>
                  <a:cubicBezTo>
                    <a:pt x="12" y="10"/>
                    <a:pt x="12" y="10"/>
                    <a:pt x="12" y="10"/>
                  </a:cubicBezTo>
                  <a:cubicBezTo>
                    <a:pt x="12" y="10"/>
                    <a:pt x="12" y="10"/>
                    <a:pt x="12" y="10"/>
                  </a:cubicBezTo>
                  <a:cubicBezTo>
                    <a:pt x="12" y="10"/>
                    <a:pt x="12" y="10"/>
                    <a:pt x="12" y="10"/>
                  </a:cubicBezTo>
                  <a:cubicBezTo>
                    <a:pt x="12" y="9"/>
                    <a:pt x="12" y="9"/>
                    <a:pt x="12" y="9"/>
                  </a:cubicBezTo>
                  <a:cubicBezTo>
                    <a:pt x="12" y="9"/>
                    <a:pt x="12" y="9"/>
                    <a:pt x="12" y="9"/>
                  </a:cubicBezTo>
                  <a:cubicBezTo>
                    <a:pt x="12" y="8"/>
                    <a:pt x="12" y="8"/>
                    <a:pt x="12" y="7"/>
                  </a:cubicBezTo>
                  <a:cubicBezTo>
                    <a:pt x="12" y="7"/>
                    <a:pt x="12" y="7"/>
                    <a:pt x="12" y="7"/>
                  </a:cubicBezTo>
                  <a:cubicBezTo>
                    <a:pt x="12" y="7"/>
                    <a:pt x="13" y="7"/>
                    <a:pt x="13" y="7"/>
                  </a:cubicBezTo>
                  <a:cubicBezTo>
                    <a:pt x="13" y="6"/>
                    <a:pt x="13" y="6"/>
                    <a:pt x="13" y="6"/>
                  </a:cubicBezTo>
                  <a:cubicBezTo>
                    <a:pt x="13" y="6"/>
                    <a:pt x="13" y="6"/>
                    <a:pt x="13" y="6"/>
                  </a:cubicBezTo>
                  <a:cubicBezTo>
                    <a:pt x="12" y="6"/>
                    <a:pt x="10" y="6"/>
                    <a:pt x="10" y="6"/>
                  </a:cubicBezTo>
                  <a:cubicBezTo>
                    <a:pt x="9" y="6"/>
                    <a:pt x="9" y="5"/>
                    <a:pt x="9" y="5"/>
                  </a:cubicBezTo>
                  <a:cubicBezTo>
                    <a:pt x="11" y="4"/>
                    <a:pt x="11" y="4"/>
                    <a:pt x="11" y="4"/>
                  </a:cubicBezTo>
                  <a:cubicBezTo>
                    <a:pt x="11" y="4"/>
                    <a:pt x="9" y="5"/>
                    <a:pt x="8" y="4"/>
                  </a:cubicBezTo>
                  <a:cubicBezTo>
                    <a:pt x="7" y="3"/>
                    <a:pt x="7" y="3"/>
                    <a:pt x="7" y="3"/>
                  </a:cubicBezTo>
                  <a:cubicBezTo>
                    <a:pt x="10" y="2"/>
                    <a:pt x="10" y="2"/>
                    <a:pt x="10" y="2"/>
                  </a:cubicBezTo>
                  <a:cubicBezTo>
                    <a:pt x="9" y="2"/>
                    <a:pt x="8" y="3"/>
                    <a:pt x="7" y="2"/>
                  </a:cubicBezTo>
                  <a:cubicBezTo>
                    <a:pt x="6" y="2"/>
                    <a:pt x="6" y="1"/>
                    <a:pt x="6" y="1"/>
                  </a:cubicBezTo>
                  <a:cubicBezTo>
                    <a:pt x="5" y="1"/>
                    <a:pt x="5" y="0"/>
                    <a:pt x="4" y="0"/>
                  </a:cubicBezTo>
                  <a:cubicBezTo>
                    <a:pt x="4" y="0"/>
                    <a:pt x="4" y="0"/>
                    <a:pt x="4" y="0"/>
                  </a:cubicBezTo>
                  <a:cubicBezTo>
                    <a:pt x="4" y="0"/>
                    <a:pt x="4" y="0"/>
                    <a:pt x="4" y="0"/>
                  </a:cubicBezTo>
                  <a:cubicBezTo>
                    <a:pt x="4" y="0"/>
                    <a:pt x="4" y="0"/>
                    <a:pt x="4" y="0"/>
                  </a:cubicBezTo>
                  <a:cubicBezTo>
                    <a:pt x="4" y="0"/>
                    <a:pt x="4" y="0"/>
                    <a:pt x="4" y="0"/>
                  </a:cubicBezTo>
                  <a:cubicBezTo>
                    <a:pt x="4" y="0"/>
                    <a:pt x="4" y="0"/>
                    <a:pt x="4" y="0"/>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2"/>
                    <a:pt x="4" y="2"/>
                    <a:pt x="3" y="2"/>
                  </a:cubicBezTo>
                  <a:cubicBezTo>
                    <a:pt x="3" y="3"/>
                    <a:pt x="2" y="3"/>
                    <a:pt x="1" y="2"/>
                  </a:cubicBezTo>
                  <a:cubicBezTo>
                    <a:pt x="1" y="2"/>
                    <a:pt x="1" y="2"/>
                    <a:pt x="1" y="2"/>
                  </a:cubicBezTo>
                  <a:cubicBezTo>
                    <a:pt x="1" y="2"/>
                    <a:pt x="0" y="2"/>
                    <a:pt x="0" y="2"/>
                  </a:cubicBezTo>
                  <a:cubicBezTo>
                    <a:pt x="0" y="2"/>
                    <a:pt x="0" y="2"/>
                    <a:pt x="0" y="2"/>
                  </a:cubicBezTo>
                  <a:cubicBezTo>
                    <a:pt x="0" y="2"/>
                    <a:pt x="0" y="3"/>
                    <a:pt x="0" y="3"/>
                  </a:cubicBezTo>
                  <a:close/>
                </a:path>
              </a:pathLst>
            </a:custGeom>
            <a:solidFill>
              <a:srgbClr val="E99D5A"/>
            </a:solidFill>
            <a:ln w="9525">
              <a:noFill/>
            </a:ln>
          </p:spPr>
          <p:txBody>
            <a:bodyPr/>
            <a:p>
              <a:endParaRPr lang="zh-CN" altLang="en-US"/>
            </a:p>
          </p:txBody>
        </p:sp>
        <p:sp>
          <p:nvSpPr>
            <p:cNvPr id="16485" name="Freeform 87"/>
            <p:cNvSpPr/>
            <p:nvPr/>
          </p:nvSpPr>
          <p:spPr>
            <a:xfrm>
              <a:off x="833437" y="60325"/>
              <a:ext cx="303212" cy="360363"/>
            </a:xfrm>
            <a:custGeom>
              <a:avLst/>
              <a:gdLst/>
              <a:ahLst/>
              <a:cxnLst>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20" h="24">
                  <a:moveTo>
                    <a:pt x="16" y="1"/>
                  </a:moveTo>
                  <a:cubicBezTo>
                    <a:pt x="15" y="1"/>
                    <a:pt x="14" y="1"/>
                    <a:pt x="13" y="0"/>
                  </a:cubicBezTo>
                  <a:cubicBezTo>
                    <a:pt x="13" y="1"/>
                    <a:pt x="14" y="4"/>
                    <a:pt x="15" y="5"/>
                  </a:cubicBezTo>
                  <a:cubicBezTo>
                    <a:pt x="16" y="6"/>
                    <a:pt x="16" y="9"/>
                    <a:pt x="16" y="9"/>
                  </a:cubicBezTo>
                  <a:cubicBezTo>
                    <a:pt x="16" y="9"/>
                    <a:pt x="17" y="10"/>
                    <a:pt x="17" y="11"/>
                  </a:cubicBezTo>
                  <a:cubicBezTo>
                    <a:pt x="17" y="11"/>
                    <a:pt x="17" y="13"/>
                    <a:pt x="16" y="14"/>
                  </a:cubicBezTo>
                  <a:cubicBezTo>
                    <a:pt x="15" y="16"/>
                    <a:pt x="16" y="16"/>
                    <a:pt x="16" y="16"/>
                  </a:cubicBezTo>
                  <a:cubicBezTo>
                    <a:pt x="16" y="16"/>
                    <a:pt x="16" y="18"/>
                    <a:pt x="16" y="19"/>
                  </a:cubicBezTo>
                  <a:cubicBezTo>
                    <a:pt x="15" y="19"/>
                    <a:pt x="13" y="21"/>
                    <a:pt x="13" y="22"/>
                  </a:cubicBezTo>
                  <a:cubicBezTo>
                    <a:pt x="13" y="22"/>
                    <a:pt x="11" y="23"/>
                    <a:pt x="9" y="23"/>
                  </a:cubicBezTo>
                  <a:cubicBezTo>
                    <a:pt x="8" y="22"/>
                    <a:pt x="8" y="22"/>
                    <a:pt x="8" y="21"/>
                  </a:cubicBezTo>
                  <a:cubicBezTo>
                    <a:pt x="8" y="20"/>
                    <a:pt x="6" y="20"/>
                    <a:pt x="5" y="18"/>
                  </a:cubicBezTo>
                  <a:cubicBezTo>
                    <a:pt x="5" y="17"/>
                    <a:pt x="6" y="16"/>
                    <a:pt x="5" y="15"/>
                  </a:cubicBezTo>
                  <a:cubicBezTo>
                    <a:pt x="5" y="14"/>
                    <a:pt x="6" y="13"/>
                    <a:pt x="6" y="13"/>
                  </a:cubicBezTo>
                  <a:cubicBezTo>
                    <a:pt x="6" y="13"/>
                    <a:pt x="6" y="12"/>
                    <a:pt x="6" y="12"/>
                  </a:cubicBezTo>
                  <a:cubicBezTo>
                    <a:pt x="6" y="12"/>
                    <a:pt x="4" y="11"/>
                    <a:pt x="4" y="10"/>
                  </a:cubicBezTo>
                  <a:cubicBezTo>
                    <a:pt x="4" y="9"/>
                    <a:pt x="7" y="8"/>
                    <a:pt x="6" y="8"/>
                  </a:cubicBezTo>
                  <a:cubicBezTo>
                    <a:pt x="6" y="8"/>
                    <a:pt x="8" y="7"/>
                    <a:pt x="7" y="6"/>
                  </a:cubicBezTo>
                  <a:cubicBezTo>
                    <a:pt x="7" y="5"/>
                    <a:pt x="8" y="1"/>
                    <a:pt x="8" y="1"/>
                  </a:cubicBezTo>
                  <a:cubicBezTo>
                    <a:pt x="8" y="1"/>
                    <a:pt x="8" y="0"/>
                    <a:pt x="7" y="0"/>
                  </a:cubicBezTo>
                  <a:cubicBezTo>
                    <a:pt x="7" y="0"/>
                    <a:pt x="7" y="0"/>
                    <a:pt x="7" y="0"/>
                  </a:cubicBezTo>
                  <a:cubicBezTo>
                    <a:pt x="5" y="1"/>
                    <a:pt x="2" y="6"/>
                    <a:pt x="2" y="7"/>
                  </a:cubicBezTo>
                  <a:cubicBezTo>
                    <a:pt x="2" y="8"/>
                    <a:pt x="2" y="10"/>
                    <a:pt x="2" y="10"/>
                  </a:cubicBezTo>
                  <a:cubicBezTo>
                    <a:pt x="2" y="10"/>
                    <a:pt x="0" y="10"/>
                    <a:pt x="0" y="10"/>
                  </a:cubicBezTo>
                  <a:cubicBezTo>
                    <a:pt x="0" y="10"/>
                    <a:pt x="1" y="14"/>
                    <a:pt x="1" y="15"/>
                  </a:cubicBezTo>
                  <a:cubicBezTo>
                    <a:pt x="2" y="15"/>
                    <a:pt x="2" y="15"/>
                    <a:pt x="3" y="15"/>
                  </a:cubicBezTo>
                  <a:cubicBezTo>
                    <a:pt x="3" y="15"/>
                    <a:pt x="3" y="18"/>
                    <a:pt x="4" y="19"/>
                  </a:cubicBezTo>
                  <a:cubicBezTo>
                    <a:pt x="5" y="20"/>
                    <a:pt x="7" y="24"/>
                    <a:pt x="10" y="24"/>
                  </a:cubicBezTo>
                  <a:cubicBezTo>
                    <a:pt x="11" y="23"/>
                    <a:pt x="13" y="23"/>
                    <a:pt x="13" y="23"/>
                  </a:cubicBezTo>
                  <a:cubicBezTo>
                    <a:pt x="13" y="22"/>
                    <a:pt x="16" y="20"/>
                    <a:pt x="16" y="19"/>
                  </a:cubicBezTo>
                  <a:cubicBezTo>
                    <a:pt x="17" y="19"/>
                    <a:pt x="17" y="15"/>
                    <a:pt x="17" y="15"/>
                  </a:cubicBezTo>
                  <a:cubicBezTo>
                    <a:pt x="17" y="15"/>
                    <a:pt x="18" y="15"/>
                    <a:pt x="19" y="14"/>
                  </a:cubicBezTo>
                  <a:cubicBezTo>
                    <a:pt x="19" y="14"/>
                    <a:pt x="20" y="10"/>
                    <a:pt x="19" y="9"/>
                  </a:cubicBezTo>
                  <a:cubicBezTo>
                    <a:pt x="18" y="8"/>
                    <a:pt x="18" y="2"/>
                    <a:pt x="16" y="1"/>
                  </a:cubicBezTo>
                  <a:close/>
                </a:path>
              </a:pathLst>
            </a:custGeom>
            <a:solidFill>
              <a:srgbClr val="E99D5A"/>
            </a:solidFill>
            <a:ln w="9525">
              <a:noFill/>
            </a:ln>
          </p:spPr>
          <p:txBody>
            <a:bodyPr/>
            <a:p>
              <a:endParaRPr lang="zh-CN" altLang="en-US"/>
            </a:p>
          </p:txBody>
        </p:sp>
        <p:sp>
          <p:nvSpPr>
            <p:cNvPr id="16486" name="Freeform 88"/>
            <p:cNvSpPr/>
            <p:nvPr/>
          </p:nvSpPr>
          <p:spPr>
            <a:xfrm>
              <a:off x="61912" y="420688"/>
              <a:ext cx="104775" cy="149225"/>
            </a:xfrm>
            <a:custGeom>
              <a:avLst/>
              <a:gdLst/>
              <a:ahLst/>
              <a:cxnLst>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Lst>
              <a:pathLst>
                <a:path w="7" h="10">
                  <a:moveTo>
                    <a:pt x="7" y="1"/>
                  </a:moveTo>
                  <a:cubicBezTo>
                    <a:pt x="7" y="2"/>
                    <a:pt x="7" y="3"/>
                    <a:pt x="7" y="3"/>
                  </a:cubicBezTo>
                  <a:cubicBezTo>
                    <a:pt x="6" y="6"/>
                    <a:pt x="1" y="10"/>
                    <a:pt x="1" y="10"/>
                  </a:cubicBezTo>
                  <a:cubicBezTo>
                    <a:pt x="1" y="10"/>
                    <a:pt x="1" y="9"/>
                    <a:pt x="0" y="9"/>
                  </a:cubicBezTo>
                  <a:cubicBezTo>
                    <a:pt x="0" y="9"/>
                    <a:pt x="0" y="9"/>
                    <a:pt x="0" y="9"/>
                  </a:cubicBezTo>
                  <a:cubicBezTo>
                    <a:pt x="1" y="8"/>
                    <a:pt x="1" y="8"/>
                    <a:pt x="1" y="7"/>
                  </a:cubicBezTo>
                  <a:cubicBezTo>
                    <a:pt x="1" y="7"/>
                    <a:pt x="2" y="5"/>
                    <a:pt x="2" y="5"/>
                  </a:cubicBezTo>
                  <a:cubicBezTo>
                    <a:pt x="3" y="5"/>
                    <a:pt x="3" y="3"/>
                    <a:pt x="3" y="2"/>
                  </a:cubicBezTo>
                  <a:cubicBezTo>
                    <a:pt x="4" y="2"/>
                    <a:pt x="4" y="0"/>
                    <a:pt x="5" y="1"/>
                  </a:cubicBezTo>
                  <a:cubicBezTo>
                    <a:pt x="6" y="2"/>
                    <a:pt x="7" y="2"/>
                    <a:pt x="7" y="1"/>
                  </a:cubicBezTo>
                  <a:close/>
                </a:path>
              </a:pathLst>
            </a:custGeom>
            <a:solidFill>
              <a:srgbClr val="D08147"/>
            </a:solidFill>
            <a:ln w="9525">
              <a:noFill/>
            </a:ln>
          </p:spPr>
          <p:txBody>
            <a:bodyPr/>
            <a:p>
              <a:endParaRPr lang="zh-CN" altLang="en-US"/>
            </a:p>
          </p:txBody>
        </p:sp>
        <p:sp>
          <p:nvSpPr>
            <p:cNvPr id="16487" name="Freeform 89"/>
            <p:cNvSpPr/>
            <p:nvPr/>
          </p:nvSpPr>
          <p:spPr>
            <a:xfrm>
              <a:off x="0" y="346075"/>
              <a:ext cx="182562" cy="20955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2" h="14">
                  <a:moveTo>
                    <a:pt x="12" y="3"/>
                  </a:moveTo>
                  <a:cubicBezTo>
                    <a:pt x="12" y="3"/>
                    <a:pt x="12" y="3"/>
                    <a:pt x="12" y="3"/>
                  </a:cubicBezTo>
                  <a:cubicBezTo>
                    <a:pt x="12" y="3"/>
                    <a:pt x="12" y="3"/>
                    <a:pt x="12" y="3"/>
                  </a:cubicBezTo>
                  <a:cubicBezTo>
                    <a:pt x="12" y="4"/>
                    <a:pt x="12" y="4"/>
                    <a:pt x="12" y="4"/>
                  </a:cubicBezTo>
                  <a:cubicBezTo>
                    <a:pt x="12" y="4"/>
                    <a:pt x="12" y="4"/>
                    <a:pt x="12" y="4"/>
                  </a:cubicBezTo>
                  <a:cubicBezTo>
                    <a:pt x="12" y="4"/>
                    <a:pt x="12" y="4"/>
                    <a:pt x="12" y="4"/>
                  </a:cubicBezTo>
                  <a:cubicBezTo>
                    <a:pt x="12" y="5"/>
                    <a:pt x="12" y="6"/>
                    <a:pt x="11" y="6"/>
                  </a:cubicBezTo>
                  <a:cubicBezTo>
                    <a:pt x="11" y="6"/>
                    <a:pt x="11" y="6"/>
                    <a:pt x="11" y="6"/>
                  </a:cubicBezTo>
                  <a:cubicBezTo>
                    <a:pt x="11" y="7"/>
                    <a:pt x="10" y="7"/>
                    <a:pt x="9" y="6"/>
                  </a:cubicBezTo>
                  <a:cubicBezTo>
                    <a:pt x="8" y="5"/>
                    <a:pt x="8" y="7"/>
                    <a:pt x="7" y="7"/>
                  </a:cubicBezTo>
                  <a:cubicBezTo>
                    <a:pt x="7" y="8"/>
                    <a:pt x="7" y="10"/>
                    <a:pt x="6" y="10"/>
                  </a:cubicBezTo>
                  <a:cubicBezTo>
                    <a:pt x="6" y="10"/>
                    <a:pt x="5" y="12"/>
                    <a:pt x="5" y="12"/>
                  </a:cubicBezTo>
                  <a:cubicBezTo>
                    <a:pt x="5" y="13"/>
                    <a:pt x="5" y="13"/>
                    <a:pt x="4" y="14"/>
                  </a:cubicBezTo>
                  <a:cubicBezTo>
                    <a:pt x="4" y="14"/>
                    <a:pt x="4" y="14"/>
                    <a:pt x="4" y="14"/>
                  </a:cubicBezTo>
                  <a:cubicBezTo>
                    <a:pt x="4" y="14"/>
                    <a:pt x="4" y="14"/>
                    <a:pt x="4" y="14"/>
                  </a:cubicBezTo>
                  <a:cubicBezTo>
                    <a:pt x="4" y="14"/>
                    <a:pt x="4" y="14"/>
                    <a:pt x="4" y="13"/>
                  </a:cubicBezTo>
                  <a:cubicBezTo>
                    <a:pt x="4" y="13"/>
                    <a:pt x="4" y="13"/>
                    <a:pt x="4" y="13"/>
                  </a:cubicBezTo>
                  <a:cubicBezTo>
                    <a:pt x="4" y="13"/>
                    <a:pt x="4" y="13"/>
                    <a:pt x="3" y="13"/>
                  </a:cubicBezTo>
                  <a:cubicBezTo>
                    <a:pt x="3" y="13"/>
                    <a:pt x="3" y="13"/>
                    <a:pt x="3" y="13"/>
                  </a:cubicBezTo>
                  <a:cubicBezTo>
                    <a:pt x="3" y="12"/>
                    <a:pt x="3" y="12"/>
                    <a:pt x="2" y="12"/>
                  </a:cubicBezTo>
                  <a:cubicBezTo>
                    <a:pt x="2" y="12"/>
                    <a:pt x="2" y="11"/>
                    <a:pt x="2" y="11"/>
                  </a:cubicBezTo>
                  <a:cubicBezTo>
                    <a:pt x="2" y="11"/>
                    <a:pt x="2" y="11"/>
                    <a:pt x="2" y="11"/>
                  </a:cubicBezTo>
                  <a:cubicBezTo>
                    <a:pt x="2" y="11"/>
                    <a:pt x="2" y="11"/>
                    <a:pt x="2" y="11"/>
                  </a:cubicBezTo>
                  <a:cubicBezTo>
                    <a:pt x="2" y="11"/>
                    <a:pt x="2" y="11"/>
                    <a:pt x="2" y="11"/>
                  </a:cubicBezTo>
                  <a:cubicBezTo>
                    <a:pt x="2" y="11"/>
                    <a:pt x="1" y="11"/>
                    <a:pt x="1" y="11"/>
                  </a:cubicBezTo>
                  <a:cubicBezTo>
                    <a:pt x="1" y="11"/>
                    <a:pt x="1" y="11"/>
                    <a:pt x="1" y="11"/>
                  </a:cubicBezTo>
                  <a:cubicBezTo>
                    <a:pt x="1" y="11"/>
                    <a:pt x="1" y="11"/>
                    <a:pt x="1" y="11"/>
                  </a:cubicBezTo>
                  <a:cubicBezTo>
                    <a:pt x="1" y="11"/>
                    <a:pt x="1" y="10"/>
                    <a:pt x="1" y="10"/>
                  </a:cubicBezTo>
                  <a:cubicBezTo>
                    <a:pt x="1" y="10"/>
                    <a:pt x="1" y="10"/>
                    <a:pt x="1" y="10"/>
                  </a:cubicBezTo>
                  <a:cubicBezTo>
                    <a:pt x="1" y="10"/>
                    <a:pt x="1" y="10"/>
                    <a:pt x="1" y="10"/>
                  </a:cubicBezTo>
                  <a:cubicBezTo>
                    <a:pt x="1" y="10"/>
                    <a:pt x="1" y="10"/>
                    <a:pt x="1" y="9"/>
                  </a:cubicBezTo>
                  <a:cubicBezTo>
                    <a:pt x="1" y="9"/>
                    <a:pt x="1" y="9"/>
                    <a:pt x="1" y="9"/>
                  </a:cubicBezTo>
                  <a:cubicBezTo>
                    <a:pt x="1" y="8"/>
                    <a:pt x="0" y="8"/>
                    <a:pt x="0" y="8"/>
                  </a:cubicBezTo>
                  <a:cubicBezTo>
                    <a:pt x="0" y="8"/>
                    <a:pt x="0" y="8"/>
                    <a:pt x="0" y="8"/>
                  </a:cubicBezTo>
                  <a:cubicBezTo>
                    <a:pt x="0" y="7"/>
                    <a:pt x="0" y="7"/>
                    <a:pt x="0" y="7"/>
                  </a:cubicBezTo>
                  <a:cubicBezTo>
                    <a:pt x="0" y="7"/>
                    <a:pt x="0" y="7"/>
                    <a:pt x="0" y="7"/>
                  </a:cubicBezTo>
                  <a:cubicBezTo>
                    <a:pt x="0" y="7"/>
                    <a:pt x="0" y="6"/>
                    <a:pt x="0" y="6"/>
                  </a:cubicBezTo>
                  <a:cubicBezTo>
                    <a:pt x="0" y="6"/>
                    <a:pt x="0" y="6"/>
                    <a:pt x="0" y="6"/>
                  </a:cubicBezTo>
                  <a:cubicBezTo>
                    <a:pt x="0" y="5"/>
                    <a:pt x="1" y="5"/>
                    <a:pt x="1" y="5"/>
                  </a:cubicBezTo>
                  <a:cubicBezTo>
                    <a:pt x="1" y="5"/>
                    <a:pt x="1" y="4"/>
                    <a:pt x="1" y="4"/>
                  </a:cubicBezTo>
                  <a:cubicBezTo>
                    <a:pt x="1" y="4"/>
                    <a:pt x="2" y="3"/>
                    <a:pt x="2" y="3"/>
                  </a:cubicBezTo>
                  <a:cubicBezTo>
                    <a:pt x="2" y="3"/>
                    <a:pt x="2" y="2"/>
                    <a:pt x="2" y="1"/>
                  </a:cubicBezTo>
                  <a:cubicBezTo>
                    <a:pt x="2" y="1"/>
                    <a:pt x="4" y="1"/>
                    <a:pt x="4" y="1"/>
                  </a:cubicBezTo>
                  <a:cubicBezTo>
                    <a:pt x="4" y="1"/>
                    <a:pt x="4" y="1"/>
                    <a:pt x="4" y="0"/>
                  </a:cubicBezTo>
                  <a:cubicBezTo>
                    <a:pt x="4" y="0"/>
                    <a:pt x="7" y="0"/>
                    <a:pt x="8" y="0"/>
                  </a:cubicBezTo>
                  <a:cubicBezTo>
                    <a:pt x="8" y="0"/>
                    <a:pt x="8" y="0"/>
                    <a:pt x="8" y="0"/>
                  </a:cubicBezTo>
                  <a:cubicBezTo>
                    <a:pt x="9" y="0"/>
                    <a:pt x="9" y="0"/>
                    <a:pt x="9" y="0"/>
                  </a:cubicBezTo>
                  <a:cubicBezTo>
                    <a:pt x="9" y="0"/>
                    <a:pt x="9" y="0"/>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10" y="1"/>
                    <a:pt x="10" y="1"/>
                    <a:pt x="10" y="1"/>
                  </a:cubicBezTo>
                  <a:cubicBezTo>
                    <a:pt x="10" y="1"/>
                    <a:pt x="11" y="2"/>
                    <a:pt x="12" y="2"/>
                  </a:cubicBezTo>
                  <a:cubicBezTo>
                    <a:pt x="12" y="2"/>
                    <a:pt x="12" y="2"/>
                    <a:pt x="12" y="2"/>
                  </a:cubicBezTo>
                  <a:cubicBezTo>
                    <a:pt x="12" y="2"/>
                    <a:pt x="12" y="2"/>
                    <a:pt x="12" y="2"/>
                  </a:cubicBezTo>
                  <a:cubicBezTo>
                    <a:pt x="12" y="2"/>
                    <a:pt x="12" y="3"/>
                    <a:pt x="12" y="3"/>
                  </a:cubicBezTo>
                  <a:cubicBezTo>
                    <a:pt x="12" y="3"/>
                    <a:pt x="12" y="3"/>
                    <a:pt x="12" y="3"/>
                  </a:cubicBezTo>
                  <a:close/>
                </a:path>
              </a:pathLst>
            </a:custGeom>
            <a:solidFill>
              <a:srgbClr val="F1B15F"/>
            </a:solidFill>
            <a:ln w="9525">
              <a:noFill/>
            </a:ln>
          </p:spPr>
          <p:txBody>
            <a:bodyPr/>
            <a:p>
              <a:endParaRPr lang="zh-CN" altLang="en-US"/>
            </a:p>
          </p:txBody>
        </p:sp>
        <p:sp>
          <p:nvSpPr>
            <p:cNvPr id="16488" name="Freeform 90"/>
            <p:cNvSpPr/>
            <p:nvPr/>
          </p:nvSpPr>
          <p:spPr>
            <a:xfrm>
              <a:off x="0" y="346075"/>
              <a:ext cx="182562" cy="20955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2" h="14">
                  <a:moveTo>
                    <a:pt x="12" y="3"/>
                  </a:moveTo>
                  <a:cubicBezTo>
                    <a:pt x="12" y="3"/>
                    <a:pt x="12" y="3"/>
                    <a:pt x="12" y="3"/>
                  </a:cubicBezTo>
                  <a:cubicBezTo>
                    <a:pt x="12" y="3"/>
                    <a:pt x="12" y="3"/>
                    <a:pt x="12" y="3"/>
                  </a:cubicBezTo>
                  <a:cubicBezTo>
                    <a:pt x="12" y="4"/>
                    <a:pt x="12" y="4"/>
                    <a:pt x="12" y="4"/>
                  </a:cubicBezTo>
                  <a:cubicBezTo>
                    <a:pt x="12" y="4"/>
                    <a:pt x="12" y="4"/>
                    <a:pt x="12" y="4"/>
                  </a:cubicBezTo>
                  <a:cubicBezTo>
                    <a:pt x="12" y="4"/>
                    <a:pt x="12" y="4"/>
                    <a:pt x="12" y="4"/>
                  </a:cubicBezTo>
                  <a:cubicBezTo>
                    <a:pt x="12" y="5"/>
                    <a:pt x="12" y="6"/>
                    <a:pt x="11" y="6"/>
                  </a:cubicBezTo>
                  <a:cubicBezTo>
                    <a:pt x="11" y="6"/>
                    <a:pt x="11" y="6"/>
                    <a:pt x="11" y="6"/>
                  </a:cubicBezTo>
                  <a:cubicBezTo>
                    <a:pt x="11" y="7"/>
                    <a:pt x="10" y="7"/>
                    <a:pt x="9" y="6"/>
                  </a:cubicBezTo>
                  <a:cubicBezTo>
                    <a:pt x="8" y="5"/>
                    <a:pt x="8" y="7"/>
                    <a:pt x="7" y="7"/>
                  </a:cubicBezTo>
                  <a:cubicBezTo>
                    <a:pt x="7" y="8"/>
                    <a:pt x="7" y="10"/>
                    <a:pt x="6" y="10"/>
                  </a:cubicBezTo>
                  <a:cubicBezTo>
                    <a:pt x="6" y="10"/>
                    <a:pt x="5" y="12"/>
                    <a:pt x="5" y="12"/>
                  </a:cubicBezTo>
                  <a:cubicBezTo>
                    <a:pt x="5" y="13"/>
                    <a:pt x="5" y="13"/>
                    <a:pt x="4" y="14"/>
                  </a:cubicBezTo>
                  <a:cubicBezTo>
                    <a:pt x="4" y="14"/>
                    <a:pt x="4" y="14"/>
                    <a:pt x="4" y="14"/>
                  </a:cubicBezTo>
                  <a:cubicBezTo>
                    <a:pt x="4" y="14"/>
                    <a:pt x="4" y="14"/>
                    <a:pt x="4" y="14"/>
                  </a:cubicBezTo>
                  <a:cubicBezTo>
                    <a:pt x="4" y="14"/>
                    <a:pt x="4" y="14"/>
                    <a:pt x="4" y="13"/>
                  </a:cubicBezTo>
                  <a:cubicBezTo>
                    <a:pt x="4" y="13"/>
                    <a:pt x="4" y="13"/>
                    <a:pt x="4" y="13"/>
                  </a:cubicBezTo>
                  <a:cubicBezTo>
                    <a:pt x="4" y="13"/>
                    <a:pt x="4" y="13"/>
                    <a:pt x="3" y="13"/>
                  </a:cubicBezTo>
                  <a:cubicBezTo>
                    <a:pt x="3" y="13"/>
                    <a:pt x="3" y="13"/>
                    <a:pt x="3" y="13"/>
                  </a:cubicBezTo>
                  <a:cubicBezTo>
                    <a:pt x="3" y="12"/>
                    <a:pt x="3" y="12"/>
                    <a:pt x="2" y="12"/>
                  </a:cubicBezTo>
                  <a:cubicBezTo>
                    <a:pt x="2" y="12"/>
                    <a:pt x="2" y="11"/>
                    <a:pt x="2" y="11"/>
                  </a:cubicBezTo>
                  <a:cubicBezTo>
                    <a:pt x="2" y="11"/>
                    <a:pt x="2" y="11"/>
                    <a:pt x="2" y="11"/>
                  </a:cubicBezTo>
                  <a:cubicBezTo>
                    <a:pt x="2" y="11"/>
                    <a:pt x="2" y="11"/>
                    <a:pt x="2" y="11"/>
                  </a:cubicBezTo>
                  <a:cubicBezTo>
                    <a:pt x="2" y="11"/>
                    <a:pt x="2" y="11"/>
                    <a:pt x="2" y="11"/>
                  </a:cubicBezTo>
                  <a:cubicBezTo>
                    <a:pt x="2" y="11"/>
                    <a:pt x="1" y="11"/>
                    <a:pt x="1" y="11"/>
                  </a:cubicBezTo>
                  <a:cubicBezTo>
                    <a:pt x="1" y="11"/>
                    <a:pt x="1" y="11"/>
                    <a:pt x="1" y="11"/>
                  </a:cubicBezTo>
                  <a:cubicBezTo>
                    <a:pt x="1" y="11"/>
                    <a:pt x="1" y="11"/>
                    <a:pt x="1" y="11"/>
                  </a:cubicBezTo>
                  <a:cubicBezTo>
                    <a:pt x="1" y="11"/>
                    <a:pt x="1" y="10"/>
                    <a:pt x="1" y="10"/>
                  </a:cubicBezTo>
                  <a:cubicBezTo>
                    <a:pt x="1" y="10"/>
                    <a:pt x="1" y="10"/>
                    <a:pt x="1" y="10"/>
                  </a:cubicBezTo>
                  <a:cubicBezTo>
                    <a:pt x="1" y="10"/>
                    <a:pt x="1" y="10"/>
                    <a:pt x="1" y="10"/>
                  </a:cubicBezTo>
                  <a:cubicBezTo>
                    <a:pt x="1" y="10"/>
                    <a:pt x="1" y="10"/>
                    <a:pt x="1" y="9"/>
                  </a:cubicBezTo>
                  <a:cubicBezTo>
                    <a:pt x="1" y="9"/>
                    <a:pt x="1" y="9"/>
                    <a:pt x="1" y="9"/>
                  </a:cubicBezTo>
                  <a:cubicBezTo>
                    <a:pt x="1" y="8"/>
                    <a:pt x="0" y="8"/>
                    <a:pt x="0" y="8"/>
                  </a:cubicBezTo>
                  <a:cubicBezTo>
                    <a:pt x="0" y="8"/>
                    <a:pt x="0" y="8"/>
                    <a:pt x="0" y="8"/>
                  </a:cubicBezTo>
                  <a:cubicBezTo>
                    <a:pt x="0" y="7"/>
                    <a:pt x="0" y="7"/>
                    <a:pt x="0" y="7"/>
                  </a:cubicBezTo>
                  <a:cubicBezTo>
                    <a:pt x="0" y="7"/>
                    <a:pt x="0" y="7"/>
                    <a:pt x="0" y="7"/>
                  </a:cubicBezTo>
                  <a:cubicBezTo>
                    <a:pt x="0" y="7"/>
                    <a:pt x="0" y="6"/>
                    <a:pt x="0" y="6"/>
                  </a:cubicBezTo>
                  <a:cubicBezTo>
                    <a:pt x="1" y="6"/>
                    <a:pt x="3" y="6"/>
                    <a:pt x="3" y="6"/>
                  </a:cubicBezTo>
                  <a:cubicBezTo>
                    <a:pt x="4" y="6"/>
                    <a:pt x="4" y="6"/>
                    <a:pt x="4" y="6"/>
                  </a:cubicBezTo>
                  <a:cubicBezTo>
                    <a:pt x="2" y="5"/>
                    <a:pt x="2" y="5"/>
                    <a:pt x="2" y="5"/>
                  </a:cubicBezTo>
                  <a:cubicBezTo>
                    <a:pt x="2" y="5"/>
                    <a:pt x="4" y="5"/>
                    <a:pt x="5" y="5"/>
                  </a:cubicBezTo>
                  <a:cubicBezTo>
                    <a:pt x="6" y="4"/>
                    <a:pt x="6" y="4"/>
                    <a:pt x="6" y="4"/>
                  </a:cubicBezTo>
                  <a:cubicBezTo>
                    <a:pt x="3" y="3"/>
                    <a:pt x="3" y="3"/>
                    <a:pt x="3" y="3"/>
                  </a:cubicBezTo>
                  <a:cubicBezTo>
                    <a:pt x="3" y="3"/>
                    <a:pt x="5" y="3"/>
                    <a:pt x="6" y="3"/>
                  </a:cubicBezTo>
                  <a:cubicBezTo>
                    <a:pt x="7" y="2"/>
                    <a:pt x="6" y="1"/>
                    <a:pt x="7" y="1"/>
                  </a:cubicBezTo>
                  <a:cubicBezTo>
                    <a:pt x="8" y="1"/>
                    <a:pt x="8" y="1"/>
                    <a:pt x="8" y="0"/>
                  </a:cubicBezTo>
                  <a:cubicBezTo>
                    <a:pt x="9" y="0"/>
                    <a:pt x="9" y="0"/>
                    <a:pt x="9" y="0"/>
                  </a:cubicBezTo>
                  <a:cubicBezTo>
                    <a:pt x="9" y="0"/>
                    <a:pt x="9" y="0"/>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2"/>
                    <a:pt x="9" y="2"/>
                    <a:pt x="9" y="3"/>
                  </a:cubicBezTo>
                  <a:cubicBezTo>
                    <a:pt x="10" y="3"/>
                    <a:pt x="11" y="3"/>
                    <a:pt x="12" y="2"/>
                  </a:cubicBezTo>
                  <a:cubicBezTo>
                    <a:pt x="12" y="2"/>
                    <a:pt x="12" y="2"/>
                    <a:pt x="12" y="2"/>
                  </a:cubicBezTo>
                  <a:cubicBezTo>
                    <a:pt x="12" y="2"/>
                    <a:pt x="12" y="2"/>
                    <a:pt x="12" y="2"/>
                  </a:cubicBezTo>
                  <a:cubicBezTo>
                    <a:pt x="12" y="2"/>
                    <a:pt x="12" y="3"/>
                    <a:pt x="12" y="3"/>
                  </a:cubicBezTo>
                  <a:cubicBezTo>
                    <a:pt x="12" y="3"/>
                    <a:pt x="12" y="3"/>
                    <a:pt x="12" y="3"/>
                  </a:cubicBezTo>
                  <a:close/>
                </a:path>
              </a:pathLst>
            </a:custGeom>
            <a:solidFill>
              <a:srgbClr val="E99D5A"/>
            </a:solidFill>
            <a:ln w="9525">
              <a:noFill/>
            </a:ln>
          </p:spPr>
          <p:txBody>
            <a:bodyPr/>
            <a:p>
              <a:endParaRPr lang="zh-CN" altLang="en-US"/>
            </a:p>
          </p:txBody>
        </p:sp>
        <p:sp>
          <p:nvSpPr>
            <p:cNvPr id="16489" name="Freeform 91"/>
            <p:cNvSpPr/>
            <p:nvPr/>
          </p:nvSpPr>
          <p:spPr>
            <a:xfrm>
              <a:off x="0" y="404813"/>
              <a:ext cx="879475" cy="1141413"/>
            </a:xfrm>
            <a:custGeom>
              <a:avLst/>
              <a:gdLst/>
              <a:ahLst/>
              <a:cxnLst>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58" h="76">
                  <a:moveTo>
                    <a:pt x="35" y="76"/>
                  </a:moveTo>
                  <a:cubicBezTo>
                    <a:pt x="35" y="76"/>
                    <a:pt x="50" y="58"/>
                    <a:pt x="51" y="47"/>
                  </a:cubicBezTo>
                  <a:cubicBezTo>
                    <a:pt x="53" y="37"/>
                    <a:pt x="56" y="4"/>
                    <a:pt x="58" y="0"/>
                  </a:cubicBezTo>
                  <a:cubicBezTo>
                    <a:pt x="52" y="3"/>
                    <a:pt x="52" y="3"/>
                    <a:pt x="52" y="3"/>
                  </a:cubicBezTo>
                  <a:cubicBezTo>
                    <a:pt x="42" y="4"/>
                    <a:pt x="42" y="4"/>
                    <a:pt x="42" y="4"/>
                  </a:cubicBezTo>
                  <a:cubicBezTo>
                    <a:pt x="42" y="4"/>
                    <a:pt x="34" y="12"/>
                    <a:pt x="33" y="12"/>
                  </a:cubicBezTo>
                  <a:cubicBezTo>
                    <a:pt x="32" y="13"/>
                    <a:pt x="21" y="16"/>
                    <a:pt x="21" y="16"/>
                  </a:cubicBezTo>
                  <a:cubicBezTo>
                    <a:pt x="21" y="16"/>
                    <a:pt x="14" y="14"/>
                    <a:pt x="11" y="4"/>
                  </a:cubicBezTo>
                  <a:cubicBezTo>
                    <a:pt x="11" y="4"/>
                    <a:pt x="5" y="13"/>
                    <a:pt x="3" y="11"/>
                  </a:cubicBezTo>
                  <a:cubicBezTo>
                    <a:pt x="3" y="8"/>
                    <a:pt x="3" y="8"/>
                    <a:pt x="3" y="8"/>
                  </a:cubicBezTo>
                  <a:cubicBezTo>
                    <a:pt x="3" y="8"/>
                    <a:pt x="0" y="11"/>
                    <a:pt x="1" y="12"/>
                  </a:cubicBezTo>
                  <a:cubicBezTo>
                    <a:pt x="1" y="12"/>
                    <a:pt x="14" y="29"/>
                    <a:pt x="17" y="28"/>
                  </a:cubicBezTo>
                  <a:cubicBezTo>
                    <a:pt x="19" y="28"/>
                    <a:pt x="33" y="29"/>
                    <a:pt x="41" y="23"/>
                  </a:cubicBezTo>
                  <a:cubicBezTo>
                    <a:pt x="41" y="23"/>
                    <a:pt x="40" y="43"/>
                    <a:pt x="39" y="48"/>
                  </a:cubicBezTo>
                  <a:cubicBezTo>
                    <a:pt x="38" y="54"/>
                    <a:pt x="33" y="71"/>
                    <a:pt x="35" y="76"/>
                  </a:cubicBezTo>
                  <a:close/>
                </a:path>
              </a:pathLst>
            </a:custGeom>
            <a:solidFill>
              <a:srgbClr val="121212"/>
            </a:solidFill>
            <a:ln w="9525">
              <a:noFill/>
            </a:ln>
          </p:spPr>
          <p:txBody>
            <a:bodyPr/>
            <a:p>
              <a:endParaRPr lang="zh-CN" altLang="en-US"/>
            </a:p>
          </p:txBody>
        </p:sp>
        <p:sp>
          <p:nvSpPr>
            <p:cNvPr id="16490" name="Freeform 92"/>
            <p:cNvSpPr/>
            <p:nvPr/>
          </p:nvSpPr>
          <p:spPr>
            <a:xfrm>
              <a:off x="1076325" y="404813"/>
              <a:ext cx="787400" cy="1125538"/>
            </a:xfrm>
            <a:custGeom>
              <a:avLst/>
              <a:gdLst/>
              <a:ahLst/>
              <a:cxnLst>
                <a:cxn ang="0">
                  <a:pos x="0"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0"/>
                </a:cxn>
              </a:cxnLst>
              <a:pathLst>
                <a:path w="52" h="75">
                  <a:moveTo>
                    <a:pt x="0" y="0"/>
                  </a:moveTo>
                  <a:cubicBezTo>
                    <a:pt x="0" y="0"/>
                    <a:pt x="7" y="33"/>
                    <a:pt x="9" y="37"/>
                  </a:cubicBezTo>
                  <a:cubicBezTo>
                    <a:pt x="11" y="41"/>
                    <a:pt x="20" y="71"/>
                    <a:pt x="20" y="73"/>
                  </a:cubicBezTo>
                  <a:cubicBezTo>
                    <a:pt x="20" y="73"/>
                    <a:pt x="22" y="75"/>
                    <a:pt x="23" y="75"/>
                  </a:cubicBezTo>
                  <a:cubicBezTo>
                    <a:pt x="23" y="75"/>
                    <a:pt x="20" y="50"/>
                    <a:pt x="20" y="46"/>
                  </a:cubicBezTo>
                  <a:cubicBezTo>
                    <a:pt x="20" y="43"/>
                    <a:pt x="17" y="28"/>
                    <a:pt x="19" y="24"/>
                  </a:cubicBezTo>
                  <a:cubicBezTo>
                    <a:pt x="20" y="21"/>
                    <a:pt x="19" y="23"/>
                    <a:pt x="19" y="23"/>
                  </a:cubicBezTo>
                  <a:cubicBezTo>
                    <a:pt x="19" y="23"/>
                    <a:pt x="31" y="30"/>
                    <a:pt x="39" y="27"/>
                  </a:cubicBezTo>
                  <a:cubicBezTo>
                    <a:pt x="47" y="24"/>
                    <a:pt x="52" y="16"/>
                    <a:pt x="52" y="16"/>
                  </a:cubicBezTo>
                  <a:cubicBezTo>
                    <a:pt x="50" y="12"/>
                    <a:pt x="50" y="12"/>
                    <a:pt x="50" y="12"/>
                  </a:cubicBezTo>
                  <a:cubicBezTo>
                    <a:pt x="50" y="12"/>
                    <a:pt x="51" y="17"/>
                    <a:pt x="49" y="17"/>
                  </a:cubicBezTo>
                  <a:cubicBezTo>
                    <a:pt x="49" y="17"/>
                    <a:pt x="42" y="9"/>
                    <a:pt x="41" y="9"/>
                  </a:cubicBezTo>
                  <a:cubicBezTo>
                    <a:pt x="41" y="9"/>
                    <a:pt x="36" y="14"/>
                    <a:pt x="35" y="15"/>
                  </a:cubicBezTo>
                  <a:cubicBezTo>
                    <a:pt x="35" y="15"/>
                    <a:pt x="30" y="12"/>
                    <a:pt x="28" y="12"/>
                  </a:cubicBezTo>
                  <a:cubicBezTo>
                    <a:pt x="28" y="12"/>
                    <a:pt x="25" y="10"/>
                    <a:pt x="24" y="11"/>
                  </a:cubicBezTo>
                  <a:cubicBezTo>
                    <a:pt x="24" y="11"/>
                    <a:pt x="19" y="6"/>
                    <a:pt x="18" y="6"/>
                  </a:cubicBezTo>
                  <a:cubicBezTo>
                    <a:pt x="16" y="6"/>
                    <a:pt x="19" y="6"/>
                    <a:pt x="19" y="6"/>
                  </a:cubicBezTo>
                  <a:cubicBezTo>
                    <a:pt x="19" y="6"/>
                    <a:pt x="18" y="6"/>
                    <a:pt x="16" y="4"/>
                  </a:cubicBezTo>
                  <a:cubicBezTo>
                    <a:pt x="14" y="3"/>
                    <a:pt x="9" y="4"/>
                    <a:pt x="8" y="3"/>
                  </a:cubicBezTo>
                  <a:cubicBezTo>
                    <a:pt x="7" y="3"/>
                    <a:pt x="4" y="2"/>
                    <a:pt x="4" y="2"/>
                  </a:cubicBezTo>
                  <a:lnTo>
                    <a:pt x="0" y="0"/>
                  </a:lnTo>
                  <a:close/>
                </a:path>
              </a:pathLst>
            </a:custGeom>
            <a:solidFill>
              <a:srgbClr val="121212"/>
            </a:solidFill>
            <a:ln w="9525">
              <a:noFill/>
            </a:ln>
          </p:spPr>
          <p:txBody>
            <a:bodyPr/>
            <a:p>
              <a:endParaRPr lang="zh-CN" altLang="en-US"/>
            </a:p>
          </p:txBody>
        </p:sp>
        <p:sp>
          <p:nvSpPr>
            <p:cNvPr id="16491" name="Freeform 93"/>
            <p:cNvSpPr/>
            <p:nvPr/>
          </p:nvSpPr>
          <p:spPr>
            <a:xfrm>
              <a:off x="1166812" y="509588"/>
              <a:ext cx="696912" cy="1020763"/>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46" h="68">
                  <a:moveTo>
                    <a:pt x="43" y="10"/>
                  </a:moveTo>
                  <a:cubicBezTo>
                    <a:pt x="43" y="10"/>
                    <a:pt x="40" y="6"/>
                    <a:pt x="38" y="4"/>
                  </a:cubicBezTo>
                  <a:cubicBezTo>
                    <a:pt x="35" y="7"/>
                    <a:pt x="33" y="12"/>
                    <a:pt x="31" y="13"/>
                  </a:cubicBezTo>
                  <a:cubicBezTo>
                    <a:pt x="28" y="15"/>
                    <a:pt x="25" y="15"/>
                    <a:pt x="22" y="16"/>
                  </a:cubicBezTo>
                  <a:cubicBezTo>
                    <a:pt x="20" y="16"/>
                    <a:pt x="25" y="14"/>
                    <a:pt x="26" y="12"/>
                  </a:cubicBezTo>
                  <a:cubicBezTo>
                    <a:pt x="26" y="12"/>
                    <a:pt x="22" y="13"/>
                    <a:pt x="20" y="12"/>
                  </a:cubicBezTo>
                  <a:cubicBezTo>
                    <a:pt x="18" y="11"/>
                    <a:pt x="15" y="10"/>
                    <a:pt x="14" y="11"/>
                  </a:cubicBezTo>
                  <a:cubicBezTo>
                    <a:pt x="14" y="11"/>
                    <a:pt x="13" y="7"/>
                    <a:pt x="12" y="6"/>
                  </a:cubicBezTo>
                  <a:cubicBezTo>
                    <a:pt x="11" y="4"/>
                    <a:pt x="9" y="0"/>
                    <a:pt x="9" y="0"/>
                  </a:cubicBezTo>
                  <a:cubicBezTo>
                    <a:pt x="9" y="0"/>
                    <a:pt x="13" y="7"/>
                    <a:pt x="11" y="9"/>
                  </a:cubicBezTo>
                  <a:cubicBezTo>
                    <a:pt x="9" y="4"/>
                    <a:pt x="9" y="4"/>
                    <a:pt x="9" y="4"/>
                  </a:cubicBezTo>
                  <a:cubicBezTo>
                    <a:pt x="9" y="4"/>
                    <a:pt x="7" y="14"/>
                    <a:pt x="9" y="17"/>
                  </a:cubicBezTo>
                  <a:cubicBezTo>
                    <a:pt x="10" y="21"/>
                    <a:pt x="10" y="33"/>
                    <a:pt x="8" y="34"/>
                  </a:cubicBezTo>
                  <a:cubicBezTo>
                    <a:pt x="8" y="34"/>
                    <a:pt x="4" y="24"/>
                    <a:pt x="3" y="21"/>
                  </a:cubicBezTo>
                  <a:cubicBezTo>
                    <a:pt x="3" y="21"/>
                    <a:pt x="3" y="3"/>
                    <a:pt x="3" y="1"/>
                  </a:cubicBezTo>
                  <a:cubicBezTo>
                    <a:pt x="0" y="22"/>
                    <a:pt x="0" y="22"/>
                    <a:pt x="0" y="22"/>
                  </a:cubicBezTo>
                  <a:cubicBezTo>
                    <a:pt x="1" y="26"/>
                    <a:pt x="2" y="29"/>
                    <a:pt x="3" y="30"/>
                  </a:cubicBezTo>
                  <a:cubicBezTo>
                    <a:pt x="5" y="34"/>
                    <a:pt x="14" y="64"/>
                    <a:pt x="14" y="66"/>
                  </a:cubicBezTo>
                  <a:cubicBezTo>
                    <a:pt x="14" y="66"/>
                    <a:pt x="16" y="68"/>
                    <a:pt x="17" y="68"/>
                  </a:cubicBezTo>
                  <a:cubicBezTo>
                    <a:pt x="17" y="68"/>
                    <a:pt x="14" y="43"/>
                    <a:pt x="14" y="39"/>
                  </a:cubicBezTo>
                  <a:cubicBezTo>
                    <a:pt x="14" y="36"/>
                    <a:pt x="11" y="21"/>
                    <a:pt x="13" y="17"/>
                  </a:cubicBezTo>
                  <a:cubicBezTo>
                    <a:pt x="13" y="17"/>
                    <a:pt x="13" y="16"/>
                    <a:pt x="13" y="16"/>
                  </a:cubicBezTo>
                  <a:cubicBezTo>
                    <a:pt x="15" y="17"/>
                    <a:pt x="26" y="22"/>
                    <a:pt x="33" y="20"/>
                  </a:cubicBezTo>
                  <a:cubicBezTo>
                    <a:pt x="41" y="17"/>
                    <a:pt x="46" y="9"/>
                    <a:pt x="46" y="9"/>
                  </a:cubicBezTo>
                  <a:cubicBezTo>
                    <a:pt x="44" y="5"/>
                    <a:pt x="44" y="5"/>
                    <a:pt x="44" y="5"/>
                  </a:cubicBezTo>
                  <a:cubicBezTo>
                    <a:pt x="44" y="5"/>
                    <a:pt x="45" y="10"/>
                    <a:pt x="43" y="10"/>
                  </a:cubicBezTo>
                  <a:close/>
                </a:path>
              </a:pathLst>
            </a:custGeom>
            <a:solidFill>
              <a:srgbClr val="000000"/>
            </a:solidFill>
            <a:ln w="9525">
              <a:noFill/>
            </a:ln>
          </p:spPr>
          <p:txBody>
            <a:bodyPr/>
            <a:p>
              <a:endParaRPr lang="zh-CN" altLang="en-US"/>
            </a:p>
          </p:txBody>
        </p:sp>
        <p:sp>
          <p:nvSpPr>
            <p:cNvPr id="16492" name="Freeform 94"/>
            <p:cNvSpPr/>
            <p:nvPr/>
          </p:nvSpPr>
          <p:spPr>
            <a:xfrm>
              <a:off x="696912" y="525463"/>
              <a:ext cx="152400" cy="495300"/>
            </a:xfrm>
            <a:custGeom>
              <a:avLst/>
              <a:gdLst/>
              <a:ahLst/>
              <a:cxnLst>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Lst>
              <a:pathLst>
                <a:path w="10" h="33">
                  <a:moveTo>
                    <a:pt x="7" y="24"/>
                  </a:moveTo>
                  <a:cubicBezTo>
                    <a:pt x="8" y="18"/>
                    <a:pt x="9" y="10"/>
                    <a:pt x="10" y="4"/>
                  </a:cubicBezTo>
                  <a:cubicBezTo>
                    <a:pt x="7" y="7"/>
                    <a:pt x="6" y="12"/>
                    <a:pt x="6" y="12"/>
                  </a:cubicBezTo>
                  <a:cubicBezTo>
                    <a:pt x="4" y="9"/>
                    <a:pt x="5" y="0"/>
                    <a:pt x="5" y="0"/>
                  </a:cubicBezTo>
                  <a:cubicBezTo>
                    <a:pt x="4" y="2"/>
                    <a:pt x="4" y="12"/>
                    <a:pt x="4" y="12"/>
                  </a:cubicBezTo>
                  <a:cubicBezTo>
                    <a:pt x="0" y="16"/>
                    <a:pt x="2" y="33"/>
                    <a:pt x="2" y="33"/>
                  </a:cubicBezTo>
                  <a:cubicBezTo>
                    <a:pt x="1" y="27"/>
                    <a:pt x="5" y="16"/>
                    <a:pt x="5" y="16"/>
                  </a:cubicBezTo>
                  <a:cubicBezTo>
                    <a:pt x="5" y="19"/>
                    <a:pt x="6" y="22"/>
                    <a:pt x="7" y="24"/>
                  </a:cubicBezTo>
                  <a:close/>
                </a:path>
              </a:pathLst>
            </a:custGeom>
            <a:solidFill>
              <a:srgbClr val="000000"/>
            </a:solidFill>
            <a:ln w="9525">
              <a:noFill/>
            </a:ln>
          </p:spPr>
          <p:txBody>
            <a:bodyPr/>
            <a:p>
              <a:endParaRPr lang="zh-CN" altLang="en-US"/>
            </a:p>
          </p:txBody>
        </p:sp>
        <p:sp>
          <p:nvSpPr>
            <p:cNvPr id="16493" name="Freeform 95"/>
            <p:cNvSpPr/>
            <p:nvPr/>
          </p:nvSpPr>
          <p:spPr>
            <a:xfrm>
              <a:off x="0" y="495300"/>
              <a:ext cx="636587" cy="344488"/>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pathLst>
                <a:path w="42" h="23">
                  <a:moveTo>
                    <a:pt x="42" y="0"/>
                  </a:moveTo>
                  <a:cubicBezTo>
                    <a:pt x="41" y="2"/>
                    <a:pt x="39" y="8"/>
                    <a:pt x="39" y="8"/>
                  </a:cubicBezTo>
                  <a:cubicBezTo>
                    <a:pt x="37" y="8"/>
                    <a:pt x="34" y="6"/>
                    <a:pt x="34" y="6"/>
                  </a:cubicBezTo>
                  <a:cubicBezTo>
                    <a:pt x="34" y="6"/>
                    <a:pt x="34" y="6"/>
                    <a:pt x="34" y="6"/>
                  </a:cubicBezTo>
                  <a:cubicBezTo>
                    <a:pt x="37" y="9"/>
                    <a:pt x="37" y="9"/>
                    <a:pt x="37" y="9"/>
                  </a:cubicBezTo>
                  <a:cubicBezTo>
                    <a:pt x="35" y="10"/>
                    <a:pt x="37" y="13"/>
                    <a:pt x="32" y="14"/>
                  </a:cubicBezTo>
                  <a:cubicBezTo>
                    <a:pt x="27" y="15"/>
                    <a:pt x="25" y="11"/>
                    <a:pt x="25" y="11"/>
                  </a:cubicBezTo>
                  <a:cubicBezTo>
                    <a:pt x="27" y="16"/>
                    <a:pt x="27" y="16"/>
                    <a:pt x="27" y="16"/>
                  </a:cubicBezTo>
                  <a:cubicBezTo>
                    <a:pt x="17" y="8"/>
                    <a:pt x="17" y="8"/>
                    <a:pt x="17" y="8"/>
                  </a:cubicBezTo>
                  <a:cubicBezTo>
                    <a:pt x="17" y="8"/>
                    <a:pt x="16" y="7"/>
                    <a:pt x="16" y="7"/>
                  </a:cubicBezTo>
                  <a:cubicBezTo>
                    <a:pt x="16" y="7"/>
                    <a:pt x="16" y="7"/>
                    <a:pt x="16" y="7"/>
                  </a:cubicBezTo>
                  <a:cubicBezTo>
                    <a:pt x="22" y="14"/>
                    <a:pt x="21" y="18"/>
                    <a:pt x="21" y="18"/>
                  </a:cubicBezTo>
                  <a:cubicBezTo>
                    <a:pt x="21" y="16"/>
                    <a:pt x="17" y="12"/>
                    <a:pt x="17" y="12"/>
                  </a:cubicBezTo>
                  <a:cubicBezTo>
                    <a:pt x="15" y="14"/>
                    <a:pt x="15" y="14"/>
                    <a:pt x="15" y="14"/>
                  </a:cubicBezTo>
                  <a:cubicBezTo>
                    <a:pt x="13" y="13"/>
                    <a:pt x="10" y="6"/>
                    <a:pt x="9" y="1"/>
                  </a:cubicBezTo>
                  <a:cubicBezTo>
                    <a:pt x="7" y="3"/>
                    <a:pt x="4" y="7"/>
                    <a:pt x="2" y="5"/>
                  </a:cubicBezTo>
                  <a:cubicBezTo>
                    <a:pt x="3" y="2"/>
                    <a:pt x="3" y="2"/>
                    <a:pt x="3" y="2"/>
                  </a:cubicBezTo>
                  <a:cubicBezTo>
                    <a:pt x="3" y="2"/>
                    <a:pt x="0" y="5"/>
                    <a:pt x="1" y="6"/>
                  </a:cubicBezTo>
                  <a:cubicBezTo>
                    <a:pt x="1" y="6"/>
                    <a:pt x="14" y="23"/>
                    <a:pt x="17" y="22"/>
                  </a:cubicBezTo>
                  <a:cubicBezTo>
                    <a:pt x="19" y="22"/>
                    <a:pt x="33" y="23"/>
                    <a:pt x="41" y="17"/>
                  </a:cubicBezTo>
                  <a:cubicBezTo>
                    <a:pt x="41" y="13"/>
                    <a:pt x="42" y="0"/>
                    <a:pt x="42" y="0"/>
                  </a:cubicBezTo>
                  <a:close/>
                </a:path>
              </a:pathLst>
            </a:custGeom>
            <a:solidFill>
              <a:srgbClr val="000000"/>
            </a:solidFill>
            <a:ln w="9525">
              <a:noFill/>
            </a:ln>
          </p:spPr>
          <p:txBody>
            <a:bodyPr/>
            <a:p>
              <a:endParaRPr lang="zh-CN" altLang="en-US"/>
            </a:p>
          </p:txBody>
        </p:sp>
        <p:sp>
          <p:nvSpPr>
            <p:cNvPr id="16494" name="Freeform 96"/>
            <p:cNvSpPr/>
            <p:nvPr/>
          </p:nvSpPr>
          <p:spPr>
            <a:xfrm>
              <a:off x="923925" y="450850"/>
              <a:ext cx="152400" cy="795338"/>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0" y="2147483647"/>
                </a:cxn>
              </a:cxnLst>
              <a:pathLst>
                <a:path w="96" h="501">
                  <a:moveTo>
                    <a:pt x="0" y="37"/>
                  </a:moveTo>
                  <a:lnTo>
                    <a:pt x="29" y="66"/>
                  </a:lnTo>
                  <a:lnTo>
                    <a:pt x="10" y="113"/>
                  </a:lnTo>
                  <a:lnTo>
                    <a:pt x="10" y="463"/>
                  </a:lnTo>
                  <a:lnTo>
                    <a:pt x="48" y="501"/>
                  </a:lnTo>
                  <a:lnTo>
                    <a:pt x="96" y="463"/>
                  </a:lnTo>
                  <a:lnTo>
                    <a:pt x="77" y="113"/>
                  </a:lnTo>
                  <a:lnTo>
                    <a:pt x="48" y="66"/>
                  </a:lnTo>
                  <a:lnTo>
                    <a:pt x="67" y="37"/>
                  </a:lnTo>
                  <a:lnTo>
                    <a:pt x="48" y="9"/>
                  </a:lnTo>
                  <a:lnTo>
                    <a:pt x="19" y="0"/>
                  </a:lnTo>
                  <a:lnTo>
                    <a:pt x="0" y="37"/>
                  </a:lnTo>
                  <a:close/>
                </a:path>
              </a:pathLst>
            </a:custGeom>
            <a:solidFill>
              <a:srgbClr val="121212"/>
            </a:solidFill>
            <a:ln w="9525">
              <a:noFill/>
            </a:ln>
          </p:spPr>
          <p:txBody>
            <a:bodyPr/>
            <a:p>
              <a:endParaRPr lang="zh-CN" altLang="en-US"/>
            </a:p>
          </p:txBody>
        </p:sp>
        <p:sp>
          <p:nvSpPr>
            <p:cNvPr id="16495" name="Freeform 97"/>
            <p:cNvSpPr/>
            <p:nvPr/>
          </p:nvSpPr>
          <p:spPr>
            <a:xfrm>
              <a:off x="849312" y="2686050"/>
              <a:ext cx="196850" cy="211138"/>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Lst>
              <a:pathLst>
                <a:path w="13" h="14">
                  <a:moveTo>
                    <a:pt x="2" y="2"/>
                  </a:moveTo>
                  <a:cubicBezTo>
                    <a:pt x="2" y="2"/>
                    <a:pt x="3" y="7"/>
                    <a:pt x="2" y="8"/>
                  </a:cubicBezTo>
                  <a:cubicBezTo>
                    <a:pt x="1" y="8"/>
                    <a:pt x="0" y="11"/>
                    <a:pt x="0" y="13"/>
                  </a:cubicBezTo>
                  <a:cubicBezTo>
                    <a:pt x="0" y="13"/>
                    <a:pt x="5" y="14"/>
                    <a:pt x="8" y="14"/>
                  </a:cubicBezTo>
                  <a:cubicBezTo>
                    <a:pt x="11" y="13"/>
                    <a:pt x="13" y="13"/>
                    <a:pt x="12" y="11"/>
                  </a:cubicBezTo>
                  <a:cubicBezTo>
                    <a:pt x="11" y="8"/>
                    <a:pt x="11" y="5"/>
                    <a:pt x="12" y="2"/>
                  </a:cubicBezTo>
                  <a:cubicBezTo>
                    <a:pt x="13" y="0"/>
                    <a:pt x="3" y="2"/>
                    <a:pt x="2" y="2"/>
                  </a:cubicBezTo>
                  <a:close/>
                </a:path>
              </a:pathLst>
            </a:custGeom>
            <a:solidFill>
              <a:srgbClr val="000000"/>
            </a:solidFill>
            <a:ln w="9525">
              <a:noFill/>
            </a:ln>
          </p:spPr>
          <p:txBody>
            <a:bodyPr/>
            <a:p>
              <a:endParaRPr lang="zh-CN" altLang="en-US"/>
            </a:p>
          </p:txBody>
        </p:sp>
        <p:sp>
          <p:nvSpPr>
            <p:cNvPr id="16496" name="Freeform 98"/>
            <p:cNvSpPr/>
            <p:nvPr/>
          </p:nvSpPr>
          <p:spPr>
            <a:xfrm>
              <a:off x="1076325" y="2520950"/>
              <a:ext cx="211137" cy="26987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4" h="18">
                  <a:moveTo>
                    <a:pt x="3" y="2"/>
                  </a:moveTo>
                  <a:cubicBezTo>
                    <a:pt x="3" y="2"/>
                    <a:pt x="2" y="7"/>
                    <a:pt x="2" y="8"/>
                  </a:cubicBezTo>
                  <a:cubicBezTo>
                    <a:pt x="2" y="9"/>
                    <a:pt x="0" y="13"/>
                    <a:pt x="2" y="15"/>
                  </a:cubicBezTo>
                  <a:cubicBezTo>
                    <a:pt x="5" y="17"/>
                    <a:pt x="10" y="18"/>
                    <a:pt x="12" y="17"/>
                  </a:cubicBezTo>
                  <a:cubicBezTo>
                    <a:pt x="12" y="17"/>
                    <a:pt x="14" y="9"/>
                    <a:pt x="12" y="7"/>
                  </a:cubicBezTo>
                  <a:cubicBezTo>
                    <a:pt x="11" y="6"/>
                    <a:pt x="9" y="1"/>
                    <a:pt x="9" y="1"/>
                  </a:cubicBezTo>
                  <a:cubicBezTo>
                    <a:pt x="10" y="0"/>
                    <a:pt x="3" y="2"/>
                    <a:pt x="3" y="2"/>
                  </a:cubicBezTo>
                  <a:close/>
                </a:path>
              </a:pathLst>
            </a:custGeom>
            <a:solidFill>
              <a:srgbClr val="000000"/>
            </a:solidFill>
            <a:ln w="9525">
              <a:noFill/>
            </a:ln>
          </p:spPr>
          <p:txBody>
            <a:bodyPr/>
            <a:p>
              <a:endParaRPr lang="zh-CN" altLang="en-US"/>
            </a:p>
          </p:txBody>
        </p:sp>
        <p:sp>
          <p:nvSpPr>
            <p:cNvPr id="16497" name="Freeform 99"/>
            <p:cNvSpPr/>
            <p:nvPr/>
          </p:nvSpPr>
          <p:spPr>
            <a:xfrm>
              <a:off x="833437" y="0"/>
              <a:ext cx="303212" cy="26987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0" y="2147483647"/>
                </a:cxn>
                <a:cxn ang="0">
                  <a:pos x="2147483647" y="2147483647"/>
                </a:cxn>
                <a:cxn ang="0">
                  <a:pos x="2147483647" y="2147483647"/>
                </a:cxn>
                <a:cxn ang="0">
                  <a:pos x="2147483647" y="2147483647"/>
                </a:cxn>
              </a:cxnLst>
              <a:pathLst>
                <a:path w="20" h="18">
                  <a:moveTo>
                    <a:pt x="3" y="18"/>
                  </a:moveTo>
                  <a:cubicBezTo>
                    <a:pt x="3" y="18"/>
                    <a:pt x="3" y="13"/>
                    <a:pt x="3" y="12"/>
                  </a:cubicBezTo>
                  <a:cubicBezTo>
                    <a:pt x="3" y="11"/>
                    <a:pt x="3" y="9"/>
                    <a:pt x="4" y="8"/>
                  </a:cubicBezTo>
                  <a:cubicBezTo>
                    <a:pt x="5" y="7"/>
                    <a:pt x="7" y="6"/>
                    <a:pt x="11" y="6"/>
                  </a:cubicBezTo>
                  <a:cubicBezTo>
                    <a:pt x="11" y="6"/>
                    <a:pt x="15" y="6"/>
                    <a:pt x="16" y="8"/>
                  </a:cubicBezTo>
                  <a:cubicBezTo>
                    <a:pt x="16" y="8"/>
                    <a:pt x="17" y="12"/>
                    <a:pt x="17" y="13"/>
                  </a:cubicBezTo>
                  <a:cubicBezTo>
                    <a:pt x="17" y="13"/>
                    <a:pt x="18" y="17"/>
                    <a:pt x="17" y="18"/>
                  </a:cubicBezTo>
                  <a:cubicBezTo>
                    <a:pt x="18" y="18"/>
                    <a:pt x="18" y="18"/>
                    <a:pt x="18" y="18"/>
                  </a:cubicBezTo>
                  <a:cubicBezTo>
                    <a:pt x="18" y="17"/>
                    <a:pt x="19" y="14"/>
                    <a:pt x="19" y="14"/>
                  </a:cubicBezTo>
                  <a:cubicBezTo>
                    <a:pt x="20" y="13"/>
                    <a:pt x="20" y="11"/>
                    <a:pt x="20" y="10"/>
                  </a:cubicBezTo>
                  <a:cubicBezTo>
                    <a:pt x="20" y="9"/>
                    <a:pt x="19" y="4"/>
                    <a:pt x="16" y="4"/>
                  </a:cubicBezTo>
                  <a:cubicBezTo>
                    <a:pt x="16" y="4"/>
                    <a:pt x="15" y="1"/>
                    <a:pt x="11" y="0"/>
                  </a:cubicBezTo>
                  <a:cubicBezTo>
                    <a:pt x="8" y="0"/>
                    <a:pt x="5" y="2"/>
                    <a:pt x="4" y="3"/>
                  </a:cubicBezTo>
                  <a:cubicBezTo>
                    <a:pt x="2" y="4"/>
                    <a:pt x="1" y="8"/>
                    <a:pt x="0" y="9"/>
                  </a:cubicBezTo>
                  <a:cubicBezTo>
                    <a:pt x="0" y="10"/>
                    <a:pt x="1" y="13"/>
                    <a:pt x="1" y="14"/>
                  </a:cubicBezTo>
                  <a:cubicBezTo>
                    <a:pt x="1" y="14"/>
                    <a:pt x="2" y="14"/>
                    <a:pt x="2" y="18"/>
                  </a:cubicBezTo>
                  <a:lnTo>
                    <a:pt x="3" y="18"/>
                  </a:lnTo>
                  <a:close/>
                </a:path>
              </a:pathLst>
            </a:custGeom>
            <a:solidFill>
              <a:srgbClr val="121212"/>
            </a:solidFill>
            <a:ln w="9525">
              <a:noFill/>
            </a:ln>
          </p:spPr>
          <p:txBody>
            <a:bodyPr/>
            <a:p>
              <a:endParaRPr lang="zh-CN" altLang="en-US"/>
            </a:p>
          </p:txBody>
        </p:sp>
      </p:grpSp>
    </p:spTree>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p:tgtEl>
                                          <p:spTgt spid="9"/>
                                        </p:tgtEl>
                                        <p:attrNameLst>
                                          <p:attrName>ppt_y</p:attrName>
                                        </p:attrNameLst>
                                      </p:cBhvr>
                                      <p:tavLst>
                                        <p:tav tm="0">
                                          <p:val>
                                            <p:strVal val="#ppt_y+#ppt_h*1.125000"/>
                                          </p:val>
                                        </p:tav>
                                        <p:tav tm="100000">
                                          <p:val>
                                            <p:strVal val="#ppt_y"/>
                                          </p:val>
                                        </p:tav>
                                      </p:tavLst>
                                    </p:anim>
                                    <p:animEffect filter="wipe(up)">
                                      <p:cBhvr>
                                        <p:cTn id="8" dur="500"/>
                                        <p:tgtEl>
                                          <p:spTgt spid="9"/>
                                        </p:tgtEl>
                                      </p:cBhvr>
                                    </p:animEffect>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filter="wipe(down)">
                                      <p:cBhvr>
                                        <p:cTn id="12" dur="1000"/>
                                        <p:tgtEl>
                                          <p:spTgt spid="4"/>
                                        </p:tgtEl>
                                      </p:cBhvr>
                                    </p:animEffect>
                                  </p:childTnLst>
                                </p:cTn>
                              </p:par>
                            </p:childTnLst>
                          </p:cTn>
                        </p:par>
                        <p:par>
                          <p:cTn id="13" fill="hold">
                            <p:stCondLst>
                              <p:cond delay="1500"/>
                            </p:stCondLst>
                            <p:childTnLst>
                              <p:par>
                                <p:cTn id="14" presetID="22" presetClass="entr" presetSubtype="2" fill="hold" nodeType="afterEffect">
                                  <p:stCondLst>
                                    <p:cond delay="0"/>
                                  </p:stCondLst>
                                  <p:childTnLst>
                                    <p:set>
                                      <p:cBhvr>
                                        <p:cTn id="15" dur="1" fill="hold">
                                          <p:stCondLst>
                                            <p:cond delay="0"/>
                                          </p:stCondLst>
                                        </p:cTn>
                                        <p:tgtEl>
                                          <p:spTgt spid="7249"/>
                                        </p:tgtEl>
                                        <p:attrNameLst>
                                          <p:attrName>style.visibility</p:attrName>
                                        </p:attrNameLst>
                                      </p:cBhvr>
                                      <p:to>
                                        <p:strVal val="visible"/>
                                      </p:to>
                                    </p:set>
                                    <p:animEffect filter="wipe(right)">
                                      <p:cBhvr>
                                        <p:cTn id="16" dur="500"/>
                                        <p:tgtEl>
                                          <p:spTgt spid="7249"/>
                                        </p:tgtEl>
                                      </p:cBhvr>
                                    </p:animEffect>
                                  </p:childTnLst>
                                </p:cTn>
                              </p:par>
                            </p:childTnLst>
                          </p:cTn>
                        </p:par>
                        <p:par>
                          <p:cTn id="17" fill="hold">
                            <p:stCondLst>
                              <p:cond delay="2000"/>
                            </p:stCondLst>
                            <p:childTnLst>
                              <p:par>
                                <p:cTn id="18" presetID="2" presetClass="entr" presetSubtype="8" fill="hold" grpId="0" nodeType="afterEffect">
                                  <p:stCondLst>
                                    <p:cond delay="0"/>
                                  </p:stCondLst>
                                  <p:iterate type="lt">
                                    <p:tmPct val="20000"/>
                                  </p:iterate>
                                  <p:childTnLst>
                                    <p:set>
                                      <p:cBhvr>
                                        <p:cTn id="19" dur="1" fill="hold">
                                          <p:stCondLst>
                                            <p:cond delay="0"/>
                                          </p:stCondLst>
                                        </p:cTn>
                                        <p:tgtEl>
                                          <p:spTgt spid="7250"/>
                                        </p:tgtEl>
                                        <p:attrNameLst>
                                          <p:attrName>style.visibility</p:attrName>
                                        </p:attrNameLst>
                                      </p:cBhvr>
                                      <p:to>
                                        <p:strVal val="visible"/>
                                      </p:to>
                                    </p:set>
                                    <p:anim calcmode="lin" valueType="num">
                                      <p:cBhvr>
                                        <p:cTn id="20" dur="250" fill="hold"/>
                                        <p:tgtEl>
                                          <p:spTgt spid="7250"/>
                                        </p:tgtEl>
                                        <p:attrNameLst>
                                          <p:attrName>ppt_x</p:attrName>
                                        </p:attrNameLst>
                                      </p:cBhvr>
                                      <p:tavLst>
                                        <p:tav tm="0">
                                          <p:val>
                                            <p:strVal val="0-#ppt_w/2"/>
                                          </p:val>
                                        </p:tav>
                                        <p:tav tm="100000">
                                          <p:val>
                                            <p:strVal val="#ppt_x"/>
                                          </p:val>
                                        </p:tav>
                                      </p:tavLst>
                                    </p:anim>
                                    <p:anim calcmode="lin" valueType="num">
                                      <p:cBhvr>
                                        <p:cTn id="21" dur="250" fill="hold"/>
                                        <p:tgtEl>
                                          <p:spTgt spid="7250"/>
                                        </p:tgtEl>
                                        <p:attrNameLst>
                                          <p:attrName>ppt_y</p:attrName>
                                        </p:attrNameLst>
                                      </p:cBhvr>
                                      <p:tavLst>
                                        <p:tav tm="0">
                                          <p:val>
                                            <p:strVal val="#ppt_y"/>
                                          </p:val>
                                        </p:tav>
                                        <p:tav tm="100000">
                                          <p:val>
                                            <p:strVal val="#ppt_y"/>
                                          </p:val>
                                        </p:tav>
                                      </p:tavLst>
                                    </p:anim>
                                  </p:childTnLst>
                                </p:cTn>
                              </p:par>
                            </p:childTnLst>
                          </p:cTn>
                        </p:par>
                        <p:par>
                          <p:cTn id="22" fill="hold">
                            <p:stCondLst>
                              <p:cond delay="2650"/>
                            </p:stCondLst>
                            <p:childTnLst>
                              <p:par>
                                <p:cTn id="23" presetID="22" presetClass="entr" presetSubtype="2" fill="hold" nodeType="afterEffect">
                                  <p:stCondLst>
                                    <p:cond delay="0"/>
                                  </p:stCondLst>
                                  <p:childTnLst>
                                    <p:set>
                                      <p:cBhvr>
                                        <p:cTn id="24" dur="1" fill="hold">
                                          <p:stCondLst>
                                            <p:cond delay="0"/>
                                          </p:stCondLst>
                                        </p:cTn>
                                        <p:tgtEl>
                                          <p:spTgt spid="7247"/>
                                        </p:tgtEl>
                                        <p:attrNameLst>
                                          <p:attrName>style.visibility</p:attrName>
                                        </p:attrNameLst>
                                      </p:cBhvr>
                                      <p:to>
                                        <p:strVal val="visible"/>
                                      </p:to>
                                    </p:set>
                                    <p:animEffect filter="wipe(right)">
                                      <p:cBhvr>
                                        <p:cTn id="25" dur="500"/>
                                        <p:tgtEl>
                                          <p:spTgt spid="7247"/>
                                        </p:tgtEl>
                                      </p:cBhvr>
                                    </p:animEffect>
                                  </p:childTnLst>
                                </p:cTn>
                              </p:par>
                            </p:childTnLst>
                          </p:cTn>
                        </p:par>
                        <p:par>
                          <p:cTn id="26" fill="hold">
                            <p:stCondLst>
                              <p:cond delay="3150"/>
                            </p:stCondLst>
                            <p:childTnLst>
                              <p:par>
                                <p:cTn id="27" presetID="2" presetClass="entr" presetSubtype="8" fill="hold" grpId="0" nodeType="afterEffect">
                                  <p:stCondLst>
                                    <p:cond delay="0"/>
                                  </p:stCondLst>
                                  <p:iterate type="lt">
                                    <p:tmPct val="20000"/>
                                  </p:iterate>
                                  <p:childTnLst>
                                    <p:set>
                                      <p:cBhvr>
                                        <p:cTn id="28" dur="1" fill="hold">
                                          <p:stCondLst>
                                            <p:cond delay="0"/>
                                          </p:stCondLst>
                                        </p:cTn>
                                        <p:tgtEl>
                                          <p:spTgt spid="7248"/>
                                        </p:tgtEl>
                                        <p:attrNameLst>
                                          <p:attrName>style.visibility</p:attrName>
                                        </p:attrNameLst>
                                      </p:cBhvr>
                                      <p:to>
                                        <p:strVal val="visible"/>
                                      </p:to>
                                    </p:set>
                                    <p:anim calcmode="lin" valueType="num">
                                      <p:cBhvr>
                                        <p:cTn id="29" dur="250" fill="hold"/>
                                        <p:tgtEl>
                                          <p:spTgt spid="7248"/>
                                        </p:tgtEl>
                                        <p:attrNameLst>
                                          <p:attrName>ppt_x</p:attrName>
                                        </p:attrNameLst>
                                      </p:cBhvr>
                                      <p:tavLst>
                                        <p:tav tm="0">
                                          <p:val>
                                            <p:strVal val="0-#ppt_w/2"/>
                                          </p:val>
                                        </p:tav>
                                        <p:tav tm="100000">
                                          <p:val>
                                            <p:strVal val="#ppt_x"/>
                                          </p:val>
                                        </p:tav>
                                      </p:tavLst>
                                    </p:anim>
                                    <p:anim calcmode="lin" valueType="num">
                                      <p:cBhvr>
                                        <p:cTn id="30" dur="250" fill="hold"/>
                                        <p:tgtEl>
                                          <p:spTgt spid="7248"/>
                                        </p:tgtEl>
                                        <p:attrNameLst>
                                          <p:attrName>ppt_y</p:attrName>
                                        </p:attrNameLst>
                                      </p:cBhvr>
                                      <p:tavLst>
                                        <p:tav tm="0">
                                          <p:val>
                                            <p:strVal val="#ppt_y"/>
                                          </p:val>
                                        </p:tav>
                                        <p:tav tm="100000">
                                          <p:val>
                                            <p:strVal val="#ppt_y"/>
                                          </p:val>
                                        </p:tav>
                                      </p:tavLst>
                                    </p:anim>
                                  </p:childTnLst>
                                </p:cTn>
                              </p:par>
                            </p:childTnLst>
                          </p:cTn>
                        </p:par>
                        <p:par>
                          <p:cTn id="31" fill="hold">
                            <p:stCondLst>
                              <p:cond delay="3799"/>
                            </p:stCondLst>
                            <p:childTnLst>
                              <p:par>
                                <p:cTn id="32" presetID="22" presetClass="entr" presetSubtype="2" fill="hold" nodeType="afterEffect">
                                  <p:stCondLst>
                                    <p:cond delay="0"/>
                                  </p:stCondLst>
                                  <p:childTnLst>
                                    <p:set>
                                      <p:cBhvr>
                                        <p:cTn id="33" dur="1" fill="hold">
                                          <p:stCondLst>
                                            <p:cond delay="0"/>
                                          </p:stCondLst>
                                        </p:cTn>
                                        <p:tgtEl>
                                          <p:spTgt spid="7245"/>
                                        </p:tgtEl>
                                        <p:attrNameLst>
                                          <p:attrName>style.visibility</p:attrName>
                                        </p:attrNameLst>
                                      </p:cBhvr>
                                      <p:to>
                                        <p:strVal val="visible"/>
                                      </p:to>
                                    </p:set>
                                    <p:animEffect filter="wipe(right)">
                                      <p:cBhvr>
                                        <p:cTn id="34" dur="500"/>
                                        <p:tgtEl>
                                          <p:spTgt spid="7245"/>
                                        </p:tgtEl>
                                      </p:cBhvr>
                                    </p:animEffect>
                                  </p:childTnLst>
                                </p:cTn>
                              </p:par>
                            </p:childTnLst>
                          </p:cTn>
                        </p:par>
                        <p:par>
                          <p:cTn id="35" fill="hold">
                            <p:stCondLst>
                              <p:cond delay="4299"/>
                            </p:stCondLst>
                            <p:childTnLst>
                              <p:par>
                                <p:cTn id="36" presetID="2" presetClass="entr" presetSubtype="8" fill="hold" grpId="0" nodeType="afterEffect">
                                  <p:stCondLst>
                                    <p:cond delay="0"/>
                                  </p:stCondLst>
                                  <p:iterate type="lt">
                                    <p:tmPct val="20000"/>
                                  </p:iterate>
                                  <p:childTnLst>
                                    <p:set>
                                      <p:cBhvr>
                                        <p:cTn id="37" dur="1" fill="hold">
                                          <p:stCondLst>
                                            <p:cond delay="0"/>
                                          </p:stCondLst>
                                        </p:cTn>
                                        <p:tgtEl>
                                          <p:spTgt spid="7246"/>
                                        </p:tgtEl>
                                        <p:attrNameLst>
                                          <p:attrName>style.visibility</p:attrName>
                                        </p:attrNameLst>
                                      </p:cBhvr>
                                      <p:to>
                                        <p:strVal val="visible"/>
                                      </p:to>
                                    </p:set>
                                    <p:anim calcmode="lin" valueType="num">
                                      <p:cBhvr>
                                        <p:cTn id="38" dur="250" fill="hold"/>
                                        <p:tgtEl>
                                          <p:spTgt spid="7246"/>
                                        </p:tgtEl>
                                        <p:attrNameLst>
                                          <p:attrName>ppt_x</p:attrName>
                                        </p:attrNameLst>
                                      </p:cBhvr>
                                      <p:tavLst>
                                        <p:tav tm="0">
                                          <p:val>
                                            <p:strVal val="0-#ppt_w/2"/>
                                          </p:val>
                                        </p:tav>
                                        <p:tav tm="100000">
                                          <p:val>
                                            <p:strVal val="#ppt_x"/>
                                          </p:val>
                                        </p:tav>
                                      </p:tavLst>
                                    </p:anim>
                                    <p:anim calcmode="lin" valueType="num">
                                      <p:cBhvr>
                                        <p:cTn id="39" dur="250" fill="hold"/>
                                        <p:tgtEl>
                                          <p:spTgt spid="7246"/>
                                        </p:tgtEl>
                                        <p:attrNameLst>
                                          <p:attrName>ppt_y</p:attrName>
                                        </p:attrNameLst>
                                      </p:cBhvr>
                                      <p:tavLst>
                                        <p:tav tm="0">
                                          <p:val>
                                            <p:strVal val="#ppt_y"/>
                                          </p:val>
                                        </p:tav>
                                        <p:tav tm="100000">
                                          <p:val>
                                            <p:strVal val="#ppt_y"/>
                                          </p:val>
                                        </p:tav>
                                      </p:tavLst>
                                    </p:anim>
                                  </p:childTnLst>
                                </p:cTn>
                              </p:par>
                            </p:childTnLst>
                          </p:cTn>
                        </p:par>
                        <p:par>
                          <p:cTn id="40" fill="hold">
                            <p:stCondLst>
                              <p:cond delay="4949"/>
                            </p:stCondLst>
                            <p:childTnLst>
                              <p:par>
                                <p:cTn id="41" presetID="22" presetClass="entr" presetSubtype="2" fill="hold" nodeType="afterEffect">
                                  <p:stCondLst>
                                    <p:cond delay="0"/>
                                  </p:stCondLst>
                                  <p:childTnLst>
                                    <p:set>
                                      <p:cBhvr>
                                        <p:cTn id="42" dur="1" fill="hold">
                                          <p:stCondLst>
                                            <p:cond delay="0"/>
                                          </p:stCondLst>
                                        </p:cTn>
                                        <p:tgtEl>
                                          <p:spTgt spid="7220"/>
                                        </p:tgtEl>
                                        <p:attrNameLst>
                                          <p:attrName>style.visibility</p:attrName>
                                        </p:attrNameLst>
                                      </p:cBhvr>
                                      <p:to>
                                        <p:strVal val="visible"/>
                                      </p:to>
                                    </p:set>
                                    <p:animEffect filter="wipe(right)">
                                      <p:cBhvr>
                                        <p:cTn id="43" dur="500"/>
                                        <p:tgtEl>
                                          <p:spTgt spid="7220"/>
                                        </p:tgtEl>
                                      </p:cBhvr>
                                    </p:animEffect>
                                  </p:childTnLst>
                                </p:cTn>
                              </p:par>
                            </p:childTnLst>
                          </p:cTn>
                        </p:par>
                        <p:par>
                          <p:cTn id="44" fill="hold">
                            <p:stCondLst>
                              <p:cond delay="5449"/>
                            </p:stCondLst>
                            <p:childTnLst>
                              <p:par>
                                <p:cTn id="45" presetID="2" presetClass="entr" presetSubtype="8" fill="hold" grpId="0" nodeType="afterEffect">
                                  <p:stCondLst>
                                    <p:cond delay="0"/>
                                  </p:stCondLst>
                                  <p:iterate type="lt">
                                    <p:tmPct val="20000"/>
                                  </p:iterate>
                                  <p:childTnLst>
                                    <p:set>
                                      <p:cBhvr>
                                        <p:cTn id="46" dur="1" fill="hold">
                                          <p:stCondLst>
                                            <p:cond delay="0"/>
                                          </p:stCondLst>
                                        </p:cTn>
                                        <p:tgtEl>
                                          <p:spTgt spid="7221"/>
                                        </p:tgtEl>
                                        <p:attrNameLst>
                                          <p:attrName>style.visibility</p:attrName>
                                        </p:attrNameLst>
                                      </p:cBhvr>
                                      <p:to>
                                        <p:strVal val="visible"/>
                                      </p:to>
                                    </p:set>
                                    <p:anim calcmode="lin" valueType="num">
                                      <p:cBhvr>
                                        <p:cTn id="47" dur="250" fill="hold"/>
                                        <p:tgtEl>
                                          <p:spTgt spid="7221"/>
                                        </p:tgtEl>
                                        <p:attrNameLst>
                                          <p:attrName>ppt_x</p:attrName>
                                        </p:attrNameLst>
                                      </p:cBhvr>
                                      <p:tavLst>
                                        <p:tav tm="0">
                                          <p:val>
                                            <p:strVal val="0-#ppt_w/2"/>
                                          </p:val>
                                        </p:tav>
                                        <p:tav tm="100000">
                                          <p:val>
                                            <p:strVal val="#ppt_x"/>
                                          </p:val>
                                        </p:tav>
                                      </p:tavLst>
                                    </p:anim>
                                    <p:anim calcmode="lin" valueType="num">
                                      <p:cBhvr>
                                        <p:cTn id="48" dur="250" fill="hold"/>
                                        <p:tgtEl>
                                          <p:spTgt spid="7221"/>
                                        </p:tgtEl>
                                        <p:attrNameLst>
                                          <p:attrName>ppt_y</p:attrName>
                                        </p:attrNameLst>
                                      </p:cBhvr>
                                      <p:tavLst>
                                        <p:tav tm="0">
                                          <p:val>
                                            <p:strVal val="#ppt_y"/>
                                          </p:val>
                                        </p:tav>
                                        <p:tav tm="100000">
                                          <p:val>
                                            <p:strVal val="#ppt_y"/>
                                          </p:val>
                                        </p:tav>
                                      </p:tavLst>
                                    </p:anim>
                                  </p:childTnLst>
                                </p:cTn>
                              </p:par>
                            </p:childTnLst>
                          </p:cTn>
                        </p:par>
                        <p:par>
                          <p:cTn id="49" fill="hold">
                            <p:stCondLst>
                              <p:cond delay="6099"/>
                            </p:stCondLst>
                            <p:childTnLst>
                              <p:par>
                                <p:cTn id="50" presetID="12" presetClass="entr" presetSubtype="4" fill="hold" grpId="0" nodeType="afterEffect">
                                  <p:stCondLst>
                                    <p:cond delay="0"/>
                                  </p:stCondLst>
                                  <p:childTnLst>
                                    <p:set>
                                      <p:cBhvr>
                                        <p:cTn id="51" dur="1" fill="hold">
                                          <p:stCondLst>
                                            <p:cond delay="0"/>
                                          </p:stCondLst>
                                        </p:cTn>
                                        <p:tgtEl>
                                          <p:spTgt spid="7251"/>
                                        </p:tgtEl>
                                        <p:attrNameLst>
                                          <p:attrName>style.visibility</p:attrName>
                                        </p:attrNameLst>
                                      </p:cBhvr>
                                      <p:to>
                                        <p:strVal val="visible"/>
                                      </p:to>
                                    </p:set>
                                    <p:anim calcmode="lin" valueType="num">
                                      <p:cBhvr>
                                        <p:cTn id="52" dur="500"/>
                                        <p:tgtEl>
                                          <p:spTgt spid="7251"/>
                                        </p:tgtEl>
                                        <p:attrNameLst>
                                          <p:attrName>ppt_y</p:attrName>
                                        </p:attrNameLst>
                                      </p:cBhvr>
                                      <p:tavLst>
                                        <p:tav tm="0">
                                          <p:val>
                                            <p:strVal val="#ppt_y+#ppt_h*1.125000"/>
                                          </p:val>
                                        </p:tav>
                                        <p:tav tm="100000">
                                          <p:val>
                                            <p:strVal val="#ppt_y"/>
                                          </p:val>
                                        </p:tav>
                                      </p:tavLst>
                                    </p:anim>
                                    <p:animEffect filter="wipe(up)">
                                      <p:cBhvr>
                                        <p:cTn id="53" dur="500"/>
                                        <p:tgtEl>
                                          <p:spTgt spid="7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21" grpId="0" bldLvl="0"/>
      <p:bldP spid="7246" grpId="0" bldLvl="0"/>
      <p:bldP spid="7248" grpId="0" bldLvl="0"/>
      <p:bldP spid="7250" grpId="0" bldLvl="0"/>
      <p:bldP spid="7251" grpId="0" bldLvl="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矩形 6"/>
          <p:cNvSpPr/>
          <p:nvPr/>
        </p:nvSpPr>
        <p:spPr>
          <a:xfrm>
            <a:off x="0" y="0"/>
            <a:ext cx="12192000" cy="6858000"/>
          </a:xfrm>
          <a:prstGeom prst="rect">
            <a:avLst/>
          </a:prstGeom>
          <a:solidFill>
            <a:srgbClr val="B1D9DC"/>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10" name="矩形 7"/>
          <p:cNvSpPr/>
          <p:nvPr/>
        </p:nvSpPr>
        <p:spPr>
          <a:xfrm>
            <a:off x="0" y="6356350"/>
            <a:ext cx="12192000" cy="501650"/>
          </a:xfrm>
          <a:prstGeom prst="rect">
            <a:avLst/>
          </a:prstGeom>
          <a:solidFill>
            <a:srgbClr val="426062"/>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7411" name="Group 4"/>
          <p:cNvGrpSpPr/>
          <p:nvPr/>
        </p:nvGrpSpPr>
        <p:grpSpPr>
          <a:xfrm>
            <a:off x="357188" y="5994400"/>
            <a:ext cx="11479212" cy="214313"/>
            <a:chOff x="0" y="0"/>
            <a:chExt cx="11478802" cy="214219"/>
          </a:xfrm>
        </p:grpSpPr>
        <p:sp>
          <p:nvSpPr>
            <p:cNvPr id="17412" name="矩形 1"/>
            <p:cNvSpPr/>
            <p:nvPr/>
          </p:nvSpPr>
          <p:spPr>
            <a:xfrm>
              <a:off x="563779"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13" name="矩形 12"/>
            <p:cNvSpPr/>
            <p:nvPr/>
          </p:nvSpPr>
          <p:spPr>
            <a:xfrm>
              <a:off x="1122579"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14" name="矩形 13"/>
            <p:cNvSpPr/>
            <p:nvPr/>
          </p:nvSpPr>
          <p:spPr>
            <a:xfrm>
              <a:off x="168137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15" name="矩形 14"/>
            <p:cNvSpPr/>
            <p:nvPr/>
          </p:nvSpPr>
          <p:spPr>
            <a:xfrm>
              <a:off x="224017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16" name="矩形 15"/>
            <p:cNvSpPr/>
            <p:nvPr/>
          </p:nvSpPr>
          <p:spPr>
            <a:xfrm>
              <a:off x="2798979"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17" name="矩形 16"/>
            <p:cNvSpPr/>
            <p:nvPr/>
          </p:nvSpPr>
          <p:spPr>
            <a:xfrm>
              <a:off x="3357779"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18" name="矩形 17"/>
            <p:cNvSpPr/>
            <p:nvPr/>
          </p:nvSpPr>
          <p:spPr>
            <a:xfrm>
              <a:off x="391657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19" name="矩形 18"/>
            <p:cNvSpPr/>
            <p:nvPr/>
          </p:nvSpPr>
          <p:spPr>
            <a:xfrm>
              <a:off x="447537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20" name="矩形 19"/>
            <p:cNvSpPr/>
            <p:nvPr/>
          </p:nvSpPr>
          <p:spPr>
            <a:xfrm>
              <a:off x="5062845"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21" name="矩形 20"/>
            <p:cNvSpPr/>
            <p:nvPr/>
          </p:nvSpPr>
          <p:spPr>
            <a:xfrm>
              <a:off x="5621645"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22" name="矩形 21"/>
            <p:cNvSpPr/>
            <p:nvPr/>
          </p:nvSpPr>
          <p:spPr>
            <a:xfrm>
              <a:off x="6180445"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23" name="矩形 22"/>
            <p:cNvSpPr/>
            <p:nvPr/>
          </p:nvSpPr>
          <p:spPr>
            <a:xfrm>
              <a:off x="6739245"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24" name="矩形 23"/>
            <p:cNvSpPr/>
            <p:nvPr/>
          </p:nvSpPr>
          <p:spPr>
            <a:xfrm>
              <a:off x="7298045"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25" name="矩形 24"/>
            <p:cNvSpPr/>
            <p:nvPr/>
          </p:nvSpPr>
          <p:spPr>
            <a:xfrm>
              <a:off x="7856845"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26" name="矩形 25"/>
            <p:cNvSpPr/>
            <p:nvPr/>
          </p:nvSpPr>
          <p:spPr>
            <a:xfrm>
              <a:off x="8415645"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27" name="矩形 26"/>
            <p:cNvSpPr/>
            <p:nvPr/>
          </p:nvSpPr>
          <p:spPr>
            <a:xfrm>
              <a:off x="8974445"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28" name="矩形 27"/>
            <p:cNvSpPr/>
            <p:nvPr/>
          </p:nvSpPr>
          <p:spPr>
            <a:xfrm>
              <a:off x="959266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29" name="矩形 28"/>
            <p:cNvSpPr/>
            <p:nvPr/>
          </p:nvSpPr>
          <p:spPr>
            <a:xfrm>
              <a:off x="1015146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30" name="矩形 29"/>
            <p:cNvSpPr/>
            <p:nvPr/>
          </p:nvSpPr>
          <p:spPr>
            <a:xfrm>
              <a:off x="10710269" y="0"/>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31" name="矩形 30"/>
            <p:cNvSpPr/>
            <p:nvPr/>
          </p:nvSpPr>
          <p:spPr>
            <a:xfrm>
              <a:off x="11269069" y="0"/>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32" name="矩形 34"/>
            <p:cNvSpPr/>
            <p:nvPr/>
          </p:nvSpPr>
          <p:spPr>
            <a:xfrm>
              <a:off x="0" y="0"/>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17433" name="Group 26"/>
          <p:cNvGrpSpPr/>
          <p:nvPr/>
        </p:nvGrpSpPr>
        <p:grpSpPr>
          <a:xfrm>
            <a:off x="357188" y="6500813"/>
            <a:ext cx="11479212" cy="214312"/>
            <a:chOff x="0" y="0"/>
            <a:chExt cx="11478802" cy="214219"/>
          </a:xfrm>
        </p:grpSpPr>
        <p:sp>
          <p:nvSpPr>
            <p:cNvPr id="17434" name="矩形 36"/>
            <p:cNvSpPr/>
            <p:nvPr/>
          </p:nvSpPr>
          <p:spPr>
            <a:xfrm>
              <a:off x="563779"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35" name="矩形 37"/>
            <p:cNvSpPr/>
            <p:nvPr/>
          </p:nvSpPr>
          <p:spPr>
            <a:xfrm>
              <a:off x="1122579"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36" name="矩形 38"/>
            <p:cNvSpPr/>
            <p:nvPr/>
          </p:nvSpPr>
          <p:spPr>
            <a:xfrm>
              <a:off x="168137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37" name="矩形 39"/>
            <p:cNvSpPr/>
            <p:nvPr/>
          </p:nvSpPr>
          <p:spPr>
            <a:xfrm>
              <a:off x="224017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38" name="矩形 40"/>
            <p:cNvSpPr/>
            <p:nvPr/>
          </p:nvSpPr>
          <p:spPr>
            <a:xfrm>
              <a:off x="2798979"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39" name="矩形 41"/>
            <p:cNvSpPr/>
            <p:nvPr/>
          </p:nvSpPr>
          <p:spPr>
            <a:xfrm>
              <a:off x="3357779"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40" name="矩形 42"/>
            <p:cNvSpPr/>
            <p:nvPr/>
          </p:nvSpPr>
          <p:spPr>
            <a:xfrm>
              <a:off x="391657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41" name="矩形 43"/>
            <p:cNvSpPr/>
            <p:nvPr/>
          </p:nvSpPr>
          <p:spPr>
            <a:xfrm>
              <a:off x="447537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42" name="矩形 44"/>
            <p:cNvSpPr/>
            <p:nvPr/>
          </p:nvSpPr>
          <p:spPr>
            <a:xfrm>
              <a:off x="5062845"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43" name="矩形 45"/>
            <p:cNvSpPr/>
            <p:nvPr/>
          </p:nvSpPr>
          <p:spPr>
            <a:xfrm>
              <a:off x="5621645"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44" name="矩形 46"/>
            <p:cNvSpPr/>
            <p:nvPr/>
          </p:nvSpPr>
          <p:spPr>
            <a:xfrm>
              <a:off x="6180445"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45" name="矩形 47"/>
            <p:cNvSpPr/>
            <p:nvPr/>
          </p:nvSpPr>
          <p:spPr>
            <a:xfrm>
              <a:off x="6739245"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46" name="矩形 48"/>
            <p:cNvSpPr/>
            <p:nvPr/>
          </p:nvSpPr>
          <p:spPr>
            <a:xfrm>
              <a:off x="7298045"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47" name="矩形 49"/>
            <p:cNvSpPr/>
            <p:nvPr/>
          </p:nvSpPr>
          <p:spPr>
            <a:xfrm>
              <a:off x="7856845"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48" name="矩形 50"/>
            <p:cNvSpPr/>
            <p:nvPr/>
          </p:nvSpPr>
          <p:spPr>
            <a:xfrm>
              <a:off x="8415645"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49" name="矩形 51"/>
            <p:cNvSpPr/>
            <p:nvPr/>
          </p:nvSpPr>
          <p:spPr>
            <a:xfrm>
              <a:off x="8974445"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50" name="矩形 52"/>
            <p:cNvSpPr/>
            <p:nvPr/>
          </p:nvSpPr>
          <p:spPr>
            <a:xfrm>
              <a:off x="959266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51" name="矩形 53"/>
            <p:cNvSpPr/>
            <p:nvPr/>
          </p:nvSpPr>
          <p:spPr>
            <a:xfrm>
              <a:off x="1015146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52" name="矩形 54"/>
            <p:cNvSpPr/>
            <p:nvPr/>
          </p:nvSpPr>
          <p:spPr>
            <a:xfrm>
              <a:off x="10710269" y="0"/>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53" name="矩形 55"/>
            <p:cNvSpPr/>
            <p:nvPr/>
          </p:nvSpPr>
          <p:spPr>
            <a:xfrm>
              <a:off x="11269069" y="0"/>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54" name="矩形 56"/>
            <p:cNvSpPr/>
            <p:nvPr/>
          </p:nvSpPr>
          <p:spPr>
            <a:xfrm>
              <a:off x="0" y="0"/>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17455" name="矩形 19"/>
          <p:cNvSpPr/>
          <p:nvPr/>
        </p:nvSpPr>
        <p:spPr>
          <a:xfrm>
            <a:off x="0" y="274638"/>
            <a:ext cx="241300" cy="519112"/>
          </a:xfrm>
          <a:prstGeom prst="rect">
            <a:avLst/>
          </a:prstGeom>
          <a:solidFill>
            <a:srgbClr val="46626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56" name="文本框 20"/>
          <p:cNvSpPr/>
          <p:nvPr/>
        </p:nvSpPr>
        <p:spPr>
          <a:xfrm>
            <a:off x="223838" y="246063"/>
            <a:ext cx="1398587" cy="584200"/>
          </a:xfrm>
          <a:prstGeom prst="rect">
            <a:avLst/>
          </a:prstGeom>
          <a:noFill/>
          <a:ln w="9525">
            <a:noFill/>
          </a:ln>
        </p:spPr>
        <p:txBody>
          <a:bodyPr anchor="t">
            <a:spAutoFit/>
          </a:bodyPr>
          <a:p>
            <a:r>
              <a:rPr lang="en-US" altLang="zh-CN" sz="3200" b="1" dirty="0">
                <a:solidFill>
                  <a:schemeClr val="bg1"/>
                </a:solidFill>
                <a:latin typeface="Ebrima" panose="02000000000000000000" pitchFamily="2" charset="0"/>
                <a:ea typeface="宋体" panose="02010600030101010101" pitchFamily="2" charset="-122"/>
                <a:sym typeface="Ebrima" panose="02000000000000000000" pitchFamily="2" charset="0"/>
              </a:rPr>
              <a:t>LOGO</a:t>
            </a:r>
            <a:endParaRPr lang="zh-CN" altLang="en-US" sz="3200" b="1" dirty="0">
              <a:solidFill>
                <a:schemeClr val="bg1"/>
              </a:solidFill>
              <a:latin typeface="Ebrima" panose="02000000000000000000" pitchFamily="2" charset="0"/>
              <a:ea typeface="宋体" panose="02010600030101010101" pitchFamily="2" charset="-122"/>
              <a:sym typeface="Ebrima" panose="02000000000000000000" pitchFamily="2" charset="0"/>
            </a:endParaRPr>
          </a:p>
        </p:txBody>
      </p:sp>
      <p:sp>
        <p:nvSpPr>
          <p:cNvPr id="17457" name="矩形 21"/>
          <p:cNvSpPr/>
          <p:nvPr/>
        </p:nvSpPr>
        <p:spPr>
          <a:xfrm>
            <a:off x="1552575" y="274638"/>
            <a:ext cx="560388" cy="519112"/>
          </a:xfrm>
          <a:prstGeom prst="rect">
            <a:avLst/>
          </a:prstGeom>
          <a:solidFill>
            <a:srgbClr val="98B0B5"/>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58" name="文本框 1"/>
          <p:cNvSpPr/>
          <p:nvPr/>
        </p:nvSpPr>
        <p:spPr>
          <a:xfrm>
            <a:off x="2201863" y="292100"/>
            <a:ext cx="2624137" cy="461963"/>
          </a:xfrm>
          <a:prstGeom prst="rect">
            <a:avLst/>
          </a:prstGeom>
          <a:noFill/>
          <a:ln w="9525">
            <a:noFill/>
          </a:ln>
        </p:spPr>
        <p:txBody>
          <a:bodyPr anchor="t">
            <a:spAutoFit/>
          </a:bodyPr>
          <a:p>
            <a:r>
              <a:rPr lang="zh-CN" altLang="en-US" sz="2400" b="1" dirty="0">
                <a:solidFill>
                  <a:srgbClr val="426062"/>
                </a:solidFill>
                <a:latin typeface="微软雅黑" panose="020B0503020204020204" pitchFamily="34" charset="-122"/>
                <a:ea typeface="微软雅黑" panose="020B0503020204020204" pitchFamily="34" charset="-122"/>
                <a:sym typeface="微软雅黑" panose="020B0503020204020204" pitchFamily="34" charset="-122"/>
              </a:rPr>
              <a:t>研究过程与方法</a:t>
            </a:r>
            <a:endParaRPr lang="zh-CN" altLang="en-US" dirty="0">
              <a:latin typeface="Arial" panose="020B0604020202020204" pitchFamily="34" charset="0"/>
              <a:ea typeface="宋体" panose="02010600030101010101" pitchFamily="2" charset="-122"/>
            </a:endParaRPr>
          </a:p>
        </p:txBody>
      </p:sp>
      <p:sp>
        <p:nvSpPr>
          <p:cNvPr id="8244" name="文本框 34"/>
          <p:cNvSpPr/>
          <p:nvPr/>
        </p:nvSpPr>
        <p:spPr>
          <a:xfrm>
            <a:off x="1704975" y="4651375"/>
            <a:ext cx="2798763" cy="276225"/>
          </a:xfrm>
          <a:prstGeom prst="rect">
            <a:avLst/>
          </a:prstGeom>
          <a:noFill/>
          <a:ln w="9525">
            <a:noFill/>
          </a:ln>
        </p:spPr>
        <p:txBody>
          <a:bodyPr anchor="t">
            <a:spAutoFit/>
          </a:bodyPr>
          <a:p>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点击即可编辑点击即可编辑</a:t>
            </a:r>
            <a:endParaRPr lang="en-US" altLang="zh-CN"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45" name="文本框 34"/>
          <p:cNvSpPr/>
          <p:nvPr/>
        </p:nvSpPr>
        <p:spPr>
          <a:xfrm>
            <a:off x="4583113" y="3930650"/>
            <a:ext cx="2776537" cy="276225"/>
          </a:xfrm>
          <a:prstGeom prst="rect">
            <a:avLst/>
          </a:prstGeom>
          <a:noFill/>
          <a:ln w="9525">
            <a:noFill/>
          </a:ln>
        </p:spPr>
        <p:txBody>
          <a:bodyPr anchor="t">
            <a:spAutoFit/>
          </a:bodyPr>
          <a:p>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点击即可编辑点击即可编辑</a:t>
            </a:r>
            <a:endParaRPr lang="en-US" altLang="zh-CN"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46" name="文本框 34"/>
          <p:cNvSpPr/>
          <p:nvPr/>
        </p:nvSpPr>
        <p:spPr>
          <a:xfrm>
            <a:off x="7359650" y="3109913"/>
            <a:ext cx="2760663" cy="276225"/>
          </a:xfrm>
          <a:prstGeom prst="rect">
            <a:avLst/>
          </a:prstGeom>
          <a:noFill/>
          <a:ln w="9525">
            <a:noFill/>
          </a:ln>
        </p:spPr>
        <p:txBody>
          <a:bodyPr anchor="t">
            <a:spAutoFit/>
          </a:bodyPr>
          <a:p>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点击即可编辑点击即可编辑</a:t>
            </a:r>
            <a:endParaRPr lang="en-US" altLang="zh-CN"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 name="Group 55"/>
          <p:cNvGrpSpPr/>
          <p:nvPr/>
        </p:nvGrpSpPr>
        <p:grpSpPr>
          <a:xfrm>
            <a:off x="1695450" y="3794125"/>
            <a:ext cx="2808288" cy="792163"/>
            <a:chOff x="0" y="0"/>
            <a:chExt cx="2808312" cy="792088"/>
          </a:xfrm>
        </p:grpSpPr>
        <p:sp>
          <p:nvSpPr>
            <p:cNvPr id="17463" name="矩形 75"/>
            <p:cNvSpPr/>
            <p:nvPr/>
          </p:nvSpPr>
          <p:spPr>
            <a:xfrm>
              <a:off x="0" y="0"/>
              <a:ext cx="2808312" cy="792088"/>
            </a:xfrm>
            <a:prstGeom prst="rect">
              <a:avLst/>
            </a:prstGeom>
            <a:solidFill>
              <a:srgbClr val="54B39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64" name="文本框 76"/>
            <p:cNvSpPr/>
            <p:nvPr/>
          </p:nvSpPr>
          <p:spPr>
            <a:xfrm>
              <a:off x="339348" y="243613"/>
              <a:ext cx="2376264" cy="369332"/>
            </a:xfrm>
            <a:prstGeom prst="rect">
              <a:avLst/>
            </a:prstGeom>
            <a:noFill/>
            <a:ln w="9525">
              <a:noFill/>
            </a:ln>
          </p:spPr>
          <p:txBody>
            <a:bodyPr anchor="t">
              <a:spAutoFit/>
            </a:bodyPr>
            <a:p>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 name="Group 58"/>
          <p:cNvGrpSpPr/>
          <p:nvPr/>
        </p:nvGrpSpPr>
        <p:grpSpPr>
          <a:xfrm>
            <a:off x="4503738" y="3001963"/>
            <a:ext cx="2808287" cy="792162"/>
            <a:chOff x="0" y="0"/>
            <a:chExt cx="2808312" cy="792088"/>
          </a:xfrm>
        </p:grpSpPr>
        <p:sp>
          <p:nvSpPr>
            <p:cNvPr id="17466" name="矩形 78"/>
            <p:cNvSpPr/>
            <p:nvPr/>
          </p:nvSpPr>
          <p:spPr>
            <a:xfrm>
              <a:off x="0" y="0"/>
              <a:ext cx="2808312" cy="792088"/>
            </a:xfrm>
            <a:prstGeom prst="rect">
              <a:avLst/>
            </a:prstGeom>
            <a:solidFill>
              <a:srgbClr val="F79E1E"/>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67" name="文本框 79"/>
            <p:cNvSpPr/>
            <p:nvPr/>
          </p:nvSpPr>
          <p:spPr>
            <a:xfrm>
              <a:off x="424694" y="249345"/>
              <a:ext cx="2376264" cy="369332"/>
            </a:xfrm>
            <a:prstGeom prst="rect">
              <a:avLst/>
            </a:prstGeom>
            <a:noFill/>
            <a:ln w="9525">
              <a:noFill/>
            </a:ln>
          </p:spPr>
          <p:txBody>
            <a:bodyPr anchor="t">
              <a:spAutoFit/>
            </a:bodyPr>
            <a:p>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 name="Group 61"/>
          <p:cNvGrpSpPr/>
          <p:nvPr/>
        </p:nvGrpSpPr>
        <p:grpSpPr>
          <a:xfrm>
            <a:off x="7315200" y="2203450"/>
            <a:ext cx="2808288" cy="790575"/>
            <a:chOff x="0" y="0"/>
            <a:chExt cx="2808312" cy="792088"/>
          </a:xfrm>
        </p:grpSpPr>
        <p:sp>
          <p:nvSpPr>
            <p:cNvPr id="17469" name="矩形 81"/>
            <p:cNvSpPr/>
            <p:nvPr/>
          </p:nvSpPr>
          <p:spPr>
            <a:xfrm>
              <a:off x="0" y="0"/>
              <a:ext cx="2808312" cy="792088"/>
            </a:xfrm>
            <a:prstGeom prst="rect">
              <a:avLst/>
            </a:prstGeom>
            <a:solidFill>
              <a:srgbClr val="AAB12C"/>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70" name="文本框 82"/>
            <p:cNvSpPr/>
            <p:nvPr/>
          </p:nvSpPr>
          <p:spPr>
            <a:xfrm>
              <a:off x="432048" y="241860"/>
              <a:ext cx="2376264" cy="369332"/>
            </a:xfrm>
            <a:prstGeom prst="rect">
              <a:avLst/>
            </a:prstGeom>
            <a:noFill/>
            <a:ln w="9525">
              <a:noFill/>
            </a:ln>
          </p:spPr>
          <p:txBody>
            <a:bodyPr anchor="t">
              <a:spAutoFit/>
            </a:bodyPr>
            <a:p>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 name="Group 64"/>
          <p:cNvGrpSpPr/>
          <p:nvPr/>
        </p:nvGrpSpPr>
        <p:grpSpPr>
          <a:xfrm>
            <a:off x="8178800" y="511175"/>
            <a:ext cx="1079500" cy="1665288"/>
            <a:chOff x="0" y="0"/>
            <a:chExt cx="1878012" cy="2897188"/>
          </a:xfrm>
        </p:grpSpPr>
        <p:sp>
          <p:nvSpPr>
            <p:cNvPr id="17472" name="AutoShape 69"/>
            <p:cNvSpPr>
              <a:spLocks noChangeAspect="1" noTextEdit="1"/>
            </p:cNvSpPr>
            <p:nvPr/>
          </p:nvSpPr>
          <p:spPr>
            <a:xfrm>
              <a:off x="15875" y="15875"/>
              <a:ext cx="1862137" cy="2881313"/>
            </a:xfrm>
            <a:prstGeom prst="rect">
              <a:avLst/>
            </a:prstGeom>
            <a:noFill/>
            <a:ln w="9525">
              <a:noFill/>
            </a:ln>
          </p:spPr>
          <p:txBody>
            <a:bodyPr anchor="t"/>
            <a:p>
              <a:endParaRPr lang="zh-CN" altLang="en-US">
                <a:latin typeface="Arial" panose="020B0604020202020204" pitchFamily="34" charset="0"/>
                <a:ea typeface="宋体" panose="02010600030101010101" pitchFamily="2" charset="-122"/>
              </a:endParaRPr>
            </a:p>
          </p:txBody>
        </p:sp>
        <p:sp>
          <p:nvSpPr>
            <p:cNvPr id="17473" name="Freeform 71"/>
            <p:cNvSpPr/>
            <p:nvPr/>
          </p:nvSpPr>
          <p:spPr>
            <a:xfrm>
              <a:off x="893762" y="315913"/>
              <a:ext cx="182562" cy="179388"/>
            </a:xfrm>
            <a:custGeom>
              <a:avLst/>
              <a:gdLst/>
              <a:ahLst/>
              <a:cxnLst>
                <a:cxn ang="0">
                  <a:pos x="0" y="2147483647"/>
                </a:cxn>
                <a:cxn ang="0">
                  <a:pos x="0" y="2147483647"/>
                </a:cxn>
                <a:cxn ang="0">
                  <a:pos x="2147483647" y="2147483647"/>
                </a:cxn>
                <a:cxn ang="0">
                  <a:pos x="2147483647" y="2147483647"/>
                </a:cxn>
                <a:cxn ang="0">
                  <a:pos x="2147483647" y="2147483647"/>
                </a:cxn>
                <a:cxn ang="0">
                  <a:pos x="2147483647" y="2147483647"/>
                </a:cxn>
                <a:cxn ang="0">
                  <a:pos x="0" y="2147483647"/>
                </a:cxn>
              </a:cxnLst>
              <a:pathLst>
                <a:path w="12" h="12">
                  <a:moveTo>
                    <a:pt x="0" y="1"/>
                  </a:moveTo>
                  <a:cubicBezTo>
                    <a:pt x="0" y="1"/>
                    <a:pt x="0" y="6"/>
                    <a:pt x="0" y="6"/>
                  </a:cubicBezTo>
                  <a:cubicBezTo>
                    <a:pt x="0" y="6"/>
                    <a:pt x="3" y="12"/>
                    <a:pt x="4" y="12"/>
                  </a:cubicBezTo>
                  <a:cubicBezTo>
                    <a:pt x="6" y="12"/>
                    <a:pt x="10" y="11"/>
                    <a:pt x="10" y="10"/>
                  </a:cubicBezTo>
                  <a:cubicBezTo>
                    <a:pt x="11" y="10"/>
                    <a:pt x="12" y="6"/>
                    <a:pt x="12" y="6"/>
                  </a:cubicBezTo>
                  <a:cubicBezTo>
                    <a:pt x="12" y="6"/>
                    <a:pt x="12" y="2"/>
                    <a:pt x="12" y="1"/>
                  </a:cubicBezTo>
                  <a:cubicBezTo>
                    <a:pt x="12" y="0"/>
                    <a:pt x="0" y="1"/>
                    <a:pt x="0" y="1"/>
                  </a:cubicBezTo>
                  <a:close/>
                </a:path>
              </a:pathLst>
            </a:custGeom>
            <a:solidFill>
              <a:srgbClr val="F1B15F"/>
            </a:solidFill>
            <a:ln w="9525">
              <a:noFill/>
            </a:ln>
          </p:spPr>
          <p:txBody>
            <a:bodyPr/>
            <a:p>
              <a:endParaRPr lang="zh-CN" altLang="en-US"/>
            </a:p>
          </p:txBody>
        </p:sp>
        <p:sp>
          <p:nvSpPr>
            <p:cNvPr id="17474" name="Freeform 72"/>
            <p:cNvSpPr/>
            <p:nvPr/>
          </p:nvSpPr>
          <p:spPr>
            <a:xfrm>
              <a:off x="15875" y="495300"/>
              <a:ext cx="120650" cy="104775"/>
            </a:xfrm>
            <a:custGeom>
              <a:avLst/>
              <a:gdLst/>
              <a:ahLst/>
              <a:cxnLst>
                <a:cxn ang="0">
                  <a:pos x="2147483647" y="2147483647"/>
                </a:cxn>
                <a:cxn ang="0">
                  <a:pos x="2147483647" y="2147483647"/>
                </a:cxn>
                <a:cxn ang="0">
                  <a:pos x="2147483647" y="2147483647"/>
                </a:cxn>
                <a:cxn ang="0">
                  <a:pos x="2147483647" y="2147483647"/>
                </a:cxn>
              </a:cxnLst>
              <a:pathLst>
                <a:path w="8" h="7">
                  <a:moveTo>
                    <a:pt x="2" y="6"/>
                  </a:moveTo>
                  <a:cubicBezTo>
                    <a:pt x="2" y="6"/>
                    <a:pt x="0" y="2"/>
                    <a:pt x="3" y="1"/>
                  </a:cubicBezTo>
                  <a:cubicBezTo>
                    <a:pt x="7" y="0"/>
                    <a:pt x="8" y="4"/>
                    <a:pt x="8" y="4"/>
                  </a:cubicBezTo>
                  <a:cubicBezTo>
                    <a:pt x="8" y="4"/>
                    <a:pt x="2" y="7"/>
                    <a:pt x="2" y="6"/>
                  </a:cubicBezTo>
                  <a:close/>
                </a:path>
              </a:pathLst>
            </a:custGeom>
            <a:solidFill>
              <a:srgbClr val="BABABA"/>
            </a:solidFill>
            <a:ln w="9525">
              <a:noFill/>
            </a:ln>
          </p:spPr>
          <p:txBody>
            <a:bodyPr/>
            <a:p>
              <a:endParaRPr lang="zh-CN" altLang="en-US"/>
            </a:p>
          </p:txBody>
        </p:sp>
        <p:sp>
          <p:nvSpPr>
            <p:cNvPr id="17475" name="Freeform 73"/>
            <p:cNvSpPr/>
            <p:nvPr/>
          </p:nvSpPr>
          <p:spPr>
            <a:xfrm>
              <a:off x="1741487" y="555625"/>
              <a:ext cx="106362" cy="119063"/>
            </a:xfrm>
            <a:custGeom>
              <a:avLst/>
              <a:gdLst/>
              <a:ahLst/>
              <a:cxnLst>
                <a:cxn ang="0">
                  <a:pos x="0" y="2147483647"/>
                </a:cxn>
                <a:cxn ang="0">
                  <a:pos x="2147483647" y="2147483647"/>
                </a:cxn>
                <a:cxn ang="0">
                  <a:pos x="2147483647" y="2147483647"/>
                </a:cxn>
                <a:cxn ang="0">
                  <a:pos x="2147483647" y="2147483647"/>
                </a:cxn>
                <a:cxn ang="0">
                  <a:pos x="0" y="2147483647"/>
                </a:cxn>
              </a:cxnLst>
              <a:pathLst>
                <a:path w="7" h="8">
                  <a:moveTo>
                    <a:pt x="0" y="4"/>
                  </a:moveTo>
                  <a:cubicBezTo>
                    <a:pt x="0" y="4"/>
                    <a:pt x="1" y="8"/>
                    <a:pt x="3" y="8"/>
                  </a:cubicBezTo>
                  <a:cubicBezTo>
                    <a:pt x="4" y="8"/>
                    <a:pt x="7" y="7"/>
                    <a:pt x="7" y="6"/>
                  </a:cubicBezTo>
                  <a:cubicBezTo>
                    <a:pt x="7" y="5"/>
                    <a:pt x="7" y="3"/>
                    <a:pt x="5" y="1"/>
                  </a:cubicBezTo>
                  <a:cubicBezTo>
                    <a:pt x="4" y="0"/>
                    <a:pt x="0" y="4"/>
                    <a:pt x="0" y="4"/>
                  </a:cubicBezTo>
                  <a:close/>
                </a:path>
              </a:pathLst>
            </a:custGeom>
            <a:solidFill>
              <a:srgbClr val="BABABA"/>
            </a:solidFill>
            <a:ln w="9525">
              <a:noFill/>
            </a:ln>
          </p:spPr>
          <p:txBody>
            <a:bodyPr/>
            <a:p>
              <a:endParaRPr lang="zh-CN" altLang="en-US"/>
            </a:p>
          </p:txBody>
        </p:sp>
        <p:sp>
          <p:nvSpPr>
            <p:cNvPr id="17476" name="Freeform 74"/>
            <p:cNvSpPr/>
            <p:nvPr/>
          </p:nvSpPr>
          <p:spPr>
            <a:xfrm>
              <a:off x="546100" y="1065213"/>
              <a:ext cx="877887" cy="434975"/>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0"/>
                </a:cxn>
                <a:cxn ang="0">
                  <a:pos x="0" y="2147483647"/>
                </a:cxn>
              </a:cxnLst>
              <a:pathLst>
                <a:path w="58" h="29">
                  <a:moveTo>
                    <a:pt x="0" y="26"/>
                  </a:moveTo>
                  <a:cubicBezTo>
                    <a:pt x="0" y="26"/>
                    <a:pt x="6" y="29"/>
                    <a:pt x="17" y="29"/>
                  </a:cubicBezTo>
                  <a:cubicBezTo>
                    <a:pt x="29" y="29"/>
                    <a:pt x="58" y="27"/>
                    <a:pt x="58" y="27"/>
                  </a:cubicBezTo>
                  <a:cubicBezTo>
                    <a:pt x="58" y="28"/>
                    <a:pt x="58" y="27"/>
                    <a:pt x="58" y="27"/>
                  </a:cubicBezTo>
                  <a:cubicBezTo>
                    <a:pt x="50" y="1"/>
                    <a:pt x="50" y="1"/>
                    <a:pt x="50" y="1"/>
                  </a:cubicBezTo>
                  <a:cubicBezTo>
                    <a:pt x="11" y="0"/>
                    <a:pt x="11" y="0"/>
                    <a:pt x="11" y="0"/>
                  </a:cubicBezTo>
                  <a:cubicBezTo>
                    <a:pt x="11" y="0"/>
                    <a:pt x="0" y="21"/>
                    <a:pt x="0" y="26"/>
                  </a:cubicBezTo>
                  <a:close/>
                </a:path>
              </a:pathLst>
            </a:custGeom>
            <a:solidFill>
              <a:srgbClr val="000000"/>
            </a:solidFill>
            <a:ln w="9525">
              <a:noFill/>
            </a:ln>
          </p:spPr>
          <p:txBody>
            <a:bodyPr/>
            <a:p>
              <a:endParaRPr lang="zh-CN" altLang="en-US"/>
            </a:p>
          </p:txBody>
        </p:sp>
        <p:sp>
          <p:nvSpPr>
            <p:cNvPr id="17477" name="Freeform 75"/>
            <p:cNvSpPr/>
            <p:nvPr/>
          </p:nvSpPr>
          <p:spPr>
            <a:xfrm>
              <a:off x="682625" y="1141413"/>
              <a:ext cx="635000" cy="1604963"/>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0" y="2147483647"/>
                </a:cxn>
              </a:cxnLst>
              <a:pathLst>
                <a:path w="42" h="107">
                  <a:moveTo>
                    <a:pt x="0" y="8"/>
                  </a:moveTo>
                  <a:cubicBezTo>
                    <a:pt x="0" y="8"/>
                    <a:pt x="1" y="28"/>
                    <a:pt x="2" y="32"/>
                  </a:cubicBezTo>
                  <a:cubicBezTo>
                    <a:pt x="4" y="35"/>
                    <a:pt x="5" y="43"/>
                    <a:pt x="5" y="44"/>
                  </a:cubicBezTo>
                  <a:cubicBezTo>
                    <a:pt x="5" y="45"/>
                    <a:pt x="4" y="65"/>
                    <a:pt x="7" y="71"/>
                  </a:cubicBezTo>
                  <a:cubicBezTo>
                    <a:pt x="7" y="71"/>
                    <a:pt x="9" y="100"/>
                    <a:pt x="11" y="101"/>
                  </a:cubicBezTo>
                  <a:cubicBezTo>
                    <a:pt x="11" y="101"/>
                    <a:pt x="8" y="106"/>
                    <a:pt x="11" y="107"/>
                  </a:cubicBezTo>
                  <a:cubicBezTo>
                    <a:pt x="11" y="107"/>
                    <a:pt x="21" y="106"/>
                    <a:pt x="23" y="107"/>
                  </a:cubicBezTo>
                  <a:cubicBezTo>
                    <a:pt x="23" y="107"/>
                    <a:pt x="24" y="104"/>
                    <a:pt x="23" y="103"/>
                  </a:cubicBezTo>
                  <a:cubicBezTo>
                    <a:pt x="22" y="102"/>
                    <a:pt x="21" y="99"/>
                    <a:pt x="21" y="99"/>
                  </a:cubicBezTo>
                  <a:cubicBezTo>
                    <a:pt x="21" y="99"/>
                    <a:pt x="25" y="94"/>
                    <a:pt x="24" y="93"/>
                  </a:cubicBezTo>
                  <a:cubicBezTo>
                    <a:pt x="23" y="91"/>
                    <a:pt x="19" y="43"/>
                    <a:pt x="21" y="38"/>
                  </a:cubicBezTo>
                  <a:cubicBezTo>
                    <a:pt x="21" y="38"/>
                    <a:pt x="23" y="50"/>
                    <a:pt x="24" y="50"/>
                  </a:cubicBezTo>
                  <a:cubicBezTo>
                    <a:pt x="24" y="50"/>
                    <a:pt x="25" y="62"/>
                    <a:pt x="26" y="63"/>
                  </a:cubicBezTo>
                  <a:cubicBezTo>
                    <a:pt x="26" y="63"/>
                    <a:pt x="30" y="84"/>
                    <a:pt x="26" y="87"/>
                  </a:cubicBezTo>
                  <a:cubicBezTo>
                    <a:pt x="26" y="87"/>
                    <a:pt x="25" y="95"/>
                    <a:pt x="28" y="96"/>
                  </a:cubicBezTo>
                  <a:cubicBezTo>
                    <a:pt x="36" y="97"/>
                    <a:pt x="36" y="97"/>
                    <a:pt x="36" y="97"/>
                  </a:cubicBezTo>
                  <a:cubicBezTo>
                    <a:pt x="36" y="97"/>
                    <a:pt x="38" y="92"/>
                    <a:pt x="38" y="91"/>
                  </a:cubicBezTo>
                  <a:cubicBezTo>
                    <a:pt x="39" y="89"/>
                    <a:pt x="39" y="87"/>
                    <a:pt x="38" y="85"/>
                  </a:cubicBezTo>
                  <a:cubicBezTo>
                    <a:pt x="38" y="84"/>
                    <a:pt x="37" y="61"/>
                    <a:pt x="39" y="60"/>
                  </a:cubicBezTo>
                  <a:cubicBezTo>
                    <a:pt x="41" y="58"/>
                    <a:pt x="42" y="55"/>
                    <a:pt x="39" y="52"/>
                  </a:cubicBezTo>
                  <a:cubicBezTo>
                    <a:pt x="39" y="52"/>
                    <a:pt x="42" y="24"/>
                    <a:pt x="41" y="20"/>
                  </a:cubicBezTo>
                  <a:cubicBezTo>
                    <a:pt x="40" y="17"/>
                    <a:pt x="40" y="2"/>
                    <a:pt x="40" y="2"/>
                  </a:cubicBezTo>
                  <a:cubicBezTo>
                    <a:pt x="2" y="0"/>
                    <a:pt x="2" y="0"/>
                    <a:pt x="2" y="0"/>
                  </a:cubicBezTo>
                  <a:lnTo>
                    <a:pt x="0" y="8"/>
                  </a:lnTo>
                  <a:close/>
                </a:path>
              </a:pathLst>
            </a:custGeom>
            <a:solidFill>
              <a:srgbClr val="121212"/>
            </a:solidFill>
            <a:ln w="9525">
              <a:noFill/>
            </a:ln>
          </p:spPr>
          <p:txBody>
            <a:bodyPr/>
            <a:p>
              <a:endParaRPr lang="zh-CN" altLang="en-US"/>
            </a:p>
          </p:txBody>
        </p:sp>
        <p:sp>
          <p:nvSpPr>
            <p:cNvPr id="17478" name="Freeform 76"/>
            <p:cNvSpPr/>
            <p:nvPr/>
          </p:nvSpPr>
          <p:spPr>
            <a:xfrm>
              <a:off x="682625" y="1141413"/>
              <a:ext cx="271462" cy="223838"/>
            </a:xfrm>
            <a:custGeom>
              <a:avLst/>
              <a:gdLst/>
              <a:ahLst/>
              <a:cxnLst>
                <a:cxn ang="0">
                  <a:pos x="2147483647" y="2147483647"/>
                </a:cxn>
                <a:cxn ang="0">
                  <a:pos x="0" y="2147483647"/>
                </a:cxn>
                <a:cxn ang="0">
                  <a:pos x="0" y="2147483647"/>
                </a:cxn>
                <a:cxn ang="0">
                  <a:pos x="2147483647" y="2147483647"/>
                </a:cxn>
                <a:cxn ang="0">
                  <a:pos x="2147483647" y="2147483647"/>
                </a:cxn>
                <a:cxn ang="0">
                  <a:pos x="2147483647" y="2147483647"/>
                </a:cxn>
                <a:cxn ang="0">
                  <a:pos x="2147483647" y="0"/>
                </a:cxn>
                <a:cxn ang="0">
                  <a:pos x="2147483647" y="0"/>
                </a:cxn>
                <a:cxn ang="0">
                  <a:pos x="2147483647" y="2147483647"/>
                </a:cxn>
              </a:cxnLst>
              <a:pathLst>
                <a:path w="18" h="15">
                  <a:moveTo>
                    <a:pt x="2" y="2"/>
                  </a:moveTo>
                  <a:cubicBezTo>
                    <a:pt x="0" y="8"/>
                    <a:pt x="0" y="8"/>
                    <a:pt x="0" y="8"/>
                  </a:cubicBezTo>
                  <a:cubicBezTo>
                    <a:pt x="0" y="8"/>
                    <a:pt x="0" y="11"/>
                    <a:pt x="0" y="15"/>
                  </a:cubicBezTo>
                  <a:cubicBezTo>
                    <a:pt x="1" y="13"/>
                    <a:pt x="3" y="12"/>
                    <a:pt x="4" y="11"/>
                  </a:cubicBezTo>
                  <a:cubicBezTo>
                    <a:pt x="7" y="8"/>
                    <a:pt x="4" y="8"/>
                    <a:pt x="7" y="7"/>
                  </a:cubicBezTo>
                  <a:cubicBezTo>
                    <a:pt x="10" y="7"/>
                    <a:pt x="15" y="11"/>
                    <a:pt x="18" y="10"/>
                  </a:cubicBezTo>
                  <a:cubicBezTo>
                    <a:pt x="5" y="0"/>
                    <a:pt x="5" y="0"/>
                    <a:pt x="5" y="0"/>
                  </a:cubicBezTo>
                  <a:cubicBezTo>
                    <a:pt x="4" y="0"/>
                    <a:pt x="4" y="0"/>
                    <a:pt x="4" y="0"/>
                  </a:cubicBezTo>
                  <a:lnTo>
                    <a:pt x="2" y="2"/>
                  </a:lnTo>
                  <a:close/>
                </a:path>
              </a:pathLst>
            </a:custGeom>
            <a:solidFill>
              <a:srgbClr val="000000"/>
            </a:solidFill>
            <a:ln w="9525">
              <a:noFill/>
            </a:ln>
          </p:spPr>
          <p:txBody>
            <a:bodyPr/>
            <a:p>
              <a:endParaRPr lang="zh-CN" altLang="en-US"/>
            </a:p>
          </p:txBody>
        </p:sp>
        <p:sp>
          <p:nvSpPr>
            <p:cNvPr id="17479" name="Freeform 77"/>
            <p:cNvSpPr/>
            <p:nvPr/>
          </p:nvSpPr>
          <p:spPr>
            <a:xfrm>
              <a:off x="787400" y="1155700"/>
              <a:ext cx="530225" cy="159067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0" y="2147483647"/>
                </a:cxn>
                <a:cxn ang="0">
                  <a:pos x="2147483647" y="2147483647"/>
                </a:cxn>
                <a:cxn ang="0">
                  <a:pos x="0" y="2147483647"/>
                </a:cxn>
                <a:cxn ang="0">
                  <a:pos x="2147483647" y="2147483647"/>
                </a:cxn>
                <a:cxn ang="0">
                  <a:pos x="2147483647" y="2147483647"/>
                </a:cxn>
                <a:cxn ang="0">
                  <a:pos x="0"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35" h="106">
                  <a:moveTo>
                    <a:pt x="27" y="84"/>
                  </a:moveTo>
                  <a:cubicBezTo>
                    <a:pt x="27" y="84"/>
                    <a:pt x="25" y="74"/>
                    <a:pt x="25" y="71"/>
                  </a:cubicBezTo>
                  <a:cubicBezTo>
                    <a:pt x="27" y="63"/>
                    <a:pt x="20" y="39"/>
                    <a:pt x="19" y="36"/>
                  </a:cubicBezTo>
                  <a:cubicBezTo>
                    <a:pt x="19" y="33"/>
                    <a:pt x="18" y="25"/>
                    <a:pt x="17" y="23"/>
                  </a:cubicBezTo>
                  <a:cubicBezTo>
                    <a:pt x="16" y="21"/>
                    <a:pt x="26" y="24"/>
                    <a:pt x="29" y="25"/>
                  </a:cubicBezTo>
                  <a:cubicBezTo>
                    <a:pt x="31" y="26"/>
                    <a:pt x="33" y="32"/>
                    <a:pt x="33" y="37"/>
                  </a:cubicBezTo>
                  <a:cubicBezTo>
                    <a:pt x="34" y="29"/>
                    <a:pt x="35" y="21"/>
                    <a:pt x="34" y="19"/>
                  </a:cubicBezTo>
                  <a:cubicBezTo>
                    <a:pt x="33" y="16"/>
                    <a:pt x="33" y="1"/>
                    <a:pt x="33" y="1"/>
                  </a:cubicBezTo>
                  <a:cubicBezTo>
                    <a:pt x="8" y="0"/>
                    <a:pt x="8" y="0"/>
                    <a:pt x="8" y="0"/>
                  </a:cubicBezTo>
                  <a:cubicBezTo>
                    <a:pt x="0" y="3"/>
                    <a:pt x="0" y="3"/>
                    <a:pt x="0" y="3"/>
                  </a:cubicBezTo>
                  <a:cubicBezTo>
                    <a:pt x="4" y="5"/>
                    <a:pt x="16" y="14"/>
                    <a:pt x="12" y="17"/>
                  </a:cubicBezTo>
                  <a:cubicBezTo>
                    <a:pt x="9" y="21"/>
                    <a:pt x="0" y="19"/>
                    <a:pt x="0" y="19"/>
                  </a:cubicBezTo>
                  <a:cubicBezTo>
                    <a:pt x="0" y="19"/>
                    <a:pt x="0" y="19"/>
                    <a:pt x="4" y="20"/>
                  </a:cubicBezTo>
                  <a:cubicBezTo>
                    <a:pt x="8" y="22"/>
                    <a:pt x="7" y="25"/>
                    <a:pt x="7" y="25"/>
                  </a:cubicBezTo>
                  <a:cubicBezTo>
                    <a:pt x="1" y="23"/>
                    <a:pt x="0" y="25"/>
                    <a:pt x="0" y="25"/>
                  </a:cubicBezTo>
                  <a:cubicBezTo>
                    <a:pt x="5" y="26"/>
                    <a:pt x="9" y="29"/>
                    <a:pt x="9" y="29"/>
                  </a:cubicBezTo>
                  <a:cubicBezTo>
                    <a:pt x="3" y="26"/>
                    <a:pt x="0" y="30"/>
                    <a:pt x="0" y="30"/>
                  </a:cubicBezTo>
                  <a:cubicBezTo>
                    <a:pt x="0" y="30"/>
                    <a:pt x="5" y="27"/>
                    <a:pt x="7" y="30"/>
                  </a:cubicBezTo>
                  <a:cubicBezTo>
                    <a:pt x="8" y="34"/>
                    <a:pt x="9" y="53"/>
                    <a:pt x="9" y="56"/>
                  </a:cubicBezTo>
                  <a:cubicBezTo>
                    <a:pt x="9" y="59"/>
                    <a:pt x="12" y="74"/>
                    <a:pt x="13" y="76"/>
                  </a:cubicBezTo>
                  <a:cubicBezTo>
                    <a:pt x="14" y="78"/>
                    <a:pt x="13" y="87"/>
                    <a:pt x="11" y="85"/>
                  </a:cubicBezTo>
                  <a:cubicBezTo>
                    <a:pt x="10" y="83"/>
                    <a:pt x="4" y="39"/>
                    <a:pt x="4" y="39"/>
                  </a:cubicBezTo>
                  <a:cubicBezTo>
                    <a:pt x="9" y="86"/>
                    <a:pt x="9" y="86"/>
                    <a:pt x="9" y="86"/>
                  </a:cubicBezTo>
                  <a:cubicBezTo>
                    <a:pt x="9" y="86"/>
                    <a:pt x="10" y="93"/>
                    <a:pt x="12" y="96"/>
                  </a:cubicBezTo>
                  <a:cubicBezTo>
                    <a:pt x="14" y="99"/>
                    <a:pt x="12" y="100"/>
                    <a:pt x="12" y="100"/>
                  </a:cubicBezTo>
                  <a:cubicBezTo>
                    <a:pt x="11" y="100"/>
                    <a:pt x="6" y="97"/>
                    <a:pt x="2" y="94"/>
                  </a:cubicBezTo>
                  <a:cubicBezTo>
                    <a:pt x="3" y="98"/>
                    <a:pt x="3" y="100"/>
                    <a:pt x="4" y="100"/>
                  </a:cubicBezTo>
                  <a:cubicBezTo>
                    <a:pt x="4" y="100"/>
                    <a:pt x="1" y="105"/>
                    <a:pt x="4" y="106"/>
                  </a:cubicBezTo>
                  <a:cubicBezTo>
                    <a:pt x="4" y="106"/>
                    <a:pt x="14" y="105"/>
                    <a:pt x="16" y="106"/>
                  </a:cubicBezTo>
                  <a:cubicBezTo>
                    <a:pt x="16" y="106"/>
                    <a:pt x="18" y="102"/>
                    <a:pt x="17" y="101"/>
                  </a:cubicBezTo>
                  <a:cubicBezTo>
                    <a:pt x="16" y="100"/>
                    <a:pt x="17" y="98"/>
                    <a:pt x="17" y="98"/>
                  </a:cubicBezTo>
                  <a:cubicBezTo>
                    <a:pt x="17" y="98"/>
                    <a:pt x="18" y="93"/>
                    <a:pt x="17" y="92"/>
                  </a:cubicBezTo>
                  <a:cubicBezTo>
                    <a:pt x="16" y="90"/>
                    <a:pt x="12" y="42"/>
                    <a:pt x="14" y="37"/>
                  </a:cubicBezTo>
                  <a:cubicBezTo>
                    <a:pt x="14" y="37"/>
                    <a:pt x="15" y="49"/>
                    <a:pt x="16" y="49"/>
                  </a:cubicBezTo>
                  <a:cubicBezTo>
                    <a:pt x="16" y="49"/>
                    <a:pt x="17" y="62"/>
                    <a:pt x="19" y="63"/>
                  </a:cubicBezTo>
                  <a:cubicBezTo>
                    <a:pt x="19" y="63"/>
                    <a:pt x="21" y="83"/>
                    <a:pt x="19" y="86"/>
                  </a:cubicBezTo>
                  <a:cubicBezTo>
                    <a:pt x="19" y="86"/>
                    <a:pt x="18" y="94"/>
                    <a:pt x="21" y="95"/>
                  </a:cubicBezTo>
                  <a:cubicBezTo>
                    <a:pt x="29" y="96"/>
                    <a:pt x="29" y="96"/>
                    <a:pt x="29" y="96"/>
                  </a:cubicBezTo>
                  <a:cubicBezTo>
                    <a:pt x="29" y="96"/>
                    <a:pt x="31" y="91"/>
                    <a:pt x="31" y="90"/>
                  </a:cubicBezTo>
                  <a:cubicBezTo>
                    <a:pt x="32" y="88"/>
                    <a:pt x="32" y="86"/>
                    <a:pt x="31" y="84"/>
                  </a:cubicBezTo>
                  <a:cubicBezTo>
                    <a:pt x="31" y="84"/>
                    <a:pt x="31" y="84"/>
                    <a:pt x="31" y="84"/>
                  </a:cubicBezTo>
                  <a:cubicBezTo>
                    <a:pt x="29" y="84"/>
                    <a:pt x="27" y="84"/>
                    <a:pt x="27" y="84"/>
                  </a:cubicBezTo>
                  <a:close/>
                </a:path>
              </a:pathLst>
            </a:custGeom>
            <a:solidFill>
              <a:srgbClr val="000000"/>
            </a:solidFill>
            <a:ln w="9525">
              <a:noFill/>
            </a:ln>
          </p:spPr>
          <p:txBody>
            <a:bodyPr/>
            <a:p>
              <a:endParaRPr lang="zh-CN" altLang="en-US"/>
            </a:p>
          </p:txBody>
        </p:sp>
        <p:sp>
          <p:nvSpPr>
            <p:cNvPr id="17480" name="Freeform 78"/>
            <p:cNvSpPr/>
            <p:nvPr/>
          </p:nvSpPr>
          <p:spPr>
            <a:xfrm>
              <a:off x="893762" y="330200"/>
              <a:ext cx="136525" cy="165100"/>
            </a:xfrm>
            <a:custGeom>
              <a:avLst/>
              <a:gdLst/>
              <a:ahLst/>
              <a:cxnLst>
                <a:cxn ang="0">
                  <a:pos x="0" y="0"/>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0" y="0"/>
                </a:cxn>
              </a:cxnLst>
              <a:pathLst>
                <a:path w="9" h="11">
                  <a:moveTo>
                    <a:pt x="0" y="0"/>
                  </a:moveTo>
                  <a:cubicBezTo>
                    <a:pt x="0" y="0"/>
                    <a:pt x="0" y="5"/>
                    <a:pt x="0" y="5"/>
                  </a:cubicBezTo>
                  <a:cubicBezTo>
                    <a:pt x="0" y="5"/>
                    <a:pt x="3" y="11"/>
                    <a:pt x="4" y="11"/>
                  </a:cubicBezTo>
                  <a:cubicBezTo>
                    <a:pt x="5" y="11"/>
                    <a:pt x="5" y="11"/>
                    <a:pt x="5" y="11"/>
                  </a:cubicBezTo>
                  <a:cubicBezTo>
                    <a:pt x="5" y="10"/>
                    <a:pt x="5" y="9"/>
                    <a:pt x="6" y="9"/>
                  </a:cubicBezTo>
                  <a:cubicBezTo>
                    <a:pt x="7" y="8"/>
                    <a:pt x="6" y="7"/>
                    <a:pt x="6" y="7"/>
                  </a:cubicBezTo>
                  <a:cubicBezTo>
                    <a:pt x="6" y="7"/>
                    <a:pt x="8" y="7"/>
                    <a:pt x="8" y="6"/>
                  </a:cubicBezTo>
                  <a:cubicBezTo>
                    <a:pt x="8" y="5"/>
                    <a:pt x="9" y="4"/>
                    <a:pt x="9" y="4"/>
                  </a:cubicBezTo>
                  <a:cubicBezTo>
                    <a:pt x="9" y="4"/>
                    <a:pt x="5" y="2"/>
                    <a:pt x="2" y="0"/>
                  </a:cubicBezTo>
                  <a:cubicBezTo>
                    <a:pt x="1" y="0"/>
                    <a:pt x="0" y="0"/>
                    <a:pt x="0" y="0"/>
                  </a:cubicBezTo>
                  <a:close/>
                </a:path>
              </a:pathLst>
            </a:custGeom>
            <a:solidFill>
              <a:srgbClr val="D08147"/>
            </a:solidFill>
            <a:ln w="9525">
              <a:noFill/>
            </a:ln>
          </p:spPr>
          <p:txBody>
            <a:bodyPr/>
            <a:p>
              <a:endParaRPr lang="zh-CN" altLang="en-US"/>
            </a:p>
          </p:txBody>
        </p:sp>
        <p:sp>
          <p:nvSpPr>
            <p:cNvPr id="17481" name="Freeform 79"/>
            <p:cNvSpPr/>
            <p:nvPr/>
          </p:nvSpPr>
          <p:spPr>
            <a:xfrm>
              <a:off x="682625" y="404813"/>
              <a:ext cx="635000" cy="901700"/>
            </a:xfrm>
            <a:custGeom>
              <a:avLst/>
              <a:gdLst/>
              <a:ahLst/>
              <a:cxnLst>
                <a:cxn ang="0">
                  <a:pos x="0"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0"/>
                </a:cxn>
                <a:cxn ang="0">
                  <a:pos x="2147483647" y="0"/>
                </a:cxn>
                <a:cxn ang="0">
                  <a:pos x="2147483647" y="2147483647"/>
                </a:cxn>
                <a:cxn ang="0">
                  <a:pos x="0" y="2147483647"/>
                </a:cxn>
              </a:cxnLst>
              <a:pathLst>
                <a:path w="42" h="60">
                  <a:moveTo>
                    <a:pt x="0" y="49"/>
                  </a:moveTo>
                  <a:cubicBezTo>
                    <a:pt x="0" y="49"/>
                    <a:pt x="13" y="60"/>
                    <a:pt x="21" y="59"/>
                  </a:cubicBezTo>
                  <a:cubicBezTo>
                    <a:pt x="28" y="59"/>
                    <a:pt x="41" y="53"/>
                    <a:pt x="41" y="49"/>
                  </a:cubicBezTo>
                  <a:cubicBezTo>
                    <a:pt x="42" y="45"/>
                    <a:pt x="35" y="12"/>
                    <a:pt x="35" y="12"/>
                  </a:cubicBezTo>
                  <a:cubicBezTo>
                    <a:pt x="26" y="0"/>
                    <a:pt x="26" y="0"/>
                    <a:pt x="26" y="0"/>
                  </a:cubicBezTo>
                  <a:cubicBezTo>
                    <a:pt x="21" y="4"/>
                    <a:pt x="21" y="4"/>
                    <a:pt x="21" y="4"/>
                  </a:cubicBezTo>
                  <a:cubicBezTo>
                    <a:pt x="18" y="3"/>
                    <a:pt x="18" y="3"/>
                    <a:pt x="18" y="3"/>
                  </a:cubicBezTo>
                  <a:cubicBezTo>
                    <a:pt x="15" y="0"/>
                    <a:pt x="15" y="0"/>
                    <a:pt x="15" y="0"/>
                  </a:cubicBezTo>
                  <a:cubicBezTo>
                    <a:pt x="13" y="0"/>
                    <a:pt x="13" y="0"/>
                    <a:pt x="13" y="0"/>
                  </a:cubicBezTo>
                  <a:cubicBezTo>
                    <a:pt x="5" y="20"/>
                    <a:pt x="5" y="20"/>
                    <a:pt x="5" y="20"/>
                  </a:cubicBezTo>
                  <a:lnTo>
                    <a:pt x="0" y="49"/>
                  </a:lnTo>
                  <a:close/>
                </a:path>
              </a:pathLst>
            </a:custGeom>
            <a:solidFill>
              <a:srgbClr val="F2F2F8"/>
            </a:solidFill>
            <a:ln w="9525">
              <a:noFill/>
            </a:ln>
          </p:spPr>
          <p:txBody>
            <a:bodyPr/>
            <a:p>
              <a:endParaRPr lang="zh-CN" altLang="en-US"/>
            </a:p>
          </p:txBody>
        </p:sp>
        <p:sp>
          <p:nvSpPr>
            <p:cNvPr id="17482" name="Freeform 80"/>
            <p:cNvSpPr/>
            <p:nvPr/>
          </p:nvSpPr>
          <p:spPr>
            <a:xfrm>
              <a:off x="682625" y="420688"/>
              <a:ext cx="241300" cy="74930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0" y="2147483647"/>
                </a:cxn>
                <a:cxn ang="0">
                  <a:pos x="2147483647" y="2147483647"/>
                </a:cxn>
                <a:cxn ang="0">
                  <a:pos x="2147483647" y="2147483647"/>
                </a:cxn>
              </a:cxnLst>
              <a:pathLst>
                <a:path w="16" h="50">
                  <a:moveTo>
                    <a:pt x="9" y="47"/>
                  </a:moveTo>
                  <a:cubicBezTo>
                    <a:pt x="9" y="47"/>
                    <a:pt x="5" y="46"/>
                    <a:pt x="7" y="40"/>
                  </a:cubicBezTo>
                  <a:cubicBezTo>
                    <a:pt x="7" y="40"/>
                    <a:pt x="7" y="45"/>
                    <a:pt x="11" y="46"/>
                  </a:cubicBezTo>
                  <a:cubicBezTo>
                    <a:pt x="11" y="46"/>
                    <a:pt x="6" y="42"/>
                    <a:pt x="7" y="30"/>
                  </a:cubicBezTo>
                  <a:cubicBezTo>
                    <a:pt x="7" y="30"/>
                    <a:pt x="8" y="41"/>
                    <a:pt x="13" y="43"/>
                  </a:cubicBezTo>
                  <a:cubicBezTo>
                    <a:pt x="13" y="43"/>
                    <a:pt x="7" y="36"/>
                    <a:pt x="11" y="32"/>
                  </a:cubicBezTo>
                  <a:cubicBezTo>
                    <a:pt x="11" y="32"/>
                    <a:pt x="11" y="35"/>
                    <a:pt x="14" y="33"/>
                  </a:cubicBezTo>
                  <a:cubicBezTo>
                    <a:pt x="14" y="33"/>
                    <a:pt x="9" y="32"/>
                    <a:pt x="11" y="24"/>
                  </a:cubicBezTo>
                  <a:cubicBezTo>
                    <a:pt x="12" y="16"/>
                    <a:pt x="12" y="3"/>
                    <a:pt x="12" y="3"/>
                  </a:cubicBezTo>
                  <a:cubicBezTo>
                    <a:pt x="12" y="3"/>
                    <a:pt x="14" y="6"/>
                    <a:pt x="16" y="6"/>
                  </a:cubicBezTo>
                  <a:cubicBezTo>
                    <a:pt x="16" y="6"/>
                    <a:pt x="12" y="5"/>
                    <a:pt x="12" y="0"/>
                  </a:cubicBezTo>
                  <a:cubicBezTo>
                    <a:pt x="7" y="13"/>
                    <a:pt x="7" y="13"/>
                    <a:pt x="7" y="13"/>
                  </a:cubicBezTo>
                  <a:cubicBezTo>
                    <a:pt x="6" y="16"/>
                    <a:pt x="5" y="19"/>
                    <a:pt x="4" y="23"/>
                  </a:cubicBezTo>
                  <a:cubicBezTo>
                    <a:pt x="0" y="48"/>
                    <a:pt x="0" y="48"/>
                    <a:pt x="0" y="48"/>
                  </a:cubicBezTo>
                  <a:cubicBezTo>
                    <a:pt x="0" y="48"/>
                    <a:pt x="1" y="49"/>
                    <a:pt x="3" y="50"/>
                  </a:cubicBezTo>
                  <a:cubicBezTo>
                    <a:pt x="4" y="49"/>
                    <a:pt x="6" y="46"/>
                    <a:pt x="9" y="47"/>
                  </a:cubicBezTo>
                  <a:close/>
                </a:path>
              </a:pathLst>
            </a:custGeom>
            <a:solidFill>
              <a:srgbClr val="BABABA"/>
            </a:solidFill>
            <a:ln w="9525">
              <a:noFill/>
            </a:ln>
          </p:spPr>
          <p:txBody>
            <a:bodyPr/>
            <a:p>
              <a:endParaRPr lang="zh-CN" altLang="en-US"/>
            </a:p>
          </p:txBody>
        </p:sp>
        <p:sp>
          <p:nvSpPr>
            <p:cNvPr id="17483" name="Freeform 81"/>
            <p:cNvSpPr/>
            <p:nvPr/>
          </p:nvSpPr>
          <p:spPr>
            <a:xfrm>
              <a:off x="1030287" y="434975"/>
              <a:ext cx="76200" cy="74613"/>
            </a:xfrm>
            <a:custGeom>
              <a:avLst/>
              <a:gdLst/>
              <a:ahLst/>
              <a:cxnLst>
                <a:cxn ang="0">
                  <a:pos x="2147483647" y="0"/>
                </a:cxn>
                <a:cxn ang="0">
                  <a:pos x="0" y="2147483647"/>
                </a:cxn>
                <a:cxn ang="0">
                  <a:pos x="2147483647" y="0"/>
                </a:cxn>
              </a:cxnLst>
              <a:pathLst>
                <a:path w="5" h="5">
                  <a:moveTo>
                    <a:pt x="5" y="0"/>
                  </a:moveTo>
                  <a:cubicBezTo>
                    <a:pt x="3" y="2"/>
                    <a:pt x="2" y="4"/>
                    <a:pt x="0" y="5"/>
                  </a:cubicBezTo>
                  <a:cubicBezTo>
                    <a:pt x="0" y="5"/>
                    <a:pt x="2" y="4"/>
                    <a:pt x="5" y="0"/>
                  </a:cubicBezTo>
                  <a:close/>
                </a:path>
              </a:pathLst>
            </a:custGeom>
            <a:solidFill>
              <a:srgbClr val="BABABA"/>
            </a:solidFill>
            <a:ln w="9525">
              <a:noFill/>
            </a:ln>
          </p:spPr>
          <p:txBody>
            <a:bodyPr/>
            <a:p>
              <a:endParaRPr lang="zh-CN" altLang="en-US"/>
            </a:p>
          </p:txBody>
        </p:sp>
        <p:sp>
          <p:nvSpPr>
            <p:cNvPr id="17484" name="Freeform 82"/>
            <p:cNvSpPr/>
            <p:nvPr/>
          </p:nvSpPr>
          <p:spPr>
            <a:xfrm>
              <a:off x="1076325" y="465138"/>
              <a:ext cx="241300" cy="750888"/>
            </a:xfrm>
            <a:custGeom>
              <a:avLst/>
              <a:gdLst/>
              <a:ahLst/>
              <a:cxnLst>
                <a:cxn ang="0">
                  <a:pos x="2147483647" y="2147483647"/>
                </a:cxn>
                <a:cxn ang="0">
                  <a:pos x="2147483647" y="2147483647"/>
                </a:cxn>
                <a:cxn ang="0">
                  <a:pos x="2147483647" y="0"/>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6" h="50">
                  <a:moveTo>
                    <a:pt x="15" y="45"/>
                  </a:moveTo>
                  <a:cubicBezTo>
                    <a:pt x="16" y="41"/>
                    <a:pt x="9" y="8"/>
                    <a:pt x="9" y="8"/>
                  </a:cubicBezTo>
                  <a:cubicBezTo>
                    <a:pt x="4" y="0"/>
                    <a:pt x="4" y="0"/>
                    <a:pt x="4" y="0"/>
                  </a:cubicBezTo>
                  <a:cubicBezTo>
                    <a:pt x="3" y="4"/>
                    <a:pt x="3" y="8"/>
                    <a:pt x="0" y="10"/>
                  </a:cubicBezTo>
                  <a:cubicBezTo>
                    <a:pt x="1" y="9"/>
                    <a:pt x="3" y="8"/>
                    <a:pt x="4" y="6"/>
                  </a:cubicBezTo>
                  <a:cubicBezTo>
                    <a:pt x="4" y="6"/>
                    <a:pt x="7" y="20"/>
                    <a:pt x="4" y="28"/>
                  </a:cubicBezTo>
                  <a:cubicBezTo>
                    <a:pt x="9" y="22"/>
                    <a:pt x="9" y="22"/>
                    <a:pt x="9" y="22"/>
                  </a:cubicBezTo>
                  <a:cubicBezTo>
                    <a:pt x="9" y="22"/>
                    <a:pt x="11" y="34"/>
                    <a:pt x="6" y="36"/>
                  </a:cubicBezTo>
                  <a:cubicBezTo>
                    <a:pt x="6" y="36"/>
                    <a:pt x="7" y="46"/>
                    <a:pt x="6" y="49"/>
                  </a:cubicBezTo>
                  <a:cubicBezTo>
                    <a:pt x="6" y="49"/>
                    <a:pt x="8" y="43"/>
                    <a:pt x="9" y="45"/>
                  </a:cubicBezTo>
                  <a:cubicBezTo>
                    <a:pt x="10" y="46"/>
                    <a:pt x="11" y="48"/>
                    <a:pt x="10" y="50"/>
                  </a:cubicBezTo>
                  <a:cubicBezTo>
                    <a:pt x="13" y="48"/>
                    <a:pt x="15" y="47"/>
                    <a:pt x="15" y="45"/>
                  </a:cubicBezTo>
                  <a:close/>
                </a:path>
              </a:pathLst>
            </a:custGeom>
            <a:solidFill>
              <a:srgbClr val="BABABA"/>
            </a:solidFill>
            <a:ln w="9525">
              <a:noFill/>
            </a:ln>
          </p:spPr>
          <p:txBody>
            <a:bodyPr/>
            <a:p>
              <a:endParaRPr lang="zh-CN" altLang="en-US"/>
            </a:p>
          </p:txBody>
        </p:sp>
        <p:sp>
          <p:nvSpPr>
            <p:cNvPr id="17485" name="Freeform 83"/>
            <p:cNvSpPr/>
            <p:nvPr/>
          </p:nvSpPr>
          <p:spPr>
            <a:xfrm>
              <a:off x="1681162" y="495300"/>
              <a:ext cx="106362" cy="150813"/>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pathLst>
                <a:path w="7" h="10">
                  <a:moveTo>
                    <a:pt x="0" y="1"/>
                  </a:moveTo>
                  <a:cubicBezTo>
                    <a:pt x="1" y="2"/>
                    <a:pt x="1" y="3"/>
                    <a:pt x="1" y="3"/>
                  </a:cubicBezTo>
                  <a:cubicBezTo>
                    <a:pt x="2" y="5"/>
                    <a:pt x="7" y="10"/>
                    <a:pt x="7" y="10"/>
                  </a:cubicBezTo>
                  <a:cubicBezTo>
                    <a:pt x="7" y="10"/>
                    <a:pt x="7" y="9"/>
                    <a:pt x="7" y="9"/>
                  </a:cubicBezTo>
                  <a:cubicBezTo>
                    <a:pt x="7" y="8"/>
                    <a:pt x="7" y="8"/>
                    <a:pt x="7" y="8"/>
                  </a:cubicBezTo>
                  <a:cubicBezTo>
                    <a:pt x="7" y="8"/>
                    <a:pt x="7" y="7"/>
                    <a:pt x="7" y="7"/>
                  </a:cubicBezTo>
                  <a:cubicBezTo>
                    <a:pt x="7" y="6"/>
                    <a:pt x="6" y="4"/>
                    <a:pt x="5" y="4"/>
                  </a:cubicBezTo>
                  <a:cubicBezTo>
                    <a:pt x="5" y="4"/>
                    <a:pt x="5" y="2"/>
                    <a:pt x="4" y="2"/>
                  </a:cubicBezTo>
                  <a:cubicBezTo>
                    <a:pt x="4" y="2"/>
                    <a:pt x="4" y="0"/>
                    <a:pt x="3" y="1"/>
                  </a:cubicBezTo>
                  <a:cubicBezTo>
                    <a:pt x="2" y="2"/>
                    <a:pt x="1" y="1"/>
                    <a:pt x="0" y="1"/>
                  </a:cubicBezTo>
                  <a:close/>
                </a:path>
              </a:pathLst>
            </a:custGeom>
            <a:solidFill>
              <a:srgbClr val="D08147"/>
            </a:solidFill>
            <a:ln w="9525">
              <a:noFill/>
            </a:ln>
          </p:spPr>
          <p:txBody>
            <a:bodyPr/>
            <a:p>
              <a:endParaRPr lang="zh-CN" altLang="en-US"/>
            </a:p>
          </p:txBody>
        </p:sp>
        <p:sp>
          <p:nvSpPr>
            <p:cNvPr id="17486" name="Freeform 84"/>
            <p:cNvSpPr/>
            <p:nvPr/>
          </p:nvSpPr>
          <p:spPr>
            <a:xfrm>
              <a:off x="833437" y="44450"/>
              <a:ext cx="303212" cy="376238"/>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Lst>
              <a:pathLst>
                <a:path w="20" h="25">
                  <a:moveTo>
                    <a:pt x="10" y="25"/>
                  </a:moveTo>
                  <a:cubicBezTo>
                    <a:pt x="11" y="24"/>
                    <a:pt x="13" y="24"/>
                    <a:pt x="13" y="24"/>
                  </a:cubicBezTo>
                  <a:cubicBezTo>
                    <a:pt x="13" y="23"/>
                    <a:pt x="16" y="21"/>
                    <a:pt x="16" y="20"/>
                  </a:cubicBezTo>
                  <a:cubicBezTo>
                    <a:pt x="17" y="20"/>
                    <a:pt x="17" y="16"/>
                    <a:pt x="17" y="16"/>
                  </a:cubicBezTo>
                  <a:cubicBezTo>
                    <a:pt x="17" y="16"/>
                    <a:pt x="18" y="16"/>
                    <a:pt x="19" y="15"/>
                  </a:cubicBezTo>
                  <a:cubicBezTo>
                    <a:pt x="19" y="15"/>
                    <a:pt x="20" y="11"/>
                    <a:pt x="19" y="10"/>
                  </a:cubicBezTo>
                  <a:cubicBezTo>
                    <a:pt x="18" y="9"/>
                    <a:pt x="18" y="3"/>
                    <a:pt x="16" y="2"/>
                  </a:cubicBezTo>
                  <a:cubicBezTo>
                    <a:pt x="14" y="1"/>
                    <a:pt x="8" y="0"/>
                    <a:pt x="7" y="1"/>
                  </a:cubicBezTo>
                  <a:cubicBezTo>
                    <a:pt x="5" y="2"/>
                    <a:pt x="2" y="7"/>
                    <a:pt x="2" y="8"/>
                  </a:cubicBezTo>
                  <a:cubicBezTo>
                    <a:pt x="2" y="9"/>
                    <a:pt x="2" y="11"/>
                    <a:pt x="2" y="11"/>
                  </a:cubicBezTo>
                  <a:cubicBezTo>
                    <a:pt x="2" y="11"/>
                    <a:pt x="0" y="11"/>
                    <a:pt x="0" y="11"/>
                  </a:cubicBezTo>
                  <a:cubicBezTo>
                    <a:pt x="0" y="11"/>
                    <a:pt x="1" y="16"/>
                    <a:pt x="2" y="16"/>
                  </a:cubicBezTo>
                  <a:cubicBezTo>
                    <a:pt x="2" y="16"/>
                    <a:pt x="2" y="16"/>
                    <a:pt x="3" y="16"/>
                  </a:cubicBezTo>
                  <a:cubicBezTo>
                    <a:pt x="3" y="16"/>
                    <a:pt x="3" y="19"/>
                    <a:pt x="4" y="20"/>
                  </a:cubicBezTo>
                  <a:cubicBezTo>
                    <a:pt x="5" y="21"/>
                    <a:pt x="7" y="25"/>
                    <a:pt x="10" y="25"/>
                  </a:cubicBezTo>
                  <a:close/>
                </a:path>
              </a:pathLst>
            </a:custGeom>
            <a:solidFill>
              <a:srgbClr val="F1B15F"/>
            </a:solidFill>
            <a:ln w="9525">
              <a:noFill/>
            </a:ln>
          </p:spPr>
          <p:txBody>
            <a:bodyPr/>
            <a:p>
              <a:endParaRPr lang="zh-CN" altLang="en-US"/>
            </a:p>
          </p:txBody>
        </p:sp>
        <p:sp>
          <p:nvSpPr>
            <p:cNvPr id="17487" name="Freeform 85"/>
            <p:cNvSpPr/>
            <p:nvPr/>
          </p:nvSpPr>
          <p:spPr>
            <a:xfrm>
              <a:off x="1666875" y="404813"/>
              <a:ext cx="196850" cy="211138"/>
            </a:xfrm>
            <a:custGeom>
              <a:avLst/>
              <a:gdLst/>
              <a:ahLst/>
              <a:cxnLst>
                <a:cxn ang="0">
                  <a:pos x="0" y="2147483647"/>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Lst>
              <a:pathLst>
                <a:path w="13" h="14">
                  <a:moveTo>
                    <a:pt x="0" y="4"/>
                  </a:moveTo>
                  <a:cubicBezTo>
                    <a:pt x="0" y="4"/>
                    <a:pt x="0" y="4"/>
                    <a:pt x="0" y="4"/>
                  </a:cubicBezTo>
                  <a:cubicBezTo>
                    <a:pt x="0" y="4"/>
                    <a:pt x="0" y="4"/>
                    <a:pt x="0" y="4"/>
                  </a:cubicBezTo>
                  <a:cubicBezTo>
                    <a:pt x="0" y="4"/>
                    <a:pt x="0" y="4"/>
                    <a:pt x="0" y="4"/>
                  </a:cubicBezTo>
                  <a:cubicBezTo>
                    <a:pt x="0" y="4"/>
                    <a:pt x="0" y="4"/>
                    <a:pt x="0" y="5"/>
                  </a:cubicBezTo>
                  <a:cubicBezTo>
                    <a:pt x="1" y="5"/>
                    <a:pt x="1" y="5"/>
                    <a:pt x="1" y="5"/>
                  </a:cubicBezTo>
                  <a:cubicBezTo>
                    <a:pt x="1" y="6"/>
                    <a:pt x="1" y="6"/>
                    <a:pt x="1" y="7"/>
                  </a:cubicBezTo>
                  <a:cubicBezTo>
                    <a:pt x="1" y="7"/>
                    <a:pt x="1" y="7"/>
                    <a:pt x="1" y="7"/>
                  </a:cubicBezTo>
                  <a:cubicBezTo>
                    <a:pt x="2" y="7"/>
                    <a:pt x="3" y="8"/>
                    <a:pt x="4" y="7"/>
                  </a:cubicBezTo>
                  <a:cubicBezTo>
                    <a:pt x="5" y="6"/>
                    <a:pt x="5" y="8"/>
                    <a:pt x="5" y="8"/>
                  </a:cubicBezTo>
                  <a:cubicBezTo>
                    <a:pt x="6" y="8"/>
                    <a:pt x="6" y="10"/>
                    <a:pt x="6" y="10"/>
                  </a:cubicBezTo>
                  <a:cubicBezTo>
                    <a:pt x="7" y="10"/>
                    <a:pt x="8" y="12"/>
                    <a:pt x="8" y="13"/>
                  </a:cubicBezTo>
                  <a:cubicBezTo>
                    <a:pt x="8" y="13"/>
                    <a:pt x="8" y="14"/>
                    <a:pt x="8" y="14"/>
                  </a:cubicBezTo>
                  <a:cubicBezTo>
                    <a:pt x="8" y="14"/>
                    <a:pt x="8" y="14"/>
                    <a:pt x="8" y="14"/>
                  </a:cubicBezTo>
                  <a:cubicBezTo>
                    <a:pt x="8" y="14"/>
                    <a:pt x="8" y="14"/>
                    <a:pt x="9" y="14"/>
                  </a:cubicBezTo>
                  <a:cubicBezTo>
                    <a:pt x="9" y="14"/>
                    <a:pt x="9" y="14"/>
                    <a:pt x="9" y="14"/>
                  </a:cubicBezTo>
                  <a:cubicBezTo>
                    <a:pt x="9" y="14"/>
                    <a:pt x="9" y="14"/>
                    <a:pt x="9" y="14"/>
                  </a:cubicBezTo>
                  <a:cubicBezTo>
                    <a:pt x="9" y="14"/>
                    <a:pt x="9" y="14"/>
                    <a:pt x="9" y="14"/>
                  </a:cubicBezTo>
                  <a:cubicBezTo>
                    <a:pt x="9" y="13"/>
                    <a:pt x="9" y="13"/>
                    <a:pt x="10" y="13"/>
                  </a:cubicBezTo>
                  <a:cubicBezTo>
                    <a:pt x="10" y="13"/>
                    <a:pt x="10" y="13"/>
                    <a:pt x="11" y="12"/>
                  </a:cubicBezTo>
                  <a:cubicBezTo>
                    <a:pt x="11" y="12"/>
                    <a:pt x="11" y="12"/>
                    <a:pt x="11" y="12"/>
                  </a:cubicBezTo>
                  <a:cubicBezTo>
                    <a:pt x="11" y="12"/>
                    <a:pt x="11" y="12"/>
                    <a:pt x="11" y="12"/>
                  </a:cubicBezTo>
                  <a:cubicBezTo>
                    <a:pt x="11" y="12"/>
                    <a:pt x="11" y="12"/>
                    <a:pt x="11" y="12"/>
                  </a:cubicBezTo>
                  <a:cubicBezTo>
                    <a:pt x="11" y="12"/>
                    <a:pt x="11" y="12"/>
                    <a:pt x="11" y="12"/>
                  </a:cubicBezTo>
                  <a:cubicBezTo>
                    <a:pt x="11" y="12"/>
                    <a:pt x="11" y="12"/>
                    <a:pt x="11" y="12"/>
                  </a:cubicBezTo>
                  <a:cubicBezTo>
                    <a:pt x="11" y="12"/>
                    <a:pt x="11" y="12"/>
                    <a:pt x="11" y="12"/>
                  </a:cubicBezTo>
                  <a:cubicBezTo>
                    <a:pt x="11" y="11"/>
                    <a:pt x="11" y="11"/>
                    <a:pt x="11" y="11"/>
                  </a:cubicBezTo>
                  <a:cubicBezTo>
                    <a:pt x="12" y="11"/>
                    <a:pt x="12" y="11"/>
                    <a:pt x="12" y="11"/>
                  </a:cubicBezTo>
                  <a:cubicBezTo>
                    <a:pt x="12" y="11"/>
                    <a:pt x="12" y="11"/>
                    <a:pt x="12" y="11"/>
                  </a:cubicBezTo>
                  <a:cubicBezTo>
                    <a:pt x="12" y="11"/>
                    <a:pt x="12" y="11"/>
                    <a:pt x="12" y="11"/>
                  </a:cubicBezTo>
                  <a:cubicBezTo>
                    <a:pt x="12" y="10"/>
                    <a:pt x="12" y="10"/>
                    <a:pt x="12" y="10"/>
                  </a:cubicBezTo>
                  <a:cubicBezTo>
                    <a:pt x="12" y="10"/>
                    <a:pt x="12" y="10"/>
                    <a:pt x="12" y="10"/>
                  </a:cubicBezTo>
                  <a:cubicBezTo>
                    <a:pt x="12" y="9"/>
                    <a:pt x="12" y="9"/>
                    <a:pt x="12" y="8"/>
                  </a:cubicBezTo>
                  <a:cubicBezTo>
                    <a:pt x="12" y="8"/>
                    <a:pt x="12" y="8"/>
                    <a:pt x="12" y="8"/>
                  </a:cubicBezTo>
                  <a:cubicBezTo>
                    <a:pt x="12" y="8"/>
                    <a:pt x="13" y="8"/>
                    <a:pt x="13" y="8"/>
                  </a:cubicBezTo>
                  <a:cubicBezTo>
                    <a:pt x="13" y="7"/>
                    <a:pt x="13" y="7"/>
                    <a:pt x="13" y="7"/>
                  </a:cubicBezTo>
                  <a:cubicBezTo>
                    <a:pt x="13" y="7"/>
                    <a:pt x="13" y="7"/>
                    <a:pt x="13" y="7"/>
                  </a:cubicBezTo>
                  <a:cubicBezTo>
                    <a:pt x="13" y="7"/>
                    <a:pt x="13" y="7"/>
                    <a:pt x="13" y="7"/>
                  </a:cubicBezTo>
                  <a:cubicBezTo>
                    <a:pt x="13" y="6"/>
                    <a:pt x="12" y="5"/>
                    <a:pt x="12" y="5"/>
                  </a:cubicBezTo>
                  <a:cubicBezTo>
                    <a:pt x="12" y="5"/>
                    <a:pt x="12" y="4"/>
                    <a:pt x="12" y="4"/>
                  </a:cubicBezTo>
                  <a:cubicBezTo>
                    <a:pt x="12" y="4"/>
                    <a:pt x="11" y="3"/>
                    <a:pt x="11" y="3"/>
                  </a:cubicBezTo>
                  <a:cubicBezTo>
                    <a:pt x="11" y="3"/>
                    <a:pt x="11" y="2"/>
                    <a:pt x="11" y="2"/>
                  </a:cubicBezTo>
                  <a:cubicBezTo>
                    <a:pt x="10" y="2"/>
                    <a:pt x="9" y="2"/>
                    <a:pt x="9" y="2"/>
                  </a:cubicBezTo>
                  <a:cubicBezTo>
                    <a:pt x="9" y="2"/>
                    <a:pt x="9" y="2"/>
                    <a:pt x="9" y="1"/>
                  </a:cubicBezTo>
                  <a:cubicBezTo>
                    <a:pt x="9" y="0"/>
                    <a:pt x="5" y="1"/>
                    <a:pt x="5" y="1"/>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3" y="2"/>
                    <a:pt x="3" y="2"/>
                    <a:pt x="3" y="2"/>
                  </a:cubicBezTo>
                  <a:cubicBezTo>
                    <a:pt x="3" y="2"/>
                    <a:pt x="1" y="2"/>
                    <a:pt x="1" y="3"/>
                  </a:cubicBezTo>
                  <a:cubicBezTo>
                    <a:pt x="1" y="3"/>
                    <a:pt x="1" y="3"/>
                    <a:pt x="1" y="3"/>
                  </a:cubicBezTo>
                  <a:cubicBezTo>
                    <a:pt x="1" y="3"/>
                    <a:pt x="0" y="3"/>
                    <a:pt x="0" y="3"/>
                  </a:cubicBezTo>
                  <a:cubicBezTo>
                    <a:pt x="0" y="3"/>
                    <a:pt x="0" y="3"/>
                    <a:pt x="0" y="3"/>
                  </a:cubicBezTo>
                  <a:cubicBezTo>
                    <a:pt x="0" y="3"/>
                    <a:pt x="0" y="4"/>
                    <a:pt x="0" y="4"/>
                  </a:cubicBezTo>
                  <a:close/>
                </a:path>
              </a:pathLst>
            </a:custGeom>
            <a:solidFill>
              <a:srgbClr val="F1B15F"/>
            </a:solidFill>
            <a:ln w="9525">
              <a:noFill/>
            </a:ln>
          </p:spPr>
          <p:txBody>
            <a:bodyPr/>
            <a:p>
              <a:endParaRPr lang="zh-CN" altLang="en-US"/>
            </a:p>
          </p:txBody>
        </p:sp>
        <p:sp>
          <p:nvSpPr>
            <p:cNvPr id="17488" name="Freeform 86"/>
            <p:cNvSpPr/>
            <p:nvPr/>
          </p:nvSpPr>
          <p:spPr>
            <a:xfrm>
              <a:off x="1666875" y="420688"/>
              <a:ext cx="196850" cy="195263"/>
            </a:xfrm>
            <a:custGeom>
              <a:avLst/>
              <a:gdLst/>
              <a:ahLst/>
              <a:cxnLst>
                <a:cxn ang="0">
                  <a:pos x="0" y="2147483647"/>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Lst>
              <a:pathLst>
                <a:path w="13" h="13">
                  <a:moveTo>
                    <a:pt x="0" y="3"/>
                  </a:moveTo>
                  <a:cubicBezTo>
                    <a:pt x="0" y="3"/>
                    <a:pt x="0" y="3"/>
                    <a:pt x="0" y="3"/>
                  </a:cubicBezTo>
                  <a:cubicBezTo>
                    <a:pt x="0" y="3"/>
                    <a:pt x="0" y="3"/>
                    <a:pt x="0" y="3"/>
                  </a:cubicBezTo>
                  <a:cubicBezTo>
                    <a:pt x="0" y="3"/>
                    <a:pt x="0" y="3"/>
                    <a:pt x="0" y="3"/>
                  </a:cubicBezTo>
                  <a:cubicBezTo>
                    <a:pt x="0" y="3"/>
                    <a:pt x="0" y="3"/>
                    <a:pt x="0" y="4"/>
                  </a:cubicBezTo>
                  <a:cubicBezTo>
                    <a:pt x="1" y="4"/>
                    <a:pt x="1" y="4"/>
                    <a:pt x="1" y="4"/>
                  </a:cubicBezTo>
                  <a:cubicBezTo>
                    <a:pt x="1" y="5"/>
                    <a:pt x="1" y="5"/>
                    <a:pt x="1" y="6"/>
                  </a:cubicBezTo>
                  <a:cubicBezTo>
                    <a:pt x="1" y="6"/>
                    <a:pt x="1" y="6"/>
                    <a:pt x="1" y="6"/>
                  </a:cubicBezTo>
                  <a:cubicBezTo>
                    <a:pt x="2" y="6"/>
                    <a:pt x="3" y="7"/>
                    <a:pt x="4" y="6"/>
                  </a:cubicBezTo>
                  <a:cubicBezTo>
                    <a:pt x="5" y="5"/>
                    <a:pt x="5" y="7"/>
                    <a:pt x="5" y="7"/>
                  </a:cubicBezTo>
                  <a:cubicBezTo>
                    <a:pt x="6" y="7"/>
                    <a:pt x="6" y="9"/>
                    <a:pt x="6" y="9"/>
                  </a:cubicBezTo>
                  <a:cubicBezTo>
                    <a:pt x="7" y="9"/>
                    <a:pt x="8" y="11"/>
                    <a:pt x="8" y="12"/>
                  </a:cubicBezTo>
                  <a:cubicBezTo>
                    <a:pt x="8" y="12"/>
                    <a:pt x="8" y="13"/>
                    <a:pt x="8" y="13"/>
                  </a:cubicBezTo>
                  <a:cubicBezTo>
                    <a:pt x="8" y="13"/>
                    <a:pt x="8" y="13"/>
                    <a:pt x="8" y="13"/>
                  </a:cubicBezTo>
                  <a:cubicBezTo>
                    <a:pt x="8" y="13"/>
                    <a:pt x="8" y="13"/>
                    <a:pt x="9" y="13"/>
                  </a:cubicBezTo>
                  <a:cubicBezTo>
                    <a:pt x="9" y="13"/>
                    <a:pt x="9" y="13"/>
                    <a:pt x="9" y="13"/>
                  </a:cubicBezTo>
                  <a:cubicBezTo>
                    <a:pt x="9" y="13"/>
                    <a:pt x="9" y="13"/>
                    <a:pt x="9" y="13"/>
                  </a:cubicBezTo>
                  <a:cubicBezTo>
                    <a:pt x="9" y="13"/>
                    <a:pt x="9" y="13"/>
                    <a:pt x="9" y="13"/>
                  </a:cubicBezTo>
                  <a:cubicBezTo>
                    <a:pt x="9" y="12"/>
                    <a:pt x="9" y="12"/>
                    <a:pt x="10" y="12"/>
                  </a:cubicBezTo>
                  <a:cubicBezTo>
                    <a:pt x="10" y="12"/>
                    <a:pt x="10" y="12"/>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0"/>
                    <a:pt x="11" y="10"/>
                    <a:pt x="11" y="10"/>
                  </a:cubicBezTo>
                  <a:cubicBezTo>
                    <a:pt x="12" y="10"/>
                    <a:pt x="12" y="10"/>
                    <a:pt x="12" y="10"/>
                  </a:cubicBezTo>
                  <a:cubicBezTo>
                    <a:pt x="12" y="10"/>
                    <a:pt x="12" y="10"/>
                    <a:pt x="12" y="10"/>
                  </a:cubicBezTo>
                  <a:cubicBezTo>
                    <a:pt x="12" y="10"/>
                    <a:pt x="12" y="10"/>
                    <a:pt x="12" y="10"/>
                  </a:cubicBezTo>
                  <a:cubicBezTo>
                    <a:pt x="12" y="9"/>
                    <a:pt x="12" y="9"/>
                    <a:pt x="12" y="9"/>
                  </a:cubicBezTo>
                  <a:cubicBezTo>
                    <a:pt x="12" y="9"/>
                    <a:pt x="12" y="9"/>
                    <a:pt x="12" y="9"/>
                  </a:cubicBezTo>
                  <a:cubicBezTo>
                    <a:pt x="12" y="8"/>
                    <a:pt x="12" y="8"/>
                    <a:pt x="12" y="7"/>
                  </a:cubicBezTo>
                  <a:cubicBezTo>
                    <a:pt x="12" y="7"/>
                    <a:pt x="12" y="7"/>
                    <a:pt x="12" y="7"/>
                  </a:cubicBezTo>
                  <a:cubicBezTo>
                    <a:pt x="12" y="7"/>
                    <a:pt x="13" y="7"/>
                    <a:pt x="13" y="7"/>
                  </a:cubicBezTo>
                  <a:cubicBezTo>
                    <a:pt x="13" y="6"/>
                    <a:pt x="13" y="6"/>
                    <a:pt x="13" y="6"/>
                  </a:cubicBezTo>
                  <a:cubicBezTo>
                    <a:pt x="13" y="6"/>
                    <a:pt x="13" y="6"/>
                    <a:pt x="13" y="6"/>
                  </a:cubicBezTo>
                  <a:cubicBezTo>
                    <a:pt x="12" y="6"/>
                    <a:pt x="10" y="6"/>
                    <a:pt x="10" y="6"/>
                  </a:cubicBezTo>
                  <a:cubicBezTo>
                    <a:pt x="9" y="6"/>
                    <a:pt x="9" y="5"/>
                    <a:pt x="9" y="5"/>
                  </a:cubicBezTo>
                  <a:cubicBezTo>
                    <a:pt x="11" y="4"/>
                    <a:pt x="11" y="4"/>
                    <a:pt x="11" y="4"/>
                  </a:cubicBezTo>
                  <a:cubicBezTo>
                    <a:pt x="11" y="4"/>
                    <a:pt x="9" y="5"/>
                    <a:pt x="8" y="4"/>
                  </a:cubicBezTo>
                  <a:cubicBezTo>
                    <a:pt x="7" y="3"/>
                    <a:pt x="7" y="3"/>
                    <a:pt x="7" y="3"/>
                  </a:cubicBezTo>
                  <a:cubicBezTo>
                    <a:pt x="10" y="2"/>
                    <a:pt x="10" y="2"/>
                    <a:pt x="10" y="2"/>
                  </a:cubicBezTo>
                  <a:cubicBezTo>
                    <a:pt x="9" y="2"/>
                    <a:pt x="8" y="3"/>
                    <a:pt x="7" y="2"/>
                  </a:cubicBezTo>
                  <a:cubicBezTo>
                    <a:pt x="6" y="2"/>
                    <a:pt x="6" y="1"/>
                    <a:pt x="6" y="1"/>
                  </a:cubicBezTo>
                  <a:cubicBezTo>
                    <a:pt x="5" y="1"/>
                    <a:pt x="5" y="0"/>
                    <a:pt x="4" y="0"/>
                  </a:cubicBezTo>
                  <a:cubicBezTo>
                    <a:pt x="4" y="0"/>
                    <a:pt x="4" y="0"/>
                    <a:pt x="4" y="0"/>
                  </a:cubicBezTo>
                  <a:cubicBezTo>
                    <a:pt x="4" y="0"/>
                    <a:pt x="4" y="0"/>
                    <a:pt x="4" y="0"/>
                  </a:cubicBezTo>
                  <a:cubicBezTo>
                    <a:pt x="4" y="0"/>
                    <a:pt x="4" y="0"/>
                    <a:pt x="4" y="0"/>
                  </a:cubicBezTo>
                  <a:cubicBezTo>
                    <a:pt x="4" y="0"/>
                    <a:pt x="4" y="0"/>
                    <a:pt x="4" y="0"/>
                  </a:cubicBezTo>
                  <a:cubicBezTo>
                    <a:pt x="4" y="0"/>
                    <a:pt x="4" y="0"/>
                    <a:pt x="4" y="0"/>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2"/>
                    <a:pt x="4" y="2"/>
                    <a:pt x="3" y="2"/>
                  </a:cubicBezTo>
                  <a:cubicBezTo>
                    <a:pt x="3" y="3"/>
                    <a:pt x="2" y="3"/>
                    <a:pt x="1" y="2"/>
                  </a:cubicBezTo>
                  <a:cubicBezTo>
                    <a:pt x="1" y="2"/>
                    <a:pt x="1" y="2"/>
                    <a:pt x="1" y="2"/>
                  </a:cubicBezTo>
                  <a:cubicBezTo>
                    <a:pt x="1" y="2"/>
                    <a:pt x="0" y="2"/>
                    <a:pt x="0" y="2"/>
                  </a:cubicBezTo>
                  <a:cubicBezTo>
                    <a:pt x="0" y="2"/>
                    <a:pt x="0" y="2"/>
                    <a:pt x="0" y="2"/>
                  </a:cubicBezTo>
                  <a:cubicBezTo>
                    <a:pt x="0" y="2"/>
                    <a:pt x="0" y="3"/>
                    <a:pt x="0" y="3"/>
                  </a:cubicBezTo>
                  <a:close/>
                </a:path>
              </a:pathLst>
            </a:custGeom>
            <a:solidFill>
              <a:srgbClr val="E99D5A"/>
            </a:solidFill>
            <a:ln w="9525">
              <a:noFill/>
            </a:ln>
          </p:spPr>
          <p:txBody>
            <a:bodyPr/>
            <a:p>
              <a:endParaRPr lang="zh-CN" altLang="en-US"/>
            </a:p>
          </p:txBody>
        </p:sp>
        <p:sp>
          <p:nvSpPr>
            <p:cNvPr id="17489" name="Freeform 87"/>
            <p:cNvSpPr/>
            <p:nvPr/>
          </p:nvSpPr>
          <p:spPr>
            <a:xfrm>
              <a:off x="833437" y="60325"/>
              <a:ext cx="303212" cy="360363"/>
            </a:xfrm>
            <a:custGeom>
              <a:avLst/>
              <a:gdLst/>
              <a:ahLst/>
              <a:cxnLst>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20" h="24">
                  <a:moveTo>
                    <a:pt x="16" y="1"/>
                  </a:moveTo>
                  <a:cubicBezTo>
                    <a:pt x="15" y="1"/>
                    <a:pt x="14" y="1"/>
                    <a:pt x="13" y="0"/>
                  </a:cubicBezTo>
                  <a:cubicBezTo>
                    <a:pt x="13" y="1"/>
                    <a:pt x="14" y="4"/>
                    <a:pt x="15" y="5"/>
                  </a:cubicBezTo>
                  <a:cubicBezTo>
                    <a:pt x="16" y="6"/>
                    <a:pt x="16" y="9"/>
                    <a:pt x="16" y="9"/>
                  </a:cubicBezTo>
                  <a:cubicBezTo>
                    <a:pt x="16" y="9"/>
                    <a:pt x="17" y="10"/>
                    <a:pt x="17" y="11"/>
                  </a:cubicBezTo>
                  <a:cubicBezTo>
                    <a:pt x="17" y="11"/>
                    <a:pt x="17" y="13"/>
                    <a:pt x="16" y="14"/>
                  </a:cubicBezTo>
                  <a:cubicBezTo>
                    <a:pt x="15" y="16"/>
                    <a:pt x="16" y="16"/>
                    <a:pt x="16" y="16"/>
                  </a:cubicBezTo>
                  <a:cubicBezTo>
                    <a:pt x="16" y="16"/>
                    <a:pt x="16" y="18"/>
                    <a:pt x="16" y="19"/>
                  </a:cubicBezTo>
                  <a:cubicBezTo>
                    <a:pt x="15" y="19"/>
                    <a:pt x="13" y="21"/>
                    <a:pt x="13" y="22"/>
                  </a:cubicBezTo>
                  <a:cubicBezTo>
                    <a:pt x="13" y="22"/>
                    <a:pt x="11" y="23"/>
                    <a:pt x="9" y="23"/>
                  </a:cubicBezTo>
                  <a:cubicBezTo>
                    <a:pt x="8" y="22"/>
                    <a:pt x="8" y="22"/>
                    <a:pt x="8" y="21"/>
                  </a:cubicBezTo>
                  <a:cubicBezTo>
                    <a:pt x="8" y="20"/>
                    <a:pt x="6" y="20"/>
                    <a:pt x="5" y="18"/>
                  </a:cubicBezTo>
                  <a:cubicBezTo>
                    <a:pt x="5" y="17"/>
                    <a:pt x="6" y="16"/>
                    <a:pt x="5" y="15"/>
                  </a:cubicBezTo>
                  <a:cubicBezTo>
                    <a:pt x="5" y="14"/>
                    <a:pt x="6" y="13"/>
                    <a:pt x="6" y="13"/>
                  </a:cubicBezTo>
                  <a:cubicBezTo>
                    <a:pt x="6" y="13"/>
                    <a:pt x="6" y="12"/>
                    <a:pt x="6" y="12"/>
                  </a:cubicBezTo>
                  <a:cubicBezTo>
                    <a:pt x="6" y="12"/>
                    <a:pt x="4" y="11"/>
                    <a:pt x="4" y="10"/>
                  </a:cubicBezTo>
                  <a:cubicBezTo>
                    <a:pt x="4" y="9"/>
                    <a:pt x="7" y="8"/>
                    <a:pt x="6" y="8"/>
                  </a:cubicBezTo>
                  <a:cubicBezTo>
                    <a:pt x="6" y="8"/>
                    <a:pt x="8" y="7"/>
                    <a:pt x="7" y="6"/>
                  </a:cubicBezTo>
                  <a:cubicBezTo>
                    <a:pt x="7" y="5"/>
                    <a:pt x="8" y="1"/>
                    <a:pt x="8" y="1"/>
                  </a:cubicBezTo>
                  <a:cubicBezTo>
                    <a:pt x="8" y="1"/>
                    <a:pt x="8" y="0"/>
                    <a:pt x="7" y="0"/>
                  </a:cubicBezTo>
                  <a:cubicBezTo>
                    <a:pt x="7" y="0"/>
                    <a:pt x="7" y="0"/>
                    <a:pt x="7" y="0"/>
                  </a:cubicBezTo>
                  <a:cubicBezTo>
                    <a:pt x="5" y="1"/>
                    <a:pt x="2" y="6"/>
                    <a:pt x="2" y="7"/>
                  </a:cubicBezTo>
                  <a:cubicBezTo>
                    <a:pt x="2" y="8"/>
                    <a:pt x="2" y="10"/>
                    <a:pt x="2" y="10"/>
                  </a:cubicBezTo>
                  <a:cubicBezTo>
                    <a:pt x="2" y="10"/>
                    <a:pt x="0" y="10"/>
                    <a:pt x="0" y="10"/>
                  </a:cubicBezTo>
                  <a:cubicBezTo>
                    <a:pt x="0" y="10"/>
                    <a:pt x="1" y="14"/>
                    <a:pt x="1" y="15"/>
                  </a:cubicBezTo>
                  <a:cubicBezTo>
                    <a:pt x="2" y="15"/>
                    <a:pt x="2" y="15"/>
                    <a:pt x="3" y="15"/>
                  </a:cubicBezTo>
                  <a:cubicBezTo>
                    <a:pt x="3" y="15"/>
                    <a:pt x="3" y="18"/>
                    <a:pt x="4" y="19"/>
                  </a:cubicBezTo>
                  <a:cubicBezTo>
                    <a:pt x="5" y="20"/>
                    <a:pt x="7" y="24"/>
                    <a:pt x="10" y="24"/>
                  </a:cubicBezTo>
                  <a:cubicBezTo>
                    <a:pt x="11" y="23"/>
                    <a:pt x="13" y="23"/>
                    <a:pt x="13" y="23"/>
                  </a:cubicBezTo>
                  <a:cubicBezTo>
                    <a:pt x="13" y="22"/>
                    <a:pt x="16" y="20"/>
                    <a:pt x="16" y="19"/>
                  </a:cubicBezTo>
                  <a:cubicBezTo>
                    <a:pt x="17" y="19"/>
                    <a:pt x="17" y="15"/>
                    <a:pt x="17" y="15"/>
                  </a:cubicBezTo>
                  <a:cubicBezTo>
                    <a:pt x="17" y="15"/>
                    <a:pt x="18" y="15"/>
                    <a:pt x="19" y="14"/>
                  </a:cubicBezTo>
                  <a:cubicBezTo>
                    <a:pt x="19" y="14"/>
                    <a:pt x="20" y="10"/>
                    <a:pt x="19" y="9"/>
                  </a:cubicBezTo>
                  <a:cubicBezTo>
                    <a:pt x="18" y="8"/>
                    <a:pt x="18" y="2"/>
                    <a:pt x="16" y="1"/>
                  </a:cubicBezTo>
                  <a:close/>
                </a:path>
              </a:pathLst>
            </a:custGeom>
            <a:solidFill>
              <a:srgbClr val="E99D5A"/>
            </a:solidFill>
            <a:ln w="9525">
              <a:noFill/>
            </a:ln>
          </p:spPr>
          <p:txBody>
            <a:bodyPr/>
            <a:p>
              <a:endParaRPr lang="zh-CN" altLang="en-US"/>
            </a:p>
          </p:txBody>
        </p:sp>
        <p:sp>
          <p:nvSpPr>
            <p:cNvPr id="17490" name="Freeform 88"/>
            <p:cNvSpPr/>
            <p:nvPr/>
          </p:nvSpPr>
          <p:spPr>
            <a:xfrm>
              <a:off x="61912" y="420688"/>
              <a:ext cx="104775" cy="149225"/>
            </a:xfrm>
            <a:custGeom>
              <a:avLst/>
              <a:gdLst/>
              <a:ahLst/>
              <a:cxnLst>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Lst>
              <a:pathLst>
                <a:path w="7" h="10">
                  <a:moveTo>
                    <a:pt x="7" y="1"/>
                  </a:moveTo>
                  <a:cubicBezTo>
                    <a:pt x="7" y="2"/>
                    <a:pt x="7" y="3"/>
                    <a:pt x="7" y="3"/>
                  </a:cubicBezTo>
                  <a:cubicBezTo>
                    <a:pt x="6" y="6"/>
                    <a:pt x="1" y="10"/>
                    <a:pt x="1" y="10"/>
                  </a:cubicBezTo>
                  <a:cubicBezTo>
                    <a:pt x="1" y="10"/>
                    <a:pt x="1" y="9"/>
                    <a:pt x="0" y="9"/>
                  </a:cubicBezTo>
                  <a:cubicBezTo>
                    <a:pt x="0" y="9"/>
                    <a:pt x="0" y="9"/>
                    <a:pt x="0" y="9"/>
                  </a:cubicBezTo>
                  <a:cubicBezTo>
                    <a:pt x="1" y="8"/>
                    <a:pt x="1" y="8"/>
                    <a:pt x="1" y="7"/>
                  </a:cubicBezTo>
                  <a:cubicBezTo>
                    <a:pt x="1" y="7"/>
                    <a:pt x="2" y="5"/>
                    <a:pt x="2" y="5"/>
                  </a:cubicBezTo>
                  <a:cubicBezTo>
                    <a:pt x="3" y="5"/>
                    <a:pt x="3" y="3"/>
                    <a:pt x="3" y="2"/>
                  </a:cubicBezTo>
                  <a:cubicBezTo>
                    <a:pt x="4" y="2"/>
                    <a:pt x="4" y="0"/>
                    <a:pt x="5" y="1"/>
                  </a:cubicBezTo>
                  <a:cubicBezTo>
                    <a:pt x="6" y="2"/>
                    <a:pt x="7" y="2"/>
                    <a:pt x="7" y="1"/>
                  </a:cubicBezTo>
                  <a:close/>
                </a:path>
              </a:pathLst>
            </a:custGeom>
            <a:solidFill>
              <a:srgbClr val="D08147"/>
            </a:solidFill>
            <a:ln w="9525">
              <a:noFill/>
            </a:ln>
          </p:spPr>
          <p:txBody>
            <a:bodyPr/>
            <a:p>
              <a:endParaRPr lang="zh-CN" altLang="en-US"/>
            </a:p>
          </p:txBody>
        </p:sp>
        <p:sp>
          <p:nvSpPr>
            <p:cNvPr id="17491" name="Freeform 89"/>
            <p:cNvSpPr/>
            <p:nvPr/>
          </p:nvSpPr>
          <p:spPr>
            <a:xfrm>
              <a:off x="0" y="346075"/>
              <a:ext cx="182562" cy="20955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2" h="14">
                  <a:moveTo>
                    <a:pt x="12" y="3"/>
                  </a:moveTo>
                  <a:cubicBezTo>
                    <a:pt x="12" y="3"/>
                    <a:pt x="12" y="3"/>
                    <a:pt x="12" y="3"/>
                  </a:cubicBezTo>
                  <a:cubicBezTo>
                    <a:pt x="12" y="3"/>
                    <a:pt x="12" y="3"/>
                    <a:pt x="12" y="3"/>
                  </a:cubicBezTo>
                  <a:cubicBezTo>
                    <a:pt x="12" y="4"/>
                    <a:pt x="12" y="4"/>
                    <a:pt x="12" y="4"/>
                  </a:cubicBezTo>
                  <a:cubicBezTo>
                    <a:pt x="12" y="4"/>
                    <a:pt x="12" y="4"/>
                    <a:pt x="12" y="4"/>
                  </a:cubicBezTo>
                  <a:cubicBezTo>
                    <a:pt x="12" y="4"/>
                    <a:pt x="12" y="4"/>
                    <a:pt x="12" y="4"/>
                  </a:cubicBezTo>
                  <a:cubicBezTo>
                    <a:pt x="12" y="5"/>
                    <a:pt x="12" y="6"/>
                    <a:pt x="11" y="6"/>
                  </a:cubicBezTo>
                  <a:cubicBezTo>
                    <a:pt x="11" y="6"/>
                    <a:pt x="11" y="6"/>
                    <a:pt x="11" y="6"/>
                  </a:cubicBezTo>
                  <a:cubicBezTo>
                    <a:pt x="11" y="7"/>
                    <a:pt x="10" y="7"/>
                    <a:pt x="9" y="6"/>
                  </a:cubicBezTo>
                  <a:cubicBezTo>
                    <a:pt x="8" y="5"/>
                    <a:pt x="8" y="7"/>
                    <a:pt x="7" y="7"/>
                  </a:cubicBezTo>
                  <a:cubicBezTo>
                    <a:pt x="7" y="8"/>
                    <a:pt x="7" y="10"/>
                    <a:pt x="6" y="10"/>
                  </a:cubicBezTo>
                  <a:cubicBezTo>
                    <a:pt x="6" y="10"/>
                    <a:pt x="5" y="12"/>
                    <a:pt x="5" y="12"/>
                  </a:cubicBezTo>
                  <a:cubicBezTo>
                    <a:pt x="5" y="13"/>
                    <a:pt x="5" y="13"/>
                    <a:pt x="4" y="14"/>
                  </a:cubicBezTo>
                  <a:cubicBezTo>
                    <a:pt x="4" y="14"/>
                    <a:pt x="4" y="14"/>
                    <a:pt x="4" y="14"/>
                  </a:cubicBezTo>
                  <a:cubicBezTo>
                    <a:pt x="4" y="14"/>
                    <a:pt x="4" y="14"/>
                    <a:pt x="4" y="14"/>
                  </a:cubicBezTo>
                  <a:cubicBezTo>
                    <a:pt x="4" y="14"/>
                    <a:pt x="4" y="14"/>
                    <a:pt x="4" y="13"/>
                  </a:cubicBezTo>
                  <a:cubicBezTo>
                    <a:pt x="4" y="13"/>
                    <a:pt x="4" y="13"/>
                    <a:pt x="4" y="13"/>
                  </a:cubicBezTo>
                  <a:cubicBezTo>
                    <a:pt x="4" y="13"/>
                    <a:pt x="4" y="13"/>
                    <a:pt x="3" y="13"/>
                  </a:cubicBezTo>
                  <a:cubicBezTo>
                    <a:pt x="3" y="13"/>
                    <a:pt x="3" y="13"/>
                    <a:pt x="3" y="13"/>
                  </a:cubicBezTo>
                  <a:cubicBezTo>
                    <a:pt x="3" y="12"/>
                    <a:pt x="3" y="12"/>
                    <a:pt x="2" y="12"/>
                  </a:cubicBezTo>
                  <a:cubicBezTo>
                    <a:pt x="2" y="12"/>
                    <a:pt x="2" y="11"/>
                    <a:pt x="2" y="11"/>
                  </a:cubicBezTo>
                  <a:cubicBezTo>
                    <a:pt x="2" y="11"/>
                    <a:pt x="2" y="11"/>
                    <a:pt x="2" y="11"/>
                  </a:cubicBezTo>
                  <a:cubicBezTo>
                    <a:pt x="2" y="11"/>
                    <a:pt x="2" y="11"/>
                    <a:pt x="2" y="11"/>
                  </a:cubicBezTo>
                  <a:cubicBezTo>
                    <a:pt x="2" y="11"/>
                    <a:pt x="2" y="11"/>
                    <a:pt x="2" y="11"/>
                  </a:cubicBezTo>
                  <a:cubicBezTo>
                    <a:pt x="2" y="11"/>
                    <a:pt x="1" y="11"/>
                    <a:pt x="1" y="11"/>
                  </a:cubicBezTo>
                  <a:cubicBezTo>
                    <a:pt x="1" y="11"/>
                    <a:pt x="1" y="11"/>
                    <a:pt x="1" y="11"/>
                  </a:cubicBezTo>
                  <a:cubicBezTo>
                    <a:pt x="1" y="11"/>
                    <a:pt x="1" y="11"/>
                    <a:pt x="1" y="11"/>
                  </a:cubicBezTo>
                  <a:cubicBezTo>
                    <a:pt x="1" y="11"/>
                    <a:pt x="1" y="10"/>
                    <a:pt x="1" y="10"/>
                  </a:cubicBezTo>
                  <a:cubicBezTo>
                    <a:pt x="1" y="10"/>
                    <a:pt x="1" y="10"/>
                    <a:pt x="1" y="10"/>
                  </a:cubicBezTo>
                  <a:cubicBezTo>
                    <a:pt x="1" y="10"/>
                    <a:pt x="1" y="10"/>
                    <a:pt x="1" y="10"/>
                  </a:cubicBezTo>
                  <a:cubicBezTo>
                    <a:pt x="1" y="10"/>
                    <a:pt x="1" y="10"/>
                    <a:pt x="1" y="9"/>
                  </a:cubicBezTo>
                  <a:cubicBezTo>
                    <a:pt x="1" y="9"/>
                    <a:pt x="1" y="9"/>
                    <a:pt x="1" y="9"/>
                  </a:cubicBezTo>
                  <a:cubicBezTo>
                    <a:pt x="1" y="8"/>
                    <a:pt x="0" y="8"/>
                    <a:pt x="0" y="8"/>
                  </a:cubicBezTo>
                  <a:cubicBezTo>
                    <a:pt x="0" y="8"/>
                    <a:pt x="0" y="8"/>
                    <a:pt x="0" y="8"/>
                  </a:cubicBezTo>
                  <a:cubicBezTo>
                    <a:pt x="0" y="7"/>
                    <a:pt x="0" y="7"/>
                    <a:pt x="0" y="7"/>
                  </a:cubicBezTo>
                  <a:cubicBezTo>
                    <a:pt x="0" y="7"/>
                    <a:pt x="0" y="7"/>
                    <a:pt x="0" y="7"/>
                  </a:cubicBezTo>
                  <a:cubicBezTo>
                    <a:pt x="0" y="7"/>
                    <a:pt x="0" y="6"/>
                    <a:pt x="0" y="6"/>
                  </a:cubicBezTo>
                  <a:cubicBezTo>
                    <a:pt x="0" y="6"/>
                    <a:pt x="0" y="6"/>
                    <a:pt x="0" y="6"/>
                  </a:cubicBezTo>
                  <a:cubicBezTo>
                    <a:pt x="0" y="5"/>
                    <a:pt x="1" y="5"/>
                    <a:pt x="1" y="5"/>
                  </a:cubicBezTo>
                  <a:cubicBezTo>
                    <a:pt x="1" y="5"/>
                    <a:pt x="1" y="4"/>
                    <a:pt x="1" y="4"/>
                  </a:cubicBezTo>
                  <a:cubicBezTo>
                    <a:pt x="1" y="4"/>
                    <a:pt x="2" y="3"/>
                    <a:pt x="2" y="3"/>
                  </a:cubicBezTo>
                  <a:cubicBezTo>
                    <a:pt x="2" y="3"/>
                    <a:pt x="2" y="2"/>
                    <a:pt x="2" y="1"/>
                  </a:cubicBezTo>
                  <a:cubicBezTo>
                    <a:pt x="2" y="1"/>
                    <a:pt x="4" y="1"/>
                    <a:pt x="4" y="1"/>
                  </a:cubicBezTo>
                  <a:cubicBezTo>
                    <a:pt x="4" y="1"/>
                    <a:pt x="4" y="1"/>
                    <a:pt x="4" y="0"/>
                  </a:cubicBezTo>
                  <a:cubicBezTo>
                    <a:pt x="4" y="0"/>
                    <a:pt x="7" y="0"/>
                    <a:pt x="8" y="0"/>
                  </a:cubicBezTo>
                  <a:cubicBezTo>
                    <a:pt x="8" y="0"/>
                    <a:pt x="8" y="0"/>
                    <a:pt x="8" y="0"/>
                  </a:cubicBezTo>
                  <a:cubicBezTo>
                    <a:pt x="9" y="0"/>
                    <a:pt x="9" y="0"/>
                    <a:pt x="9" y="0"/>
                  </a:cubicBezTo>
                  <a:cubicBezTo>
                    <a:pt x="9" y="0"/>
                    <a:pt x="9" y="0"/>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10" y="1"/>
                    <a:pt x="10" y="1"/>
                    <a:pt x="10" y="1"/>
                  </a:cubicBezTo>
                  <a:cubicBezTo>
                    <a:pt x="10" y="1"/>
                    <a:pt x="11" y="2"/>
                    <a:pt x="12" y="2"/>
                  </a:cubicBezTo>
                  <a:cubicBezTo>
                    <a:pt x="12" y="2"/>
                    <a:pt x="12" y="2"/>
                    <a:pt x="12" y="2"/>
                  </a:cubicBezTo>
                  <a:cubicBezTo>
                    <a:pt x="12" y="2"/>
                    <a:pt x="12" y="2"/>
                    <a:pt x="12" y="2"/>
                  </a:cubicBezTo>
                  <a:cubicBezTo>
                    <a:pt x="12" y="2"/>
                    <a:pt x="12" y="3"/>
                    <a:pt x="12" y="3"/>
                  </a:cubicBezTo>
                  <a:cubicBezTo>
                    <a:pt x="12" y="3"/>
                    <a:pt x="12" y="3"/>
                    <a:pt x="12" y="3"/>
                  </a:cubicBezTo>
                  <a:close/>
                </a:path>
              </a:pathLst>
            </a:custGeom>
            <a:solidFill>
              <a:srgbClr val="F1B15F"/>
            </a:solidFill>
            <a:ln w="9525">
              <a:noFill/>
            </a:ln>
          </p:spPr>
          <p:txBody>
            <a:bodyPr/>
            <a:p>
              <a:endParaRPr lang="zh-CN" altLang="en-US"/>
            </a:p>
          </p:txBody>
        </p:sp>
        <p:sp>
          <p:nvSpPr>
            <p:cNvPr id="17492" name="Freeform 90"/>
            <p:cNvSpPr/>
            <p:nvPr/>
          </p:nvSpPr>
          <p:spPr>
            <a:xfrm>
              <a:off x="0" y="346075"/>
              <a:ext cx="182562" cy="20955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2" h="14">
                  <a:moveTo>
                    <a:pt x="12" y="3"/>
                  </a:moveTo>
                  <a:cubicBezTo>
                    <a:pt x="12" y="3"/>
                    <a:pt x="12" y="3"/>
                    <a:pt x="12" y="3"/>
                  </a:cubicBezTo>
                  <a:cubicBezTo>
                    <a:pt x="12" y="3"/>
                    <a:pt x="12" y="3"/>
                    <a:pt x="12" y="3"/>
                  </a:cubicBezTo>
                  <a:cubicBezTo>
                    <a:pt x="12" y="4"/>
                    <a:pt x="12" y="4"/>
                    <a:pt x="12" y="4"/>
                  </a:cubicBezTo>
                  <a:cubicBezTo>
                    <a:pt x="12" y="4"/>
                    <a:pt x="12" y="4"/>
                    <a:pt x="12" y="4"/>
                  </a:cubicBezTo>
                  <a:cubicBezTo>
                    <a:pt x="12" y="4"/>
                    <a:pt x="12" y="4"/>
                    <a:pt x="12" y="4"/>
                  </a:cubicBezTo>
                  <a:cubicBezTo>
                    <a:pt x="12" y="5"/>
                    <a:pt x="12" y="6"/>
                    <a:pt x="11" y="6"/>
                  </a:cubicBezTo>
                  <a:cubicBezTo>
                    <a:pt x="11" y="6"/>
                    <a:pt x="11" y="6"/>
                    <a:pt x="11" y="6"/>
                  </a:cubicBezTo>
                  <a:cubicBezTo>
                    <a:pt x="11" y="7"/>
                    <a:pt x="10" y="7"/>
                    <a:pt x="9" y="6"/>
                  </a:cubicBezTo>
                  <a:cubicBezTo>
                    <a:pt x="8" y="5"/>
                    <a:pt x="8" y="7"/>
                    <a:pt x="7" y="7"/>
                  </a:cubicBezTo>
                  <a:cubicBezTo>
                    <a:pt x="7" y="8"/>
                    <a:pt x="7" y="10"/>
                    <a:pt x="6" y="10"/>
                  </a:cubicBezTo>
                  <a:cubicBezTo>
                    <a:pt x="6" y="10"/>
                    <a:pt x="5" y="12"/>
                    <a:pt x="5" y="12"/>
                  </a:cubicBezTo>
                  <a:cubicBezTo>
                    <a:pt x="5" y="13"/>
                    <a:pt x="5" y="13"/>
                    <a:pt x="4" y="14"/>
                  </a:cubicBezTo>
                  <a:cubicBezTo>
                    <a:pt x="4" y="14"/>
                    <a:pt x="4" y="14"/>
                    <a:pt x="4" y="14"/>
                  </a:cubicBezTo>
                  <a:cubicBezTo>
                    <a:pt x="4" y="14"/>
                    <a:pt x="4" y="14"/>
                    <a:pt x="4" y="14"/>
                  </a:cubicBezTo>
                  <a:cubicBezTo>
                    <a:pt x="4" y="14"/>
                    <a:pt x="4" y="14"/>
                    <a:pt x="4" y="13"/>
                  </a:cubicBezTo>
                  <a:cubicBezTo>
                    <a:pt x="4" y="13"/>
                    <a:pt x="4" y="13"/>
                    <a:pt x="4" y="13"/>
                  </a:cubicBezTo>
                  <a:cubicBezTo>
                    <a:pt x="4" y="13"/>
                    <a:pt x="4" y="13"/>
                    <a:pt x="3" y="13"/>
                  </a:cubicBezTo>
                  <a:cubicBezTo>
                    <a:pt x="3" y="13"/>
                    <a:pt x="3" y="13"/>
                    <a:pt x="3" y="13"/>
                  </a:cubicBezTo>
                  <a:cubicBezTo>
                    <a:pt x="3" y="12"/>
                    <a:pt x="3" y="12"/>
                    <a:pt x="2" y="12"/>
                  </a:cubicBezTo>
                  <a:cubicBezTo>
                    <a:pt x="2" y="12"/>
                    <a:pt x="2" y="11"/>
                    <a:pt x="2" y="11"/>
                  </a:cubicBezTo>
                  <a:cubicBezTo>
                    <a:pt x="2" y="11"/>
                    <a:pt x="2" y="11"/>
                    <a:pt x="2" y="11"/>
                  </a:cubicBezTo>
                  <a:cubicBezTo>
                    <a:pt x="2" y="11"/>
                    <a:pt x="2" y="11"/>
                    <a:pt x="2" y="11"/>
                  </a:cubicBezTo>
                  <a:cubicBezTo>
                    <a:pt x="2" y="11"/>
                    <a:pt x="2" y="11"/>
                    <a:pt x="2" y="11"/>
                  </a:cubicBezTo>
                  <a:cubicBezTo>
                    <a:pt x="2" y="11"/>
                    <a:pt x="1" y="11"/>
                    <a:pt x="1" y="11"/>
                  </a:cubicBezTo>
                  <a:cubicBezTo>
                    <a:pt x="1" y="11"/>
                    <a:pt x="1" y="11"/>
                    <a:pt x="1" y="11"/>
                  </a:cubicBezTo>
                  <a:cubicBezTo>
                    <a:pt x="1" y="11"/>
                    <a:pt x="1" y="11"/>
                    <a:pt x="1" y="11"/>
                  </a:cubicBezTo>
                  <a:cubicBezTo>
                    <a:pt x="1" y="11"/>
                    <a:pt x="1" y="10"/>
                    <a:pt x="1" y="10"/>
                  </a:cubicBezTo>
                  <a:cubicBezTo>
                    <a:pt x="1" y="10"/>
                    <a:pt x="1" y="10"/>
                    <a:pt x="1" y="10"/>
                  </a:cubicBezTo>
                  <a:cubicBezTo>
                    <a:pt x="1" y="10"/>
                    <a:pt x="1" y="10"/>
                    <a:pt x="1" y="10"/>
                  </a:cubicBezTo>
                  <a:cubicBezTo>
                    <a:pt x="1" y="10"/>
                    <a:pt x="1" y="10"/>
                    <a:pt x="1" y="9"/>
                  </a:cubicBezTo>
                  <a:cubicBezTo>
                    <a:pt x="1" y="9"/>
                    <a:pt x="1" y="9"/>
                    <a:pt x="1" y="9"/>
                  </a:cubicBezTo>
                  <a:cubicBezTo>
                    <a:pt x="1" y="8"/>
                    <a:pt x="0" y="8"/>
                    <a:pt x="0" y="8"/>
                  </a:cubicBezTo>
                  <a:cubicBezTo>
                    <a:pt x="0" y="8"/>
                    <a:pt x="0" y="8"/>
                    <a:pt x="0" y="8"/>
                  </a:cubicBezTo>
                  <a:cubicBezTo>
                    <a:pt x="0" y="7"/>
                    <a:pt x="0" y="7"/>
                    <a:pt x="0" y="7"/>
                  </a:cubicBezTo>
                  <a:cubicBezTo>
                    <a:pt x="0" y="7"/>
                    <a:pt x="0" y="7"/>
                    <a:pt x="0" y="7"/>
                  </a:cubicBezTo>
                  <a:cubicBezTo>
                    <a:pt x="0" y="7"/>
                    <a:pt x="0" y="6"/>
                    <a:pt x="0" y="6"/>
                  </a:cubicBezTo>
                  <a:cubicBezTo>
                    <a:pt x="1" y="6"/>
                    <a:pt x="3" y="6"/>
                    <a:pt x="3" y="6"/>
                  </a:cubicBezTo>
                  <a:cubicBezTo>
                    <a:pt x="4" y="6"/>
                    <a:pt x="4" y="6"/>
                    <a:pt x="4" y="6"/>
                  </a:cubicBezTo>
                  <a:cubicBezTo>
                    <a:pt x="2" y="5"/>
                    <a:pt x="2" y="5"/>
                    <a:pt x="2" y="5"/>
                  </a:cubicBezTo>
                  <a:cubicBezTo>
                    <a:pt x="2" y="5"/>
                    <a:pt x="4" y="5"/>
                    <a:pt x="5" y="5"/>
                  </a:cubicBezTo>
                  <a:cubicBezTo>
                    <a:pt x="6" y="4"/>
                    <a:pt x="6" y="4"/>
                    <a:pt x="6" y="4"/>
                  </a:cubicBezTo>
                  <a:cubicBezTo>
                    <a:pt x="3" y="3"/>
                    <a:pt x="3" y="3"/>
                    <a:pt x="3" y="3"/>
                  </a:cubicBezTo>
                  <a:cubicBezTo>
                    <a:pt x="3" y="3"/>
                    <a:pt x="5" y="3"/>
                    <a:pt x="6" y="3"/>
                  </a:cubicBezTo>
                  <a:cubicBezTo>
                    <a:pt x="7" y="2"/>
                    <a:pt x="6" y="1"/>
                    <a:pt x="7" y="1"/>
                  </a:cubicBezTo>
                  <a:cubicBezTo>
                    <a:pt x="8" y="1"/>
                    <a:pt x="8" y="1"/>
                    <a:pt x="8" y="0"/>
                  </a:cubicBezTo>
                  <a:cubicBezTo>
                    <a:pt x="9" y="0"/>
                    <a:pt x="9" y="0"/>
                    <a:pt x="9" y="0"/>
                  </a:cubicBezTo>
                  <a:cubicBezTo>
                    <a:pt x="9" y="0"/>
                    <a:pt x="9" y="0"/>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2"/>
                    <a:pt x="9" y="2"/>
                    <a:pt x="9" y="3"/>
                  </a:cubicBezTo>
                  <a:cubicBezTo>
                    <a:pt x="10" y="3"/>
                    <a:pt x="11" y="3"/>
                    <a:pt x="12" y="2"/>
                  </a:cubicBezTo>
                  <a:cubicBezTo>
                    <a:pt x="12" y="2"/>
                    <a:pt x="12" y="2"/>
                    <a:pt x="12" y="2"/>
                  </a:cubicBezTo>
                  <a:cubicBezTo>
                    <a:pt x="12" y="2"/>
                    <a:pt x="12" y="2"/>
                    <a:pt x="12" y="2"/>
                  </a:cubicBezTo>
                  <a:cubicBezTo>
                    <a:pt x="12" y="2"/>
                    <a:pt x="12" y="3"/>
                    <a:pt x="12" y="3"/>
                  </a:cubicBezTo>
                  <a:cubicBezTo>
                    <a:pt x="12" y="3"/>
                    <a:pt x="12" y="3"/>
                    <a:pt x="12" y="3"/>
                  </a:cubicBezTo>
                  <a:close/>
                </a:path>
              </a:pathLst>
            </a:custGeom>
            <a:solidFill>
              <a:srgbClr val="E99D5A"/>
            </a:solidFill>
            <a:ln w="9525">
              <a:noFill/>
            </a:ln>
          </p:spPr>
          <p:txBody>
            <a:bodyPr/>
            <a:p>
              <a:endParaRPr lang="zh-CN" altLang="en-US"/>
            </a:p>
          </p:txBody>
        </p:sp>
        <p:sp>
          <p:nvSpPr>
            <p:cNvPr id="17493" name="Freeform 91"/>
            <p:cNvSpPr/>
            <p:nvPr/>
          </p:nvSpPr>
          <p:spPr>
            <a:xfrm>
              <a:off x="0" y="404813"/>
              <a:ext cx="879475" cy="1141413"/>
            </a:xfrm>
            <a:custGeom>
              <a:avLst/>
              <a:gdLst/>
              <a:ahLst/>
              <a:cxnLst>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58" h="76">
                  <a:moveTo>
                    <a:pt x="35" y="76"/>
                  </a:moveTo>
                  <a:cubicBezTo>
                    <a:pt x="35" y="76"/>
                    <a:pt x="50" y="58"/>
                    <a:pt x="51" y="47"/>
                  </a:cubicBezTo>
                  <a:cubicBezTo>
                    <a:pt x="53" y="37"/>
                    <a:pt x="56" y="4"/>
                    <a:pt x="58" y="0"/>
                  </a:cubicBezTo>
                  <a:cubicBezTo>
                    <a:pt x="52" y="3"/>
                    <a:pt x="52" y="3"/>
                    <a:pt x="52" y="3"/>
                  </a:cubicBezTo>
                  <a:cubicBezTo>
                    <a:pt x="42" y="4"/>
                    <a:pt x="42" y="4"/>
                    <a:pt x="42" y="4"/>
                  </a:cubicBezTo>
                  <a:cubicBezTo>
                    <a:pt x="42" y="4"/>
                    <a:pt x="34" y="12"/>
                    <a:pt x="33" y="12"/>
                  </a:cubicBezTo>
                  <a:cubicBezTo>
                    <a:pt x="32" y="13"/>
                    <a:pt x="21" y="16"/>
                    <a:pt x="21" y="16"/>
                  </a:cubicBezTo>
                  <a:cubicBezTo>
                    <a:pt x="21" y="16"/>
                    <a:pt x="14" y="14"/>
                    <a:pt x="11" y="4"/>
                  </a:cubicBezTo>
                  <a:cubicBezTo>
                    <a:pt x="11" y="4"/>
                    <a:pt x="5" y="13"/>
                    <a:pt x="3" y="11"/>
                  </a:cubicBezTo>
                  <a:cubicBezTo>
                    <a:pt x="3" y="8"/>
                    <a:pt x="3" y="8"/>
                    <a:pt x="3" y="8"/>
                  </a:cubicBezTo>
                  <a:cubicBezTo>
                    <a:pt x="3" y="8"/>
                    <a:pt x="0" y="11"/>
                    <a:pt x="1" y="12"/>
                  </a:cubicBezTo>
                  <a:cubicBezTo>
                    <a:pt x="1" y="12"/>
                    <a:pt x="14" y="29"/>
                    <a:pt x="17" y="28"/>
                  </a:cubicBezTo>
                  <a:cubicBezTo>
                    <a:pt x="19" y="28"/>
                    <a:pt x="33" y="29"/>
                    <a:pt x="41" y="23"/>
                  </a:cubicBezTo>
                  <a:cubicBezTo>
                    <a:pt x="41" y="23"/>
                    <a:pt x="40" y="43"/>
                    <a:pt x="39" y="48"/>
                  </a:cubicBezTo>
                  <a:cubicBezTo>
                    <a:pt x="38" y="54"/>
                    <a:pt x="33" y="71"/>
                    <a:pt x="35" y="76"/>
                  </a:cubicBezTo>
                  <a:close/>
                </a:path>
              </a:pathLst>
            </a:custGeom>
            <a:solidFill>
              <a:srgbClr val="121212"/>
            </a:solidFill>
            <a:ln w="9525">
              <a:noFill/>
            </a:ln>
          </p:spPr>
          <p:txBody>
            <a:bodyPr/>
            <a:p>
              <a:endParaRPr lang="zh-CN" altLang="en-US"/>
            </a:p>
          </p:txBody>
        </p:sp>
        <p:sp>
          <p:nvSpPr>
            <p:cNvPr id="17494" name="Freeform 92"/>
            <p:cNvSpPr/>
            <p:nvPr/>
          </p:nvSpPr>
          <p:spPr>
            <a:xfrm>
              <a:off x="1076325" y="404813"/>
              <a:ext cx="787400" cy="1125538"/>
            </a:xfrm>
            <a:custGeom>
              <a:avLst/>
              <a:gdLst/>
              <a:ahLst/>
              <a:cxnLst>
                <a:cxn ang="0">
                  <a:pos x="0"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0"/>
                </a:cxn>
              </a:cxnLst>
              <a:pathLst>
                <a:path w="52" h="75">
                  <a:moveTo>
                    <a:pt x="0" y="0"/>
                  </a:moveTo>
                  <a:cubicBezTo>
                    <a:pt x="0" y="0"/>
                    <a:pt x="7" y="33"/>
                    <a:pt x="9" y="37"/>
                  </a:cubicBezTo>
                  <a:cubicBezTo>
                    <a:pt x="11" y="41"/>
                    <a:pt x="20" y="71"/>
                    <a:pt x="20" y="73"/>
                  </a:cubicBezTo>
                  <a:cubicBezTo>
                    <a:pt x="20" y="73"/>
                    <a:pt x="22" y="75"/>
                    <a:pt x="23" y="75"/>
                  </a:cubicBezTo>
                  <a:cubicBezTo>
                    <a:pt x="23" y="75"/>
                    <a:pt x="20" y="50"/>
                    <a:pt x="20" y="46"/>
                  </a:cubicBezTo>
                  <a:cubicBezTo>
                    <a:pt x="20" y="43"/>
                    <a:pt x="17" y="28"/>
                    <a:pt x="19" y="24"/>
                  </a:cubicBezTo>
                  <a:cubicBezTo>
                    <a:pt x="20" y="21"/>
                    <a:pt x="19" y="23"/>
                    <a:pt x="19" y="23"/>
                  </a:cubicBezTo>
                  <a:cubicBezTo>
                    <a:pt x="19" y="23"/>
                    <a:pt x="31" y="30"/>
                    <a:pt x="39" y="27"/>
                  </a:cubicBezTo>
                  <a:cubicBezTo>
                    <a:pt x="47" y="24"/>
                    <a:pt x="52" y="16"/>
                    <a:pt x="52" y="16"/>
                  </a:cubicBezTo>
                  <a:cubicBezTo>
                    <a:pt x="50" y="12"/>
                    <a:pt x="50" y="12"/>
                    <a:pt x="50" y="12"/>
                  </a:cubicBezTo>
                  <a:cubicBezTo>
                    <a:pt x="50" y="12"/>
                    <a:pt x="51" y="17"/>
                    <a:pt x="49" y="17"/>
                  </a:cubicBezTo>
                  <a:cubicBezTo>
                    <a:pt x="49" y="17"/>
                    <a:pt x="42" y="9"/>
                    <a:pt x="41" y="9"/>
                  </a:cubicBezTo>
                  <a:cubicBezTo>
                    <a:pt x="41" y="9"/>
                    <a:pt x="36" y="14"/>
                    <a:pt x="35" y="15"/>
                  </a:cubicBezTo>
                  <a:cubicBezTo>
                    <a:pt x="35" y="15"/>
                    <a:pt x="30" y="12"/>
                    <a:pt x="28" y="12"/>
                  </a:cubicBezTo>
                  <a:cubicBezTo>
                    <a:pt x="28" y="12"/>
                    <a:pt x="25" y="10"/>
                    <a:pt x="24" y="11"/>
                  </a:cubicBezTo>
                  <a:cubicBezTo>
                    <a:pt x="24" y="11"/>
                    <a:pt x="19" y="6"/>
                    <a:pt x="18" y="6"/>
                  </a:cubicBezTo>
                  <a:cubicBezTo>
                    <a:pt x="16" y="6"/>
                    <a:pt x="19" y="6"/>
                    <a:pt x="19" y="6"/>
                  </a:cubicBezTo>
                  <a:cubicBezTo>
                    <a:pt x="19" y="6"/>
                    <a:pt x="18" y="6"/>
                    <a:pt x="16" y="4"/>
                  </a:cubicBezTo>
                  <a:cubicBezTo>
                    <a:pt x="14" y="3"/>
                    <a:pt x="9" y="4"/>
                    <a:pt x="8" y="3"/>
                  </a:cubicBezTo>
                  <a:cubicBezTo>
                    <a:pt x="7" y="3"/>
                    <a:pt x="4" y="2"/>
                    <a:pt x="4" y="2"/>
                  </a:cubicBezTo>
                  <a:lnTo>
                    <a:pt x="0" y="0"/>
                  </a:lnTo>
                  <a:close/>
                </a:path>
              </a:pathLst>
            </a:custGeom>
            <a:solidFill>
              <a:srgbClr val="121212"/>
            </a:solidFill>
            <a:ln w="9525">
              <a:noFill/>
            </a:ln>
          </p:spPr>
          <p:txBody>
            <a:bodyPr/>
            <a:p>
              <a:endParaRPr lang="zh-CN" altLang="en-US"/>
            </a:p>
          </p:txBody>
        </p:sp>
        <p:sp>
          <p:nvSpPr>
            <p:cNvPr id="17495" name="Freeform 93"/>
            <p:cNvSpPr/>
            <p:nvPr/>
          </p:nvSpPr>
          <p:spPr>
            <a:xfrm>
              <a:off x="1166812" y="509588"/>
              <a:ext cx="696912" cy="1020763"/>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46" h="68">
                  <a:moveTo>
                    <a:pt x="43" y="10"/>
                  </a:moveTo>
                  <a:cubicBezTo>
                    <a:pt x="43" y="10"/>
                    <a:pt x="40" y="6"/>
                    <a:pt x="38" y="4"/>
                  </a:cubicBezTo>
                  <a:cubicBezTo>
                    <a:pt x="35" y="7"/>
                    <a:pt x="33" y="12"/>
                    <a:pt x="31" y="13"/>
                  </a:cubicBezTo>
                  <a:cubicBezTo>
                    <a:pt x="28" y="15"/>
                    <a:pt x="25" y="15"/>
                    <a:pt x="22" y="16"/>
                  </a:cubicBezTo>
                  <a:cubicBezTo>
                    <a:pt x="20" y="16"/>
                    <a:pt x="25" y="14"/>
                    <a:pt x="26" y="12"/>
                  </a:cubicBezTo>
                  <a:cubicBezTo>
                    <a:pt x="26" y="12"/>
                    <a:pt x="22" y="13"/>
                    <a:pt x="20" y="12"/>
                  </a:cubicBezTo>
                  <a:cubicBezTo>
                    <a:pt x="18" y="11"/>
                    <a:pt x="15" y="10"/>
                    <a:pt x="14" y="11"/>
                  </a:cubicBezTo>
                  <a:cubicBezTo>
                    <a:pt x="14" y="11"/>
                    <a:pt x="13" y="7"/>
                    <a:pt x="12" y="6"/>
                  </a:cubicBezTo>
                  <a:cubicBezTo>
                    <a:pt x="11" y="4"/>
                    <a:pt x="9" y="0"/>
                    <a:pt x="9" y="0"/>
                  </a:cubicBezTo>
                  <a:cubicBezTo>
                    <a:pt x="9" y="0"/>
                    <a:pt x="13" y="7"/>
                    <a:pt x="11" y="9"/>
                  </a:cubicBezTo>
                  <a:cubicBezTo>
                    <a:pt x="9" y="4"/>
                    <a:pt x="9" y="4"/>
                    <a:pt x="9" y="4"/>
                  </a:cubicBezTo>
                  <a:cubicBezTo>
                    <a:pt x="9" y="4"/>
                    <a:pt x="7" y="14"/>
                    <a:pt x="9" y="17"/>
                  </a:cubicBezTo>
                  <a:cubicBezTo>
                    <a:pt x="10" y="21"/>
                    <a:pt x="10" y="33"/>
                    <a:pt x="8" y="34"/>
                  </a:cubicBezTo>
                  <a:cubicBezTo>
                    <a:pt x="8" y="34"/>
                    <a:pt x="4" y="24"/>
                    <a:pt x="3" y="21"/>
                  </a:cubicBezTo>
                  <a:cubicBezTo>
                    <a:pt x="3" y="21"/>
                    <a:pt x="3" y="3"/>
                    <a:pt x="3" y="1"/>
                  </a:cubicBezTo>
                  <a:cubicBezTo>
                    <a:pt x="0" y="22"/>
                    <a:pt x="0" y="22"/>
                    <a:pt x="0" y="22"/>
                  </a:cubicBezTo>
                  <a:cubicBezTo>
                    <a:pt x="1" y="26"/>
                    <a:pt x="2" y="29"/>
                    <a:pt x="3" y="30"/>
                  </a:cubicBezTo>
                  <a:cubicBezTo>
                    <a:pt x="5" y="34"/>
                    <a:pt x="14" y="64"/>
                    <a:pt x="14" y="66"/>
                  </a:cubicBezTo>
                  <a:cubicBezTo>
                    <a:pt x="14" y="66"/>
                    <a:pt x="16" y="68"/>
                    <a:pt x="17" y="68"/>
                  </a:cubicBezTo>
                  <a:cubicBezTo>
                    <a:pt x="17" y="68"/>
                    <a:pt x="14" y="43"/>
                    <a:pt x="14" y="39"/>
                  </a:cubicBezTo>
                  <a:cubicBezTo>
                    <a:pt x="14" y="36"/>
                    <a:pt x="11" y="21"/>
                    <a:pt x="13" y="17"/>
                  </a:cubicBezTo>
                  <a:cubicBezTo>
                    <a:pt x="13" y="17"/>
                    <a:pt x="13" y="16"/>
                    <a:pt x="13" y="16"/>
                  </a:cubicBezTo>
                  <a:cubicBezTo>
                    <a:pt x="15" y="17"/>
                    <a:pt x="26" y="22"/>
                    <a:pt x="33" y="20"/>
                  </a:cubicBezTo>
                  <a:cubicBezTo>
                    <a:pt x="41" y="17"/>
                    <a:pt x="46" y="9"/>
                    <a:pt x="46" y="9"/>
                  </a:cubicBezTo>
                  <a:cubicBezTo>
                    <a:pt x="44" y="5"/>
                    <a:pt x="44" y="5"/>
                    <a:pt x="44" y="5"/>
                  </a:cubicBezTo>
                  <a:cubicBezTo>
                    <a:pt x="44" y="5"/>
                    <a:pt x="45" y="10"/>
                    <a:pt x="43" y="10"/>
                  </a:cubicBezTo>
                  <a:close/>
                </a:path>
              </a:pathLst>
            </a:custGeom>
            <a:solidFill>
              <a:srgbClr val="000000"/>
            </a:solidFill>
            <a:ln w="9525">
              <a:noFill/>
            </a:ln>
          </p:spPr>
          <p:txBody>
            <a:bodyPr/>
            <a:p>
              <a:endParaRPr lang="zh-CN" altLang="en-US"/>
            </a:p>
          </p:txBody>
        </p:sp>
        <p:sp>
          <p:nvSpPr>
            <p:cNvPr id="17496" name="Freeform 94"/>
            <p:cNvSpPr/>
            <p:nvPr/>
          </p:nvSpPr>
          <p:spPr>
            <a:xfrm>
              <a:off x="696912" y="525463"/>
              <a:ext cx="152400" cy="495300"/>
            </a:xfrm>
            <a:custGeom>
              <a:avLst/>
              <a:gdLst/>
              <a:ahLst/>
              <a:cxnLst>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Lst>
              <a:pathLst>
                <a:path w="10" h="33">
                  <a:moveTo>
                    <a:pt x="7" y="24"/>
                  </a:moveTo>
                  <a:cubicBezTo>
                    <a:pt x="8" y="18"/>
                    <a:pt x="9" y="10"/>
                    <a:pt x="10" y="4"/>
                  </a:cubicBezTo>
                  <a:cubicBezTo>
                    <a:pt x="7" y="7"/>
                    <a:pt x="6" y="12"/>
                    <a:pt x="6" y="12"/>
                  </a:cubicBezTo>
                  <a:cubicBezTo>
                    <a:pt x="4" y="9"/>
                    <a:pt x="5" y="0"/>
                    <a:pt x="5" y="0"/>
                  </a:cubicBezTo>
                  <a:cubicBezTo>
                    <a:pt x="4" y="2"/>
                    <a:pt x="4" y="12"/>
                    <a:pt x="4" y="12"/>
                  </a:cubicBezTo>
                  <a:cubicBezTo>
                    <a:pt x="0" y="16"/>
                    <a:pt x="2" y="33"/>
                    <a:pt x="2" y="33"/>
                  </a:cubicBezTo>
                  <a:cubicBezTo>
                    <a:pt x="1" y="27"/>
                    <a:pt x="5" y="16"/>
                    <a:pt x="5" y="16"/>
                  </a:cubicBezTo>
                  <a:cubicBezTo>
                    <a:pt x="5" y="19"/>
                    <a:pt x="6" y="22"/>
                    <a:pt x="7" y="24"/>
                  </a:cubicBezTo>
                  <a:close/>
                </a:path>
              </a:pathLst>
            </a:custGeom>
            <a:solidFill>
              <a:srgbClr val="000000"/>
            </a:solidFill>
            <a:ln w="9525">
              <a:noFill/>
            </a:ln>
          </p:spPr>
          <p:txBody>
            <a:bodyPr/>
            <a:p>
              <a:endParaRPr lang="zh-CN" altLang="en-US"/>
            </a:p>
          </p:txBody>
        </p:sp>
        <p:sp>
          <p:nvSpPr>
            <p:cNvPr id="17497" name="Freeform 95"/>
            <p:cNvSpPr/>
            <p:nvPr/>
          </p:nvSpPr>
          <p:spPr>
            <a:xfrm>
              <a:off x="0" y="495300"/>
              <a:ext cx="636587" cy="344488"/>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pathLst>
                <a:path w="42" h="23">
                  <a:moveTo>
                    <a:pt x="42" y="0"/>
                  </a:moveTo>
                  <a:cubicBezTo>
                    <a:pt x="41" y="2"/>
                    <a:pt x="39" y="8"/>
                    <a:pt x="39" y="8"/>
                  </a:cubicBezTo>
                  <a:cubicBezTo>
                    <a:pt x="37" y="8"/>
                    <a:pt x="34" y="6"/>
                    <a:pt x="34" y="6"/>
                  </a:cubicBezTo>
                  <a:cubicBezTo>
                    <a:pt x="34" y="6"/>
                    <a:pt x="34" y="6"/>
                    <a:pt x="34" y="6"/>
                  </a:cubicBezTo>
                  <a:cubicBezTo>
                    <a:pt x="37" y="9"/>
                    <a:pt x="37" y="9"/>
                    <a:pt x="37" y="9"/>
                  </a:cubicBezTo>
                  <a:cubicBezTo>
                    <a:pt x="35" y="10"/>
                    <a:pt x="37" y="13"/>
                    <a:pt x="32" y="14"/>
                  </a:cubicBezTo>
                  <a:cubicBezTo>
                    <a:pt x="27" y="15"/>
                    <a:pt x="25" y="11"/>
                    <a:pt x="25" y="11"/>
                  </a:cubicBezTo>
                  <a:cubicBezTo>
                    <a:pt x="27" y="16"/>
                    <a:pt x="27" y="16"/>
                    <a:pt x="27" y="16"/>
                  </a:cubicBezTo>
                  <a:cubicBezTo>
                    <a:pt x="17" y="8"/>
                    <a:pt x="17" y="8"/>
                    <a:pt x="17" y="8"/>
                  </a:cubicBezTo>
                  <a:cubicBezTo>
                    <a:pt x="17" y="8"/>
                    <a:pt x="16" y="7"/>
                    <a:pt x="16" y="7"/>
                  </a:cubicBezTo>
                  <a:cubicBezTo>
                    <a:pt x="16" y="7"/>
                    <a:pt x="16" y="7"/>
                    <a:pt x="16" y="7"/>
                  </a:cubicBezTo>
                  <a:cubicBezTo>
                    <a:pt x="22" y="14"/>
                    <a:pt x="21" y="18"/>
                    <a:pt x="21" y="18"/>
                  </a:cubicBezTo>
                  <a:cubicBezTo>
                    <a:pt x="21" y="16"/>
                    <a:pt x="17" y="12"/>
                    <a:pt x="17" y="12"/>
                  </a:cubicBezTo>
                  <a:cubicBezTo>
                    <a:pt x="15" y="14"/>
                    <a:pt x="15" y="14"/>
                    <a:pt x="15" y="14"/>
                  </a:cubicBezTo>
                  <a:cubicBezTo>
                    <a:pt x="13" y="13"/>
                    <a:pt x="10" y="6"/>
                    <a:pt x="9" y="1"/>
                  </a:cubicBezTo>
                  <a:cubicBezTo>
                    <a:pt x="7" y="3"/>
                    <a:pt x="4" y="7"/>
                    <a:pt x="2" y="5"/>
                  </a:cubicBezTo>
                  <a:cubicBezTo>
                    <a:pt x="3" y="2"/>
                    <a:pt x="3" y="2"/>
                    <a:pt x="3" y="2"/>
                  </a:cubicBezTo>
                  <a:cubicBezTo>
                    <a:pt x="3" y="2"/>
                    <a:pt x="0" y="5"/>
                    <a:pt x="1" y="6"/>
                  </a:cubicBezTo>
                  <a:cubicBezTo>
                    <a:pt x="1" y="6"/>
                    <a:pt x="14" y="23"/>
                    <a:pt x="17" y="22"/>
                  </a:cubicBezTo>
                  <a:cubicBezTo>
                    <a:pt x="19" y="22"/>
                    <a:pt x="33" y="23"/>
                    <a:pt x="41" y="17"/>
                  </a:cubicBezTo>
                  <a:cubicBezTo>
                    <a:pt x="41" y="13"/>
                    <a:pt x="42" y="0"/>
                    <a:pt x="42" y="0"/>
                  </a:cubicBezTo>
                  <a:close/>
                </a:path>
              </a:pathLst>
            </a:custGeom>
            <a:solidFill>
              <a:srgbClr val="000000"/>
            </a:solidFill>
            <a:ln w="9525">
              <a:noFill/>
            </a:ln>
          </p:spPr>
          <p:txBody>
            <a:bodyPr/>
            <a:p>
              <a:endParaRPr lang="zh-CN" altLang="en-US"/>
            </a:p>
          </p:txBody>
        </p:sp>
        <p:sp>
          <p:nvSpPr>
            <p:cNvPr id="17498" name="Freeform 96"/>
            <p:cNvSpPr/>
            <p:nvPr/>
          </p:nvSpPr>
          <p:spPr>
            <a:xfrm>
              <a:off x="923925" y="450850"/>
              <a:ext cx="152400" cy="795338"/>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0" y="2147483647"/>
                </a:cxn>
              </a:cxnLst>
              <a:pathLst>
                <a:path w="96" h="501">
                  <a:moveTo>
                    <a:pt x="0" y="37"/>
                  </a:moveTo>
                  <a:lnTo>
                    <a:pt x="29" y="66"/>
                  </a:lnTo>
                  <a:lnTo>
                    <a:pt x="10" y="113"/>
                  </a:lnTo>
                  <a:lnTo>
                    <a:pt x="10" y="463"/>
                  </a:lnTo>
                  <a:lnTo>
                    <a:pt x="48" y="501"/>
                  </a:lnTo>
                  <a:lnTo>
                    <a:pt x="96" y="463"/>
                  </a:lnTo>
                  <a:lnTo>
                    <a:pt x="77" y="113"/>
                  </a:lnTo>
                  <a:lnTo>
                    <a:pt x="48" y="66"/>
                  </a:lnTo>
                  <a:lnTo>
                    <a:pt x="67" y="37"/>
                  </a:lnTo>
                  <a:lnTo>
                    <a:pt x="48" y="9"/>
                  </a:lnTo>
                  <a:lnTo>
                    <a:pt x="19" y="0"/>
                  </a:lnTo>
                  <a:lnTo>
                    <a:pt x="0" y="37"/>
                  </a:lnTo>
                  <a:close/>
                </a:path>
              </a:pathLst>
            </a:custGeom>
            <a:solidFill>
              <a:srgbClr val="121212"/>
            </a:solidFill>
            <a:ln w="9525">
              <a:noFill/>
            </a:ln>
          </p:spPr>
          <p:txBody>
            <a:bodyPr/>
            <a:p>
              <a:endParaRPr lang="zh-CN" altLang="en-US"/>
            </a:p>
          </p:txBody>
        </p:sp>
        <p:sp>
          <p:nvSpPr>
            <p:cNvPr id="17499" name="Freeform 97"/>
            <p:cNvSpPr/>
            <p:nvPr/>
          </p:nvSpPr>
          <p:spPr>
            <a:xfrm>
              <a:off x="849312" y="2686050"/>
              <a:ext cx="196850" cy="211138"/>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Lst>
              <a:pathLst>
                <a:path w="13" h="14">
                  <a:moveTo>
                    <a:pt x="2" y="2"/>
                  </a:moveTo>
                  <a:cubicBezTo>
                    <a:pt x="2" y="2"/>
                    <a:pt x="3" y="7"/>
                    <a:pt x="2" y="8"/>
                  </a:cubicBezTo>
                  <a:cubicBezTo>
                    <a:pt x="1" y="8"/>
                    <a:pt x="0" y="11"/>
                    <a:pt x="0" y="13"/>
                  </a:cubicBezTo>
                  <a:cubicBezTo>
                    <a:pt x="0" y="13"/>
                    <a:pt x="5" y="14"/>
                    <a:pt x="8" y="14"/>
                  </a:cubicBezTo>
                  <a:cubicBezTo>
                    <a:pt x="11" y="13"/>
                    <a:pt x="13" y="13"/>
                    <a:pt x="12" y="11"/>
                  </a:cubicBezTo>
                  <a:cubicBezTo>
                    <a:pt x="11" y="8"/>
                    <a:pt x="11" y="5"/>
                    <a:pt x="12" y="2"/>
                  </a:cubicBezTo>
                  <a:cubicBezTo>
                    <a:pt x="13" y="0"/>
                    <a:pt x="3" y="2"/>
                    <a:pt x="2" y="2"/>
                  </a:cubicBezTo>
                  <a:close/>
                </a:path>
              </a:pathLst>
            </a:custGeom>
            <a:solidFill>
              <a:srgbClr val="000000"/>
            </a:solidFill>
            <a:ln w="9525">
              <a:noFill/>
            </a:ln>
          </p:spPr>
          <p:txBody>
            <a:bodyPr/>
            <a:p>
              <a:endParaRPr lang="zh-CN" altLang="en-US"/>
            </a:p>
          </p:txBody>
        </p:sp>
        <p:sp>
          <p:nvSpPr>
            <p:cNvPr id="17500" name="Freeform 98"/>
            <p:cNvSpPr/>
            <p:nvPr/>
          </p:nvSpPr>
          <p:spPr>
            <a:xfrm>
              <a:off x="1076325" y="2520950"/>
              <a:ext cx="211137" cy="26987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4" h="18">
                  <a:moveTo>
                    <a:pt x="3" y="2"/>
                  </a:moveTo>
                  <a:cubicBezTo>
                    <a:pt x="3" y="2"/>
                    <a:pt x="2" y="7"/>
                    <a:pt x="2" y="8"/>
                  </a:cubicBezTo>
                  <a:cubicBezTo>
                    <a:pt x="2" y="9"/>
                    <a:pt x="0" y="13"/>
                    <a:pt x="2" y="15"/>
                  </a:cubicBezTo>
                  <a:cubicBezTo>
                    <a:pt x="5" y="17"/>
                    <a:pt x="10" y="18"/>
                    <a:pt x="12" y="17"/>
                  </a:cubicBezTo>
                  <a:cubicBezTo>
                    <a:pt x="12" y="17"/>
                    <a:pt x="14" y="9"/>
                    <a:pt x="12" y="7"/>
                  </a:cubicBezTo>
                  <a:cubicBezTo>
                    <a:pt x="11" y="6"/>
                    <a:pt x="9" y="1"/>
                    <a:pt x="9" y="1"/>
                  </a:cubicBezTo>
                  <a:cubicBezTo>
                    <a:pt x="10" y="0"/>
                    <a:pt x="3" y="2"/>
                    <a:pt x="3" y="2"/>
                  </a:cubicBezTo>
                  <a:close/>
                </a:path>
              </a:pathLst>
            </a:custGeom>
            <a:solidFill>
              <a:srgbClr val="000000"/>
            </a:solidFill>
            <a:ln w="9525">
              <a:noFill/>
            </a:ln>
          </p:spPr>
          <p:txBody>
            <a:bodyPr/>
            <a:p>
              <a:endParaRPr lang="zh-CN" altLang="en-US"/>
            </a:p>
          </p:txBody>
        </p:sp>
        <p:sp>
          <p:nvSpPr>
            <p:cNvPr id="17501" name="Freeform 99"/>
            <p:cNvSpPr/>
            <p:nvPr/>
          </p:nvSpPr>
          <p:spPr>
            <a:xfrm>
              <a:off x="833437" y="0"/>
              <a:ext cx="303212" cy="26987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0" y="2147483647"/>
                </a:cxn>
                <a:cxn ang="0">
                  <a:pos x="2147483647" y="2147483647"/>
                </a:cxn>
                <a:cxn ang="0">
                  <a:pos x="2147483647" y="2147483647"/>
                </a:cxn>
                <a:cxn ang="0">
                  <a:pos x="2147483647" y="2147483647"/>
                </a:cxn>
              </a:cxnLst>
              <a:pathLst>
                <a:path w="20" h="18">
                  <a:moveTo>
                    <a:pt x="3" y="18"/>
                  </a:moveTo>
                  <a:cubicBezTo>
                    <a:pt x="3" y="18"/>
                    <a:pt x="3" y="13"/>
                    <a:pt x="3" y="12"/>
                  </a:cubicBezTo>
                  <a:cubicBezTo>
                    <a:pt x="3" y="11"/>
                    <a:pt x="3" y="9"/>
                    <a:pt x="4" y="8"/>
                  </a:cubicBezTo>
                  <a:cubicBezTo>
                    <a:pt x="5" y="7"/>
                    <a:pt x="7" y="6"/>
                    <a:pt x="11" y="6"/>
                  </a:cubicBezTo>
                  <a:cubicBezTo>
                    <a:pt x="11" y="6"/>
                    <a:pt x="15" y="6"/>
                    <a:pt x="16" y="8"/>
                  </a:cubicBezTo>
                  <a:cubicBezTo>
                    <a:pt x="16" y="8"/>
                    <a:pt x="17" y="12"/>
                    <a:pt x="17" y="13"/>
                  </a:cubicBezTo>
                  <a:cubicBezTo>
                    <a:pt x="17" y="13"/>
                    <a:pt x="18" y="17"/>
                    <a:pt x="17" y="18"/>
                  </a:cubicBezTo>
                  <a:cubicBezTo>
                    <a:pt x="18" y="18"/>
                    <a:pt x="18" y="18"/>
                    <a:pt x="18" y="18"/>
                  </a:cubicBezTo>
                  <a:cubicBezTo>
                    <a:pt x="18" y="17"/>
                    <a:pt x="19" y="14"/>
                    <a:pt x="19" y="14"/>
                  </a:cubicBezTo>
                  <a:cubicBezTo>
                    <a:pt x="20" y="13"/>
                    <a:pt x="20" y="11"/>
                    <a:pt x="20" y="10"/>
                  </a:cubicBezTo>
                  <a:cubicBezTo>
                    <a:pt x="20" y="9"/>
                    <a:pt x="19" y="4"/>
                    <a:pt x="16" y="4"/>
                  </a:cubicBezTo>
                  <a:cubicBezTo>
                    <a:pt x="16" y="4"/>
                    <a:pt x="15" y="1"/>
                    <a:pt x="11" y="0"/>
                  </a:cubicBezTo>
                  <a:cubicBezTo>
                    <a:pt x="8" y="0"/>
                    <a:pt x="5" y="2"/>
                    <a:pt x="4" y="3"/>
                  </a:cubicBezTo>
                  <a:cubicBezTo>
                    <a:pt x="2" y="4"/>
                    <a:pt x="1" y="8"/>
                    <a:pt x="0" y="9"/>
                  </a:cubicBezTo>
                  <a:cubicBezTo>
                    <a:pt x="0" y="10"/>
                    <a:pt x="1" y="13"/>
                    <a:pt x="1" y="14"/>
                  </a:cubicBezTo>
                  <a:cubicBezTo>
                    <a:pt x="1" y="14"/>
                    <a:pt x="2" y="14"/>
                    <a:pt x="2" y="18"/>
                  </a:cubicBezTo>
                  <a:lnTo>
                    <a:pt x="3" y="18"/>
                  </a:lnTo>
                  <a:close/>
                </a:path>
              </a:pathLst>
            </a:custGeom>
            <a:solidFill>
              <a:srgbClr val="121212"/>
            </a:solidFill>
            <a:ln w="9525">
              <a:noFill/>
            </a:ln>
          </p:spPr>
          <p:txBody>
            <a:bodyPr/>
            <a:p>
              <a:endParaRPr lang="zh-CN" altLang="en-US"/>
            </a:p>
          </p:txBody>
        </p:sp>
      </p:grpSp>
      <p:grpSp>
        <p:nvGrpSpPr>
          <p:cNvPr id="8" name="Group 95"/>
          <p:cNvGrpSpPr/>
          <p:nvPr/>
        </p:nvGrpSpPr>
        <p:grpSpPr>
          <a:xfrm>
            <a:off x="5662613" y="1165225"/>
            <a:ext cx="720725" cy="1733550"/>
            <a:chOff x="0" y="0"/>
            <a:chExt cx="2224088" cy="5354636"/>
          </a:xfrm>
        </p:grpSpPr>
        <p:sp>
          <p:nvSpPr>
            <p:cNvPr id="17503" name="Freeform 214"/>
            <p:cNvSpPr/>
            <p:nvPr/>
          </p:nvSpPr>
          <p:spPr>
            <a:xfrm>
              <a:off x="631825" y="471487"/>
              <a:ext cx="360362" cy="528637"/>
            </a:xfrm>
            <a:custGeom>
              <a:avLst/>
              <a:gdLst/>
              <a:ahLst/>
              <a:cxnLst>
                <a:cxn ang="0">
                  <a:pos x="0" y="2147483647"/>
                </a:cxn>
                <a:cxn ang="0">
                  <a:pos x="0" y="2147483647"/>
                </a:cxn>
                <a:cxn ang="0">
                  <a:pos x="2147483647" y="2147483647"/>
                </a:cxn>
                <a:cxn ang="0">
                  <a:pos x="2147483647" y="2147483647"/>
                </a:cxn>
                <a:cxn ang="0">
                  <a:pos x="2147483647" y="2147483647"/>
                </a:cxn>
                <a:cxn ang="0">
                  <a:pos x="0" y="2147483647"/>
                </a:cxn>
              </a:cxnLst>
              <a:pathLst>
                <a:path w="12" h="18">
                  <a:moveTo>
                    <a:pt x="0" y="8"/>
                  </a:moveTo>
                  <a:cubicBezTo>
                    <a:pt x="0" y="8"/>
                    <a:pt x="0" y="2"/>
                    <a:pt x="0" y="1"/>
                  </a:cubicBezTo>
                  <a:cubicBezTo>
                    <a:pt x="0" y="0"/>
                    <a:pt x="8" y="4"/>
                    <a:pt x="8" y="4"/>
                  </a:cubicBezTo>
                  <a:cubicBezTo>
                    <a:pt x="8" y="4"/>
                    <a:pt x="11" y="10"/>
                    <a:pt x="11" y="12"/>
                  </a:cubicBezTo>
                  <a:cubicBezTo>
                    <a:pt x="12" y="15"/>
                    <a:pt x="6" y="18"/>
                    <a:pt x="6" y="18"/>
                  </a:cubicBezTo>
                  <a:lnTo>
                    <a:pt x="0" y="8"/>
                  </a:lnTo>
                  <a:close/>
                </a:path>
              </a:pathLst>
            </a:custGeom>
            <a:solidFill>
              <a:srgbClr val="D69B60"/>
            </a:solidFill>
            <a:ln w="9525">
              <a:noFill/>
            </a:ln>
          </p:spPr>
          <p:txBody>
            <a:bodyPr/>
            <a:p>
              <a:endParaRPr lang="zh-CN" altLang="en-US"/>
            </a:p>
          </p:txBody>
        </p:sp>
        <p:sp>
          <p:nvSpPr>
            <p:cNvPr id="17504" name="Freeform 215"/>
            <p:cNvSpPr/>
            <p:nvPr/>
          </p:nvSpPr>
          <p:spPr>
            <a:xfrm>
              <a:off x="361950" y="4883149"/>
              <a:ext cx="539750" cy="47148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8" h="16">
                  <a:moveTo>
                    <a:pt x="3" y="1"/>
                  </a:moveTo>
                  <a:cubicBezTo>
                    <a:pt x="3" y="1"/>
                    <a:pt x="0" y="7"/>
                    <a:pt x="2" y="9"/>
                  </a:cubicBezTo>
                  <a:cubicBezTo>
                    <a:pt x="1" y="11"/>
                    <a:pt x="1" y="11"/>
                    <a:pt x="1" y="11"/>
                  </a:cubicBezTo>
                  <a:cubicBezTo>
                    <a:pt x="4" y="11"/>
                    <a:pt x="4" y="11"/>
                    <a:pt x="4" y="11"/>
                  </a:cubicBezTo>
                  <a:cubicBezTo>
                    <a:pt x="4" y="11"/>
                    <a:pt x="5" y="16"/>
                    <a:pt x="12" y="16"/>
                  </a:cubicBezTo>
                  <a:cubicBezTo>
                    <a:pt x="18" y="14"/>
                    <a:pt x="18" y="14"/>
                    <a:pt x="18" y="14"/>
                  </a:cubicBezTo>
                  <a:cubicBezTo>
                    <a:pt x="18" y="14"/>
                    <a:pt x="16" y="9"/>
                    <a:pt x="15" y="8"/>
                  </a:cubicBezTo>
                  <a:cubicBezTo>
                    <a:pt x="15" y="8"/>
                    <a:pt x="12" y="3"/>
                    <a:pt x="11" y="1"/>
                  </a:cubicBezTo>
                  <a:cubicBezTo>
                    <a:pt x="11" y="0"/>
                    <a:pt x="3" y="1"/>
                    <a:pt x="3" y="1"/>
                  </a:cubicBezTo>
                  <a:close/>
                </a:path>
              </a:pathLst>
            </a:custGeom>
            <a:solidFill>
              <a:srgbClr val="000000"/>
            </a:solidFill>
            <a:ln w="9525">
              <a:noFill/>
            </a:ln>
          </p:spPr>
          <p:txBody>
            <a:bodyPr/>
            <a:p>
              <a:endParaRPr lang="zh-CN" altLang="en-US"/>
            </a:p>
          </p:txBody>
        </p:sp>
        <p:sp>
          <p:nvSpPr>
            <p:cNvPr id="17505" name="Freeform 216"/>
            <p:cNvSpPr/>
            <p:nvPr/>
          </p:nvSpPr>
          <p:spPr>
            <a:xfrm>
              <a:off x="1773238" y="1382712"/>
              <a:ext cx="450850" cy="29527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0" y="2147483647"/>
                </a:cxn>
                <a:cxn ang="0">
                  <a:pos x="2147483647" y="2147483647"/>
                </a:cxn>
              </a:cxnLst>
              <a:pathLst>
                <a:path w="15" h="10">
                  <a:moveTo>
                    <a:pt x="3" y="9"/>
                  </a:moveTo>
                  <a:cubicBezTo>
                    <a:pt x="3" y="9"/>
                    <a:pt x="7" y="10"/>
                    <a:pt x="8" y="9"/>
                  </a:cubicBezTo>
                  <a:cubicBezTo>
                    <a:pt x="9" y="9"/>
                    <a:pt x="15" y="5"/>
                    <a:pt x="15" y="5"/>
                  </a:cubicBezTo>
                  <a:cubicBezTo>
                    <a:pt x="15" y="3"/>
                    <a:pt x="15" y="3"/>
                    <a:pt x="15" y="3"/>
                  </a:cubicBezTo>
                  <a:cubicBezTo>
                    <a:pt x="15" y="3"/>
                    <a:pt x="12" y="2"/>
                    <a:pt x="11" y="3"/>
                  </a:cubicBezTo>
                  <a:cubicBezTo>
                    <a:pt x="11" y="3"/>
                    <a:pt x="6" y="4"/>
                    <a:pt x="6" y="4"/>
                  </a:cubicBezTo>
                  <a:cubicBezTo>
                    <a:pt x="4" y="3"/>
                    <a:pt x="4" y="3"/>
                    <a:pt x="4" y="3"/>
                  </a:cubicBezTo>
                  <a:cubicBezTo>
                    <a:pt x="4" y="3"/>
                    <a:pt x="6" y="1"/>
                    <a:pt x="5" y="0"/>
                  </a:cubicBezTo>
                  <a:cubicBezTo>
                    <a:pt x="4" y="0"/>
                    <a:pt x="3" y="4"/>
                    <a:pt x="3" y="4"/>
                  </a:cubicBezTo>
                  <a:cubicBezTo>
                    <a:pt x="0" y="6"/>
                    <a:pt x="0" y="6"/>
                    <a:pt x="0" y="6"/>
                  </a:cubicBezTo>
                  <a:lnTo>
                    <a:pt x="3" y="9"/>
                  </a:lnTo>
                  <a:close/>
                </a:path>
              </a:pathLst>
            </a:custGeom>
            <a:solidFill>
              <a:srgbClr val="F2C279"/>
            </a:solidFill>
            <a:ln w="9525">
              <a:noFill/>
            </a:ln>
          </p:spPr>
          <p:txBody>
            <a:bodyPr/>
            <a:p>
              <a:endParaRPr lang="zh-CN" altLang="en-US"/>
            </a:p>
          </p:txBody>
        </p:sp>
        <p:sp>
          <p:nvSpPr>
            <p:cNvPr id="17506" name="Freeform 217"/>
            <p:cNvSpPr/>
            <p:nvPr/>
          </p:nvSpPr>
          <p:spPr>
            <a:xfrm>
              <a:off x="661988" y="4765674"/>
              <a:ext cx="660400" cy="35242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0" y="2147483647"/>
                </a:cxn>
                <a:cxn ang="0">
                  <a:pos x="2147483647" y="2147483647"/>
                </a:cxn>
              </a:cxnLst>
              <a:pathLst>
                <a:path w="22" h="12">
                  <a:moveTo>
                    <a:pt x="1" y="10"/>
                  </a:moveTo>
                  <a:cubicBezTo>
                    <a:pt x="1" y="10"/>
                    <a:pt x="6" y="12"/>
                    <a:pt x="10" y="12"/>
                  </a:cubicBezTo>
                  <a:cubicBezTo>
                    <a:pt x="20" y="12"/>
                    <a:pt x="20" y="12"/>
                    <a:pt x="20" y="12"/>
                  </a:cubicBezTo>
                  <a:cubicBezTo>
                    <a:pt x="20" y="12"/>
                    <a:pt x="22" y="10"/>
                    <a:pt x="18" y="10"/>
                  </a:cubicBezTo>
                  <a:cubicBezTo>
                    <a:pt x="18" y="10"/>
                    <a:pt x="15" y="10"/>
                    <a:pt x="11" y="7"/>
                  </a:cubicBezTo>
                  <a:cubicBezTo>
                    <a:pt x="7" y="5"/>
                    <a:pt x="5" y="0"/>
                    <a:pt x="5" y="0"/>
                  </a:cubicBezTo>
                  <a:cubicBezTo>
                    <a:pt x="0" y="1"/>
                    <a:pt x="0" y="1"/>
                    <a:pt x="0" y="1"/>
                  </a:cubicBezTo>
                  <a:cubicBezTo>
                    <a:pt x="0" y="1"/>
                    <a:pt x="0" y="7"/>
                    <a:pt x="1" y="10"/>
                  </a:cubicBezTo>
                  <a:close/>
                </a:path>
              </a:pathLst>
            </a:custGeom>
            <a:solidFill>
              <a:srgbClr val="000000"/>
            </a:solidFill>
            <a:ln w="9525">
              <a:noFill/>
            </a:ln>
          </p:spPr>
          <p:txBody>
            <a:bodyPr/>
            <a:p>
              <a:endParaRPr lang="zh-CN" altLang="en-US"/>
            </a:p>
          </p:txBody>
        </p:sp>
        <p:sp>
          <p:nvSpPr>
            <p:cNvPr id="17507" name="Freeform 218"/>
            <p:cNvSpPr/>
            <p:nvPr/>
          </p:nvSpPr>
          <p:spPr>
            <a:xfrm>
              <a:off x="571500" y="2295524"/>
              <a:ext cx="631825" cy="258762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21" h="88">
                  <a:moveTo>
                    <a:pt x="2" y="88"/>
                  </a:moveTo>
                  <a:cubicBezTo>
                    <a:pt x="8" y="86"/>
                    <a:pt x="8" y="86"/>
                    <a:pt x="8" y="86"/>
                  </a:cubicBezTo>
                  <a:cubicBezTo>
                    <a:pt x="8" y="86"/>
                    <a:pt x="9" y="83"/>
                    <a:pt x="8" y="83"/>
                  </a:cubicBezTo>
                  <a:cubicBezTo>
                    <a:pt x="8" y="82"/>
                    <a:pt x="7" y="80"/>
                    <a:pt x="7" y="80"/>
                  </a:cubicBezTo>
                  <a:cubicBezTo>
                    <a:pt x="7" y="80"/>
                    <a:pt x="8" y="79"/>
                    <a:pt x="8" y="77"/>
                  </a:cubicBezTo>
                  <a:cubicBezTo>
                    <a:pt x="7" y="76"/>
                    <a:pt x="7" y="75"/>
                    <a:pt x="7" y="75"/>
                  </a:cubicBezTo>
                  <a:cubicBezTo>
                    <a:pt x="9" y="73"/>
                    <a:pt x="9" y="73"/>
                    <a:pt x="9" y="73"/>
                  </a:cubicBezTo>
                  <a:cubicBezTo>
                    <a:pt x="9" y="73"/>
                    <a:pt x="7" y="70"/>
                    <a:pt x="8" y="69"/>
                  </a:cubicBezTo>
                  <a:cubicBezTo>
                    <a:pt x="8" y="68"/>
                    <a:pt x="9" y="61"/>
                    <a:pt x="9" y="61"/>
                  </a:cubicBezTo>
                  <a:cubicBezTo>
                    <a:pt x="9" y="61"/>
                    <a:pt x="10" y="57"/>
                    <a:pt x="10" y="56"/>
                  </a:cubicBezTo>
                  <a:cubicBezTo>
                    <a:pt x="9" y="56"/>
                    <a:pt x="9" y="56"/>
                    <a:pt x="9" y="56"/>
                  </a:cubicBezTo>
                  <a:cubicBezTo>
                    <a:pt x="12" y="53"/>
                    <a:pt x="12" y="53"/>
                    <a:pt x="12" y="53"/>
                  </a:cubicBezTo>
                  <a:cubicBezTo>
                    <a:pt x="11" y="50"/>
                    <a:pt x="11" y="50"/>
                    <a:pt x="11" y="50"/>
                  </a:cubicBezTo>
                  <a:cubicBezTo>
                    <a:pt x="13" y="46"/>
                    <a:pt x="13" y="46"/>
                    <a:pt x="13" y="46"/>
                  </a:cubicBezTo>
                  <a:cubicBezTo>
                    <a:pt x="13" y="46"/>
                    <a:pt x="21" y="16"/>
                    <a:pt x="20" y="14"/>
                  </a:cubicBezTo>
                  <a:cubicBezTo>
                    <a:pt x="19" y="13"/>
                    <a:pt x="20" y="0"/>
                    <a:pt x="20" y="0"/>
                  </a:cubicBezTo>
                  <a:cubicBezTo>
                    <a:pt x="13" y="2"/>
                    <a:pt x="13" y="2"/>
                    <a:pt x="13" y="2"/>
                  </a:cubicBezTo>
                  <a:cubicBezTo>
                    <a:pt x="13" y="2"/>
                    <a:pt x="10" y="5"/>
                    <a:pt x="9" y="6"/>
                  </a:cubicBezTo>
                  <a:cubicBezTo>
                    <a:pt x="9" y="7"/>
                    <a:pt x="3" y="26"/>
                    <a:pt x="3" y="26"/>
                  </a:cubicBezTo>
                  <a:cubicBezTo>
                    <a:pt x="4" y="44"/>
                    <a:pt x="4" y="44"/>
                    <a:pt x="4" y="44"/>
                  </a:cubicBezTo>
                  <a:cubicBezTo>
                    <a:pt x="1" y="59"/>
                    <a:pt x="1" y="59"/>
                    <a:pt x="1" y="59"/>
                  </a:cubicBezTo>
                  <a:cubicBezTo>
                    <a:pt x="1" y="59"/>
                    <a:pt x="1" y="80"/>
                    <a:pt x="1" y="81"/>
                  </a:cubicBezTo>
                  <a:cubicBezTo>
                    <a:pt x="0" y="81"/>
                    <a:pt x="2" y="88"/>
                    <a:pt x="2" y="88"/>
                  </a:cubicBezTo>
                  <a:close/>
                </a:path>
              </a:pathLst>
            </a:custGeom>
            <a:solidFill>
              <a:srgbClr val="262423"/>
            </a:solidFill>
            <a:ln w="9525">
              <a:noFill/>
            </a:ln>
          </p:spPr>
          <p:txBody>
            <a:bodyPr/>
            <a:p>
              <a:endParaRPr lang="zh-CN" altLang="en-US"/>
            </a:p>
          </p:txBody>
        </p:sp>
        <p:sp>
          <p:nvSpPr>
            <p:cNvPr id="17508" name="Freeform 219"/>
            <p:cNvSpPr/>
            <p:nvPr/>
          </p:nvSpPr>
          <p:spPr>
            <a:xfrm>
              <a:off x="571500" y="2295524"/>
              <a:ext cx="601662" cy="2587625"/>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pathLst>
                <a:path w="20" h="88">
                  <a:moveTo>
                    <a:pt x="20" y="0"/>
                  </a:moveTo>
                  <a:cubicBezTo>
                    <a:pt x="13" y="2"/>
                    <a:pt x="13" y="2"/>
                    <a:pt x="13" y="2"/>
                  </a:cubicBezTo>
                  <a:cubicBezTo>
                    <a:pt x="13" y="2"/>
                    <a:pt x="10" y="5"/>
                    <a:pt x="9" y="6"/>
                  </a:cubicBezTo>
                  <a:cubicBezTo>
                    <a:pt x="9" y="7"/>
                    <a:pt x="3" y="26"/>
                    <a:pt x="3" y="26"/>
                  </a:cubicBezTo>
                  <a:cubicBezTo>
                    <a:pt x="4" y="44"/>
                    <a:pt x="4" y="44"/>
                    <a:pt x="4" y="44"/>
                  </a:cubicBezTo>
                  <a:cubicBezTo>
                    <a:pt x="1" y="59"/>
                    <a:pt x="1" y="59"/>
                    <a:pt x="1" y="59"/>
                  </a:cubicBezTo>
                  <a:cubicBezTo>
                    <a:pt x="1" y="59"/>
                    <a:pt x="1" y="80"/>
                    <a:pt x="1" y="81"/>
                  </a:cubicBezTo>
                  <a:cubicBezTo>
                    <a:pt x="0" y="81"/>
                    <a:pt x="2" y="88"/>
                    <a:pt x="2" y="88"/>
                  </a:cubicBezTo>
                  <a:cubicBezTo>
                    <a:pt x="8" y="86"/>
                    <a:pt x="8" y="86"/>
                    <a:pt x="8" y="86"/>
                  </a:cubicBezTo>
                  <a:cubicBezTo>
                    <a:pt x="8" y="86"/>
                    <a:pt x="9" y="85"/>
                    <a:pt x="9" y="84"/>
                  </a:cubicBezTo>
                  <a:cubicBezTo>
                    <a:pt x="7" y="83"/>
                    <a:pt x="5" y="82"/>
                    <a:pt x="6" y="82"/>
                  </a:cubicBezTo>
                  <a:cubicBezTo>
                    <a:pt x="6" y="81"/>
                    <a:pt x="7" y="81"/>
                    <a:pt x="7" y="80"/>
                  </a:cubicBezTo>
                  <a:cubicBezTo>
                    <a:pt x="7" y="80"/>
                    <a:pt x="7" y="80"/>
                    <a:pt x="7" y="80"/>
                  </a:cubicBezTo>
                  <a:cubicBezTo>
                    <a:pt x="7" y="80"/>
                    <a:pt x="8" y="79"/>
                    <a:pt x="8" y="78"/>
                  </a:cubicBezTo>
                  <a:cubicBezTo>
                    <a:pt x="3" y="80"/>
                    <a:pt x="5" y="74"/>
                    <a:pt x="5" y="74"/>
                  </a:cubicBezTo>
                  <a:cubicBezTo>
                    <a:pt x="5" y="75"/>
                    <a:pt x="6" y="75"/>
                    <a:pt x="7" y="75"/>
                  </a:cubicBezTo>
                  <a:cubicBezTo>
                    <a:pt x="9" y="73"/>
                    <a:pt x="9" y="73"/>
                    <a:pt x="9" y="73"/>
                  </a:cubicBezTo>
                  <a:cubicBezTo>
                    <a:pt x="9" y="73"/>
                    <a:pt x="9" y="73"/>
                    <a:pt x="9" y="73"/>
                  </a:cubicBezTo>
                  <a:cubicBezTo>
                    <a:pt x="7" y="72"/>
                    <a:pt x="6" y="72"/>
                    <a:pt x="5" y="71"/>
                  </a:cubicBezTo>
                  <a:cubicBezTo>
                    <a:pt x="4" y="70"/>
                    <a:pt x="4" y="66"/>
                    <a:pt x="4" y="66"/>
                  </a:cubicBezTo>
                  <a:cubicBezTo>
                    <a:pt x="5" y="68"/>
                    <a:pt x="8" y="70"/>
                    <a:pt x="8" y="70"/>
                  </a:cubicBezTo>
                  <a:cubicBezTo>
                    <a:pt x="6" y="62"/>
                    <a:pt x="6" y="62"/>
                    <a:pt x="6" y="62"/>
                  </a:cubicBezTo>
                  <a:cubicBezTo>
                    <a:pt x="8" y="66"/>
                    <a:pt x="8" y="66"/>
                    <a:pt x="8" y="66"/>
                  </a:cubicBezTo>
                  <a:cubicBezTo>
                    <a:pt x="8" y="64"/>
                    <a:pt x="9" y="62"/>
                    <a:pt x="9" y="62"/>
                  </a:cubicBezTo>
                  <a:cubicBezTo>
                    <a:pt x="8" y="59"/>
                    <a:pt x="6" y="57"/>
                    <a:pt x="6" y="56"/>
                  </a:cubicBezTo>
                  <a:cubicBezTo>
                    <a:pt x="6" y="54"/>
                    <a:pt x="7" y="51"/>
                    <a:pt x="7" y="51"/>
                  </a:cubicBezTo>
                  <a:cubicBezTo>
                    <a:pt x="8" y="53"/>
                    <a:pt x="9" y="54"/>
                    <a:pt x="10" y="55"/>
                  </a:cubicBezTo>
                  <a:cubicBezTo>
                    <a:pt x="12" y="53"/>
                    <a:pt x="12" y="53"/>
                    <a:pt x="12" y="53"/>
                  </a:cubicBezTo>
                  <a:cubicBezTo>
                    <a:pt x="7" y="48"/>
                    <a:pt x="7" y="48"/>
                    <a:pt x="7" y="48"/>
                  </a:cubicBezTo>
                  <a:cubicBezTo>
                    <a:pt x="9" y="45"/>
                    <a:pt x="9" y="45"/>
                    <a:pt x="9" y="45"/>
                  </a:cubicBezTo>
                  <a:cubicBezTo>
                    <a:pt x="9" y="45"/>
                    <a:pt x="12" y="46"/>
                    <a:pt x="13" y="47"/>
                  </a:cubicBezTo>
                  <a:cubicBezTo>
                    <a:pt x="13" y="46"/>
                    <a:pt x="13" y="46"/>
                    <a:pt x="13" y="46"/>
                  </a:cubicBezTo>
                  <a:cubicBezTo>
                    <a:pt x="9" y="41"/>
                    <a:pt x="9" y="41"/>
                    <a:pt x="9" y="41"/>
                  </a:cubicBezTo>
                  <a:cubicBezTo>
                    <a:pt x="8" y="38"/>
                    <a:pt x="12" y="29"/>
                    <a:pt x="13" y="27"/>
                  </a:cubicBezTo>
                  <a:cubicBezTo>
                    <a:pt x="14" y="26"/>
                    <a:pt x="17" y="20"/>
                    <a:pt x="20" y="14"/>
                  </a:cubicBezTo>
                  <a:cubicBezTo>
                    <a:pt x="19" y="12"/>
                    <a:pt x="20" y="0"/>
                    <a:pt x="20" y="0"/>
                  </a:cubicBezTo>
                  <a:close/>
                </a:path>
              </a:pathLst>
            </a:custGeom>
            <a:solidFill>
              <a:srgbClr val="000000"/>
            </a:solidFill>
            <a:ln w="9525">
              <a:noFill/>
            </a:ln>
          </p:spPr>
          <p:txBody>
            <a:bodyPr/>
            <a:p>
              <a:endParaRPr lang="zh-CN" altLang="en-US"/>
            </a:p>
          </p:txBody>
        </p:sp>
        <p:sp>
          <p:nvSpPr>
            <p:cNvPr id="17509" name="Freeform 220"/>
            <p:cNvSpPr/>
            <p:nvPr/>
          </p:nvSpPr>
          <p:spPr>
            <a:xfrm>
              <a:off x="241300" y="2236787"/>
              <a:ext cx="841375" cy="276383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28" h="94">
                  <a:moveTo>
                    <a:pt x="4" y="80"/>
                  </a:moveTo>
                  <a:cubicBezTo>
                    <a:pt x="4" y="80"/>
                    <a:pt x="2" y="91"/>
                    <a:pt x="6" y="94"/>
                  </a:cubicBezTo>
                  <a:cubicBezTo>
                    <a:pt x="12" y="94"/>
                    <a:pt x="12" y="94"/>
                    <a:pt x="12" y="94"/>
                  </a:cubicBezTo>
                  <a:cubicBezTo>
                    <a:pt x="15" y="91"/>
                    <a:pt x="15" y="91"/>
                    <a:pt x="15" y="91"/>
                  </a:cubicBezTo>
                  <a:cubicBezTo>
                    <a:pt x="15" y="91"/>
                    <a:pt x="17" y="86"/>
                    <a:pt x="15" y="84"/>
                  </a:cubicBezTo>
                  <a:cubicBezTo>
                    <a:pt x="14" y="82"/>
                    <a:pt x="14" y="79"/>
                    <a:pt x="14" y="79"/>
                  </a:cubicBezTo>
                  <a:cubicBezTo>
                    <a:pt x="14" y="70"/>
                    <a:pt x="14" y="70"/>
                    <a:pt x="14" y="70"/>
                  </a:cubicBezTo>
                  <a:cubicBezTo>
                    <a:pt x="14" y="70"/>
                    <a:pt x="14" y="60"/>
                    <a:pt x="15" y="54"/>
                  </a:cubicBezTo>
                  <a:cubicBezTo>
                    <a:pt x="17" y="49"/>
                    <a:pt x="17" y="46"/>
                    <a:pt x="17" y="46"/>
                  </a:cubicBezTo>
                  <a:cubicBezTo>
                    <a:pt x="17" y="46"/>
                    <a:pt x="17" y="37"/>
                    <a:pt x="17" y="36"/>
                  </a:cubicBezTo>
                  <a:cubicBezTo>
                    <a:pt x="18" y="35"/>
                    <a:pt x="21" y="28"/>
                    <a:pt x="21" y="27"/>
                  </a:cubicBezTo>
                  <a:cubicBezTo>
                    <a:pt x="21" y="26"/>
                    <a:pt x="26" y="11"/>
                    <a:pt x="26" y="10"/>
                  </a:cubicBezTo>
                  <a:cubicBezTo>
                    <a:pt x="27" y="9"/>
                    <a:pt x="28" y="3"/>
                    <a:pt x="28" y="3"/>
                  </a:cubicBezTo>
                  <a:cubicBezTo>
                    <a:pt x="28" y="3"/>
                    <a:pt x="17" y="1"/>
                    <a:pt x="17" y="1"/>
                  </a:cubicBezTo>
                  <a:cubicBezTo>
                    <a:pt x="16" y="0"/>
                    <a:pt x="5" y="1"/>
                    <a:pt x="5" y="1"/>
                  </a:cubicBezTo>
                  <a:cubicBezTo>
                    <a:pt x="5" y="1"/>
                    <a:pt x="1" y="13"/>
                    <a:pt x="2" y="15"/>
                  </a:cubicBezTo>
                  <a:cubicBezTo>
                    <a:pt x="2" y="18"/>
                    <a:pt x="3" y="25"/>
                    <a:pt x="3" y="26"/>
                  </a:cubicBezTo>
                  <a:cubicBezTo>
                    <a:pt x="2" y="28"/>
                    <a:pt x="3" y="32"/>
                    <a:pt x="3" y="32"/>
                  </a:cubicBezTo>
                  <a:cubicBezTo>
                    <a:pt x="3" y="32"/>
                    <a:pt x="4" y="40"/>
                    <a:pt x="4" y="42"/>
                  </a:cubicBezTo>
                  <a:cubicBezTo>
                    <a:pt x="4" y="43"/>
                    <a:pt x="0" y="46"/>
                    <a:pt x="2" y="48"/>
                  </a:cubicBezTo>
                  <a:cubicBezTo>
                    <a:pt x="3" y="50"/>
                    <a:pt x="1" y="66"/>
                    <a:pt x="1" y="68"/>
                  </a:cubicBezTo>
                  <a:cubicBezTo>
                    <a:pt x="2" y="70"/>
                    <a:pt x="4" y="80"/>
                    <a:pt x="4" y="80"/>
                  </a:cubicBezTo>
                  <a:close/>
                </a:path>
              </a:pathLst>
            </a:custGeom>
            <a:solidFill>
              <a:srgbClr val="262423"/>
            </a:solidFill>
            <a:ln w="9525">
              <a:noFill/>
            </a:ln>
          </p:spPr>
          <p:txBody>
            <a:bodyPr/>
            <a:p>
              <a:endParaRPr lang="zh-CN" altLang="en-US"/>
            </a:p>
          </p:txBody>
        </p:sp>
        <p:sp>
          <p:nvSpPr>
            <p:cNvPr id="17510" name="Freeform 221"/>
            <p:cNvSpPr/>
            <p:nvPr/>
          </p:nvSpPr>
          <p:spPr>
            <a:xfrm>
              <a:off x="271463" y="3471862"/>
              <a:ext cx="450850" cy="1528762"/>
            </a:xfrm>
            <a:custGeom>
              <a:avLst/>
              <a:gdLst/>
              <a:ahLst/>
              <a:cxnLst>
                <a:cxn ang="0">
                  <a:pos x="2147483647" y="2147483647"/>
                </a:cxn>
                <a:cxn ang="0">
                  <a:pos x="2147483647" y="0"/>
                </a:cxn>
                <a:cxn ang="0">
                  <a:pos x="2147483647" y="2147483647"/>
                </a:cxn>
                <a:cxn ang="0">
                  <a:pos x="0" y="2147483647"/>
                </a:cxn>
                <a:cxn ang="0">
                  <a:pos x="0" y="2147483647"/>
                </a:cxn>
                <a:cxn ang="0">
                  <a:pos x="0" y="2147483647"/>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5" h="52">
                  <a:moveTo>
                    <a:pt x="15" y="5"/>
                  </a:moveTo>
                  <a:cubicBezTo>
                    <a:pt x="13" y="4"/>
                    <a:pt x="7" y="1"/>
                    <a:pt x="3" y="0"/>
                  </a:cubicBezTo>
                  <a:cubicBezTo>
                    <a:pt x="3" y="1"/>
                    <a:pt x="0" y="4"/>
                    <a:pt x="1" y="6"/>
                  </a:cubicBezTo>
                  <a:cubicBezTo>
                    <a:pt x="2" y="8"/>
                    <a:pt x="0" y="22"/>
                    <a:pt x="0" y="25"/>
                  </a:cubicBezTo>
                  <a:cubicBezTo>
                    <a:pt x="0" y="25"/>
                    <a:pt x="0" y="25"/>
                    <a:pt x="0" y="25"/>
                  </a:cubicBezTo>
                  <a:cubicBezTo>
                    <a:pt x="0" y="25"/>
                    <a:pt x="0" y="25"/>
                    <a:pt x="0" y="25"/>
                  </a:cubicBezTo>
                  <a:cubicBezTo>
                    <a:pt x="0" y="26"/>
                    <a:pt x="0" y="26"/>
                    <a:pt x="0" y="26"/>
                  </a:cubicBezTo>
                  <a:cubicBezTo>
                    <a:pt x="0" y="26"/>
                    <a:pt x="0" y="26"/>
                    <a:pt x="0" y="26"/>
                  </a:cubicBezTo>
                  <a:cubicBezTo>
                    <a:pt x="0" y="26"/>
                    <a:pt x="0" y="26"/>
                    <a:pt x="0" y="26"/>
                  </a:cubicBezTo>
                  <a:cubicBezTo>
                    <a:pt x="0" y="26"/>
                    <a:pt x="0" y="26"/>
                    <a:pt x="0" y="26"/>
                  </a:cubicBezTo>
                  <a:cubicBezTo>
                    <a:pt x="1" y="28"/>
                    <a:pt x="3" y="38"/>
                    <a:pt x="3" y="38"/>
                  </a:cubicBezTo>
                  <a:cubicBezTo>
                    <a:pt x="3" y="38"/>
                    <a:pt x="1" y="49"/>
                    <a:pt x="5" y="51"/>
                  </a:cubicBezTo>
                  <a:cubicBezTo>
                    <a:pt x="5" y="51"/>
                    <a:pt x="5" y="51"/>
                    <a:pt x="5" y="51"/>
                  </a:cubicBezTo>
                  <a:cubicBezTo>
                    <a:pt x="5" y="51"/>
                    <a:pt x="5" y="52"/>
                    <a:pt x="5" y="52"/>
                  </a:cubicBezTo>
                  <a:cubicBezTo>
                    <a:pt x="11" y="52"/>
                    <a:pt x="11" y="52"/>
                    <a:pt x="11" y="52"/>
                  </a:cubicBezTo>
                  <a:cubicBezTo>
                    <a:pt x="14" y="49"/>
                    <a:pt x="14" y="49"/>
                    <a:pt x="14" y="49"/>
                  </a:cubicBezTo>
                  <a:cubicBezTo>
                    <a:pt x="13" y="48"/>
                    <a:pt x="12" y="46"/>
                    <a:pt x="12" y="46"/>
                  </a:cubicBezTo>
                  <a:cubicBezTo>
                    <a:pt x="6" y="46"/>
                    <a:pt x="6" y="46"/>
                    <a:pt x="6" y="46"/>
                  </a:cubicBezTo>
                  <a:cubicBezTo>
                    <a:pt x="7" y="43"/>
                    <a:pt x="14" y="42"/>
                    <a:pt x="14" y="42"/>
                  </a:cubicBezTo>
                  <a:cubicBezTo>
                    <a:pt x="13" y="41"/>
                    <a:pt x="7" y="43"/>
                    <a:pt x="4" y="44"/>
                  </a:cubicBezTo>
                  <a:cubicBezTo>
                    <a:pt x="3" y="42"/>
                    <a:pt x="4" y="39"/>
                    <a:pt x="4" y="38"/>
                  </a:cubicBezTo>
                  <a:cubicBezTo>
                    <a:pt x="6" y="38"/>
                    <a:pt x="8" y="40"/>
                    <a:pt x="8" y="40"/>
                  </a:cubicBezTo>
                  <a:cubicBezTo>
                    <a:pt x="4" y="34"/>
                    <a:pt x="4" y="34"/>
                    <a:pt x="4" y="34"/>
                  </a:cubicBezTo>
                  <a:cubicBezTo>
                    <a:pt x="4" y="33"/>
                    <a:pt x="8" y="35"/>
                    <a:pt x="8" y="35"/>
                  </a:cubicBezTo>
                  <a:cubicBezTo>
                    <a:pt x="4" y="31"/>
                    <a:pt x="4" y="31"/>
                    <a:pt x="4" y="31"/>
                  </a:cubicBezTo>
                  <a:cubicBezTo>
                    <a:pt x="4" y="31"/>
                    <a:pt x="7" y="30"/>
                    <a:pt x="8" y="27"/>
                  </a:cubicBezTo>
                  <a:cubicBezTo>
                    <a:pt x="10" y="24"/>
                    <a:pt x="7" y="22"/>
                    <a:pt x="7" y="22"/>
                  </a:cubicBezTo>
                  <a:cubicBezTo>
                    <a:pt x="7" y="22"/>
                    <a:pt x="2" y="25"/>
                    <a:pt x="3" y="21"/>
                  </a:cubicBezTo>
                  <a:cubicBezTo>
                    <a:pt x="3" y="21"/>
                    <a:pt x="3" y="21"/>
                    <a:pt x="3" y="21"/>
                  </a:cubicBezTo>
                  <a:cubicBezTo>
                    <a:pt x="5" y="17"/>
                    <a:pt x="8" y="14"/>
                    <a:pt x="8" y="14"/>
                  </a:cubicBezTo>
                  <a:cubicBezTo>
                    <a:pt x="3" y="14"/>
                    <a:pt x="3" y="14"/>
                    <a:pt x="3" y="14"/>
                  </a:cubicBezTo>
                  <a:cubicBezTo>
                    <a:pt x="4" y="11"/>
                    <a:pt x="11" y="12"/>
                    <a:pt x="9" y="10"/>
                  </a:cubicBezTo>
                  <a:cubicBezTo>
                    <a:pt x="9" y="10"/>
                    <a:pt x="9" y="9"/>
                    <a:pt x="8" y="9"/>
                  </a:cubicBezTo>
                  <a:cubicBezTo>
                    <a:pt x="6" y="8"/>
                    <a:pt x="3" y="8"/>
                    <a:pt x="3" y="8"/>
                  </a:cubicBezTo>
                  <a:cubicBezTo>
                    <a:pt x="6" y="7"/>
                    <a:pt x="6" y="7"/>
                    <a:pt x="6" y="7"/>
                  </a:cubicBezTo>
                  <a:cubicBezTo>
                    <a:pt x="3" y="5"/>
                    <a:pt x="3" y="5"/>
                    <a:pt x="3" y="5"/>
                  </a:cubicBezTo>
                  <a:cubicBezTo>
                    <a:pt x="6" y="4"/>
                    <a:pt x="15" y="5"/>
                    <a:pt x="15" y="5"/>
                  </a:cubicBezTo>
                  <a:close/>
                </a:path>
              </a:pathLst>
            </a:custGeom>
            <a:solidFill>
              <a:srgbClr val="000000"/>
            </a:solidFill>
            <a:ln w="9525">
              <a:noFill/>
            </a:ln>
          </p:spPr>
          <p:txBody>
            <a:bodyPr/>
            <a:p>
              <a:endParaRPr lang="zh-CN" altLang="en-US"/>
            </a:p>
          </p:txBody>
        </p:sp>
        <p:sp>
          <p:nvSpPr>
            <p:cNvPr id="17511" name="Freeform 222"/>
            <p:cNvSpPr/>
            <p:nvPr/>
          </p:nvSpPr>
          <p:spPr>
            <a:xfrm>
              <a:off x="241300" y="2236787"/>
              <a:ext cx="841375" cy="1146175"/>
            </a:xfrm>
            <a:custGeom>
              <a:avLst/>
              <a:gdLst/>
              <a:ahLst/>
              <a:cxnLst>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28" h="39">
                  <a:moveTo>
                    <a:pt x="17" y="1"/>
                  </a:moveTo>
                  <a:cubicBezTo>
                    <a:pt x="16" y="0"/>
                    <a:pt x="5" y="1"/>
                    <a:pt x="5" y="1"/>
                  </a:cubicBezTo>
                  <a:cubicBezTo>
                    <a:pt x="5" y="1"/>
                    <a:pt x="0" y="11"/>
                    <a:pt x="0" y="14"/>
                  </a:cubicBezTo>
                  <a:cubicBezTo>
                    <a:pt x="1" y="16"/>
                    <a:pt x="1" y="23"/>
                    <a:pt x="0" y="25"/>
                  </a:cubicBezTo>
                  <a:cubicBezTo>
                    <a:pt x="0" y="27"/>
                    <a:pt x="1" y="32"/>
                    <a:pt x="1" y="32"/>
                  </a:cubicBezTo>
                  <a:cubicBezTo>
                    <a:pt x="1" y="32"/>
                    <a:pt x="4" y="36"/>
                    <a:pt x="4" y="39"/>
                  </a:cubicBezTo>
                  <a:cubicBezTo>
                    <a:pt x="7" y="36"/>
                    <a:pt x="9" y="31"/>
                    <a:pt x="9" y="31"/>
                  </a:cubicBezTo>
                  <a:cubicBezTo>
                    <a:pt x="8" y="32"/>
                    <a:pt x="5" y="33"/>
                    <a:pt x="5" y="33"/>
                  </a:cubicBezTo>
                  <a:cubicBezTo>
                    <a:pt x="5" y="30"/>
                    <a:pt x="8" y="20"/>
                    <a:pt x="8" y="20"/>
                  </a:cubicBezTo>
                  <a:cubicBezTo>
                    <a:pt x="8" y="20"/>
                    <a:pt x="18" y="12"/>
                    <a:pt x="9" y="10"/>
                  </a:cubicBezTo>
                  <a:cubicBezTo>
                    <a:pt x="10" y="6"/>
                    <a:pt x="21" y="10"/>
                    <a:pt x="21" y="10"/>
                  </a:cubicBezTo>
                  <a:cubicBezTo>
                    <a:pt x="26" y="11"/>
                    <a:pt x="26" y="11"/>
                    <a:pt x="26" y="11"/>
                  </a:cubicBezTo>
                  <a:cubicBezTo>
                    <a:pt x="26" y="11"/>
                    <a:pt x="26" y="10"/>
                    <a:pt x="26" y="10"/>
                  </a:cubicBezTo>
                  <a:cubicBezTo>
                    <a:pt x="27" y="9"/>
                    <a:pt x="28" y="3"/>
                    <a:pt x="28" y="3"/>
                  </a:cubicBezTo>
                  <a:cubicBezTo>
                    <a:pt x="28" y="3"/>
                    <a:pt x="17" y="1"/>
                    <a:pt x="17" y="1"/>
                  </a:cubicBezTo>
                  <a:close/>
                </a:path>
              </a:pathLst>
            </a:custGeom>
            <a:solidFill>
              <a:srgbClr val="000000"/>
            </a:solidFill>
            <a:ln w="9525">
              <a:noFill/>
            </a:ln>
          </p:spPr>
          <p:txBody>
            <a:bodyPr/>
            <a:p>
              <a:endParaRPr lang="zh-CN" altLang="en-US"/>
            </a:p>
          </p:txBody>
        </p:sp>
        <p:sp>
          <p:nvSpPr>
            <p:cNvPr id="17512" name="Freeform 223"/>
            <p:cNvSpPr/>
            <p:nvPr/>
          </p:nvSpPr>
          <p:spPr>
            <a:xfrm>
              <a:off x="511175" y="2117724"/>
              <a:ext cx="661987" cy="236537"/>
            </a:xfrm>
            <a:custGeom>
              <a:avLst/>
              <a:gdLst/>
              <a:ahLst/>
              <a:cxnLst>
                <a:cxn ang="0">
                  <a:pos x="0" y="2147483647"/>
                </a:cxn>
                <a:cxn ang="0">
                  <a:pos x="2147483647" y="2147483647"/>
                </a:cxn>
                <a:cxn ang="0">
                  <a:pos x="2147483647" y="2147483647"/>
                </a:cxn>
                <a:cxn ang="0">
                  <a:pos x="2147483647" y="2147483647"/>
                </a:cxn>
                <a:cxn ang="0">
                  <a:pos x="2147483647" y="0"/>
                </a:cxn>
                <a:cxn ang="0">
                  <a:pos x="0" y="2147483647"/>
                </a:cxn>
              </a:cxnLst>
              <a:pathLst>
                <a:path w="22" h="8">
                  <a:moveTo>
                    <a:pt x="0" y="4"/>
                  </a:moveTo>
                  <a:cubicBezTo>
                    <a:pt x="0" y="4"/>
                    <a:pt x="13" y="8"/>
                    <a:pt x="18" y="8"/>
                  </a:cubicBezTo>
                  <a:cubicBezTo>
                    <a:pt x="22" y="6"/>
                    <a:pt x="22" y="6"/>
                    <a:pt x="22" y="6"/>
                  </a:cubicBezTo>
                  <a:cubicBezTo>
                    <a:pt x="21" y="2"/>
                    <a:pt x="21" y="2"/>
                    <a:pt x="21" y="2"/>
                  </a:cubicBezTo>
                  <a:cubicBezTo>
                    <a:pt x="1" y="0"/>
                    <a:pt x="1" y="0"/>
                    <a:pt x="1" y="0"/>
                  </a:cubicBezTo>
                  <a:lnTo>
                    <a:pt x="0" y="4"/>
                  </a:lnTo>
                  <a:close/>
                </a:path>
              </a:pathLst>
            </a:custGeom>
            <a:solidFill>
              <a:srgbClr val="000000"/>
            </a:solidFill>
            <a:ln w="9525">
              <a:noFill/>
            </a:ln>
          </p:spPr>
          <p:txBody>
            <a:bodyPr/>
            <a:p>
              <a:endParaRPr lang="zh-CN" altLang="en-US"/>
            </a:p>
          </p:txBody>
        </p:sp>
        <p:sp>
          <p:nvSpPr>
            <p:cNvPr id="17513" name="Freeform 224"/>
            <p:cNvSpPr/>
            <p:nvPr/>
          </p:nvSpPr>
          <p:spPr>
            <a:xfrm>
              <a:off x="571500" y="647699"/>
              <a:ext cx="571500" cy="1617662"/>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0" y="2147483647"/>
                </a:cxn>
                <a:cxn ang="0">
                  <a:pos x="0" y="2147483647"/>
                </a:cxn>
              </a:cxnLst>
              <a:pathLst>
                <a:path w="19" h="55">
                  <a:moveTo>
                    <a:pt x="0" y="49"/>
                  </a:moveTo>
                  <a:cubicBezTo>
                    <a:pt x="0" y="49"/>
                    <a:pt x="0" y="53"/>
                    <a:pt x="6" y="54"/>
                  </a:cubicBezTo>
                  <a:cubicBezTo>
                    <a:pt x="13" y="55"/>
                    <a:pt x="18" y="55"/>
                    <a:pt x="19" y="53"/>
                  </a:cubicBezTo>
                  <a:cubicBezTo>
                    <a:pt x="17" y="36"/>
                    <a:pt x="17" y="36"/>
                    <a:pt x="17" y="36"/>
                  </a:cubicBezTo>
                  <a:cubicBezTo>
                    <a:pt x="17" y="36"/>
                    <a:pt x="19" y="28"/>
                    <a:pt x="18" y="25"/>
                  </a:cubicBezTo>
                  <a:cubicBezTo>
                    <a:pt x="18" y="21"/>
                    <a:pt x="13" y="10"/>
                    <a:pt x="13" y="10"/>
                  </a:cubicBezTo>
                  <a:cubicBezTo>
                    <a:pt x="13" y="10"/>
                    <a:pt x="14" y="5"/>
                    <a:pt x="13" y="3"/>
                  </a:cubicBezTo>
                  <a:cubicBezTo>
                    <a:pt x="11" y="7"/>
                    <a:pt x="11" y="7"/>
                    <a:pt x="11" y="7"/>
                  </a:cubicBezTo>
                  <a:cubicBezTo>
                    <a:pt x="11" y="7"/>
                    <a:pt x="9" y="7"/>
                    <a:pt x="2" y="0"/>
                  </a:cubicBezTo>
                  <a:cubicBezTo>
                    <a:pt x="2" y="0"/>
                    <a:pt x="0" y="2"/>
                    <a:pt x="0" y="3"/>
                  </a:cubicBezTo>
                  <a:lnTo>
                    <a:pt x="0" y="49"/>
                  </a:lnTo>
                  <a:close/>
                </a:path>
              </a:pathLst>
            </a:custGeom>
            <a:solidFill>
              <a:srgbClr val="F5F7FC"/>
            </a:solidFill>
            <a:ln w="9525">
              <a:noFill/>
            </a:ln>
          </p:spPr>
          <p:txBody>
            <a:bodyPr/>
            <a:p>
              <a:endParaRPr lang="zh-CN" altLang="en-US"/>
            </a:p>
          </p:txBody>
        </p:sp>
        <p:sp>
          <p:nvSpPr>
            <p:cNvPr id="17514" name="Freeform 225"/>
            <p:cNvSpPr/>
            <p:nvPr/>
          </p:nvSpPr>
          <p:spPr>
            <a:xfrm>
              <a:off x="571500" y="647699"/>
              <a:ext cx="571500" cy="161766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0" y="2147483647"/>
                </a:cxn>
                <a:cxn ang="0">
                  <a:pos x="0" y="2147483647"/>
                </a:cxn>
                <a:cxn ang="0">
                  <a:pos x="2147483647" y="2147483647"/>
                </a:cxn>
                <a:cxn ang="0">
                  <a:pos x="2147483647" y="2147483647"/>
                </a:cxn>
                <a:cxn ang="0">
                  <a:pos x="2147483647" y="2147483647"/>
                </a:cxn>
                <a:cxn ang="0">
                  <a:pos x="2147483647" y="2147483647"/>
                </a:cxn>
              </a:cxnLst>
              <a:pathLst>
                <a:path w="19" h="55">
                  <a:moveTo>
                    <a:pt x="13" y="53"/>
                  </a:moveTo>
                  <a:cubicBezTo>
                    <a:pt x="6" y="53"/>
                    <a:pt x="3" y="47"/>
                    <a:pt x="3" y="47"/>
                  </a:cubicBezTo>
                  <a:cubicBezTo>
                    <a:pt x="3" y="47"/>
                    <a:pt x="1" y="43"/>
                    <a:pt x="4" y="43"/>
                  </a:cubicBezTo>
                  <a:cubicBezTo>
                    <a:pt x="6" y="43"/>
                    <a:pt x="13" y="49"/>
                    <a:pt x="13" y="49"/>
                  </a:cubicBezTo>
                  <a:cubicBezTo>
                    <a:pt x="12" y="45"/>
                    <a:pt x="7" y="39"/>
                    <a:pt x="4" y="34"/>
                  </a:cubicBezTo>
                  <a:cubicBezTo>
                    <a:pt x="1" y="29"/>
                    <a:pt x="3" y="7"/>
                    <a:pt x="3" y="7"/>
                  </a:cubicBezTo>
                  <a:cubicBezTo>
                    <a:pt x="7" y="11"/>
                    <a:pt x="7" y="11"/>
                    <a:pt x="7" y="11"/>
                  </a:cubicBezTo>
                  <a:cubicBezTo>
                    <a:pt x="4" y="6"/>
                    <a:pt x="4" y="6"/>
                    <a:pt x="4" y="6"/>
                  </a:cubicBezTo>
                  <a:cubicBezTo>
                    <a:pt x="6" y="8"/>
                    <a:pt x="8" y="7"/>
                    <a:pt x="8" y="6"/>
                  </a:cubicBezTo>
                  <a:cubicBezTo>
                    <a:pt x="7" y="5"/>
                    <a:pt x="5" y="3"/>
                    <a:pt x="2" y="0"/>
                  </a:cubicBezTo>
                  <a:cubicBezTo>
                    <a:pt x="2" y="0"/>
                    <a:pt x="0" y="2"/>
                    <a:pt x="0" y="3"/>
                  </a:cubicBezTo>
                  <a:cubicBezTo>
                    <a:pt x="0" y="49"/>
                    <a:pt x="0" y="49"/>
                    <a:pt x="0" y="49"/>
                  </a:cubicBezTo>
                  <a:cubicBezTo>
                    <a:pt x="0" y="49"/>
                    <a:pt x="0" y="53"/>
                    <a:pt x="6" y="54"/>
                  </a:cubicBezTo>
                  <a:cubicBezTo>
                    <a:pt x="13" y="55"/>
                    <a:pt x="18" y="55"/>
                    <a:pt x="19" y="53"/>
                  </a:cubicBezTo>
                  <a:cubicBezTo>
                    <a:pt x="19" y="53"/>
                    <a:pt x="19" y="53"/>
                    <a:pt x="19" y="53"/>
                  </a:cubicBezTo>
                  <a:cubicBezTo>
                    <a:pt x="17" y="53"/>
                    <a:pt x="15" y="53"/>
                    <a:pt x="13" y="53"/>
                  </a:cubicBezTo>
                  <a:close/>
                </a:path>
              </a:pathLst>
            </a:custGeom>
            <a:solidFill>
              <a:srgbClr val="CFD0D0"/>
            </a:solidFill>
            <a:ln w="9525">
              <a:noFill/>
            </a:ln>
          </p:spPr>
          <p:txBody>
            <a:bodyPr/>
            <a:p>
              <a:endParaRPr lang="zh-CN" altLang="en-US"/>
            </a:p>
          </p:txBody>
        </p:sp>
        <p:sp>
          <p:nvSpPr>
            <p:cNvPr id="17515" name="Freeform 226"/>
            <p:cNvSpPr/>
            <p:nvPr/>
          </p:nvSpPr>
          <p:spPr>
            <a:xfrm>
              <a:off x="0" y="706437"/>
              <a:ext cx="871537" cy="2058987"/>
            </a:xfrm>
            <a:custGeom>
              <a:avLst/>
              <a:gdLst/>
              <a:ahLst/>
              <a:cxnLst>
                <a:cxn ang="0">
                  <a:pos x="0"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0" y="2147483647"/>
                </a:cxn>
              </a:cxnLst>
              <a:pathLst>
                <a:path w="29" h="70">
                  <a:moveTo>
                    <a:pt x="0" y="67"/>
                  </a:moveTo>
                  <a:cubicBezTo>
                    <a:pt x="10" y="70"/>
                    <a:pt x="10" y="70"/>
                    <a:pt x="10" y="70"/>
                  </a:cubicBezTo>
                  <a:cubicBezTo>
                    <a:pt x="10" y="70"/>
                    <a:pt x="23" y="46"/>
                    <a:pt x="24" y="45"/>
                  </a:cubicBezTo>
                  <a:cubicBezTo>
                    <a:pt x="25" y="44"/>
                    <a:pt x="29" y="40"/>
                    <a:pt x="28" y="33"/>
                  </a:cubicBezTo>
                  <a:cubicBezTo>
                    <a:pt x="27" y="26"/>
                    <a:pt x="26" y="9"/>
                    <a:pt x="18" y="0"/>
                  </a:cubicBezTo>
                  <a:cubicBezTo>
                    <a:pt x="18" y="0"/>
                    <a:pt x="15" y="5"/>
                    <a:pt x="10" y="4"/>
                  </a:cubicBezTo>
                  <a:cubicBezTo>
                    <a:pt x="10" y="22"/>
                    <a:pt x="10" y="22"/>
                    <a:pt x="10" y="22"/>
                  </a:cubicBezTo>
                  <a:cubicBezTo>
                    <a:pt x="10" y="22"/>
                    <a:pt x="8" y="51"/>
                    <a:pt x="0" y="67"/>
                  </a:cubicBezTo>
                  <a:close/>
                </a:path>
              </a:pathLst>
            </a:custGeom>
            <a:solidFill>
              <a:srgbClr val="262423"/>
            </a:solidFill>
            <a:ln w="9525">
              <a:noFill/>
            </a:ln>
          </p:spPr>
          <p:txBody>
            <a:bodyPr/>
            <a:p>
              <a:endParaRPr lang="zh-CN" altLang="en-US"/>
            </a:p>
          </p:txBody>
        </p:sp>
        <p:sp>
          <p:nvSpPr>
            <p:cNvPr id="17516" name="Freeform 227"/>
            <p:cNvSpPr/>
            <p:nvPr/>
          </p:nvSpPr>
          <p:spPr>
            <a:xfrm>
              <a:off x="811213" y="854074"/>
              <a:ext cx="361950" cy="138271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0" y="2147483647"/>
                </a:cxn>
                <a:cxn ang="0">
                  <a:pos x="2147483647" y="2147483647"/>
                </a:cxn>
                <a:cxn ang="0">
                  <a:pos x="2147483647" y="2147483647"/>
                </a:cxn>
                <a:cxn ang="0">
                  <a:pos x="2147483647" y="2147483647"/>
                </a:cxn>
              </a:cxnLst>
              <a:pathLst>
                <a:path w="12" h="47">
                  <a:moveTo>
                    <a:pt x="6" y="44"/>
                  </a:moveTo>
                  <a:cubicBezTo>
                    <a:pt x="9" y="47"/>
                    <a:pt x="9" y="47"/>
                    <a:pt x="9" y="47"/>
                  </a:cubicBezTo>
                  <a:cubicBezTo>
                    <a:pt x="12" y="44"/>
                    <a:pt x="12" y="44"/>
                    <a:pt x="12" y="44"/>
                  </a:cubicBezTo>
                  <a:cubicBezTo>
                    <a:pt x="12" y="44"/>
                    <a:pt x="10" y="25"/>
                    <a:pt x="9" y="20"/>
                  </a:cubicBezTo>
                  <a:cubicBezTo>
                    <a:pt x="8" y="16"/>
                    <a:pt x="4" y="5"/>
                    <a:pt x="4" y="5"/>
                  </a:cubicBezTo>
                  <a:cubicBezTo>
                    <a:pt x="4" y="5"/>
                    <a:pt x="6" y="2"/>
                    <a:pt x="3" y="0"/>
                  </a:cubicBezTo>
                  <a:cubicBezTo>
                    <a:pt x="3" y="0"/>
                    <a:pt x="1" y="1"/>
                    <a:pt x="0" y="3"/>
                  </a:cubicBezTo>
                  <a:cubicBezTo>
                    <a:pt x="1" y="6"/>
                    <a:pt x="1" y="6"/>
                    <a:pt x="1" y="6"/>
                  </a:cubicBezTo>
                  <a:cubicBezTo>
                    <a:pt x="1" y="6"/>
                    <a:pt x="3" y="14"/>
                    <a:pt x="4" y="17"/>
                  </a:cubicBezTo>
                  <a:cubicBezTo>
                    <a:pt x="4" y="21"/>
                    <a:pt x="5" y="42"/>
                    <a:pt x="6" y="44"/>
                  </a:cubicBezTo>
                  <a:close/>
                </a:path>
              </a:pathLst>
            </a:custGeom>
            <a:solidFill>
              <a:srgbClr val="A41F00"/>
            </a:solidFill>
            <a:ln w="9525">
              <a:noFill/>
            </a:ln>
          </p:spPr>
          <p:txBody>
            <a:bodyPr/>
            <a:p>
              <a:endParaRPr lang="zh-CN" altLang="en-US"/>
            </a:p>
          </p:txBody>
        </p:sp>
        <p:sp>
          <p:nvSpPr>
            <p:cNvPr id="17517" name="Freeform 228"/>
            <p:cNvSpPr/>
            <p:nvPr/>
          </p:nvSpPr>
          <p:spPr>
            <a:xfrm>
              <a:off x="1173163" y="1382712"/>
              <a:ext cx="781050" cy="53022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0" y="2147483647"/>
                </a:cxn>
                <a:cxn ang="0">
                  <a:pos x="0" y="2147483647"/>
                </a:cxn>
                <a:cxn ang="0">
                  <a:pos x="2147483647" y="2147483647"/>
                </a:cxn>
                <a:cxn ang="0">
                  <a:pos x="2147483647" y="2147483647"/>
                </a:cxn>
              </a:cxnLst>
              <a:pathLst>
                <a:path w="26" h="18">
                  <a:moveTo>
                    <a:pt x="25" y="13"/>
                  </a:moveTo>
                  <a:cubicBezTo>
                    <a:pt x="25" y="13"/>
                    <a:pt x="26" y="8"/>
                    <a:pt x="22" y="4"/>
                  </a:cubicBezTo>
                  <a:cubicBezTo>
                    <a:pt x="22" y="4"/>
                    <a:pt x="14" y="6"/>
                    <a:pt x="14" y="6"/>
                  </a:cubicBezTo>
                  <a:cubicBezTo>
                    <a:pt x="14" y="7"/>
                    <a:pt x="11" y="8"/>
                    <a:pt x="11" y="8"/>
                  </a:cubicBezTo>
                  <a:cubicBezTo>
                    <a:pt x="11" y="8"/>
                    <a:pt x="8" y="8"/>
                    <a:pt x="8" y="8"/>
                  </a:cubicBezTo>
                  <a:cubicBezTo>
                    <a:pt x="7" y="8"/>
                    <a:pt x="5" y="7"/>
                    <a:pt x="4" y="8"/>
                  </a:cubicBezTo>
                  <a:cubicBezTo>
                    <a:pt x="3" y="7"/>
                    <a:pt x="3" y="7"/>
                    <a:pt x="3" y="7"/>
                  </a:cubicBezTo>
                  <a:cubicBezTo>
                    <a:pt x="3" y="7"/>
                    <a:pt x="4" y="3"/>
                    <a:pt x="1" y="0"/>
                  </a:cubicBezTo>
                  <a:cubicBezTo>
                    <a:pt x="0" y="16"/>
                    <a:pt x="0" y="16"/>
                    <a:pt x="0" y="16"/>
                  </a:cubicBezTo>
                  <a:cubicBezTo>
                    <a:pt x="0" y="18"/>
                    <a:pt x="0" y="18"/>
                    <a:pt x="0" y="18"/>
                  </a:cubicBezTo>
                  <a:cubicBezTo>
                    <a:pt x="0" y="18"/>
                    <a:pt x="9" y="18"/>
                    <a:pt x="11" y="17"/>
                  </a:cubicBezTo>
                  <a:cubicBezTo>
                    <a:pt x="13" y="16"/>
                    <a:pt x="24" y="15"/>
                    <a:pt x="25" y="13"/>
                  </a:cubicBezTo>
                  <a:close/>
                </a:path>
              </a:pathLst>
            </a:custGeom>
            <a:solidFill>
              <a:srgbClr val="262423"/>
            </a:solidFill>
            <a:ln w="9525">
              <a:noFill/>
            </a:ln>
          </p:spPr>
          <p:txBody>
            <a:bodyPr/>
            <a:p>
              <a:endParaRPr lang="zh-CN" altLang="en-US"/>
            </a:p>
          </p:txBody>
        </p:sp>
        <p:sp>
          <p:nvSpPr>
            <p:cNvPr id="17518" name="Freeform 229"/>
            <p:cNvSpPr/>
            <p:nvPr/>
          </p:nvSpPr>
          <p:spPr>
            <a:xfrm>
              <a:off x="1231900" y="1500187"/>
              <a:ext cx="692150" cy="382587"/>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pathLst>
                <a:path w="23" h="13">
                  <a:moveTo>
                    <a:pt x="20" y="0"/>
                  </a:moveTo>
                  <a:cubicBezTo>
                    <a:pt x="20" y="0"/>
                    <a:pt x="12" y="2"/>
                    <a:pt x="12" y="2"/>
                  </a:cubicBezTo>
                  <a:cubicBezTo>
                    <a:pt x="12" y="3"/>
                    <a:pt x="9" y="4"/>
                    <a:pt x="9" y="4"/>
                  </a:cubicBezTo>
                  <a:cubicBezTo>
                    <a:pt x="9" y="4"/>
                    <a:pt x="6" y="4"/>
                    <a:pt x="6" y="4"/>
                  </a:cubicBezTo>
                  <a:cubicBezTo>
                    <a:pt x="5" y="4"/>
                    <a:pt x="4" y="3"/>
                    <a:pt x="3" y="3"/>
                  </a:cubicBezTo>
                  <a:cubicBezTo>
                    <a:pt x="3" y="5"/>
                    <a:pt x="2" y="6"/>
                    <a:pt x="2" y="7"/>
                  </a:cubicBezTo>
                  <a:cubicBezTo>
                    <a:pt x="4" y="6"/>
                    <a:pt x="4" y="6"/>
                    <a:pt x="4" y="6"/>
                  </a:cubicBezTo>
                  <a:cubicBezTo>
                    <a:pt x="4" y="6"/>
                    <a:pt x="1" y="12"/>
                    <a:pt x="0" y="13"/>
                  </a:cubicBezTo>
                  <a:cubicBezTo>
                    <a:pt x="0" y="13"/>
                    <a:pt x="6" y="9"/>
                    <a:pt x="6" y="6"/>
                  </a:cubicBezTo>
                  <a:cubicBezTo>
                    <a:pt x="6" y="4"/>
                    <a:pt x="11" y="5"/>
                    <a:pt x="11" y="5"/>
                  </a:cubicBezTo>
                  <a:cubicBezTo>
                    <a:pt x="11" y="5"/>
                    <a:pt x="13" y="7"/>
                    <a:pt x="8" y="11"/>
                  </a:cubicBezTo>
                  <a:cubicBezTo>
                    <a:pt x="8" y="11"/>
                    <a:pt x="14" y="7"/>
                    <a:pt x="15" y="4"/>
                  </a:cubicBezTo>
                  <a:cubicBezTo>
                    <a:pt x="17" y="0"/>
                    <a:pt x="19" y="5"/>
                    <a:pt x="19" y="5"/>
                  </a:cubicBezTo>
                  <a:cubicBezTo>
                    <a:pt x="19" y="5"/>
                    <a:pt x="23" y="6"/>
                    <a:pt x="23" y="6"/>
                  </a:cubicBezTo>
                  <a:cubicBezTo>
                    <a:pt x="23" y="6"/>
                    <a:pt x="23" y="6"/>
                    <a:pt x="23" y="6"/>
                  </a:cubicBezTo>
                  <a:cubicBezTo>
                    <a:pt x="23" y="4"/>
                    <a:pt x="22" y="2"/>
                    <a:pt x="20" y="0"/>
                  </a:cubicBezTo>
                  <a:close/>
                </a:path>
              </a:pathLst>
            </a:custGeom>
            <a:solidFill>
              <a:srgbClr val="000000"/>
            </a:solidFill>
            <a:ln w="9525">
              <a:noFill/>
            </a:ln>
          </p:spPr>
          <p:txBody>
            <a:bodyPr/>
            <a:p>
              <a:endParaRPr lang="zh-CN" altLang="en-US"/>
            </a:p>
          </p:txBody>
        </p:sp>
        <p:sp>
          <p:nvSpPr>
            <p:cNvPr id="17519" name="Freeform 230"/>
            <p:cNvSpPr/>
            <p:nvPr/>
          </p:nvSpPr>
          <p:spPr>
            <a:xfrm>
              <a:off x="481013" y="736599"/>
              <a:ext cx="330200" cy="147002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0" y="2147483647"/>
                </a:cxn>
                <a:cxn ang="0">
                  <a:pos x="2147483647" y="2147483647"/>
                </a:cxn>
                <a:cxn ang="0">
                  <a:pos x="2147483647" y="2147483647"/>
                </a:cxn>
                <a:cxn ang="0">
                  <a:pos x="2147483647" y="2147483647"/>
                </a:cxn>
                <a:cxn ang="0">
                  <a:pos x="2147483647" y="2147483647"/>
                </a:cxn>
                <a:cxn ang="0">
                  <a:pos x="2147483647" y="2147483647"/>
                </a:cxn>
              </a:cxnLst>
              <a:pathLst>
                <a:path w="11" h="50">
                  <a:moveTo>
                    <a:pt x="4" y="50"/>
                  </a:moveTo>
                  <a:cubicBezTo>
                    <a:pt x="6" y="47"/>
                    <a:pt x="7" y="44"/>
                    <a:pt x="8" y="44"/>
                  </a:cubicBezTo>
                  <a:cubicBezTo>
                    <a:pt x="8" y="43"/>
                    <a:pt x="10" y="42"/>
                    <a:pt x="11" y="40"/>
                  </a:cubicBezTo>
                  <a:cubicBezTo>
                    <a:pt x="11" y="36"/>
                    <a:pt x="11" y="32"/>
                    <a:pt x="11" y="31"/>
                  </a:cubicBezTo>
                  <a:cubicBezTo>
                    <a:pt x="10" y="28"/>
                    <a:pt x="2" y="7"/>
                    <a:pt x="2" y="7"/>
                  </a:cubicBezTo>
                  <a:cubicBezTo>
                    <a:pt x="3" y="6"/>
                    <a:pt x="3" y="6"/>
                    <a:pt x="3" y="6"/>
                  </a:cubicBezTo>
                  <a:cubicBezTo>
                    <a:pt x="1" y="0"/>
                    <a:pt x="1" y="0"/>
                    <a:pt x="1" y="0"/>
                  </a:cubicBezTo>
                  <a:cubicBezTo>
                    <a:pt x="1" y="0"/>
                    <a:pt x="1" y="1"/>
                    <a:pt x="0" y="1"/>
                  </a:cubicBezTo>
                  <a:cubicBezTo>
                    <a:pt x="1" y="5"/>
                    <a:pt x="1" y="5"/>
                    <a:pt x="1" y="5"/>
                  </a:cubicBezTo>
                  <a:cubicBezTo>
                    <a:pt x="1" y="7"/>
                    <a:pt x="1" y="7"/>
                    <a:pt x="1" y="7"/>
                  </a:cubicBezTo>
                  <a:cubicBezTo>
                    <a:pt x="1" y="7"/>
                    <a:pt x="9" y="29"/>
                    <a:pt x="10" y="31"/>
                  </a:cubicBezTo>
                  <a:cubicBezTo>
                    <a:pt x="11" y="34"/>
                    <a:pt x="7" y="40"/>
                    <a:pt x="6" y="43"/>
                  </a:cubicBezTo>
                  <a:cubicBezTo>
                    <a:pt x="6" y="44"/>
                    <a:pt x="5" y="47"/>
                    <a:pt x="4" y="50"/>
                  </a:cubicBezTo>
                  <a:close/>
                </a:path>
              </a:pathLst>
            </a:custGeom>
            <a:solidFill>
              <a:srgbClr val="000000"/>
            </a:solidFill>
            <a:ln w="9525">
              <a:noFill/>
            </a:ln>
          </p:spPr>
          <p:txBody>
            <a:bodyPr/>
            <a:p>
              <a:endParaRPr lang="zh-CN" altLang="en-US"/>
            </a:p>
          </p:txBody>
        </p:sp>
        <p:sp>
          <p:nvSpPr>
            <p:cNvPr id="17520" name="Freeform 231"/>
            <p:cNvSpPr/>
            <p:nvPr/>
          </p:nvSpPr>
          <p:spPr>
            <a:xfrm>
              <a:off x="211138" y="854074"/>
              <a:ext cx="390525" cy="1587500"/>
            </a:xfrm>
            <a:custGeom>
              <a:avLst/>
              <a:gdLst/>
              <a:ahLst/>
              <a:cxnLst>
                <a:cxn ang="0">
                  <a:pos x="2147483647" y="2147483647"/>
                </a:cxn>
                <a:cxn ang="0">
                  <a:pos x="2147483647" y="2147483647"/>
                </a:cxn>
                <a:cxn ang="0">
                  <a:pos x="2147483647" y="2147483647"/>
                </a:cxn>
                <a:cxn ang="0">
                  <a:pos x="2147483647" y="0"/>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3" h="54">
                  <a:moveTo>
                    <a:pt x="9" y="12"/>
                  </a:moveTo>
                  <a:cubicBezTo>
                    <a:pt x="13" y="15"/>
                    <a:pt x="13" y="15"/>
                    <a:pt x="13" y="15"/>
                  </a:cubicBezTo>
                  <a:cubicBezTo>
                    <a:pt x="13" y="15"/>
                    <a:pt x="6" y="6"/>
                    <a:pt x="6" y="4"/>
                  </a:cubicBezTo>
                  <a:cubicBezTo>
                    <a:pt x="5" y="3"/>
                    <a:pt x="4" y="2"/>
                    <a:pt x="3" y="0"/>
                  </a:cubicBezTo>
                  <a:cubicBezTo>
                    <a:pt x="3" y="17"/>
                    <a:pt x="3" y="17"/>
                    <a:pt x="3" y="17"/>
                  </a:cubicBezTo>
                  <a:cubicBezTo>
                    <a:pt x="3" y="17"/>
                    <a:pt x="3" y="26"/>
                    <a:pt x="0" y="37"/>
                  </a:cubicBezTo>
                  <a:cubicBezTo>
                    <a:pt x="3" y="43"/>
                    <a:pt x="3" y="43"/>
                    <a:pt x="3" y="43"/>
                  </a:cubicBezTo>
                  <a:cubicBezTo>
                    <a:pt x="9" y="54"/>
                    <a:pt x="9" y="54"/>
                    <a:pt x="9" y="54"/>
                  </a:cubicBezTo>
                  <a:cubicBezTo>
                    <a:pt x="10" y="52"/>
                    <a:pt x="11" y="50"/>
                    <a:pt x="12" y="48"/>
                  </a:cubicBezTo>
                  <a:cubicBezTo>
                    <a:pt x="11" y="44"/>
                    <a:pt x="8" y="37"/>
                    <a:pt x="8" y="36"/>
                  </a:cubicBezTo>
                  <a:cubicBezTo>
                    <a:pt x="8" y="36"/>
                    <a:pt x="10" y="36"/>
                    <a:pt x="11" y="36"/>
                  </a:cubicBezTo>
                  <a:cubicBezTo>
                    <a:pt x="8" y="35"/>
                    <a:pt x="8" y="35"/>
                    <a:pt x="8" y="35"/>
                  </a:cubicBezTo>
                  <a:cubicBezTo>
                    <a:pt x="7" y="27"/>
                    <a:pt x="7" y="27"/>
                    <a:pt x="7" y="27"/>
                  </a:cubicBezTo>
                  <a:cubicBezTo>
                    <a:pt x="7" y="27"/>
                    <a:pt x="9" y="24"/>
                    <a:pt x="8" y="22"/>
                  </a:cubicBezTo>
                  <a:cubicBezTo>
                    <a:pt x="8" y="20"/>
                    <a:pt x="9" y="18"/>
                    <a:pt x="9" y="18"/>
                  </a:cubicBezTo>
                  <a:lnTo>
                    <a:pt x="9" y="12"/>
                  </a:lnTo>
                  <a:close/>
                </a:path>
              </a:pathLst>
            </a:custGeom>
            <a:solidFill>
              <a:srgbClr val="000000"/>
            </a:solidFill>
            <a:ln w="9525">
              <a:noFill/>
            </a:ln>
          </p:spPr>
          <p:txBody>
            <a:bodyPr/>
            <a:p>
              <a:endParaRPr lang="zh-CN" altLang="en-US"/>
            </a:p>
          </p:txBody>
        </p:sp>
        <p:sp>
          <p:nvSpPr>
            <p:cNvPr id="17521" name="Freeform 232"/>
            <p:cNvSpPr/>
            <p:nvPr/>
          </p:nvSpPr>
          <p:spPr>
            <a:xfrm>
              <a:off x="361950" y="823912"/>
              <a:ext cx="149225" cy="234950"/>
            </a:xfrm>
            <a:custGeom>
              <a:avLst/>
              <a:gdLst/>
              <a:ahLst/>
              <a:cxnLst>
                <a:cxn ang="0">
                  <a:pos x="2147483647" y="2147483647"/>
                </a:cxn>
                <a:cxn ang="0">
                  <a:pos x="2147483647" y="0"/>
                </a:cxn>
                <a:cxn ang="0">
                  <a:pos x="0" y="0"/>
                </a:cxn>
                <a:cxn ang="0">
                  <a:pos x="2147483647" y="2147483647"/>
                </a:cxn>
              </a:cxnLst>
              <a:pathLst>
                <a:path w="5" h="8">
                  <a:moveTo>
                    <a:pt x="5" y="8"/>
                  </a:moveTo>
                  <a:cubicBezTo>
                    <a:pt x="2" y="0"/>
                    <a:pt x="2" y="0"/>
                    <a:pt x="2" y="0"/>
                  </a:cubicBezTo>
                  <a:cubicBezTo>
                    <a:pt x="1" y="0"/>
                    <a:pt x="1" y="0"/>
                    <a:pt x="0" y="0"/>
                  </a:cubicBezTo>
                  <a:cubicBezTo>
                    <a:pt x="1" y="2"/>
                    <a:pt x="3" y="4"/>
                    <a:pt x="5" y="8"/>
                  </a:cubicBezTo>
                  <a:close/>
                </a:path>
              </a:pathLst>
            </a:custGeom>
            <a:solidFill>
              <a:srgbClr val="000000"/>
            </a:solidFill>
            <a:ln w="9525">
              <a:noFill/>
            </a:ln>
          </p:spPr>
          <p:txBody>
            <a:bodyPr/>
            <a:p>
              <a:endParaRPr lang="zh-CN" altLang="en-US"/>
            </a:p>
          </p:txBody>
        </p:sp>
        <p:sp>
          <p:nvSpPr>
            <p:cNvPr id="17522" name="Freeform 233"/>
            <p:cNvSpPr/>
            <p:nvPr/>
          </p:nvSpPr>
          <p:spPr>
            <a:xfrm>
              <a:off x="390525" y="2382837"/>
              <a:ext cx="241300" cy="382587"/>
            </a:xfrm>
            <a:custGeom>
              <a:avLst/>
              <a:gdLst/>
              <a:ahLst/>
              <a:cxnLst>
                <a:cxn ang="0">
                  <a:pos x="0" y="2147483647"/>
                </a:cxn>
                <a:cxn ang="0">
                  <a:pos x="2147483647" y="2147483647"/>
                </a:cxn>
                <a:cxn ang="0">
                  <a:pos x="2147483647" y="2147483647"/>
                </a:cxn>
                <a:cxn ang="0">
                  <a:pos x="2147483647" y="2147483647"/>
                </a:cxn>
                <a:cxn ang="0">
                  <a:pos x="2147483647" y="2147483647"/>
                </a:cxn>
                <a:cxn ang="0">
                  <a:pos x="0" y="2147483647"/>
                </a:cxn>
              </a:cxnLst>
              <a:pathLst>
                <a:path w="8" h="13">
                  <a:moveTo>
                    <a:pt x="0" y="4"/>
                  </a:moveTo>
                  <a:cubicBezTo>
                    <a:pt x="0" y="4"/>
                    <a:pt x="0" y="10"/>
                    <a:pt x="1" y="10"/>
                  </a:cubicBezTo>
                  <a:cubicBezTo>
                    <a:pt x="1" y="13"/>
                    <a:pt x="1" y="13"/>
                    <a:pt x="1" y="13"/>
                  </a:cubicBezTo>
                  <a:cubicBezTo>
                    <a:pt x="8" y="8"/>
                    <a:pt x="8" y="8"/>
                    <a:pt x="8" y="8"/>
                  </a:cubicBezTo>
                  <a:cubicBezTo>
                    <a:pt x="8" y="8"/>
                    <a:pt x="7" y="4"/>
                    <a:pt x="5" y="2"/>
                  </a:cubicBezTo>
                  <a:cubicBezTo>
                    <a:pt x="4" y="0"/>
                    <a:pt x="0" y="4"/>
                    <a:pt x="0" y="4"/>
                  </a:cubicBezTo>
                  <a:close/>
                </a:path>
              </a:pathLst>
            </a:custGeom>
            <a:solidFill>
              <a:srgbClr val="F2C279"/>
            </a:solidFill>
            <a:ln w="9525">
              <a:noFill/>
            </a:ln>
          </p:spPr>
          <p:txBody>
            <a:bodyPr/>
            <a:p>
              <a:endParaRPr lang="zh-CN" altLang="en-US"/>
            </a:p>
          </p:txBody>
        </p:sp>
        <p:sp>
          <p:nvSpPr>
            <p:cNvPr id="17523" name="Freeform 234"/>
            <p:cNvSpPr/>
            <p:nvPr/>
          </p:nvSpPr>
          <p:spPr>
            <a:xfrm>
              <a:off x="30163" y="823912"/>
              <a:ext cx="541337" cy="176530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Lst>
              <a:pathLst>
                <a:path w="18" h="60">
                  <a:moveTo>
                    <a:pt x="10" y="60"/>
                  </a:moveTo>
                  <a:cubicBezTo>
                    <a:pt x="10" y="60"/>
                    <a:pt x="15" y="55"/>
                    <a:pt x="18" y="54"/>
                  </a:cubicBezTo>
                  <a:cubicBezTo>
                    <a:pt x="18" y="54"/>
                    <a:pt x="13" y="38"/>
                    <a:pt x="12" y="36"/>
                  </a:cubicBezTo>
                  <a:cubicBezTo>
                    <a:pt x="13" y="23"/>
                    <a:pt x="13" y="23"/>
                    <a:pt x="13" y="23"/>
                  </a:cubicBezTo>
                  <a:cubicBezTo>
                    <a:pt x="13" y="23"/>
                    <a:pt x="16" y="15"/>
                    <a:pt x="15" y="13"/>
                  </a:cubicBezTo>
                  <a:cubicBezTo>
                    <a:pt x="15" y="10"/>
                    <a:pt x="9" y="0"/>
                    <a:pt x="9" y="0"/>
                  </a:cubicBezTo>
                  <a:cubicBezTo>
                    <a:pt x="9" y="0"/>
                    <a:pt x="6" y="2"/>
                    <a:pt x="5" y="3"/>
                  </a:cubicBezTo>
                  <a:cubicBezTo>
                    <a:pt x="3" y="4"/>
                    <a:pt x="4" y="4"/>
                    <a:pt x="4" y="4"/>
                  </a:cubicBezTo>
                  <a:cubicBezTo>
                    <a:pt x="4" y="4"/>
                    <a:pt x="2" y="8"/>
                    <a:pt x="2" y="9"/>
                  </a:cubicBezTo>
                  <a:cubicBezTo>
                    <a:pt x="1" y="9"/>
                    <a:pt x="2" y="15"/>
                    <a:pt x="2" y="15"/>
                  </a:cubicBezTo>
                  <a:cubicBezTo>
                    <a:pt x="2" y="15"/>
                    <a:pt x="0" y="15"/>
                    <a:pt x="0" y="16"/>
                  </a:cubicBezTo>
                  <a:cubicBezTo>
                    <a:pt x="1" y="17"/>
                    <a:pt x="0" y="19"/>
                    <a:pt x="0" y="20"/>
                  </a:cubicBezTo>
                  <a:cubicBezTo>
                    <a:pt x="1" y="21"/>
                    <a:pt x="2" y="21"/>
                    <a:pt x="2" y="21"/>
                  </a:cubicBezTo>
                  <a:cubicBezTo>
                    <a:pt x="2" y="21"/>
                    <a:pt x="1" y="26"/>
                    <a:pt x="1" y="27"/>
                  </a:cubicBezTo>
                  <a:cubicBezTo>
                    <a:pt x="1" y="28"/>
                    <a:pt x="1" y="32"/>
                    <a:pt x="1" y="33"/>
                  </a:cubicBezTo>
                  <a:cubicBezTo>
                    <a:pt x="1" y="35"/>
                    <a:pt x="2" y="40"/>
                    <a:pt x="2" y="40"/>
                  </a:cubicBezTo>
                  <a:cubicBezTo>
                    <a:pt x="2" y="40"/>
                    <a:pt x="8" y="58"/>
                    <a:pt x="10" y="60"/>
                  </a:cubicBezTo>
                  <a:close/>
                </a:path>
              </a:pathLst>
            </a:custGeom>
            <a:solidFill>
              <a:srgbClr val="262423"/>
            </a:solidFill>
            <a:ln w="9525">
              <a:noFill/>
            </a:ln>
          </p:spPr>
          <p:txBody>
            <a:bodyPr/>
            <a:p>
              <a:endParaRPr lang="zh-CN" altLang="en-US"/>
            </a:p>
          </p:txBody>
        </p:sp>
        <p:sp>
          <p:nvSpPr>
            <p:cNvPr id="17524" name="Freeform 235"/>
            <p:cNvSpPr>
              <a:spLocks noEditPoints="1"/>
            </p:cNvSpPr>
            <p:nvPr/>
          </p:nvSpPr>
          <p:spPr>
            <a:xfrm>
              <a:off x="30163" y="882649"/>
              <a:ext cx="420687" cy="170656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4" h="58">
                  <a:moveTo>
                    <a:pt x="6" y="45"/>
                  </a:moveTo>
                  <a:cubicBezTo>
                    <a:pt x="5" y="44"/>
                    <a:pt x="2" y="31"/>
                    <a:pt x="2" y="31"/>
                  </a:cubicBezTo>
                  <a:cubicBezTo>
                    <a:pt x="2" y="31"/>
                    <a:pt x="1" y="30"/>
                    <a:pt x="4" y="31"/>
                  </a:cubicBezTo>
                  <a:cubicBezTo>
                    <a:pt x="7" y="31"/>
                    <a:pt x="10" y="27"/>
                    <a:pt x="10" y="27"/>
                  </a:cubicBezTo>
                  <a:cubicBezTo>
                    <a:pt x="10" y="27"/>
                    <a:pt x="6" y="29"/>
                    <a:pt x="5" y="30"/>
                  </a:cubicBezTo>
                  <a:cubicBezTo>
                    <a:pt x="4" y="30"/>
                    <a:pt x="2" y="28"/>
                    <a:pt x="2" y="27"/>
                  </a:cubicBezTo>
                  <a:cubicBezTo>
                    <a:pt x="3" y="27"/>
                    <a:pt x="3" y="24"/>
                    <a:pt x="4" y="23"/>
                  </a:cubicBezTo>
                  <a:cubicBezTo>
                    <a:pt x="5" y="22"/>
                    <a:pt x="5" y="20"/>
                    <a:pt x="5" y="18"/>
                  </a:cubicBezTo>
                  <a:cubicBezTo>
                    <a:pt x="9" y="17"/>
                    <a:pt x="12" y="22"/>
                    <a:pt x="12" y="22"/>
                  </a:cubicBezTo>
                  <a:cubicBezTo>
                    <a:pt x="12" y="22"/>
                    <a:pt x="11" y="19"/>
                    <a:pt x="9" y="18"/>
                  </a:cubicBezTo>
                  <a:cubicBezTo>
                    <a:pt x="7" y="16"/>
                    <a:pt x="5" y="16"/>
                    <a:pt x="5" y="16"/>
                  </a:cubicBezTo>
                  <a:cubicBezTo>
                    <a:pt x="7" y="15"/>
                    <a:pt x="10" y="16"/>
                    <a:pt x="11" y="16"/>
                  </a:cubicBezTo>
                  <a:cubicBezTo>
                    <a:pt x="10" y="15"/>
                    <a:pt x="7" y="14"/>
                    <a:pt x="6" y="13"/>
                  </a:cubicBezTo>
                  <a:cubicBezTo>
                    <a:pt x="7" y="11"/>
                    <a:pt x="9" y="12"/>
                    <a:pt x="9" y="12"/>
                  </a:cubicBezTo>
                  <a:cubicBezTo>
                    <a:pt x="7" y="9"/>
                    <a:pt x="2" y="12"/>
                    <a:pt x="2" y="12"/>
                  </a:cubicBezTo>
                  <a:cubicBezTo>
                    <a:pt x="2" y="11"/>
                    <a:pt x="5" y="9"/>
                    <a:pt x="5" y="9"/>
                  </a:cubicBezTo>
                  <a:cubicBezTo>
                    <a:pt x="3" y="10"/>
                    <a:pt x="3" y="10"/>
                    <a:pt x="3" y="10"/>
                  </a:cubicBezTo>
                  <a:cubicBezTo>
                    <a:pt x="3" y="9"/>
                    <a:pt x="3" y="8"/>
                    <a:pt x="3" y="8"/>
                  </a:cubicBezTo>
                  <a:cubicBezTo>
                    <a:pt x="5" y="3"/>
                    <a:pt x="5" y="3"/>
                    <a:pt x="5" y="3"/>
                  </a:cubicBezTo>
                  <a:cubicBezTo>
                    <a:pt x="5" y="0"/>
                    <a:pt x="5" y="0"/>
                    <a:pt x="5" y="0"/>
                  </a:cubicBezTo>
                  <a:cubicBezTo>
                    <a:pt x="5" y="0"/>
                    <a:pt x="5" y="1"/>
                    <a:pt x="5" y="1"/>
                  </a:cubicBezTo>
                  <a:cubicBezTo>
                    <a:pt x="4" y="1"/>
                    <a:pt x="4" y="1"/>
                    <a:pt x="4" y="1"/>
                  </a:cubicBezTo>
                  <a:cubicBezTo>
                    <a:pt x="4" y="1"/>
                    <a:pt x="2" y="6"/>
                    <a:pt x="2" y="7"/>
                  </a:cubicBezTo>
                  <a:cubicBezTo>
                    <a:pt x="1" y="7"/>
                    <a:pt x="2" y="13"/>
                    <a:pt x="2" y="13"/>
                  </a:cubicBezTo>
                  <a:cubicBezTo>
                    <a:pt x="2" y="13"/>
                    <a:pt x="0" y="13"/>
                    <a:pt x="0" y="14"/>
                  </a:cubicBezTo>
                  <a:cubicBezTo>
                    <a:pt x="1" y="15"/>
                    <a:pt x="0" y="17"/>
                    <a:pt x="0" y="18"/>
                  </a:cubicBezTo>
                  <a:cubicBezTo>
                    <a:pt x="1" y="19"/>
                    <a:pt x="2" y="19"/>
                    <a:pt x="2" y="19"/>
                  </a:cubicBezTo>
                  <a:cubicBezTo>
                    <a:pt x="2" y="19"/>
                    <a:pt x="1" y="24"/>
                    <a:pt x="1" y="25"/>
                  </a:cubicBezTo>
                  <a:cubicBezTo>
                    <a:pt x="1" y="26"/>
                    <a:pt x="1" y="30"/>
                    <a:pt x="1" y="31"/>
                  </a:cubicBezTo>
                  <a:cubicBezTo>
                    <a:pt x="1" y="33"/>
                    <a:pt x="2" y="38"/>
                    <a:pt x="2" y="38"/>
                  </a:cubicBezTo>
                  <a:cubicBezTo>
                    <a:pt x="2" y="38"/>
                    <a:pt x="8" y="56"/>
                    <a:pt x="10" y="58"/>
                  </a:cubicBezTo>
                  <a:cubicBezTo>
                    <a:pt x="10" y="58"/>
                    <a:pt x="12" y="56"/>
                    <a:pt x="14" y="55"/>
                  </a:cubicBezTo>
                  <a:cubicBezTo>
                    <a:pt x="10" y="53"/>
                    <a:pt x="10" y="53"/>
                    <a:pt x="10" y="53"/>
                  </a:cubicBezTo>
                  <a:cubicBezTo>
                    <a:pt x="10" y="53"/>
                    <a:pt x="7" y="46"/>
                    <a:pt x="6" y="45"/>
                  </a:cubicBezTo>
                  <a:close/>
                  <a:moveTo>
                    <a:pt x="3" y="10"/>
                  </a:moveTo>
                  <a:cubicBezTo>
                    <a:pt x="3" y="10"/>
                    <a:pt x="3" y="10"/>
                    <a:pt x="3" y="10"/>
                  </a:cubicBezTo>
                  <a:cubicBezTo>
                    <a:pt x="3" y="10"/>
                    <a:pt x="3" y="10"/>
                    <a:pt x="3" y="10"/>
                  </a:cubicBezTo>
                  <a:close/>
                </a:path>
              </a:pathLst>
            </a:custGeom>
            <a:solidFill>
              <a:srgbClr val="000000"/>
            </a:solidFill>
            <a:ln w="9525">
              <a:noFill/>
            </a:ln>
          </p:spPr>
          <p:txBody>
            <a:bodyPr/>
            <a:p>
              <a:endParaRPr lang="zh-CN" altLang="en-US"/>
            </a:p>
          </p:txBody>
        </p:sp>
        <p:sp>
          <p:nvSpPr>
            <p:cNvPr id="17525" name="Freeform 236"/>
            <p:cNvSpPr/>
            <p:nvPr/>
          </p:nvSpPr>
          <p:spPr>
            <a:xfrm>
              <a:off x="390525" y="1354137"/>
              <a:ext cx="60325" cy="28575"/>
            </a:xfrm>
            <a:custGeom>
              <a:avLst/>
              <a:gdLst/>
              <a:ahLst/>
              <a:cxnLst>
                <a:cxn ang="0">
                  <a:pos x="2147483647" y="2147483647"/>
                </a:cxn>
                <a:cxn ang="0">
                  <a:pos x="0" y="0"/>
                </a:cxn>
                <a:cxn ang="0">
                  <a:pos x="2147483647" y="2147483647"/>
                </a:cxn>
              </a:cxnLst>
              <a:pathLst>
                <a:path w="2" h="1">
                  <a:moveTo>
                    <a:pt x="2" y="1"/>
                  </a:moveTo>
                  <a:cubicBezTo>
                    <a:pt x="2" y="1"/>
                    <a:pt x="1" y="0"/>
                    <a:pt x="0" y="0"/>
                  </a:cubicBezTo>
                  <a:cubicBezTo>
                    <a:pt x="1" y="1"/>
                    <a:pt x="1" y="1"/>
                    <a:pt x="2" y="1"/>
                  </a:cubicBezTo>
                  <a:close/>
                </a:path>
              </a:pathLst>
            </a:custGeom>
            <a:solidFill>
              <a:srgbClr val="000000"/>
            </a:solidFill>
            <a:ln w="9525">
              <a:noFill/>
            </a:ln>
          </p:spPr>
          <p:txBody>
            <a:bodyPr/>
            <a:p>
              <a:endParaRPr lang="zh-CN" altLang="en-US"/>
            </a:p>
          </p:txBody>
        </p:sp>
        <p:sp>
          <p:nvSpPr>
            <p:cNvPr id="17526" name="Freeform 237"/>
            <p:cNvSpPr/>
            <p:nvPr/>
          </p:nvSpPr>
          <p:spPr>
            <a:xfrm>
              <a:off x="571500" y="147637"/>
              <a:ext cx="541337" cy="67627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8" h="23">
                  <a:moveTo>
                    <a:pt x="10" y="22"/>
                  </a:moveTo>
                  <a:cubicBezTo>
                    <a:pt x="11" y="23"/>
                    <a:pt x="12" y="21"/>
                    <a:pt x="13" y="20"/>
                  </a:cubicBezTo>
                  <a:cubicBezTo>
                    <a:pt x="13" y="20"/>
                    <a:pt x="16" y="16"/>
                    <a:pt x="16" y="14"/>
                  </a:cubicBezTo>
                  <a:cubicBezTo>
                    <a:pt x="16" y="14"/>
                    <a:pt x="17" y="15"/>
                    <a:pt x="17" y="14"/>
                  </a:cubicBezTo>
                  <a:cubicBezTo>
                    <a:pt x="17" y="14"/>
                    <a:pt x="17" y="12"/>
                    <a:pt x="18" y="11"/>
                  </a:cubicBezTo>
                  <a:cubicBezTo>
                    <a:pt x="18" y="11"/>
                    <a:pt x="18" y="8"/>
                    <a:pt x="17" y="8"/>
                  </a:cubicBezTo>
                  <a:cubicBezTo>
                    <a:pt x="18" y="1"/>
                    <a:pt x="18" y="1"/>
                    <a:pt x="18" y="1"/>
                  </a:cubicBezTo>
                  <a:cubicBezTo>
                    <a:pt x="7" y="0"/>
                    <a:pt x="7" y="0"/>
                    <a:pt x="7" y="0"/>
                  </a:cubicBezTo>
                  <a:cubicBezTo>
                    <a:pt x="3" y="2"/>
                    <a:pt x="3" y="2"/>
                    <a:pt x="3" y="2"/>
                  </a:cubicBezTo>
                  <a:cubicBezTo>
                    <a:pt x="3" y="8"/>
                    <a:pt x="3" y="8"/>
                    <a:pt x="3" y="8"/>
                  </a:cubicBezTo>
                  <a:cubicBezTo>
                    <a:pt x="3" y="8"/>
                    <a:pt x="1" y="8"/>
                    <a:pt x="1" y="8"/>
                  </a:cubicBezTo>
                  <a:cubicBezTo>
                    <a:pt x="1" y="8"/>
                    <a:pt x="0" y="14"/>
                    <a:pt x="3" y="14"/>
                  </a:cubicBezTo>
                  <a:cubicBezTo>
                    <a:pt x="3" y="14"/>
                    <a:pt x="3" y="18"/>
                    <a:pt x="4" y="20"/>
                  </a:cubicBezTo>
                  <a:cubicBezTo>
                    <a:pt x="6" y="21"/>
                    <a:pt x="7" y="22"/>
                    <a:pt x="10" y="22"/>
                  </a:cubicBezTo>
                  <a:close/>
                </a:path>
              </a:pathLst>
            </a:custGeom>
            <a:solidFill>
              <a:srgbClr val="F2C279"/>
            </a:solidFill>
            <a:ln w="9525">
              <a:noFill/>
            </a:ln>
          </p:spPr>
          <p:txBody>
            <a:bodyPr/>
            <a:p>
              <a:endParaRPr lang="zh-CN" altLang="en-US"/>
            </a:p>
          </p:txBody>
        </p:sp>
        <p:sp>
          <p:nvSpPr>
            <p:cNvPr id="17527" name="Freeform 238"/>
            <p:cNvSpPr/>
            <p:nvPr/>
          </p:nvSpPr>
          <p:spPr>
            <a:xfrm>
              <a:off x="571500" y="147637"/>
              <a:ext cx="269875" cy="64770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9" h="22">
                  <a:moveTo>
                    <a:pt x="7" y="22"/>
                  </a:moveTo>
                  <a:cubicBezTo>
                    <a:pt x="6" y="20"/>
                    <a:pt x="5" y="16"/>
                    <a:pt x="5" y="16"/>
                  </a:cubicBezTo>
                  <a:cubicBezTo>
                    <a:pt x="5" y="14"/>
                    <a:pt x="6" y="12"/>
                    <a:pt x="6" y="12"/>
                  </a:cubicBezTo>
                  <a:cubicBezTo>
                    <a:pt x="5" y="10"/>
                    <a:pt x="5" y="10"/>
                    <a:pt x="5" y="10"/>
                  </a:cubicBezTo>
                  <a:cubicBezTo>
                    <a:pt x="5" y="10"/>
                    <a:pt x="7" y="9"/>
                    <a:pt x="7" y="9"/>
                  </a:cubicBezTo>
                  <a:cubicBezTo>
                    <a:pt x="7" y="9"/>
                    <a:pt x="8" y="6"/>
                    <a:pt x="8" y="5"/>
                  </a:cubicBezTo>
                  <a:cubicBezTo>
                    <a:pt x="8" y="5"/>
                    <a:pt x="8" y="2"/>
                    <a:pt x="9" y="0"/>
                  </a:cubicBezTo>
                  <a:cubicBezTo>
                    <a:pt x="7" y="0"/>
                    <a:pt x="7" y="0"/>
                    <a:pt x="7" y="0"/>
                  </a:cubicBezTo>
                  <a:cubicBezTo>
                    <a:pt x="3" y="2"/>
                    <a:pt x="3" y="2"/>
                    <a:pt x="3" y="2"/>
                  </a:cubicBezTo>
                  <a:cubicBezTo>
                    <a:pt x="3" y="8"/>
                    <a:pt x="3" y="8"/>
                    <a:pt x="3" y="8"/>
                  </a:cubicBezTo>
                  <a:cubicBezTo>
                    <a:pt x="3" y="8"/>
                    <a:pt x="1" y="8"/>
                    <a:pt x="1" y="8"/>
                  </a:cubicBezTo>
                  <a:cubicBezTo>
                    <a:pt x="1" y="8"/>
                    <a:pt x="0" y="14"/>
                    <a:pt x="3" y="14"/>
                  </a:cubicBezTo>
                  <a:cubicBezTo>
                    <a:pt x="3" y="14"/>
                    <a:pt x="3" y="18"/>
                    <a:pt x="4" y="20"/>
                  </a:cubicBezTo>
                  <a:cubicBezTo>
                    <a:pt x="5" y="21"/>
                    <a:pt x="6" y="21"/>
                    <a:pt x="7" y="22"/>
                  </a:cubicBezTo>
                  <a:close/>
                </a:path>
              </a:pathLst>
            </a:custGeom>
            <a:solidFill>
              <a:srgbClr val="EBB273"/>
            </a:solidFill>
            <a:ln w="9525">
              <a:noFill/>
            </a:ln>
          </p:spPr>
          <p:txBody>
            <a:bodyPr/>
            <a:p>
              <a:endParaRPr lang="zh-CN" altLang="en-US"/>
            </a:p>
          </p:txBody>
        </p:sp>
        <p:sp>
          <p:nvSpPr>
            <p:cNvPr id="17528" name="Freeform 239"/>
            <p:cNvSpPr/>
            <p:nvPr/>
          </p:nvSpPr>
          <p:spPr>
            <a:xfrm>
              <a:off x="992188" y="382587"/>
              <a:ext cx="120650" cy="323850"/>
            </a:xfrm>
            <a:custGeom>
              <a:avLst/>
              <a:gdLst/>
              <a:ahLst/>
              <a:cxnLst>
                <a:cxn ang="0">
                  <a:pos x="2147483647" y="2147483647"/>
                </a:cxn>
                <a:cxn ang="0">
                  <a:pos x="2147483647" y="2147483647"/>
                </a:cxn>
                <a:cxn ang="0">
                  <a:pos x="2147483647" y="2147483647"/>
                </a:cxn>
                <a:cxn ang="0">
                  <a:pos x="2147483647" y="0"/>
                </a:cxn>
                <a:cxn ang="0">
                  <a:pos x="2147483647" y="2147483647"/>
                </a:cxn>
                <a:cxn ang="0">
                  <a:pos x="0" y="2147483647"/>
                </a:cxn>
                <a:cxn ang="0">
                  <a:pos x="0" y="2147483647"/>
                </a:cxn>
                <a:cxn ang="0">
                  <a:pos x="2147483647" y="2147483647"/>
                </a:cxn>
              </a:cxnLst>
              <a:pathLst>
                <a:path w="4" h="11">
                  <a:moveTo>
                    <a:pt x="2" y="6"/>
                  </a:moveTo>
                  <a:cubicBezTo>
                    <a:pt x="2" y="6"/>
                    <a:pt x="3" y="7"/>
                    <a:pt x="3" y="6"/>
                  </a:cubicBezTo>
                  <a:cubicBezTo>
                    <a:pt x="3" y="6"/>
                    <a:pt x="4" y="4"/>
                    <a:pt x="4" y="2"/>
                  </a:cubicBezTo>
                  <a:cubicBezTo>
                    <a:pt x="4" y="1"/>
                    <a:pt x="4" y="0"/>
                    <a:pt x="3" y="0"/>
                  </a:cubicBezTo>
                  <a:cubicBezTo>
                    <a:pt x="3" y="0"/>
                    <a:pt x="2" y="5"/>
                    <a:pt x="2" y="6"/>
                  </a:cubicBezTo>
                  <a:cubicBezTo>
                    <a:pt x="1" y="6"/>
                    <a:pt x="0" y="7"/>
                    <a:pt x="0" y="7"/>
                  </a:cubicBezTo>
                  <a:cubicBezTo>
                    <a:pt x="0" y="8"/>
                    <a:pt x="0" y="9"/>
                    <a:pt x="0" y="11"/>
                  </a:cubicBezTo>
                  <a:cubicBezTo>
                    <a:pt x="1" y="10"/>
                    <a:pt x="2" y="7"/>
                    <a:pt x="2" y="6"/>
                  </a:cubicBezTo>
                  <a:close/>
                </a:path>
              </a:pathLst>
            </a:custGeom>
            <a:solidFill>
              <a:srgbClr val="EBB273"/>
            </a:solidFill>
            <a:ln w="9525">
              <a:noFill/>
            </a:ln>
          </p:spPr>
          <p:txBody>
            <a:bodyPr/>
            <a:p>
              <a:endParaRPr lang="zh-CN" altLang="en-US"/>
            </a:p>
          </p:txBody>
        </p:sp>
        <p:sp>
          <p:nvSpPr>
            <p:cNvPr id="17529" name="Freeform 240"/>
            <p:cNvSpPr/>
            <p:nvPr/>
          </p:nvSpPr>
          <p:spPr>
            <a:xfrm>
              <a:off x="601663" y="0"/>
              <a:ext cx="541337" cy="500062"/>
            </a:xfrm>
            <a:custGeom>
              <a:avLst/>
              <a:gdLst/>
              <a:ahLst/>
              <a:cxnLst>
                <a:cxn ang="0">
                  <a:pos x="2147483647" y="2147483647"/>
                </a:cxn>
                <a:cxn ang="0">
                  <a:pos x="2147483647" y="0"/>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8" h="17">
                  <a:moveTo>
                    <a:pt x="17" y="7"/>
                  </a:moveTo>
                  <a:cubicBezTo>
                    <a:pt x="17" y="7"/>
                    <a:pt x="17" y="2"/>
                    <a:pt x="12" y="0"/>
                  </a:cubicBezTo>
                  <a:cubicBezTo>
                    <a:pt x="12" y="0"/>
                    <a:pt x="11" y="0"/>
                    <a:pt x="9" y="1"/>
                  </a:cubicBezTo>
                  <a:cubicBezTo>
                    <a:pt x="9" y="1"/>
                    <a:pt x="6" y="1"/>
                    <a:pt x="6" y="1"/>
                  </a:cubicBezTo>
                  <a:cubicBezTo>
                    <a:pt x="5" y="2"/>
                    <a:pt x="4" y="2"/>
                    <a:pt x="4" y="2"/>
                  </a:cubicBezTo>
                  <a:cubicBezTo>
                    <a:pt x="4" y="2"/>
                    <a:pt x="1" y="3"/>
                    <a:pt x="0" y="7"/>
                  </a:cubicBezTo>
                  <a:cubicBezTo>
                    <a:pt x="0" y="7"/>
                    <a:pt x="0" y="11"/>
                    <a:pt x="1" y="13"/>
                  </a:cubicBezTo>
                  <a:cubicBezTo>
                    <a:pt x="1" y="13"/>
                    <a:pt x="1" y="13"/>
                    <a:pt x="1" y="13"/>
                  </a:cubicBezTo>
                  <a:cubicBezTo>
                    <a:pt x="2" y="16"/>
                    <a:pt x="2" y="16"/>
                    <a:pt x="2" y="16"/>
                  </a:cubicBezTo>
                  <a:cubicBezTo>
                    <a:pt x="2" y="15"/>
                    <a:pt x="2" y="15"/>
                    <a:pt x="2" y="15"/>
                  </a:cubicBezTo>
                  <a:cubicBezTo>
                    <a:pt x="2" y="15"/>
                    <a:pt x="2" y="13"/>
                    <a:pt x="3" y="12"/>
                  </a:cubicBezTo>
                  <a:cubicBezTo>
                    <a:pt x="3" y="11"/>
                    <a:pt x="3" y="9"/>
                    <a:pt x="3" y="9"/>
                  </a:cubicBezTo>
                  <a:cubicBezTo>
                    <a:pt x="3" y="9"/>
                    <a:pt x="4" y="8"/>
                    <a:pt x="4" y="8"/>
                  </a:cubicBezTo>
                  <a:cubicBezTo>
                    <a:pt x="4" y="8"/>
                    <a:pt x="7" y="8"/>
                    <a:pt x="8" y="9"/>
                  </a:cubicBezTo>
                  <a:cubicBezTo>
                    <a:pt x="8" y="9"/>
                    <a:pt x="8" y="10"/>
                    <a:pt x="10" y="10"/>
                  </a:cubicBezTo>
                  <a:cubicBezTo>
                    <a:pt x="10" y="10"/>
                    <a:pt x="10" y="10"/>
                    <a:pt x="11" y="10"/>
                  </a:cubicBezTo>
                  <a:cubicBezTo>
                    <a:pt x="11" y="10"/>
                    <a:pt x="11" y="10"/>
                    <a:pt x="12" y="10"/>
                  </a:cubicBezTo>
                  <a:cubicBezTo>
                    <a:pt x="14" y="9"/>
                    <a:pt x="14" y="11"/>
                    <a:pt x="14" y="11"/>
                  </a:cubicBezTo>
                  <a:cubicBezTo>
                    <a:pt x="14" y="10"/>
                    <a:pt x="14" y="10"/>
                    <a:pt x="14" y="9"/>
                  </a:cubicBezTo>
                  <a:cubicBezTo>
                    <a:pt x="14" y="9"/>
                    <a:pt x="14" y="9"/>
                    <a:pt x="14" y="9"/>
                  </a:cubicBezTo>
                  <a:cubicBezTo>
                    <a:pt x="14" y="9"/>
                    <a:pt x="15" y="9"/>
                    <a:pt x="15" y="10"/>
                  </a:cubicBezTo>
                  <a:cubicBezTo>
                    <a:pt x="15" y="11"/>
                    <a:pt x="15" y="12"/>
                    <a:pt x="15" y="13"/>
                  </a:cubicBezTo>
                  <a:cubicBezTo>
                    <a:pt x="15" y="14"/>
                    <a:pt x="15" y="16"/>
                    <a:pt x="15" y="16"/>
                  </a:cubicBezTo>
                  <a:cubicBezTo>
                    <a:pt x="15" y="17"/>
                    <a:pt x="15" y="17"/>
                    <a:pt x="15" y="17"/>
                  </a:cubicBezTo>
                  <a:cubicBezTo>
                    <a:pt x="16" y="13"/>
                    <a:pt x="16" y="13"/>
                    <a:pt x="16" y="13"/>
                  </a:cubicBezTo>
                  <a:cubicBezTo>
                    <a:pt x="16" y="13"/>
                    <a:pt x="17" y="13"/>
                    <a:pt x="17" y="14"/>
                  </a:cubicBezTo>
                  <a:cubicBezTo>
                    <a:pt x="17" y="11"/>
                    <a:pt x="17" y="11"/>
                    <a:pt x="17" y="11"/>
                  </a:cubicBezTo>
                  <a:cubicBezTo>
                    <a:pt x="17" y="11"/>
                    <a:pt x="18" y="8"/>
                    <a:pt x="17" y="7"/>
                  </a:cubicBezTo>
                  <a:close/>
                </a:path>
              </a:pathLst>
            </a:custGeom>
            <a:solidFill>
              <a:srgbClr val="262423"/>
            </a:solidFill>
            <a:ln w="9525">
              <a:noFill/>
            </a:ln>
          </p:spPr>
          <p:txBody>
            <a:bodyPr/>
            <a:p>
              <a:endParaRPr lang="zh-CN" altLang="en-US"/>
            </a:p>
          </p:txBody>
        </p:sp>
        <p:sp>
          <p:nvSpPr>
            <p:cNvPr id="17530" name="Freeform 241"/>
            <p:cNvSpPr/>
            <p:nvPr/>
          </p:nvSpPr>
          <p:spPr>
            <a:xfrm>
              <a:off x="1173163" y="1382712"/>
              <a:ext cx="88900" cy="530225"/>
            </a:xfrm>
            <a:custGeom>
              <a:avLst/>
              <a:gdLst/>
              <a:ahLst/>
              <a:cxnLst>
                <a:cxn ang="0">
                  <a:pos x="2147483647" y="2147483647"/>
                </a:cxn>
                <a:cxn ang="0">
                  <a:pos x="2147483647" y="0"/>
                </a:cxn>
                <a:cxn ang="0">
                  <a:pos x="2147483647" y="0"/>
                </a:cxn>
                <a:cxn ang="0">
                  <a:pos x="0" y="2147483647"/>
                </a:cxn>
                <a:cxn ang="0">
                  <a:pos x="0" y="2147483647"/>
                </a:cxn>
                <a:cxn ang="0">
                  <a:pos x="2147483647" y="2147483647"/>
                </a:cxn>
                <a:cxn ang="0">
                  <a:pos x="2147483647" y="2147483647"/>
                </a:cxn>
              </a:cxnLst>
              <a:pathLst>
                <a:path w="3" h="18">
                  <a:moveTo>
                    <a:pt x="2" y="10"/>
                  </a:moveTo>
                  <a:cubicBezTo>
                    <a:pt x="3" y="8"/>
                    <a:pt x="2" y="2"/>
                    <a:pt x="1" y="0"/>
                  </a:cubicBezTo>
                  <a:cubicBezTo>
                    <a:pt x="1" y="0"/>
                    <a:pt x="1" y="0"/>
                    <a:pt x="1" y="0"/>
                  </a:cubicBezTo>
                  <a:cubicBezTo>
                    <a:pt x="0" y="16"/>
                    <a:pt x="0" y="16"/>
                    <a:pt x="0" y="16"/>
                  </a:cubicBezTo>
                  <a:cubicBezTo>
                    <a:pt x="0" y="18"/>
                    <a:pt x="0" y="18"/>
                    <a:pt x="0" y="18"/>
                  </a:cubicBezTo>
                  <a:cubicBezTo>
                    <a:pt x="0" y="18"/>
                    <a:pt x="1" y="18"/>
                    <a:pt x="3" y="18"/>
                  </a:cubicBezTo>
                  <a:cubicBezTo>
                    <a:pt x="2" y="16"/>
                    <a:pt x="2" y="12"/>
                    <a:pt x="2" y="10"/>
                  </a:cubicBezTo>
                  <a:close/>
                </a:path>
              </a:pathLst>
            </a:custGeom>
            <a:solidFill>
              <a:srgbClr val="000000"/>
            </a:solidFill>
            <a:ln w="9525">
              <a:noFill/>
            </a:ln>
          </p:spPr>
          <p:txBody>
            <a:bodyPr/>
            <a:p>
              <a:endParaRPr lang="zh-CN" altLang="en-US"/>
            </a:p>
          </p:txBody>
        </p:sp>
        <p:sp>
          <p:nvSpPr>
            <p:cNvPr id="17531" name="Freeform 242"/>
            <p:cNvSpPr/>
            <p:nvPr/>
          </p:nvSpPr>
          <p:spPr>
            <a:xfrm>
              <a:off x="962025" y="912812"/>
              <a:ext cx="330200" cy="191135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0"/>
                </a:cxn>
                <a:cxn ang="0">
                  <a:pos x="0" y="2147483647"/>
                </a:cxn>
                <a:cxn ang="0">
                  <a:pos x="2147483647" y="2147483647"/>
                </a:cxn>
                <a:cxn ang="0">
                  <a:pos x="2147483647" y="2147483647"/>
                </a:cxn>
                <a:cxn ang="0">
                  <a:pos x="2147483647" y="2147483647"/>
                </a:cxn>
                <a:cxn ang="0">
                  <a:pos x="2147483647" y="2147483647"/>
                </a:cxn>
              </a:cxnLst>
              <a:pathLst>
                <a:path w="11" h="65">
                  <a:moveTo>
                    <a:pt x="5" y="63"/>
                  </a:moveTo>
                  <a:cubicBezTo>
                    <a:pt x="10" y="65"/>
                    <a:pt x="10" y="65"/>
                    <a:pt x="10" y="65"/>
                  </a:cubicBezTo>
                  <a:cubicBezTo>
                    <a:pt x="11" y="64"/>
                    <a:pt x="11" y="64"/>
                    <a:pt x="11" y="64"/>
                  </a:cubicBezTo>
                  <a:cubicBezTo>
                    <a:pt x="11" y="64"/>
                    <a:pt x="10" y="40"/>
                    <a:pt x="8" y="33"/>
                  </a:cubicBezTo>
                  <a:cubicBezTo>
                    <a:pt x="8" y="33"/>
                    <a:pt x="8" y="22"/>
                    <a:pt x="8" y="20"/>
                  </a:cubicBezTo>
                  <a:cubicBezTo>
                    <a:pt x="8" y="17"/>
                    <a:pt x="8" y="12"/>
                    <a:pt x="8" y="11"/>
                  </a:cubicBezTo>
                  <a:cubicBezTo>
                    <a:pt x="8" y="10"/>
                    <a:pt x="6" y="5"/>
                    <a:pt x="5" y="3"/>
                  </a:cubicBezTo>
                  <a:cubicBezTo>
                    <a:pt x="0" y="0"/>
                    <a:pt x="0" y="0"/>
                    <a:pt x="0" y="0"/>
                  </a:cubicBezTo>
                  <a:cubicBezTo>
                    <a:pt x="0" y="3"/>
                    <a:pt x="0" y="3"/>
                    <a:pt x="0" y="3"/>
                  </a:cubicBezTo>
                  <a:cubicBezTo>
                    <a:pt x="0" y="3"/>
                    <a:pt x="6" y="14"/>
                    <a:pt x="5" y="17"/>
                  </a:cubicBezTo>
                  <a:cubicBezTo>
                    <a:pt x="5" y="17"/>
                    <a:pt x="4" y="26"/>
                    <a:pt x="4" y="27"/>
                  </a:cubicBezTo>
                  <a:cubicBezTo>
                    <a:pt x="4" y="28"/>
                    <a:pt x="6" y="45"/>
                    <a:pt x="6" y="46"/>
                  </a:cubicBezTo>
                  <a:cubicBezTo>
                    <a:pt x="6" y="48"/>
                    <a:pt x="5" y="63"/>
                    <a:pt x="5" y="63"/>
                  </a:cubicBezTo>
                  <a:close/>
                </a:path>
              </a:pathLst>
            </a:custGeom>
            <a:solidFill>
              <a:srgbClr val="262423"/>
            </a:solidFill>
            <a:ln w="9525">
              <a:noFill/>
            </a:ln>
          </p:spPr>
          <p:txBody>
            <a:bodyPr/>
            <a:p>
              <a:endParaRPr lang="zh-CN" altLang="en-US"/>
            </a:p>
          </p:txBody>
        </p:sp>
      </p:grpSp>
      <p:grpSp>
        <p:nvGrpSpPr>
          <p:cNvPr id="9" name="Group 125"/>
          <p:cNvGrpSpPr/>
          <p:nvPr/>
        </p:nvGrpSpPr>
        <p:grpSpPr>
          <a:xfrm>
            <a:off x="2740025" y="1751013"/>
            <a:ext cx="519113" cy="1960562"/>
            <a:chOff x="0" y="0"/>
            <a:chExt cx="1350963" cy="5108576"/>
          </a:xfrm>
        </p:grpSpPr>
        <p:sp>
          <p:nvSpPr>
            <p:cNvPr id="17533" name="Freeform 67"/>
            <p:cNvSpPr/>
            <p:nvPr/>
          </p:nvSpPr>
          <p:spPr>
            <a:xfrm>
              <a:off x="496888" y="3435351"/>
              <a:ext cx="400050" cy="148590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0"/>
                </a:cxn>
                <a:cxn ang="0">
                  <a:pos x="2147483647" y="2147483647"/>
                </a:cxn>
                <a:cxn ang="0">
                  <a:pos x="2147483647" y="2147483647"/>
                </a:cxn>
                <a:cxn ang="0">
                  <a:pos x="2147483647" y="2147483647"/>
                </a:cxn>
                <a:cxn ang="0">
                  <a:pos x="2147483647" y="2147483647"/>
                </a:cxn>
                <a:cxn ang="0">
                  <a:pos x="2147483647" y="2147483647"/>
                </a:cxn>
              </a:cxnLst>
              <a:pathLst>
                <a:path w="55" h="206">
                  <a:moveTo>
                    <a:pt x="4" y="196"/>
                  </a:moveTo>
                  <a:cubicBezTo>
                    <a:pt x="4" y="196"/>
                    <a:pt x="28" y="206"/>
                    <a:pt x="38" y="177"/>
                  </a:cubicBezTo>
                  <a:cubicBezTo>
                    <a:pt x="48" y="148"/>
                    <a:pt x="48" y="151"/>
                    <a:pt x="48" y="151"/>
                  </a:cubicBezTo>
                  <a:cubicBezTo>
                    <a:pt x="48" y="151"/>
                    <a:pt x="42" y="136"/>
                    <a:pt x="42" y="124"/>
                  </a:cubicBezTo>
                  <a:cubicBezTo>
                    <a:pt x="42" y="113"/>
                    <a:pt x="54" y="82"/>
                    <a:pt x="55" y="77"/>
                  </a:cubicBezTo>
                  <a:cubicBezTo>
                    <a:pt x="55" y="72"/>
                    <a:pt x="33" y="2"/>
                    <a:pt x="33" y="2"/>
                  </a:cubicBezTo>
                  <a:cubicBezTo>
                    <a:pt x="0" y="0"/>
                    <a:pt x="0" y="0"/>
                    <a:pt x="0" y="0"/>
                  </a:cubicBezTo>
                  <a:cubicBezTo>
                    <a:pt x="0" y="0"/>
                    <a:pt x="2" y="20"/>
                    <a:pt x="8" y="25"/>
                  </a:cubicBezTo>
                  <a:cubicBezTo>
                    <a:pt x="8" y="25"/>
                    <a:pt x="19" y="135"/>
                    <a:pt x="18" y="142"/>
                  </a:cubicBezTo>
                  <a:cubicBezTo>
                    <a:pt x="18" y="149"/>
                    <a:pt x="20" y="157"/>
                    <a:pt x="19" y="160"/>
                  </a:cubicBezTo>
                  <a:cubicBezTo>
                    <a:pt x="18" y="163"/>
                    <a:pt x="15" y="181"/>
                    <a:pt x="9" y="189"/>
                  </a:cubicBezTo>
                  <a:cubicBezTo>
                    <a:pt x="9" y="189"/>
                    <a:pt x="7" y="195"/>
                    <a:pt x="4" y="196"/>
                  </a:cubicBezTo>
                  <a:close/>
                </a:path>
              </a:pathLst>
            </a:custGeom>
            <a:solidFill>
              <a:srgbClr val="F2C279"/>
            </a:solidFill>
            <a:ln w="9525">
              <a:noFill/>
            </a:ln>
          </p:spPr>
          <p:txBody>
            <a:bodyPr/>
            <a:p>
              <a:endParaRPr lang="zh-CN" altLang="en-US"/>
            </a:p>
          </p:txBody>
        </p:sp>
        <p:sp>
          <p:nvSpPr>
            <p:cNvPr id="17534" name="Freeform 68"/>
            <p:cNvSpPr/>
            <p:nvPr/>
          </p:nvSpPr>
          <p:spPr>
            <a:xfrm>
              <a:off x="700088" y="4538663"/>
              <a:ext cx="160338" cy="303213"/>
            </a:xfrm>
            <a:custGeom>
              <a:avLst/>
              <a:gdLst/>
              <a:ahLst/>
              <a:cxnLst>
                <a:cxn ang="0">
                  <a:pos x="0" y="2147483647"/>
                </a:cxn>
                <a:cxn ang="0">
                  <a:pos x="2147483647" y="2147483647"/>
                </a:cxn>
                <a:cxn ang="0">
                  <a:pos x="2147483647" y="0"/>
                </a:cxn>
                <a:cxn ang="0">
                  <a:pos x="2147483647" y="2147483647"/>
                </a:cxn>
                <a:cxn ang="0">
                  <a:pos x="0" y="2147483647"/>
                </a:cxn>
              </a:cxnLst>
              <a:pathLst>
                <a:path w="22" h="42">
                  <a:moveTo>
                    <a:pt x="0" y="42"/>
                  </a:moveTo>
                  <a:cubicBezTo>
                    <a:pt x="0" y="42"/>
                    <a:pt x="3" y="28"/>
                    <a:pt x="5" y="27"/>
                  </a:cubicBezTo>
                  <a:cubicBezTo>
                    <a:pt x="6" y="27"/>
                    <a:pt x="15" y="2"/>
                    <a:pt x="15" y="0"/>
                  </a:cubicBezTo>
                  <a:cubicBezTo>
                    <a:pt x="22" y="2"/>
                    <a:pt x="22" y="2"/>
                    <a:pt x="22" y="2"/>
                  </a:cubicBezTo>
                  <a:lnTo>
                    <a:pt x="0" y="42"/>
                  </a:lnTo>
                  <a:close/>
                </a:path>
              </a:pathLst>
            </a:custGeom>
            <a:solidFill>
              <a:srgbClr val="EBB273"/>
            </a:solidFill>
            <a:ln w="9525">
              <a:noFill/>
            </a:ln>
          </p:spPr>
          <p:txBody>
            <a:bodyPr/>
            <a:p>
              <a:endParaRPr lang="zh-CN" altLang="en-US"/>
            </a:p>
          </p:txBody>
        </p:sp>
        <p:sp>
          <p:nvSpPr>
            <p:cNvPr id="17535" name="Freeform 69"/>
            <p:cNvSpPr/>
            <p:nvPr/>
          </p:nvSpPr>
          <p:spPr>
            <a:xfrm>
              <a:off x="401638" y="4719638"/>
              <a:ext cx="379413" cy="303213"/>
            </a:xfrm>
            <a:custGeom>
              <a:avLst/>
              <a:gdLst/>
              <a:ahLst/>
              <a:cxnLst>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Lst>
              <a:pathLst>
                <a:path w="52" h="42">
                  <a:moveTo>
                    <a:pt x="1" y="32"/>
                  </a:moveTo>
                  <a:cubicBezTo>
                    <a:pt x="1" y="32"/>
                    <a:pt x="0" y="34"/>
                    <a:pt x="1" y="37"/>
                  </a:cubicBezTo>
                  <a:cubicBezTo>
                    <a:pt x="6" y="41"/>
                    <a:pt x="15" y="42"/>
                    <a:pt x="21" y="40"/>
                  </a:cubicBezTo>
                  <a:cubicBezTo>
                    <a:pt x="41" y="32"/>
                    <a:pt x="50" y="17"/>
                    <a:pt x="50" y="17"/>
                  </a:cubicBezTo>
                  <a:cubicBezTo>
                    <a:pt x="52" y="0"/>
                    <a:pt x="52" y="0"/>
                    <a:pt x="52" y="0"/>
                  </a:cubicBezTo>
                  <a:cubicBezTo>
                    <a:pt x="52" y="0"/>
                    <a:pt x="36" y="17"/>
                    <a:pt x="31" y="18"/>
                  </a:cubicBezTo>
                  <a:cubicBezTo>
                    <a:pt x="26" y="19"/>
                    <a:pt x="17" y="18"/>
                    <a:pt x="17" y="18"/>
                  </a:cubicBezTo>
                  <a:lnTo>
                    <a:pt x="1" y="32"/>
                  </a:lnTo>
                  <a:close/>
                </a:path>
              </a:pathLst>
            </a:custGeom>
            <a:solidFill>
              <a:srgbClr val="000000"/>
            </a:solidFill>
            <a:ln w="9525">
              <a:noFill/>
            </a:ln>
          </p:spPr>
          <p:txBody>
            <a:bodyPr/>
            <a:p>
              <a:endParaRPr lang="zh-CN" altLang="en-US"/>
            </a:p>
          </p:txBody>
        </p:sp>
        <p:sp>
          <p:nvSpPr>
            <p:cNvPr id="17536" name="Freeform 70"/>
            <p:cNvSpPr/>
            <p:nvPr/>
          </p:nvSpPr>
          <p:spPr>
            <a:xfrm>
              <a:off x="496888" y="3435351"/>
              <a:ext cx="400050" cy="1168400"/>
            </a:xfrm>
            <a:custGeom>
              <a:avLst/>
              <a:gdLst/>
              <a:ahLst/>
              <a:cxnLst>
                <a:cxn ang="0">
                  <a:pos x="0"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0"/>
                </a:cxn>
              </a:cxnLst>
              <a:pathLst>
                <a:path w="55" h="162">
                  <a:moveTo>
                    <a:pt x="0" y="0"/>
                  </a:moveTo>
                  <a:cubicBezTo>
                    <a:pt x="0" y="0"/>
                    <a:pt x="1" y="7"/>
                    <a:pt x="3" y="14"/>
                  </a:cubicBezTo>
                  <a:cubicBezTo>
                    <a:pt x="4" y="10"/>
                    <a:pt x="7" y="7"/>
                    <a:pt x="7" y="7"/>
                  </a:cubicBezTo>
                  <a:cubicBezTo>
                    <a:pt x="7" y="7"/>
                    <a:pt x="32" y="18"/>
                    <a:pt x="35" y="26"/>
                  </a:cubicBezTo>
                  <a:cubicBezTo>
                    <a:pt x="37" y="35"/>
                    <a:pt x="44" y="70"/>
                    <a:pt x="40" y="83"/>
                  </a:cubicBezTo>
                  <a:cubicBezTo>
                    <a:pt x="37" y="96"/>
                    <a:pt x="34" y="124"/>
                    <a:pt x="34" y="130"/>
                  </a:cubicBezTo>
                  <a:cubicBezTo>
                    <a:pt x="34" y="136"/>
                    <a:pt x="36" y="152"/>
                    <a:pt x="27" y="157"/>
                  </a:cubicBezTo>
                  <a:cubicBezTo>
                    <a:pt x="27" y="157"/>
                    <a:pt x="30" y="162"/>
                    <a:pt x="37" y="157"/>
                  </a:cubicBezTo>
                  <a:cubicBezTo>
                    <a:pt x="40" y="155"/>
                    <a:pt x="42" y="155"/>
                    <a:pt x="44" y="156"/>
                  </a:cubicBezTo>
                  <a:cubicBezTo>
                    <a:pt x="47" y="149"/>
                    <a:pt x="48" y="151"/>
                    <a:pt x="48" y="151"/>
                  </a:cubicBezTo>
                  <a:cubicBezTo>
                    <a:pt x="48" y="151"/>
                    <a:pt x="42" y="136"/>
                    <a:pt x="42" y="124"/>
                  </a:cubicBezTo>
                  <a:cubicBezTo>
                    <a:pt x="42" y="113"/>
                    <a:pt x="54" y="82"/>
                    <a:pt x="55" y="77"/>
                  </a:cubicBezTo>
                  <a:cubicBezTo>
                    <a:pt x="55" y="72"/>
                    <a:pt x="33" y="2"/>
                    <a:pt x="33" y="2"/>
                  </a:cubicBezTo>
                  <a:lnTo>
                    <a:pt x="0" y="0"/>
                  </a:lnTo>
                  <a:close/>
                </a:path>
              </a:pathLst>
            </a:custGeom>
            <a:solidFill>
              <a:srgbClr val="EBB273"/>
            </a:solidFill>
            <a:ln w="9525">
              <a:noFill/>
            </a:ln>
          </p:spPr>
          <p:txBody>
            <a:bodyPr/>
            <a:p>
              <a:endParaRPr lang="zh-CN" altLang="en-US"/>
            </a:p>
          </p:txBody>
        </p:sp>
        <p:sp>
          <p:nvSpPr>
            <p:cNvPr id="17537" name="Freeform 71"/>
            <p:cNvSpPr/>
            <p:nvPr/>
          </p:nvSpPr>
          <p:spPr>
            <a:xfrm>
              <a:off x="547688" y="3614738"/>
              <a:ext cx="131763" cy="58738"/>
            </a:xfrm>
            <a:custGeom>
              <a:avLst/>
              <a:gdLst/>
              <a:ahLst/>
              <a:cxnLst>
                <a:cxn ang="0">
                  <a:pos x="0" y="0"/>
                </a:cxn>
                <a:cxn ang="0">
                  <a:pos x="2147483647" y="0"/>
                </a:cxn>
                <a:cxn ang="0">
                  <a:pos x="2147483647" y="2147483647"/>
                </a:cxn>
                <a:cxn ang="0">
                  <a:pos x="2147483647" y="2147483647"/>
                </a:cxn>
                <a:cxn ang="0">
                  <a:pos x="0" y="0"/>
                </a:cxn>
              </a:cxnLst>
              <a:pathLst>
                <a:path w="18" h="8">
                  <a:moveTo>
                    <a:pt x="0" y="0"/>
                  </a:moveTo>
                  <a:cubicBezTo>
                    <a:pt x="0" y="0"/>
                    <a:pt x="0" y="0"/>
                    <a:pt x="1" y="0"/>
                  </a:cubicBezTo>
                  <a:cubicBezTo>
                    <a:pt x="1" y="0"/>
                    <a:pt x="1" y="3"/>
                    <a:pt x="1" y="8"/>
                  </a:cubicBezTo>
                  <a:cubicBezTo>
                    <a:pt x="18" y="2"/>
                    <a:pt x="18" y="2"/>
                    <a:pt x="18" y="2"/>
                  </a:cubicBezTo>
                  <a:cubicBezTo>
                    <a:pt x="18" y="2"/>
                    <a:pt x="7" y="3"/>
                    <a:pt x="0" y="0"/>
                  </a:cubicBezTo>
                  <a:close/>
                </a:path>
              </a:pathLst>
            </a:custGeom>
            <a:solidFill>
              <a:srgbClr val="EBB273"/>
            </a:solidFill>
            <a:ln w="9525">
              <a:noFill/>
            </a:ln>
          </p:spPr>
          <p:txBody>
            <a:bodyPr/>
            <a:p>
              <a:endParaRPr lang="zh-CN" altLang="en-US"/>
            </a:p>
          </p:txBody>
        </p:sp>
        <p:sp>
          <p:nvSpPr>
            <p:cNvPr id="17538" name="Freeform 72"/>
            <p:cNvSpPr/>
            <p:nvPr/>
          </p:nvSpPr>
          <p:spPr>
            <a:xfrm>
              <a:off x="671513" y="3413126"/>
              <a:ext cx="554038" cy="1573213"/>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0" y="2147483647"/>
                </a:cxn>
              </a:cxnLst>
              <a:pathLst>
                <a:path w="76" h="218">
                  <a:moveTo>
                    <a:pt x="0" y="211"/>
                  </a:moveTo>
                  <a:cubicBezTo>
                    <a:pt x="0" y="211"/>
                    <a:pt x="10" y="183"/>
                    <a:pt x="14" y="175"/>
                  </a:cubicBezTo>
                  <a:cubicBezTo>
                    <a:pt x="18" y="167"/>
                    <a:pt x="23" y="146"/>
                    <a:pt x="24" y="142"/>
                  </a:cubicBezTo>
                  <a:cubicBezTo>
                    <a:pt x="26" y="138"/>
                    <a:pt x="23" y="42"/>
                    <a:pt x="19" y="35"/>
                  </a:cubicBezTo>
                  <a:cubicBezTo>
                    <a:pt x="14" y="28"/>
                    <a:pt x="6" y="8"/>
                    <a:pt x="10" y="7"/>
                  </a:cubicBezTo>
                  <a:cubicBezTo>
                    <a:pt x="13" y="5"/>
                    <a:pt x="61" y="0"/>
                    <a:pt x="61" y="0"/>
                  </a:cubicBezTo>
                  <a:cubicBezTo>
                    <a:pt x="61" y="0"/>
                    <a:pt x="59" y="24"/>
                    <a:pt x="62" y="29"/>
                  </a:cubicBezTo>
                  <a:cubicBezTo>
                    <a:pt x="64" y="34"/>
                    <a:pt x="76" y="73"/>
                    <a:pt x="65" y="104"/>
                  </a:cubicBezTo>
                  <a:cubicBezTo>
                    <a:pt x="53" y="136"/>
                    <a:pt x="46" y="148"/>
                    <a:pt x="52" y="166"/>
                  </a:cubicBezTo>
                  <a:cubicBezTo>
                    <a:pt x="24" y="218"/>
                    <a:pt x="24" y="218"/>
                    <a:pt x="24" y="218"/>
                  </a:cubicBezTo>
                  <a:lnTo>
                    <a:pt x="0" y="211"/>
                  </a:lnTo>
                  <a:close/>
                </a:path>
              </a:pathLst>
            </a:custGeom>
            <a:solidFill>
              <a:srgbClr val="F2C279"/>
            </a:solidFill>
            <a:ln w="9525">
              <a:noFill/>
            </a:ln>
          </p:spPr>
          <p:txBody>
            <a:bodyPr/>
            <a:p>
              <a:endParaRPr lang="zh-CN" altLang="en-US"/>
            </a:p>
          </p:txBody>
        </p:sp>
        <p:sp>
          <p:nvSpPr>
            <p:cNvPr id="17539" name="Freeform 73"/>
            <p:cNvSpPr/>
            <p:nvPr/>
          </p:nvSpPr>
          <p:spPr>
            <a:xfrm>
              <a:off x="941388" y="3435351"/>
              <a:ext cx="284163" cy="1176338"/>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Lst>
              <a:pathLst>
                <a:path w="39" h="163">
                  <a:moveTo>
                    <a:pt x="9" y="9"/>
                  </a:moveTo>
                  <a:cubicBezTo>
                    <a:pt x="9" y="9"/>
                    <a:pt x="13" y="30"/>
                    <a:pt x="16" y="34"/>
                  </a:cubicBezTo>
                  <a:cubicBezTo>
                    <a:pt x="20" y="38"/>
                    <a:pt x="26" y="86"/>
                    <a:pt x="7" y="130"/>
                  </a:cubicBezTo>
                  <a:cubicBezTo>
                    <a:pt x="7" y="130"/>
                    <a:pt x="0" y="150"/>
                    <a:pt x="8" y="163"/>
                  </a:cubicBezTo>
                  <a:cubicBezTo>
                    <a:pt x="8" y="163"/>
                    <a:pt x="12" y="149"/>
                    <a:pt x="13" y="156"/>
                  </a:cubicBezTo>
                  <a:cubicBezTo>
                    <a:pt x="13" y="156"/>
                    <a:pt x="13" y="156"/>
                    <a:pt x="13" y="156"/>
                  </a:cubicBezTo>
                  <a:cubicBezTo>
                    <a:pt x="11" y="141"/>
                    <a:pt x="17" y="129"/>
                    <a:pt x="28" y="101"/>
                  </a:cubicBezTo>
                  <a:cubicBezTo>
                    <a:pt x="39" y="70"/>
                    <a:pt x="27" y="31"/>
                    <a:pt x="25" y="26"/>
                  </a:cubicBezTo>
                  <a:cubicBezTo>
                    <a:pt x="23" y="22"/>
                    <a:pt x="23" y="7"/>
                    <a:pt x="23" y="0"/>
                  </a:cubicBezTo>
                  <a:lnTo>
                    <a:pt x="9" y="9"/>
                  </a:lnTo>
                  <a:close/>
                </a:path>
              </a:pathLst>
            </a:custGeom>
            <a:solidFill>
              <a:srgbClr val="EBB273"/>
            </a:solidFill>
            <a:ln w="9525">
              <a:noFill/>
            </a:ln>
          </p:spPr>
          <p:txBody>
            <a:bodyPr/>
            <a:p>
              <a:endParaRPr lang="zh-CN" altLang="en-US"/>
            </a:p>
          </p:txBody>
        </p:sp>
        <p:sp>
          <p:nvSpPr>
            <p:cNvPr id="17540" name="Freeform 74"/>
            <p:cNvSpPr/>
            <p:nvPr/>
          </p:nvSpPr>
          <p:spPr>
            <a:xfrm>
              <a:off x="298450" y="1955801"/>
              <a:ext cx="898525" cy="1687513"/>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0" y="2147483647"/>
                </a:cxn>
              </a:cxnLst>
              <a:pathLst>
                <a:path w="123" h="234">
                  <a:moveTo>
                    <a:pt x="0" y="29"/>
                  </a:moveTo>
                  <a:cubicBezTo>
                    <a:pt x="0" y="29"/>
                    <a:pt x="13" y="189"/>
                    <a:pt x="24" y="218"/>
                  </a:cubicBezTo>
                  <a:cubicBezTo>
                    <a:pt x="24" y="218"/>
                    <a:pt x="88" y="234"/>
                    <a:pt x="112" y="218"/>
                  </a:cubicBezTo>
                  <a:cubicBezTo>
                    <a:pt x="112" y="218"/>
                    <a:pt x="112" y="106"/>
                    <a:pt x="116" y="94"/>
                  </a:cubicBezTo>
                  <a:cubicBezTo>
                    <a:pt x="121" y="82"/>
                    <a:pt x="123" y="50"/>
                    <a:pt x="120" y="41"/>
                  </a:cubicBezTo>
                  <a:cubicBezTo>
                    <a:pt x="117" y="33"/>
                    <a:pt x="110" y="17"/>
                    <a:pt x="110" y="17"/>
                  </a:cubicBezTo>
                  <a:cubicBezTo>
                    <a:pt x="16" y="0"/>
                    <a:pt x="16" y="0"/>
                    <a:pt x="16" y="0"/>
                  </a:cubicBezTo>
                  <a:lnTo>
                    <a:pt x="0" y="29"/>
                  </a:lnTo>
                  <a:close/>
                </a:path>
              </a:pathLst>
            </a:custGeom>
            <a:solidFill>
              <a:srgbClr val="262423"/>
            </a:solidFill>
            <a:ln w="9525">
              <a:noFill/>
            </a:ln>
          </p:spPr>
          <p:txBody>
            <a:bodyPr/>
            <a:p>
              <a:endParaRPr lang="zh-CN" altLang="en-US"/>
            </a:p>
          </p:txBody>
        </p:sp>
        <p:sp>
          <p:nvSpPr>
            <p:cNvPr id="17541" name="Freeform 75"/>
            <p:cNvSpPr/>
            <p:nvPr/>
          </p:nvSpPr>
          <p:spPr>
            <a:xfrm>
              <a:off x="773113" y="519113"/>
              <a:ext cx="241300" cy="231775"/>
            </a:xfrm>
            <a:custGeom>
              <a:avLst/>
              <a:gdLst/>
              <a:ahLst/>
              <a:cxnLst>
                <a:cxn ang="0">
                  <a:pos x="0" y="2147483647"/>
                </a:cxn>
                <a:cxn ang="0">
                  <a:pos x="2147483647" y="2147483647"/>
                </a:cxn>
                <a:cxn ang="0">
                  <a:pos x="2147483647" y="2147483647"/>
                </a:cxn>
                <a:cxn ang="0">
                  <a:pos x="2147483647" y="0"/>
                </a:cxn>
                <a:cxn ang="0">
                  <a:pos x="2147483647" y="2147483647"/>
                </a:cxn>
                <a:cxn ang="0">
                  <a:pos x="0" y="2147483647"/>
                </a:cxn>
              </a:cxnLst>
              <a:pathLst>
                <a:path w="152" h="146">
                  <a:moveTo>
                    <a:pt x="0" y="82"/>
                  </a:moveTo>
                  <a:lnTo>
                    <a:pt x="10" y="146"/>
                  </a:lnTo>
                  <a:lnTo>
                    <a:pt x="92" y="141"/>
                  </a:lnTo>
                  <a:lnTo>
                    <a:pt x="152" y="0"/>
                  </a:lnTo>
                  <a:lnTo>
                    <a:pt x="106" y="9"/>
                  </a:lnTo>
                  <a:lnTo>
                    <a:pt x="0" y="82"/>
                  </a:lnTo>
                  <a:close/>
                </a:path>
              </a:pathLst>
            </a:custGeom>
            <a:solidFill>
              <a:srgbClr val="EBB273"/>
            </a:solidFill>
            <a:ln w="9525">
              <a:noFill/>
            </a:ln>
          </p:spPr>
          <p:txBody>
            <a:bodyPr/>
            <a:p>
              <a:endParaRPr lang="zh-CN" altLang="en-US"/>
            </a:p>
          </p:txBody>
        </p:sp>
        <p:sp>
          <p:nvSpPr>
            <p:cNvPr id="17542" name="Freeform 76"/>
            <p:cNvSpPr/>
            <p:nvPr/>
          </p:nvSpPr>
          <p:spPr>
            <a:xfrm>
              <a:off x="525463" y="50801"/>
              <a:ext cx="269875" cy="836613"/>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Lst>
              <a:pathLst>
                <a:path w="37" h="116">
                  <a:moveTo>
                    <a:pt x="31" y="116"/>
                  </a:moveTo>
                  <a:cubicBezTo>
                    <a:pt x="31" y="116"/>
                    <a:pt x="18" y="99"/>
                    <a:pt x="14" y="93"/>
                  </a:cubicBezTo>
                  <a:cubicBezTo>
                    <a:pt x="10" y="88"/>
                    <a:pt x="13" y="80"/>
                    <a:pt x="15" y="75"/>
                  </a:cubicBezTo>
                  <a:cubicBezTo>
                    <a:pt x="15" y="75"/>
                    <a:pt x="7" y="67"/>
                    <a:pt x="7" y="57"/>
                  </a:cubicBezTo>
                  <a:cubicBezTo>
                    <a:pt x="6" y="48"/>
                    <a:pt x="0" y="20"/>
                    <a:pt x="12" y="11"/>
                  </a:cubicBezTo>
                  <a:cubicBezTo>
                    <a:pt x="24" y="2"/>
                    <a:pt x="37" y="0"/>
                    <a:pt x="37" y="0"/>
                  </a:cubicBezTo>
                  <a:cubicBezTo>
                    <a:pt x="37" y="0"/>
                    <a:pt x="35" y="14"/>
                    <a:pt x="31" y="16"/>
                  </a:cubicBezTo>
                  <a:cubicBezTo>
                    <a:pt x="28" y="18"/>
                    <a:pt x="37" y="92"/>
                    <a:pt x="37" y="92"/>
                  </a:cubicBezTo>
                  <a:lnTo>
                    <a:pt x="31" y="116"/>
                  </a:lnTo>
                  <a:close/>
                </a:path>
              </a:pathLst>
            </a:custGeom>
            <a:solidFill>
              <a:srgbClr val="412727"/>
            </a:solidFill>
            <a:ln w="9525">
              <a:noFill/>
            </a:ln>
          </p:spPr>
          <p:txBody>
            <a:bodyPr/>
            <a:p>
              <a:endParaRPr lang="zh-CN" altLang="en-US"/>
            </a:p>
          </p:txBody>
        </p:sp>
        <p:sp>
          <p:nvSpPr>
            <p:cNvPr id="17543" name="Freeform 77"/>
            <p:cNvSpPr/>
            <p:nvPr/>
          </p:nvSpPr>
          <p:spPr>
            <a:xfrm>
              <a:off x="590550" y="714376"/>
              <a:ext cx="358775" cy="295275"/>
            </a:xfrm>
            <a:custGeom>
              <a:avLst/>
              <a:gdLst/>
              <a:ahLst/>
              <a:cxnLst>
                <a:cxn ang="0">
                  <a:pos x="0" y="2147483647"/>
                </a:cxn>
                <a:cxn ang="0">
                  <a:pos x="2147483647" y="2147483647"/>
                </a:cxn>
                <a:cxn ang="0">
                  <a:pos x="2147483647" y="2147483647"/>
                </a:cxn>
                <a:cxn ang="0">
                  <a:pos x="2147483647" y="0"/>
                </a:cxn>
                <a:cxn ang="0">
                  <a:pos x="2147483647" y="2147483647"/>
                </a:cxn>
                <a:cxn ang="0">
                  <a:pos x="2147483647" y="2147483647"/>
                </a:cxn>
                <a:cxn ang="0">
                  <a:pos x="0" y="2147483647"/>
                </a:cxn>
              </a:cxnLst>
              <a:pathLst>
                <a:path w="49" h="41">
                  <a:moveTo>
                    <a:pt x="0" y="36"/>
                  </a:moveTo>
                  <a:cubicBezTo>
                    <a:pt x="0" y="36"/>
                    <a:pt x="7" y="11"/>
                    <a:pt x="13" y="8"/>
                  </a:cubicBezTo>
                  <a:cubicBezTo>
                    <a:pt x="18" y="6"/>
                    <a:pt x="25" y="2"/>
                    <a:pt x="25" y="2"/>
                  </a:cubicBezTo>
                  <a:cubicBezTo>
                    <a:pt x="25" y="2"/>
                    <a:pt x="35" y="4"/>
                    <a:pt x="43" y="0"/>
                  </a:cubicBezTo>
                  <a:cubicBezTo>
                    <a:pt x="49" y="10"/>
                    <a:pt x="49" y="10"/>
                    <a:pt x="49" y="10"/>
                  </a:cubicBezTo>
                  <a:cubicBezTo>
                    <a:pt x="11" y="41"/>
                    <a:pt x="11" y="41"/>
                    <a:pt x="11" y="41"/>
                  </a:cubicBezTo>
                  <a:lnTo>
                    <a:pt x="0" y="36"/>
                  </a:lnTo>
                  <a:close/>
                </a:path>
              </a:pathLst>
            </a:custGeom>
            <a:solidFill>
              <a:srgbClr val="DCDDDD"/>
            </a:solidFill>
            <a:ln w="9525">
              <a:noFill/>
            </a:ln>
          </p:spPr>
          <p:txBody>
            <a:bodyPr/>
            <a:p>
              <a:endParaRPr lang="zh-CN" altLang="en-US"/>
            </a:p>
          </p:txBody>
        </p:sp>
        <p:sp>
          <p:nvSpPr>
            <p:cNvPr id="17544" name="Freeform 78"/>
            <p:cNvSpPr/>
            <p:nvPr/>
          </p:nvSpPr>
          <p:spPr>
            <a:xfrm>
              <a:off x="298450" y="1955801"/>
              <a:ext cx="890588" cy="1608138"/>
            </a:xfrm>
            <a:custGeom>
              <a:avLst/>
              <a:gdLst/>
              <a:ahLst/>
              <a:cxnLst>
                <a:cxn ang="0">
                  <a:pos x="2147483647" y="2147483647"/>
                </a:cxn>
                <a:cxn ang="0">
                  <a:pos x="2147483647" y="0"/>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22" h="223">
                  <a:moveTo>
                    <a:pt x="110" y="17"/>
                  </a:moveTo>
                  <a:cubicBezTo>
                    <a:pt x="16" y="0"/>
                    <a:pt x="16" y="0"/>
                    <a:pt x="16" y="0"/>
                  </a:cubicBezTo>
                  <a:cubicBezTo>
                    <a:pt x="0" y="29"/>
                    <a:pt x="0" y="29"/>
                    <a:pt x="0" y="29"/>
                  </a:cubicBezTo>
                  <a:cubicBezTo>
                    <a:pt x="0" y="29"/>
                    <a:pt x="1" y="35"/>
                    <a:pt x="2" y="45"/>
                  </a:cubicBezTo>
                  <a:cubicBezTo>
                    <a:pt x="4" y="44"/>
                    <a:pt x="7" y="43"/>
                    <a:pt x="8" y="41"/>
                  </a:cubicBezTo>
                  <a:cubicBezTo>
                    <a:pt x="12" y="38"/>
                    <a:pt x="22" y="20"/>
                    <a:pt x="22" y="20"/>
                  </a:cubicBezTo>
                  <a:cubicBezTo>
                    <a:pt x="24" y="31"/>
                    <a:pt x="24" y="31"/>
                    <a:pt x="24" y="31"/>
                  </a:cubicBezTo>
                  <a:cubicBezTo>
                    <a:pt x="24" y="31"/>
                    <a:pt x="37" y="39"/>
                    <a:pt x="44" y="40"/>
                  </a:cubicBezTo>
                  <a:cubicBezTo>
                    <a:pt x="52" y="41"/>
                    <a:pt x="99" y="36"/>
                    <a:pt x="102" y="38"/>
                  </a:cubicBezTo>
                  <a:cubicBezTo>
                    <a:pt x="106" y="41"/>
                    <a:pt x="107" y="42"/>
                    <a:pt x="109" y="45"/>
                  </a:cubicBezTo>
                  <a:cubicBezTo>
                    <a:pt x="109" y="45"/>
                    <a:pt x="95" y="40"/>
                    <a:pt x="88" y="43"/>
                  </a:cubicBezTo>
                  <a:cubicBezTo>
                    <a:pt x="88" y="43"/>
                    <a:pt x="105" y="45"/>
                    <a:pt x="110" y="56"/>
                  </a:cubicBezTo>
                  <a:cubicBezTo>
                    <a:pt x="115" y="66"/>
                    <a:pt x="106" y="70"/>
                    <a:pt x="106" y="70"/>
                  </a:cubicBezTo>
                  <a:cubicBezTo>
                    <a:pt x="102" y="92"/>
                    <a:pt x="102" y="92"/>
                    <a:pt x="102" y="92"/>
                  </a:cubicBezTo>
                  <a:cubicBezTo>
                    <a:pt x="102" y="92"/>
                    <a:pt x="109" y="157"/>
                    <a:pt x="108" y="178"/>
                  </a:cubicBezTo>
                  <a:cubicBezTo>
                    <a:pt x="107" y="195"/>
                    <a:pt x="101" y="213"/>
                    <a:pt x="98" y="223"/>
                  </a:cubicBezTo>
                  <a:cubicBezTo>
                    <a:pt x="103" y="222"/>
                    <a:pt x="108" y="220"/>
                    <a:pt x="112" y="218"/>
                  </a:cubicBezTo>
                  <a:cubicBezTo>
                    <a:pt x="112" y="218"/>
                    <a:pt x="112" y="106"/>
                    <a:pt x="116" y="94"/>
                  </a:cubicBezTo>
                  <a:cubicBezTo>
                    <a:pt x="121" y="82"/>
                    <a:pt x="122" y="46"/>
                    <a:pt x="119" y="37"/>
                  </a:cubicBezTo>
                  <a:cubicBezTo>
                    <a:pt x="116" y="28"/>
                    <a:pt x="110" y="17"/>
                    <a:pt x="110" y="17"/>
                  </a:cubicBezTo>
                  <a:close/>
                </a:path>
              </a:pathLst>
            </a:custGeom>
            <a:solidFill>
              <a:srgbClr val="000000"/>
            </a:solidFill>
            <a:ln w="9525">
              <a:noFill/>
            </a:ln>
          </p:spPr>
          <p:txBody>
            <a:bodyPr/>
            <a:p>
              <a:endParaRPr lang="zh-CN" altLang="en-US"/>
            </a:p>
          </p:txBody>
        </p:sp>
        <p:sp>
          <p:nvSpPr>
            <p:cNvPr id="17545" name="Freeform 79"/>
            <p:cNvSpPr/>
            <p:nvPr/>
          </p:nvSpPr>
          <p:spPr>
            <a:xfrm>
              <a:off x="407988" y="1522413"/>
              <a:ext cx="774700" cy="700088"/>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Lst>
              <a:pathLst>
                <a:path w="106" h="97">
                  <a:moveTo>
                    <a:pt x="2" y="73"/>
                  </a:moveTo>
                  <a:cubicBezTo>
                    <a:pt x="2" y="73"/>
                    <a:pt x="0" y="90"/>
                    <a:pt x="13" y="92"/>
                  </a:cubicBezTo>
                  <a:cubicBezTo>
                    <a:pt x="25" y="94"/>
                    <a:pt x="37" y="97"/>
                    <a:pt x="45" y="96"/>
                  </a:cubicBezTo>
                  <a:cubicBezTo>
                    <a:pt x="53" y="95"/>
                    <a:pt x="99" y="94"/>
                    <a:pt x="99" y="94"/>
                  </a:cubicBezTo>
                  <a:cubicBezTo>
                    <a:pt x="106" y="89"/>
                    <a:pt x="106" y="89"/>
                    <a:pt x="106" y="89"/>
                  </a:cubicBezTo>
                  <a:cubicBezTo>
                    <a:pt x="106" y="89"/>
                    <a:pt x="84" y="57"/>
                    <a:pt x="83" y="41"/>
                  </a:cubicBezTo>
                  <a:cubicBezTo>
                    <a:pt x="82" y="24"/>
                    <a:pt x="87" y="0"/>
                    <a:pt x="87" y="0"/>
                  </a:cubicBezTo>
                  <a:cubicBezTo>
                    <a:pt x="11" y="21"/>
                    <a:pt x="11" y="21"/>
                    <a:pt x="11" y="21"/>
                  </a:cubicBezTo>
                  <a:lnTo>
                    <a:pt x="2" y="73"/>
                  </a:lnTo>
                  <a:close/>
                </a:path>
              </a:pathLst>
            </a:custGeom>
            <a:solidFill>
              <a:srgbClr val="262423"/>
            </a:solidFill>
            <a:ln w="9525">
              <a:noFill/>
            </a:ln>
          </p:spPr>
          <p:txBody>
            <a:bodyPr/>
            <a:p>
              <a:endParaRPr lang="zh-CN" altLang="en-US"/>
            </a:p>
          </p:txBody>
        </p:sp>
        <p:sp>
          <p:nvSpPr>
            <p:cNvPr id="17546" name="Freeform 80"/>
            <p:cNvSpPr/>
            <p:nvPr/>
          </p:nvSpPr>
          <p:spPr>
            <a:xfrm>
              <a:off x="642938" y="1797051"/>
              <a:ext cx="28575" cy="417513"/>
            </a:xfrm>
            <a:custGeom>
              <a:avLst/>
              <a:gdLst/>
              <a:ahLst/>
              <a:cxnLst>
                <a:cxn ang="0">
                  <a:pos x="0" y="2147483647"/>
                </a:cxn>
                <a:cxn ang="0">
                  <a:pos x="2147483647" y="2147483647"/>
                </a:cxn>
                <a:cxn ang="0">
                  <a:pos x="2147483647" y="0"/>
                </a:cxn>
                <a:cxn ang="0">
                  <a:pos x="0" y="2147483647"/>
                </a:cxn>
              </a:cxnLst>
              <a:pathLst>
                <a:path w="4" h="58">
                  <a:moveTo>
                    <a:pt x="0" y="57"/>
                  </a:moveTo>
                  <a:cubicBezTo>
                    <a:pt x="1" y="58"/>
                    <a:pt x="2" y="58"/>
                    <a:pt x="3" y="58"/>
                  </a:cubicBezTo>
                  <a:cubicBezTo>
                    <a:pt x="2" y="41"/>
                    <a:pt x="4" y="0"/>
                    <a:pt x="4" y="0"/>
                  </a:cubicBezTo>
                  <a:lnTo>
                    <a:pt x="0" y="57"/>
                  </a:lnTo>
                  <a:close/>
                </a:path>
              </a:pathLst>
            </a:custGeom>
            <a:solidFill>
              <a:srgbClr val="000000"/>
            </a:solidFill>
            <a:ln w="9525">
              <a:noFill/>
            </a:ln>
          </p:spPr>
          <p:txBody>
            <a:bodyPr/>
            <a:p>
              <a:endParaRPr lang="zh-CN" altLang="en-US"/>
            </a:p>
          </p:txBody>
        </p:sp>
        <p:sp>
          <p:nvSpPr>
            <p:cNvPr id="17547" name="Freeform 81"/>
            <p:cNvSpPr/>
            <p:nvPr/>
          </p:nvSpPr>
          <p:spPr>
            <a:xfrm>
              <a:off x="985838" y="1536701"/>
              <a:ext cx="196850" cy="663575"/>
            </a:xfrm>
            <a:custGeom>
              <a:avLst/>
              <a:gdLst/>
              <a:ahLst/>
              <a:cxnLst>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pathLst>
                <a:path w="27" h="92">
                  <a:moveTo>
                    <a:pt x="20" y="92"/>
                  </a:moveTo>
                  <a:cubicBezTo>
                    <a:pt x="27" y="87"/>
                    <a:pt x="27" y="87"/>
                    <a:pt x="27" y="87"/>
                  </a:cubicBezTo>
                  <a:cubicBezTo>
                    <a:pt x="27" y="87"/>
                    <a:pt x="5" y="55"/>
                    <a:pt x="4" y="39"/>
                  </a:cubicBezTo>
                  <a:cubicBezTo>
                    <a:pt x="3" y="25"/>
                    <a:pt x="7" y="5"/>
                    <a:pt x="7" y="0"/>
                  </a:cubicBezTo>
                  <a:cubicBezTo>
                    <a:pt x="2" y="9"/>
                    <a:pt x="2" y="9"/>
                    <a:pt x="2" y="9"/>
                  </a:cubicBezTo>
                  <a:cubicBezTo>
                    <a:pt x="2" y="9"/>
                    <a:pt x="0" y="32"/>
                    <a:pt x="1" y="39"/>
                  </a:cubicBezTo>
                  <a:cubicBezTo>
                    <a:pt x="1" y="46"/>
                    <a:pt x="3" y="73"/>
                    <a:pt x="7" y="77"/>
                  </a:cubicBezTo>
                  <a:cubicBezTo>
                    <a:pt x="10" y="79"/>
                    <a:pt x="9" y="86"/>
                    <a:pt x="7" y="92"/>
                  </a:cubicBezTo>
                  <a:cubicBezTo>
                    <a:pt x="15" y="92"/>
                    <a:pt x="20" y="92"/>
                    <a:pt x="20" y="92"/>
                  </a:cubicBezTo>
                  <a:close/>
                </a:path>
              </a:pathLst>
            </a:custGeom>
            <a:solidFill>
              <a:srgbClr val="000000"/>
            </a:solidFill>
            <a:ln w="9525">
              <a:noFill/>
            </a:ln>
          </p:spPr>
          <p:txBody>
            <a:bodyPr/>
            <a:p>
              <a:endParaRPr lang="zh-CN" altLang="en-US"/>
            </a:p>
          </p:txBody>
        </p:sp>
        <p:sp>
          <p:nvSpPr>
            <p:cNvPr id="17548" name="Freeform 82"/>
            <p:cNvSpPr/>
            <p:nvPr/>
          </p:nvSpPr>
          <p:spPr>
            <a:xfrm>
              <a:off x="423863" y="1803401"/>
              <a:ext cx="130175" cy="303213"/>
            </a:xfrm>
            <a:custGeom>
              <a:avLst/>
              <a:gdLst/>
              <a:ahLst/>
              <a:cxnLst>
                <a:cxn ang="0">
                  <a:pos x="0" y="2147483647"/>
                </a:cxn>
                <a:cxn ang="0">
                  <a:pos x="2147483647" y="0"/>
                </a:cxn>
                <a:cxn ang="0">
                  <a:pos x="0" y="2147483647"/>
                </a:cxn>
                <a:cxn ang="0">
                  <a:pos x="0" y="2147483647"/>
                </a:cxn>
              </a:cxnLst>
              <a:pathLst>
                <a:path w="18" h="42">
                  <a:moveTo>
                    <a:pt x="0" y="42"/>
                  </a:moveTo>
                  <a:cubicBezTo>
                    <a:pt x="18" y="0"/>
                    <a:pt x="18" y="0"/>
                    <a:pt x="18" y="0"/>
                  </a:cubicBezTo>
                  <a:cubicBezTo>
                    <a:pt x="18" y="0"/>
                    <a:pt x="9" y="17"/>
                    <a:pt x="0" y="35"/>
                  </a:cubicBezTo>
                  <a:cubicBezTo>
                    <a:pt x="0" y="36"/>
                    <a:pt x="0" y="39"/>
                    <a:pt x="0" y="42"/>
                  </a:cubicBezTo>
                  <a:close/>
                </a:path>
              </a:pathLst>
            </a:custGeom>
            <a:solidFill>
              <a:srgbClr val="000000"/>
            </a:solidFill>
            <a:ln w="9525">
              <a:noFill/>
            </a:ln>
          </p:spPr>
          <p:txBody>
            <a:bodyPr/>
            <a:p>
              <a:endParaRPr lang="zh-CN" altLang="en-US"/>
            </a:p>
          </p:txBody>
        </p:sp>
        <p:sp>
          <p:nvSpPr>
            <p:cNvPr id="17549" name="Freeform 83"/>
            <p:cNvSpPr/>
            <p:nvPr/>
          </p:nvSpPr>
          <p:spPr>
            <a:xfrm>
              <a:off x="576263" y="2049463"/>
              <a:ext cx="50800" cy="158750"/>
            </a:xfrm>
            <a:custGeom>
              <a:avLst/>
              <a:gdLst/>
              <a:ahLst/>
              <a:cxnLst>
                <a:cxn ang="0">
                  <a:pos x="2147483647" y="2147483647"/>
                </a:cxn>
                <a:cxn ang="0">
                  <a:pos x="2147483647" y="0"/>
                </a:cxn>
                <a:cxn ang="0">
                  <a:pos x="0" y="2147483647"/>
                </a:cxn>
                <a:cxn ang="0">
                  <a:pos x="2147483647" y="2147483647"/>
                </a:cxn>
              </a:cxnLst>
              <a:pathLst>
                <a:path w="7" h="22">
                  <a:moveTo>
                    <a:pt x="7" y="22"/>
                  </a:moveTo>
                  <a:cubicBezTo>
                    <a:pt x="5" y="0"/>
                    <a:pt x="5" y="0"/>
                    <a:pt x="5" y="0"/>
                  </a:cubicBezTo>
                  <a:cubicBezTo>
                    <a:pt x="5" y="0"/>
                    <a:pt x="3" y="12"/>
                    <a:pt x="0" y="21"/>
                  </a:cubicBezTo>
                  <a:cubicBezTo>
                    <a:pt x="3" y="21"/>
                    <a:pt x="5" y="22"/>
                    <a:pt x="7" y="22"/>
                  </a:cubicBezTo>
                  <a:close/>
                </a:path>
              </a:pathLst>
            </a:custGeom>
            <a:solidFill>
              <a:srgbClr val="000000"/>
            </a:solidFill>
            <a:ln w="9525">
              <a:noFill/>
            </a:ln>
          </p:spPr>
          <p:txBody>
            <a:bodyPr/>
            <a:p>
              <a:endParaRPr lang="zh-CN" altLang="en-US"/>
            </a:p>
          </p:txBody>
        </p:sp>
        <p:sp>
          <p:nvSpPr>
            <p:cNvPr id="17550" name="Freeform 84"/>
            <p:cNvSpPr/>
            <p:nvPr/>
          </p:nvSpPr>
          <p:spPr>
            <a:xfrm>
              <a:off x="269875" y="1782763"/>
              <a:ext cx="255588" cy="468313"/>
            </a:xfrm>
            <a:custGeom>
              <a:avLst/>
              <a:gdLst/>
              <a:ahLst/>
              <a:cxnLst>
                <a:cxn ang="0">
                  <a:pos x="0" y="2147483647"/>
                </a:cxn>
                <a:cxn ang="0">
                  <a:pos x="2147483647" y="2147483647"/>
                </a:cxn>
                <a:cxn ang="0">
                  <a:pos x="2147483647" y="0"/>
                </a:cxn>
                <a:cxn ang="0">
                  <a:pos x="2147483647" y="2147483647"/>
                </a:cxn>
                <a:cxn ang="0">
                  <a:pos x="0" y="2147483647"/>
                </a:cxn>
              </a:cxnLst>
              <a:pathLst>
                <a:path w="35" h="65">
                  <a:moveTo>
                    <a:pt x="0" y="60"/>
                  </a:moveTo>
                  <a:cubicBezTo>
                    <a:pt x="0" y="60"/>
                    <a:pt x="7" y="65"/>
                    <a:pt x="12" y="59"/>
                  </a:cubicBezTo>
                  <a:cubicBezTo>
                    <a:pt x="17" y="53"/>
                    <a:pt x="35" y="0"/>
                    <a:pt x="35" y="0"/>
                  </a:cubicBezTo>
                  <a:cubicBezTo>
                    <a:pt x="10" y="1"/>
                    <a:pt x="10" y="1"/>
                    <a:pt x="10" y="1"/>
                  </a:cubicBezTo>
                  <a:lnTo>
                    <a:pt x="0" y="60"/>
                  </a:lnTo>
                  <a:close/>
                </a:path>
              </a:pathLst>
            </a:custGeom>
            <a:solidFill>
              <a:srgbClr val="262423"/>
            </a:solidFill>
            <a:ln w="9525">
              <a:noFill/>
            </a:ln>
          </p:spPr>
          <p:txBody>
            <a:bodyPr/>
            <a:p>
              <a:endParaRPr lang="zh-CN" altLang="en-US"/>
            </a:p>
          </p:txBody>
        </p:sp>
        <p:sp>
          <p:nvSpPr>
            <p:cNvPr id="17551" name="Freeform 85"/>
            <p:cNvSpPr/>
            <p:nvPr/>
          </p:nvSpPr>
          <p:spPr>
            <a:xfrm>
              <a:off x="65088" y="771526"/>
              <a:ext cx="614363" cy="744538"/>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Lst>
              <a:pathLst>
                <a:path w="84" h="103">
                  <a:moveTo>
                    <a:pt x="1" y="103"/>
                  </a:moveTo>
                  <a:cubicBezTo>
                    <a:pt x="1" y="103"/>
                    <a:pt x="0" y="94"/>
                    <a:pt x="5" y="91"/>
                  </a:cubicBezTo>
                  <a:cubicBezTo>
                    <a:pt x="10" y="88"/>
                    <a:pt x="16" y="76"/>
                    <a:pt x="18" y="74"/>
                  </a:cubicBezTo>
                  <a:cubicBezTo>
                    <a:pt x="19" y="71"/>
                    <a:pt x="34" y="55"/>
                    <a:pt x="37" y="48"/>
                  </a:cubicBezTo>
                  <a:cubicBezTo>
                    <a:pt x="40" y="41"/>
                    <a:pt x="46" y="22"/>
                    <a:pt x="50" y="17"/>
                  </a:cubicBezTo>
                  <a:cubicBezTo>
                    <a:pt x="54" y="13"/>
                    <a:pt x="64" y="10"/>
                    <a:pt x="64" y="10"/>
                  </a:cubicBezTo>
                  <a:cubicBezTo>
                    <a:pt x="64" y="10"/>
                    <a:pt x="74" y="3"/>
                    <a:pt x="76" y="3"/>
                  </a:cubicBezTo>
                  <a:cubicBezTo>
                    <a:pt x="79" y="2"/>
                    <a:pt x="84" y="0"/>
                    <a:pt x="84" y="0"/>
                  </a:cubicBezTo>
                  <a:cubicBezTo>
                    <a:pt x="84" y="0"/>
                    <a:pt x="77" y="25"/>
                    <a:pt x="73" y="30"/>
                  </a:cubicBezTo>
                  <a:cubicBezTo>
                    <a:pt x="68" y="36"/>
                    <a:pt x="31" y="90"/>
                    <a:pt x="31" y="90"/>
                  </a:cubicBezTo>
                  <a:lnTo>
                    <a:pt x="1" y="103"/>
                  </a:lnTo>
                  <a:close/>
                </a:path>
              </a:pathLst>
            </a:custGeom>
            <a:solidFill>
              <a:srgbClr val="262423"/>
            </a:solidFill>
            <a:ln w="9525">
              <a:noFill/>
            </a:ln>
          </p:spPr>
          <p:txBody>
            <a:bodyPr/>
            <a:p>
              <a:endParaRPr lang="zh-CN" altLang="en-US"/>
            </a:p>
          </p:txBody>
        </p:sp>
        <p:sp>
          <p:nvSpPr>
            <p:cNvPr id="17552" name="Freeform 86"/>
            <p:cNvSpPr/>
            <p:nvPr/>
          </p:nvSpPr>
          <p:spPr>
            <a:xfrm>
              <a:off x="657225" y="714376"/>
              <a:ext cx="415925" cy="887413"/>
            </a:xfrm>
            <a:custGeom>
              <a:avLst/>
              <a:gdLst/>
              <a:ahLst/>
              <a:cxnLst>
                <a:cxn ang="0">
                  <a:pos x="2147483647" y="2147483647"/>
                </a:cxn>
                <a:cxn ang="0">
                  <a:pos x="0" y="2147483647"/>
                </a:cxn>
                <a:cxn ang="0">
                  <a:pos x="2147483647" y="2147483647"/>
                </a:cxn>
                <a:cxn ang="0">
                  <a:pos x="2147483647" y="2147483647"/>
                </a:cxn>
                <a:cxn ang="0">
                  <a:pos x="2147483647" y="0"/>
                </a:cxn>
                <a:cxn ang="0">
                  <a:pos x="2147483647" y="0"/>
                </a:cxn>
              </a:cxnLst>
              <a:pathLst>
                <a:path w="57" h="123">
                  <a:moveTo>
                    <a:pt x="37" y="1"/>
                  </a:moveTo>
                  <a:cubicBezTo>
                    <a:pt x="37" y="1"/>
                    <a:pt x="8" y="26"/>
                    <a:pt x="0" y="37"/>
                  </a:cubicBezTo>
                  <a:cubicBezTo>
                    <a:pt x="1" y="116"/>
                    <a:pt x="1" y="116"/>
                    <a:pt x="1" y="116"/>
                  </a:cubicBezTo>
                  <a:cubicBezTo>
                    <a:pt x="1" y="116"/>
                    <a:pt x="32" y="123"/>
                    <a:pt x="43" y="80"/>
                  </a:cubicBezTo>
                  <a:cubicBezTo>
                    <a:pt x="53" y="37"/>
                    <a:pt x="57" y="0"/>
                    <a:pt x="57" y="0"/>
                  </a:cubicBezTo>
                  <a:cubicBezTo>
                    <a:pt x="38" y="0"/>
                    <a:pt x="38" y="0"/>
                    <a:pt x="38" y="0"/>
                  </a:cubicBezTo>
                </a:path>
              </a:pathLst>
            </a:custGeom>
            <a:solidFill>
              <a:srgbClr val="262423"/>
            </a:solidFill>
            <a:ln w="9525">
              <a:noFill/>
            </a:ln>
          </p:spPr>
          <p:txBody>
            <a:bodyPr/>
            <a:p>
              <a:endParaRPr lang="zh-CN" altLang="en-US"/>
            </a:p>
          </p:txBody>
        </p:sp>
        <p:sp>
          <p:nvSpPr>
            <p:cNvPr id="17553" name="Freeform 87"/>
            <p:cNvSpPr/>
            <p:nvPr/>
          </p:nvSpPr>
          <p:spPr>
            <a:xfrm>
              <a:off x="292100" y="930276"/>
              <a:ext cx="444500" cy="895350"/>
            </a:xfrm>
            <a:custGeom>
              <a:avLst/>
              <a:gdLst/>
              <a:ahLst/>
              <a:cxnLst>
                <a:cxn ang="0">
                  <a:pos x="2147483647" y="2147483647"/>
                </a:cxn>
                <a:cxn ang="0">
                  <a:pos x="2147483647" y="0"/>
                </a:cxn>
                <a:cxn ang="0">
                  <a:pos x="2147483647" y="2147483647"/>
                </a:cxn>
                <a:cxn ang="0">
                  <a:pos x="0" y="2147483647"/>
                </a:cxn>
                <a:cxn ang="0">
                  <a:pos x="2147483647" y="2147483647"/>
                </a:cxn>
              </a:cxnLst>
              <a:pathLst>
                <a:path w="280" h="564">
                  <a:moveTo>
                    <a:pt x="23" y="23"/>
                  </a:moveTo>
                  <a:lnTo>
                    <a:pt x="280" y="0"/>
                  </a:lnTo>
                  <a:lnTo>
                    <a:pt x="262" y="564"/>
                  </a:lnTo>
                  <a:lnTo>
                    <a:pt x="0" y="560"/>
                  </a:lnTo>
                  <a:lnTo>
                    <a:pt x="23" y="23"/>
                  </a:lnTo>
                  <a:close/>
                </a:path>
              </a:pathLst>
            </a:custGeom>
            <a:solidFill>
              <a:srgbClr val="F7F8F8"/>
            </a:solidFill>
            <a:ln w="9525">
              <a:noFill/>
            </a:ln>
          </p:spPr>
          <p:txBody>
            <a:bodyPr/>
            <a:p>
              <a:endParaRPr lang="zh-CN" altLang="en-US"/>
            </a:p>
          </p:txBody>
        </p:sp>
        <p:sp>
          <p:nvSpPr>
            <p:cNvPr id="17554" name="Freeform 88"/>
            <p:cNvSpPr/>
            <p:nvPr/>
          </p:nvSpPr>
          <p:spPr>
            <a:xfrm>
              <a:off x="247650" y="1312863"/>
              <a:ext cx="190500" cy="317500"/>
            </a:xfrm>
            <a:custGeom>
              <a:avLst/>
              <a:gdLst/>
              <a:ahLst/>
              <a:cxnLst>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Lst>
              <a:pathLst>
                <a:path w="26" h="44">
                  <a:moveTo>
                    <a:pt x="4" y="38"/>
                  </a:moveTo>
                  <a:cubicBezTo>
                    <a:pt x="4" y="38"/>
                    <a:pt x="10" y="44"/>
                    <a:pt x="15" y="44"/>
                  </a:cubicBezTo>
                  <a:cubicBezTo>
                    <a:pt x="21" y="43"/>
                    <a:pt x="26" y="43"/>
                    <a:pt x="26" y="43"/>
                  </a:cubicBezTo>
                  <a:cubicBezTo>
                    <a:pt x="26" y="28"/>
                    <a:pt x="26" y="28"/>
                    <a:pt x="26" y="28"/>
                  </a:cubicBezTo>
                  <a:cubicBezTo>
                    <a:pt x="26" y="28"/>
                    <a:pt x="15" y="3"/>
                    <a:pt x="3" y="0"/>
                  </a:cubicBezTo>
                  <a:cubicBezTo>
                    <a:pt x="3" y="0"/>
                    <a:pt x="0" y="10"/>
                    <a:pt x="3" y="13"/>
                  </a:cubicBezTo>
                  <a:cubicBezTo>
                    <a:pt x="7" y="16"/>
                    <a:pt x="4" y="38"/>
                    <a:pt x="4" y="38"/>
                  </a:cubicBezTo>
                  <a:close/>
                </a:path>
              </a:pathLst>
            </a:custGeom>
            <a:solidFill>
              <a:srgbClr val="D69B60"/>
            </a:solidFill>
            <a:ln w="9525">
              <a:noFill/>
            </a:ln>
          </p:spPr>
          <p:txBody>
            <a:bodyPr/>
            <a:p>
              <a:endParaRPr lang="zh-CN" altLang="en-US"/>
            </a:p>
          </p:txBody>
        </p:sp>
        <p:sp>
          <p:nvSpPr>
            <p:cNvPr id="17555" name="Freeform 89"/>
            <p:cNvSpPr/>
            <p:nvPr/>
          </p:nvSpPr>
          <p:spPr>
            <a:xfrm>
              <a:off x="0" y="1392238"/>
              <a:ext cx="306388" cy="354013"/>
            </a:xfrm>
            <a:custGeom>
              <a:avLst/>
              <a:gdLst/>
              <a:ahLst/>
              <a:cxnLst>
                <a:cxn ang="0">
                  <a:pos x="2147483647" y="0"/>
                </a:cxn>
                <a:cxn ang="0">
                  <a:pos x="2147483647" y="2147483647"/>
                </a:cxn>
                <a:cxn ang="0">
                  <a:pos x="2147483647" y="2147483647"/>
                </a:cxn>
                <a:cxn ang="0">
                  <a:pos x="2147483647" y="2147483647"/>
                </a:cxn>
                <a:cxn ang="0">
                  <a:pos x="2147483647" y="0"/>
                </a:cxn>
              </a:cxnLst>
              <a:pathLst>
                <a:path w="42" h="49">
                  <a:moveTo>
                    <a:pt x="33" y="0"/>
                  </a:moveTo>
                  <a:cubicBezTo>
                    <a:pt x="33" y="0"/>
                    <a:pt x="17" y="6"/>
                    <a:pt x="8" y="15"/>
                  </a:cubicBezTo>
                  <a:cubicBezTo>
                    <a:pt x="8" y="15"/>
                    <a:pt x="0" y="41"/>
                    <a:pt x="18" y="45"/>
                  </a:cubicBezTo>
                  <a:cubicBezTo>
                    <a:pt x="37" y="49"/>
                    <a:pt x="40" y="33"/>
                    <a:pt x="42" y="29"/>
                  </a:cubicBezTo>
                  <a:lnTo>
                    <a:pt x="33" y="0"/>
                  </a:lnTo>
                  <a:close/>
                </a:path>
              </a:pathLst>
            </a:custGeom>
            <a:solidFill>
              <a:srgbClr val="262423"/>
            </a:solidFill>
            <a:ln w="9525">
              <a:noFill/>
            </a:ln>
          </p:spPr>
          <p:txBody>
            <a:bodyPr/>
            <a:p>
              <a:endParaRPr lang="zh-CN" altLang="en-US"/>
            </a:p>
          </p:txBody>
        </p:sp>
        <p:sp>
          <p:nvSpPr>
            <p:cNvPr id="17556" name="Freeform 90"/>
            <p:cNvSpPr/>
            <p:nvPr/>
          </p:nvSpPr>
          <p:spPr>
            <a:xfrm>
              <a:off x="649288" y="692151"/>
              <a:ext cx="539750" cy="858838"/>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0" y="2147483647"/>
                </a:cxn>
              </a:cxnLst>
              <a:pathLst>
                <a:path w="74" h="119">
                  <a:moveTo>
                    <a:pt x="0" y="119"/>
                  </a:moveTo>
                  <a:cubicBezTo>
                    <a:pt x="0" y="119"/>
                    <a:pt x="15" y="93"/>
                    <a:pt x="18" y="89"/>
                  </a:cubicBezTo>
                  <a:cubicBezTo>
                    <a:pt x="22" y="84"/>
                    <a:pt x="20" y="74"/>
                    <a:pt x="21" y="73"/>
                  </a:cubicBezTo>
                  <a:cubicBezTo>
                    <a:pt x="23" y="72"/>
                    <a:pt x="25" y="65"/>
                    <a:pt x="25" y="65"/>
                  </a:cubicBezTo>
                  <a:cubicBezTo>
                    <a:pt x="25" y="65"/>
                    <a:pt x="34" y="57"/>
                    <a:pt x="31" y="51"/>
                  </a:cubicBezTo>
                  <a:cubicBezTo>
                    <a:pt x="29" y="44"/>
                    <a:pt x="37" y="37"/>
                    <a:pt x="40" y="34"/>
                  </a:cubicBezTo>
                  <a:cubicBezTo>
                    <a:pt x="42" y="31"/>
                    <a:pt x="44" y="23"/>
                    <a:pt x="44" y="23"/>
                  </a:cubicBezTo>
                  <a:cubicBezTo>
                    <a:pt x="44" y="23"/>
                    <a:pt x="21" y="35"/>
                    <a:pt x="13" y="37"/>
                  </a:cubicBezTo>
                  <a:cubicBezTo>
                    <a:pt x="41" y="18"/>
                    <a:pt x="41" y="18"/>
                    <a:pt x="41" y="18"/>
                  </a:cubicBezTo>
                  <a:cubicBezTo>
                    <a:pt x="41" y="18"/>
                    <a:pt x="38" y="11"/>
                    <a:pt x="42" y="7"/>
                  </a:cubicBezTo>
                  <a:cubicBezTo>
                    <a:pt x="47" y="2"/>
                    <a:pt x="62" y="0"/>
                    <a:pt x="62" y="0"/>
                  </a:cubicBezTo>
                  <a:cubicBezTo>
                    <a:pt x="74" y="11"/>
                    <a:pt x="74" y="11"/>
                    <a:pt x="74" y="11"/>
                  </a:cubicBezTo>
                  <a:cubicBezTo>
                    <a:pt x="60" y="77"/>
                    <a:pt x="60" y="77"/>
                    <a:pt x="60" y="77"/>
                  </a:cubicBezTo>
                  <a:cubicBezTo>
                    <a:pt x="32" y="119"/>
                    <a:pt x="32" y="119"/>
                    <a:pt x="32" y="119"/>
                  </a:cubicBezTo>
                  <a:lnTo>
                    <a:pt x="0" y="119"/>
                  </a:lnTo>
                  <a:close/>
                </a:path>
              </a:pathLst>
            </a:custGeom>
            <a:solidFill>
              <a:srgbClr val="000000"/>
            </a:solidFill>
            <a:ln w="9525">
              <a:noFill/>
            </a:ln>
          </p:spPr>
          <p:txBody>
            <a:bodyPr/>
            <a:p>
              <a:endParaRPr lang="zh-CN" altLang="en-US"/>
            </a:p>
          </p:txBody>
        </p:sp>
        <p:sp>
          <p:nvSpPr>
            <p:cNvPr id="17557" name="Freeform 91"/>
            <p:cNvSpPr/>
            <p:nvPr/>
          </p:nvSpPr>
          <p:spPr>
            <a:xfrm>
              <a:off x="42863" y="1558926"/>
              <a:ext cx="292100" cy="187325"/>
            </a:xfrm>
            <a:custGeom>
              <a:avLst/>
              <a:gdLst/>
              <a:ahLst/>
              <a:cxnLst>
                <a:cxn ang="0">
                  <a:pos x="2147483647" y="2147483647"/>
                </a:cxn>
                <a:cxn ang="0">
                  <a:pos x="2147483647" y="0"/>
                </a:cxn>
                <a:cxn ang="0">
                  <a:pos x="2147483647" y="2147483647"/>
                </a:cxn>
                <a:cxn ang="0">
                  <a:pos x="2147483647" y="2147483647"/>
                </a:cxn>
                <a:cxn ang="0">
                  <a:pos x="0" y="2147483647"/>
                </a:cxn>
                <a:cxn ang="0">
                  <a:pos x="2147483647" y="2147483647"/>
                </a:cxn>
                <a:cxn ang="0">
                  <a:pos x="2147483647" y="2147483647"/>
                </a:cxn>
              </a:cxnLst>
              <a:pathLst>
                <a:path w="40" h="26">
                  <a:moveTo>
                    <a:pt x="40" y="4"/>
                  </a:moveTo>
                  <a:cubicBezTo>
                    <a:pt x="34" y="0"/>
                    <a:pt x="34" y="0"/>
                    <a:pt x="34" y="0"/>
                  </a:cubicBezTo>
                  <a:cubicBezTo>
                    <a:pt x="31" y="1"/>
                    <a:pt x="27" y="1"/>
                    <a:pt x="27" y="1"/>
                  </a:cubicBezTo>
                  <a:cubicBezTo>
                    <a:pt x="26" y="1"/>
                    <a:pt x="15" y="11"/>
                    <a:pt x="7" y="11"/>
                  </a:cubicBezTo>
                  <a:cubicBezTo>
                    <a:pt x="3" y="11"/>
                    <a:pt x="1" y="6"/>
                    <a:pt x="0" y="1"/>
                  </a:cubicBezTo>
                  <a:cubicBezTo>
                    <a:pt x="0" y="9"/>
                    <a:pt x="1" y="20"/>
                    <a:pt x="12" y="22"/>
                  </a:cubicBezTo>
                  <a:cubicBezTo>
                    <a:pt x="31" y="26"/>
                    <a:pt x="38" y="7"/>
                    <a:pt x="40" y="4"/>
                  </a:cubicBezTo>
                  <a:close/>
                </a:path>
              </a:pathLst>
            </a:custGeom>
            <a:solidFill>
              <a:srgbClr val="000000"/>
            </a:solidFill>
            <a:ln w="9525">
              <a:noFill/>
            </a:ln>
          </p:spPr>
          <p:txBody>
            <a:bodyPr/>
            <a:p>
              <a:endParaRPr lang="zh-CN" altLang="en-US"/>
            </a:p>
          </p:txBody>
        </p:sp>
        <p:sp>
          <p:nvSpPr>
            <p:cNvPr id="17558" name="Freeform 92"/>
            <p:cNvSpPr/>
            <p:nvPr/>
          </p:nvSpPr>
          <p:spPr>
            <a:xfrm>
              <a:off x="152400" y="1198563"/>
              <a:ext cx="628650" cy="446088"/>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Lst>
              <a:pathLst>
                <a:path w="86" h="62">
                  <a:moveTo>
                    <a:pt x="9" y="30"/>
                  </a:moveTo>
                  <a:cubicBezTo>
                    <a:pt x="9" y="30"/>
                    <a:pt x="0" y="39"/>
                    <a:pt x="6" y="50"/>
                  </a:cubicBezTo>
                  <a:cubicBezTo>
                    <a:pt x="12" y="62"/>
                    <a:pt x="25" y="54"/>
                    <a:pt x="25" y="54"/>
                  </a:cubicBezTo>
                  <a:cubicBezTo>
                    <a:pt x="31" y="44"/>
                    <a:pt x="31" y="44"/>
                    <a:pt x="31" y="44"/>
                  </a:cubicBezTo>
                  <a:cubicBezTo>
                    <a:pt x="31" y="44"/>
                    <a:pt x="68" y="45"/>
                    <a:pt x="76" y="41"/>
                  </a:cubicBezTo>
                  <a:cubicBezTo>
                    <a:pt x="76" y="41"/>
                    <a:pt x="78" y="40"/>
                    <a:pt x="77" y="37"/>
                  </a:cubicBezTo>
                  <a:cubicBezTo>
                    <a:pt x="77" y="37"/>
                    <a:pt x="81" y="36"/>
                    <a:pt x="79" y="31"/>
                  </a:cubicBezTo>
                  <a:cubicBezTo>
                    <a:pt x="79" y="31"/>
                    <a:pt x="86" y="28"/>
                    <a:pt x="80" y="23"/>
                  </a:cubicBezTo>
                  <a:cubicBezTo>
                    <a:pt x="80" y="23"/>
                    <a:pt x="84" y="21"/>
                    <a:pt x="83" y="18"/>
                  </a:cubicBezTo>
                  <a:cubicBezTo>
                    <a:pt x="82" y="15"/>
                    <a:pt x="80" y="13"/>
                    <a:pt x="64" y="14"/>
                  </a:cubicBezTo>
                  <a:cubicBezTo>
                    <a:pt x="64" y="14"/>
                    <a:pt x="71" y="9"/>
                    <a:pt x="73" y="8"/>
                  </a:cubicBezTo>
                  <a:cubicBezTo>
                    <a:pt x="74" y="6"/>
                    <a:pt x="76" y="0"/>
                    <a:pt x="71" y="0"/>
                  </a:cubicBezTo>
                  <a:cubicBezTo>
                    <a:pt x="71" y="0"/>
                    <a:pt x="66" y="4"/>
                    <a:pt x="63" y="6"/>
                  </a:cubicBezTo>
                  <a:cubicBezTo>
                    <a:pt x="59" y="8"/>
                    <a:pt x="47" y="12"/>
                    <a:pt x="44" y="13"/>
                  </a:cubicBezTo>
                  <a:cubicBezTo>
                    <a:pt x="41" y="15"/>
                    <a:pt x="34" y="18"/>
                    <a:pt x="23" y="22"/>
                  </a:cubicBezTo>
                  <a:cubicBezTo>
                    <a:pt x="12" y="25"/>
                    <a:pt x="9" y="30"/>
                    <a:pt x="9" y="30"/>
                  </a:cubicBezTo>
                  <a:close/>
                </a:path>
              </a:pathLst>
            </a:custGeom>
            <a:solidFill>
              <a:srgbClr val="F2C279"/>
            </a:solidFill>
            <a:ln w="9525">
              <a:noFill/>
            </a:ln>
          </p:spPr>
          <p:txBody>
            <a:bodyPr/>
            <a:p>
              <a:endParaRPr lang="zh-CN" altLang="en-US"/>
            </a:p>
          </p:txBody>
        </p:sp>
        <p:sp>
          <p:nvSpPr>
            <p:cNvPr id="17559" name="Freeform 93"/>
            <p:cNvSpPr/>
            <p:nvPr/>
          </p:nvSpPr>
          <p:spPr>
            <a:xfrm>
              <a:off x="152400" y="1357313"/>
              <a:ext cx="504825" cy="287338"/>
            </a:xfrm>
            <a:custGeom>
              <a:avLst/>
              <a:gdLst/>
              <a:ahLst/>
              <a:cxnLst>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69" h="40">
                  <a:moveTo>
                    <a:pt x="63" y="17"/>
                  </a:moveTo>
                  <a:cubicBezTo>
                    <a:pt x="58" y="16"/>
                    <a:pt x="45" y="16"/>
                    <a:pt x="41" y="18"/>
                  </a:cubicBezTo>
                  <a:cubicBezTo>
                    <a:pt x="36" y="19"/>
                    <a:pt x="23" y="19"/>
                    <a:pt x="23" y="19"/>
                  </a:cubicBezTo>
                  <a:cubicBezTo>
                    <a:pt x="18" y="17"/>
                    <a:pt x="19" y="7"/>
                    <a:pt x="21" y="0"/>
                  </a:cubicBezTo>
                  <a:cubicBezTo>
                    <a:pt x="12" y="3"/>
                    <a:pt x="9" y="8"/>
                    <a:pt x="9" y="8"/>
                  </a:cubicBezTo>
                  <a:cubicBezTo>
                    <a:pt x="9" y="8"/>
                    <a:pt x="0" y="17"/>
                    <a:pt x="6" y="28"/>
                  </a:cubicBezTo>
                  <a:cubicBezTo>
                    <a:pt x="12" y="40"/>
                    <a:pt x="25" y="32"/>
                    <a:pt x="25" y="32"/>
                  </a:cubicBezTo>
                  <a:cubicBezTo>
                    <a:pt x="31" y="22"/>
                    <a:pt x="31" y="22"/>
                    <a:pt x="31" y="22"/>
                  </a:cubicBezTo>
                  <a:cubicBezTo>
                    <a:pt x="31" y="22"/>
                    <a:pt x="55" y="23"/>
                    <a:pt x="69" y="21"/>
                  </a:cubicBezTo>
                  <a:lnTo>
                    <a:pt x="63" y="17"/>
                  </a:lnTo>
                  <a:close/>
                </a:path>
              </a:pathLst>
            </a:custGeom>
            <a:solidFill>
              <a:srgbClr val="EBB273"/>
            </a:solidFill>
            <a:ln w="9525">
              <a:noFill/>
            </a:ln>
          </p:spPr>
          <p:txBody>
            <a:bodyPr/>
            <a:p>
              <a:endParaRPr lang="zh-CN" altLang="en-US"/>
            </a:p>
          </p:txBody>
        </p:sp>
        <p:sp>
          <p:nvSpPr>
            <p:cNvPr id="17560" name="Freeform 94"/>
            <p:cNvSpPr/>
            <p:nvPr/>
          </p:nvSpPr>
          <p:spPr>
            <a:xfrm>
              <a:off x="649288" y="1400176"/>
              <a:ext cx="103188" cy="22225"/>
            </a:xfrm>
            <a:custGeom>
              <a:avLst/>
              <a:gdLst/>
              <a:ahLst/>
              <a:cxnLst>
                <a:cxn ang="0">
                  <a:pos x="2147483647" y="2147483647"/>
                </a:cxn>
                <a:cxn ang="0">
                  <a:pos x="2147483647" y="0"/>
                </a:cxn>
                <a:cxn ang="0">
                  <a:pos x="0" y="2147483647"/>
                </a:cxn>
                <a:cxn ang="0">
                  <a:pos x="2147483647" y="2147483647"/>
                </a:cxn>
              </a:cxnLst>
              <a:pathLst>
                <a:path w="14" h="3">
                  <a:moveTo>
                    <a:pt x="12" y="3"/>
                  </a:moveTo>
                  <a:cubicBezTo>
                    <a:pt x="12" y="3"/>
                    <a:pt x="14" y="1"/>
                    <a:pt x="14" y="0"/>
                  </a:cubicBezTo>
                  <a:cubicBezTo>
                    <a:pt x="0" y="2"/>
                    <a:pt x="0" y="2"/>
                    <a:pt x="0" y="2"/>
                  </a:cubicBezTo>
                  <a:lnTo>
                    <a:pt x="12" y="3"/>
                  </a:lnTo>
                  <a:close/>
                </a:path>
              </a:pathLst>
            </a:custGeom>
            <a:solidFill>
              <a:srgbClr val="EBB273"/>
            </a:solidFill>
            <a:ln w="9525">
              <a:noFill/>
            </a:ln>
          </p:spPr>
          <p:txBody>
            <a:bodyPr/>
            <a:p>
              <a:endParaRPr lang="zh-CN" altLang="en-US"/>
            </a:p>
          </p:txBody>
        </p:sp>
        <p:sp>
          <p:nvSpPr>
            <p:cNvPr id="17561" name="Freeform 95"/>
            <p:cNvSpPr/>
            <p:nvPr/>
          </p:nvSpPr>
          <p:spPr>
            <a:xfrm>
              <a:off x="584200" y="1212851"/>
              <a:ext cx="115888" cy="93663"/>
            </a:xfrm>
            <a:custGeom>
              <a:avLst/>
              <a:gdLst/>
              <a:ahLst/>
              <a:cxnLst>
                <a:cxn ang="0">
                  <a:pos x="2147483647" y="2147483647"/>
                </a:cxn>
                <a:cxn ang="0">
                  <a:pos x="2147483647" y="2147483647"/>
                </a:cxn>
                <a:cxn ang="0">
                  <a:pos x="2147483647" y="0"/>
                </a:cxn>
                <a:cxn ang="0">
                  <a:pos x="0" y="2147483647"/>
                </a:cxn>
                <a:cxn ang="0">
                  <a:pos x="2147483647" y="2147483647"/>
                </a:cxn>
                <a:cxn ang="0">
                  <a:pos x="2147483647" y="2147483647"/>
                </a:cxn>
              </a:cxnLst>
              <a:pathLst>
                <a:path w="16" h="13">
                  <a:moveTo>
                    <a:pt x="5" y="12"/>
                  </a:moveTo>
                  <a:cubicBezTo>
                    <a:pt x="5" y="12"/>
                    <a:pt x="12" y="7"/>
                    <a:pt x="14" y="6"/>
                  </a:cubicBezTo>
                  <a:cubicBezTo>
                    <a:pt x="15" y="5"/>
                    <a:pt x="16" y="2"/>
                    <a:pt x="15" y="0"/>
                  </a:cubicBezTo>
                  <a:cubicBezTo>
                    <a:pt x="12" y="4"/>
                    <a:pt x="7" y="9"/>
                    <a:pt x="0" y="11"/>
                  </a:cubicBezTo>
                  <a:cubicBezTo>
                    <a:pt x="0" y="11"/>
                    <a:pt x="3" y="13"/>
                    <a:pt x="11" y="12"/>
                  </a:cubicBezTo>
                  <a:cubicBezTo>
                    <a:pt x="9" y="12"/>
                    <a:pt x="7" y="12"/>
                    <a:pt x="5" y="12"/>
                  </a:cubicBezTo>
                  <a:close/>
                </a:path>
              </a:pathLst>
            </a:custGeom>
            <a:solidFill>
              <a:srgbClr val="EBB273"/>
            </a:solidFill>
            <a:ln w="9525">
              <a:noFill/>
            </a:ln>
          </p:spPr>
          <p:txBody>
            <a:bodyPr/>
            <a:p>
              <a:endParaRPr lang="zh-CN" altLang="en-US"/>
            </a:p>
          </p:txBody>
        </p:sp>
        <p:sp>
          <p:nvSpPr>
            <p:cNvPr id="17562" name="Freeform 96"/>
            <p:cNvSpPr/>
            <p:nvPr/>
          </p:nvSpPr>
          <p:spPr>
            <a:xfrm>
              <a:off x="649288" y="1450976"/>
              <a:ext cx="80963" cy="14288"/>
            </a:xfrm>
            <a:custGeom>
              <a:avLst/>
              <a:gdLst/>
              <a:ahLst/>
              <a:cxnLst>
                <a:cxn ang="0">
                  <a:pos x="2147483647" y="2147483647"/>
                </a:cxn>
                <a:cxn ang="0">
                  <a:pos x="0" y="2147483647"/>
                </a:cxn>
                <a:cxn ang="0">
                  <a:pos x="2147483647" y="2147483647"/>
                </a:cxn>
                <a:cxn ang="0">
                  <a:pos x="2147483647" y="2147483647"/>
                </a:cxn>
                <a:cxn ang="0">
                  <a:pos x="2147483647" y="0"/>
                </a:cxn>
                <a:cxn ang="0">
                  <a:pos x="2147483647" y="2147483647"/>
                </a:cxn>
              </a:cxnLst>
              <a:pathLst>
                <a:path w="11" h="2">
                  <a:moveTo>
                    <a:pt x="4" y="1"/>
                  </a:moveTo>
                  <a:cubicBezTo>
                    <a:pt x="3" y="0"/>
                    <a:pt x="0" y="1"/>
                    <a:pt x="0" y="1"/>
                  </a:cubicBezTo>
                  <a:cubicBezTo>
                    <a:pt x="0" y="1"/>
                    <a:pt x="3" y="2"/>
                    <a:pt x="5" y="2"/>
                  </a:cubicBezTo>
                  <a:cubicBezTo>
                    <a:pt x="6" y="2"/>
                    <a:pt x="8" y="2"/>
                    <a:pt x="9" y="2"/>
                  </a:cubicBezTo>
                  <a:cubicBezTo>
                    <a:pt x="10" y="2"/>
                    <a:pt x="11" y="1"/>
                    <a:pt x="11" y="0"/>
                  </a:cubicBezTo>
                  <a:cubicBezTo>
                    <a:pt x="9" y="0"/>
                    <a:pt x="5" y="1"/>
                    <a:pt x="4" y="1"/>
                  </a:cubicBezTo>
                  <a:close/>
                </a:path>
              </a:pathLst>
            </a:custGeom>
            <a:solidFill>
              <a:srgbClr val="EBB273"/>
            </a:solidFill>
            <a:ln w="9525">
              <a:noFill/>
            </a:ln>
          </p:spPr>
          <p:txBody>
            <a:bodyPr/>
            <a:p>
              <a:endParaRPr lang="zh-CN" altLang="en-US"/>
            </a:p>
          </p:txBody>
        </p:sp>
        <p:sp>
          <p:nvSpPr>
            <p:cNvPr id="17563" name="Freeform 97"/>
            <p:cNvSpPr/>
            <p:nvPr/>
          </p:nvSpPr>
          <p:spPr>
            <a:xfrm>
              <a:off x="657225" y="1335088"/>
              <a:ext cx="101600" cy="28575"/>
            </a:xfrm>
            <a:custGeom>
              <a:avLst/>
              <a:gdLst/>
              <a:ahLst/>
              <a:cxnLst>
                <a:cxn ang="0">
                  <a:pos x="2147483647" y="0"/>
                </a:cxn>
                <a:cxn ang="0">
                  <a:pos x="2147483647" y="2147483647"/>
                </a:cxn>
                <a:cxn ang="0">
                  <a:pos x="0" y="2147483647"/>
                </a:cxn>
                <a:cxn ang="0">
                  <a:pos x="2147483647" y="2147483647"/>
                </a:cxn>
                <a:cxn ang="0">
                  <a:pos x="2147483647" y="2147483647"/>
                </a:cxn>
                <a:cxn ang="0">
                  <a:pos x="2147483647" y="0"/>
                </a:cxn>
              </a:cxnLst>
              <a:pathLst>
                <a:path w="14" h="4">
                  <a:moveTo>
                    <a:pt x="14" y="0"/>
                  </a:moveTo>
                  <a:cubicBezTo>
                    <a:pt x="12" y="1"/>
                    <a:pt x="9" y="2"/>
                    <a:pt x="6" y="3"/>
                  </a:cubicBezTo>
                  <a:cubicBezTo>
                    <a:pt x="4" y="3"/>
                    <a:pt x="0" y="4"/>
                    <a:pt x="0" y="4"/>
                  </a:cubicBezTo>
                  <a:cubicBezTo>
                    <a:pt x="6" y="3"/>
                    <a:pt x="10" y="4"/>
                    <a:pt x="12" y="4"/>
                  </a:cubicBezTo>
                  <a:cubicBezTo>
                    <a:pt x="12" y="4"/>
                    <a:pt x="11" y="4"/>
                    <a:pt x="11" y="4"/>
                  </a:cubicBezTo>
                  <a:cubicBezTo>
                    <a:pt x="11" y="4"/>
                    <a:pt x="14" y="2"/>
                    <a:pt x="14" y="0"/>
                  </a:cubicBezTo>
                  <a:close/>
                </a:path>
              </a:pathLst>
            </a:custGeom>
            <a:solidFill>
              <a:srgbClr val="EBB273"/>
            </a:solidFill>
            <a:ln w="9525">
              <a:noFill/>
            </a:ln>
          </p:spPr>
          <p:txBody>
            <a:bodyPr/>
            <a:p>
              <a:endParaRPr lang="zh-CN" altLang="en-US"/>
            </a:p>
          </p:txBody>
        </p:sp>
        <p:sp>
          <p:nvSpPr>
            <p:cNvPr id="17564" name="Freeform 98"/>
            <p:cNvSpPr/>
            <p:nvPr/>
          </p:nvSpPr>
          <p:spPr>
            <a:xfrm>
              <a:off x="627063" y="130176"/>
              <a:ext cx="395288" cy="547688"/>
            </a:xfrm>
            <a:custGeom>
              <a:avLst/>
              <a:gdLst/>
              <a:ahLst/>
              <a:cxnLst>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Lst>
              <a:pathLst>
                <a:path w="54" h="76">
                  <a:moveTo>
                    <a:pt x="17" y="2"/>
                  </a:moveTo>
                  <a:cubicBezTo>
                    <a:pt x="17" y="2"/>
                    <a:pt x="8" y="4"/>
                    <a:pt x="5" y="10"/>
                  </a:cubicBezTo>
                  <a:cubicBezTo>
                    <a:pt x="2" y="16"/>
                    <a:pt x="0" y="18"/>
                    <a:pt x="1" y="30"/>
                  </a:cubicBezTo>
                  <a:cubicBezTo>
                    <a:pt x="1" y="30"/>
                    <a:pt x="0" y="38"/>
                    <a:pt x="0" y="42"/>
                  </a:cubicBezTo>
                  <a:cubicBezTo>
                    <a:pt x="0" y="46"/>
                    <a:pt x="5" y="59"/>
                    <a:pt x="7" y="64"/>
                  </a:cubicBezTo>
                  <a:cubicBezTo>
                    <a:pt x="9" y="68"/>
                    <a:pt x="14" y="76"/>
                    <a:pt x="20" y="76"/>
                  </a:cubicBezTo>
                  <a:cubicBezTo>
                    <a:pt x="25" y="75"/>
                    <a:pt x="39" y="67"/>
                    <a:pt x="41" y="65"/>
                  </a:cubicBezTo>
                  <a:cubicBezTo>
                    <a:pt x="43" y="63"/>
                    <a:pt x="54" y="57"/>
                    <a:pt x="50" y="42"/>
                  </a:cubicBezTo>
                  <a:cubicBezTo>
                    <a:pt x="47" y="27"/>
                    <a:pt x="29" y="0"/>
                    <a:pt x="17" y="2"/>
                  </a:cubicBezTo>
                  <a:close/>
                </a:path>
              </a:pathLst>
            </a:custGeom>
            <a:solidFill>
              <a:srgbClr val="F2C279"/>
            </a:solidFill>
            <a:ln w="9525">
              <a:noFill/>
            </a:ln>
          </p:spPr>
          <p:txBody>
            <a:bodyPr/>
            <a:p>
              <a:endParaRPr lang="zh-CN" altLang="en-US"/>
            </a:p>
          </p:txBody>
        </p:sp>
        <p:sp>
          <p:nvSpPr>
            <p:cNvPr id="17565" name="Freeform 99"/>
            <p:cNvSpPr/>
            <p:nvPr/>
          </p:nvSpPr>
          <p:spPr>
            <a:xfrm>
              <a:off x="612775" y="1479551"/>
              <a:ext cx="103188" cy="28575"/>
            </a:xfrm>
            <a:custGeom>
              <a:avLst/>
              <a:gdLst/>
              <a:ahLst/>
              <a:cxnLst>
                <a:cxn ang="0">
                  <a:pos x="0" y="2147483647"/>
                </a:cxn>
                <a:cxn ang="0">
                  <a:pos x="2147483647" y="2147483647"/>
                </a:cxn>
                <a:cxn ang="0">
                  <a:pos x="2147483647" y="2147483647"/>
                </a:cxn>
                <a:cxn ang="0">
                  <a:pos x="2147483647" y="0"/>
                </a:cxn>
                <a:cxn ang="0">
                  <a:pos x="0" y="2147483647"/>
                </a:cxn>
              </a:cxnLst>
              <a:pathLst>
                <a:path w="14" h="4">
                  <a:moveTo>
                    <a:pt x="0" y="2"/>
                  </a:moveTo>
                  <a:cubicBezTo>
                    <a:pt x="2" y="4"/>
                    <a:pt x="2" y="4"/>
                    <a:pt x="2" y="4"/>
                  </a:cubicBezTo>
                  <a:cubicBezTo>
                    <a:pt x="7" y="4"/>
                    <a:pt x="11" y="3"/>
                    <a:pt x="13" y="2"/>
                  </a:cubicBezTo>
                  <a:cubicBezTo>
                    <a:pt x="13" y="2"/>
                    <a:pt x="14" y="1"/>
                    <a:pt x="14" y="0"/>
                  </a:cubicBezTo>
                  <a:cubicBezTo>
                    <a:pt x="10" y="2"/>
                    <a:pt x="0" y="2"/>
                    <a:pt x="0" y="2"/>
                  </a:cubicBezTo>
                  <a:close/>
                </a:path>
              </a:pathLst>
            </a:custGeom>
            <a:solidFill>
              <a:srgbClr val="EBB273"/>
            </a:solidFill>
            <a:ln w="9525">
              <a:noFill/>
            </a:ln>
          </p:spPr>
          <p:txBody>
            <a:bodyPr/>
            <a:p>
              <a:endParaRPr lang="zh-CN" altLang="en-US"/>
            </a:p>
          </p:txBody>
        </p:sp>
        <p:sp>
          <p:nvSpPr>
            <p:cNvPr id="17566" name="Freeform 100"/>
            <p:cNvSpPr/>
            <p:nvPr/>
          </p:nvSpPr>
          <p:spPr>
            <a:xfrm>
              <a:off x="773113" y="180976"/>
              <a:ext cx="249238" cy="496888"/>
            </a:xfrm>
            <a:custGeom>
              <a:avLst/>
              <a:gdLst/>
              <a:ahLst/>
              <a:cxnLst>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Lst>
              <a:pathLst>
                <a:path w="34" h="69">
                  <a:moveTo>
                    <a:pt x="30" y="35"/>
                  </a:moveTo>
                  <a:cubicBezTo>
                    <a:pt x="28" y="25"/>
                    <a:pt x="18" y="8"/>
                    <a:pt x="9" y="0"/>
                  </a:cubicBezTo>
                  <a:cubicBezTo>
                    <a:pt x="5" y="0"/>
                    <a:pt x="2" y="1"/>
                    <a:pt x="2" y="1"/>
                  </a:cubicBezTo>
                  <a:cubicBezTo>
                    <a:pt x="10" y="7"/>
                    <a:pt x="11" y="20"/>
                    <a:pt x="11" y="20"/>
                  </a:cubicBezTo>
                  <a:cubicBezTo>
                    <a:pt x="11" y="20"/>
                    <a:pt x="25" y="27"/>
                    <a:pt x="21" y="29"/>
                  </a:cubicBezTo>
                  <a:cubicBezTo>
                    <a:pt x="16" y="30"/>
                    <a:pt x="14" y="35"/>
                    <a:pt x="15" y="39"/>
                  </a:cubicBezTo>
                  <a:cubicBezTo>
                    <a:pt x="16" y="43"/>
                    <a:pt x="22" y="46"/>
                    <a:pt x="19" y="53"/>
                  </a:cubicBezTo>
                  <a:cubicBezTo>
                    <a:pt x="16" y="61"/>
                    <a:pt x="0" y="69"/>
                    <a:pt x="0" y="69"/>
                  </a:cubicBezTo>
                  <a:cubicBezTo>
                    <a:pt x="5" y="68"/>
                    <a:pt x="19" y="60"/>
                    <a:pt x="21" y="58"/>
                  </a:cubicBezTo>
                  <a:cubicBezTo>
                    <a:pt x="23" y="56"/>
                    <a:pt x="34" y="50"/>
                    <a:pt x="30" y="35"/>
                  </a:cubicBezTo>
                  <a:close/>
                </a:path>
              </a:pathLst>
            </a:custGeom>
            <a:solidFill>
              <a:srgbClr val="EBB273"/>
            </a:solidFill>
            <a:ln w="9525">
              <a:noFill/>
            </a:ln>
          </p:spPr>
          <p:txBody>
            <a:bodyPr/>
            <a:p>
              <a:endParaRPr lang="zh-CN" altLang="en-US"/>
            </a:p>
          </p:txBody>
        </p:sp>
        <p:sp>
          <p:nvSpPr>
            <p:cNvPr id="17567" name="Freeform 101"/>
            <p:cNvSpPr/>
            <p:nvPr/>
          </p:nvSpPr>
          <p:spPr>
            <a:xfrm>
              <a:off x="357188" y="757238"/>
              <a:ext cx="949325" cy="989013"/>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30" h="137">
                  <a:moveTo>
                    <a:pt x="9" y="105"/>
                  </a:moveTo>
                  <a:cubicBezTo>
                    <a:pt x="9" y="105"/>
                    <a:pt x="14" y="107"/>
                    <a:pt x="19" y="107"/>
                  </a:cubicBezTo>
                  <a:cubicBezTo>
                    <a:pt x="24" y="108"/>
                    <a:pt x="51" y="102"/>
                    <a:pt x="63" y="101"/>
                  </a:cubicBezTo>
                  <a:cubicBezTo>
                    <a:pt x="63" y="101"/>
                    <a:pt x="61" y="93"/>
                    <a:pt x="67" y="89"/>
                  </a:cubicBezTo>
                  <a:cubicBezTo>
                    <a:pt x="74" y="85"/>
                    <a:pt x="81" y="48"/>
                    <a:pt x="83" y="41"/>
                  </a:cubicBezTo>
                  <a:cubicBezTo>
                    <a:pt x="84" y="34"/>
                    <a:pt x="88" y="15"/>
                    <a:pt x="98" y="12"/>
                  </a:cubicBezTo>
                  <a:cubicBezTo>
                    <a:pt x="98" y="12"/>
                    <a:pt x="108" y="4"/>
                    <a:pt x="109" y="2"/>
                  </a:cubicBezTo>
                  <a:cubicBezTo>
                    <a:pt x="110" y="0"/>
                    <a:pt x="130" y="34"/>
                    <a:pt x="128" y="52"/>
                  </a:cubicBezTo>
                  <a:cubicBezTo>
                    <a:pt x="126" y="70"/>
                    <a:pt x="117" y="81"/>
                    <a:pt x="117" y="81"/>
                  </a:cubicBezTo>
                  <a:cubicBezTo>
                    <a:pt x="117" y="81"/>
                    <a:pt x="91" y="119"/>
                    <a:pt x="86" y="125"/>
                  </a:cubicBezTo>
                  <a:cubicBezTo>
                    <a:pt x="81" y="131"/>
                    <a:pt x="85" y="132"/>
                    <a:pt x="76" y="135"/>
                  </a:cubicBezTo>
                  <a:cubicBezTo>
                    <a:pt x="67" y="137"/>
                    <a:pt x="12" y="135"/>
                    <a:pt x="12" y="135"/>
                  </a:cubicBezTo>
                  <a:cubicBezTo>
                    <a:pt x="12" y="135"/>
                    <a:pt x="0" y="126"/>
                    <a:pt x="9" y="105"/>
                  </a:cubicBezTo>
                  <a:close/>
                </a:path>
              </a:pathLst>
            </a:custGeom>
            <a:solidFill>
              <a:srgbClr val="262423"/>
            </a:solidFill>
            <a:ln w="9525">
              <a:noFill/>
            </a:ln>
          </p:spPr>
          <p:txBody>
            <a:bodyPr/>
            <a:p>
              <a:endParaRPr lang="zh-CN" altLang="en-US"/>
            </a:p>
          </p:txBody>
        </p:sp>
        <p:sp>
          <p:nvSpPr>
            <p:cNvPr id="17568" name="Freeform 102"/>
            <p:cNvSpPr/>
            <p:nvPr/>
          </p:nvSpPr>
          <p:spPr>
            <a:xfrm>
              <a:off x="407988" y="757238"/>
              <a:ext cx="898525" cy="989013"/>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23" h="137">
                  <a:moveTo>
                    <a:pt x="102" y="2"/>
                  </a:moveTo>
                  <a:cubicBezTo>
                    <a:pt x="101" y="4"/>
                    <a:pt x="91" y="12"/>
                    <a:pt x="91" y="12"/>
                  </a:cubicBezTo>
                  <a:cubicBezTo>
                    <a:pt x="85" y="14"/>
                    <a:pt x="81" y="21"/>
                    <a:pt x="79" y="29"/>
                  </a:cubicBezTo>
                  <a:cubicBezTo>
                    <a:pt x="89" y="18"/>
                    <a:pt x="99" y="22"/>
                    <a:pt x="99" y="22"/>
                  </a:cubicBezTo>
                  <a:cubicBezTo>
                    <a:pt x="99" y="29"/>
                    <a:pt x="104" y="38"/>
                    <a:pt x="105" y="42"/>
                  </a:cubicBezTo>
                  <a:cubicBezTo>
                    <a:pt x="106" y="45"/>
                    <a:pt x="90" y="47"/>
                    <a:pt x="90" y="47"/>
                  </a:cubicBezTo>
                  <a:cubicBezTo>
                    <a:pt x="109" y="49"/>
                    <a:pt x="105" y="61"/>
                    <a:pt x="105" y="61"/>
                  </a:cubicBezTo>
                  <a:cubicBezTo>
                    <a:pt x="108" y="62"/>
                    <a:pt x="103" y="70"/>
                    <a:pt x="103" y="70"/>
                  </a:cubicBezTo>
                  <a:cubicBezTo>
                    <a:pt x="90" y="69"/>
                    <a:pt x="77" y="79"/>
                    <a:pt x="77" y="79"/>
                  </a:cubicBezTo>
                  <a:cubicBezTo>
                    <a:pt x="90" y="73"/>
                    <a:pt x="96" y="76"/>
                    <a:pt x="96" y="76"/>
                  </a:cubicBezTo>
                  <a:cubicBezTo>
                    <a:pt x="85" y="75"/>
                    <a:pt x="75" y="85"/>
                    <a:pt x="75" y="85"/>
                  </a:cubicBezTo>
                  <a:cubicBezTo>
                    <a:pt x="84" y="80"/>
                    <a:pt x="96" y="82"/>
                    <a:pt x="96" y="82"/>
                  </a:cubicBezTo>
                  <a:cubicBezTo>
                    <a:pt x="81" y="85"/>
                    <a:pt x="78" y="111"/>
                    <a:pt x="78" y="111"/>
                  </a:cubicBezTo>
                  <a:cubicBezTo>
                    <a:pt x="74" y="103"/>
                    <a:pt x="64" y="101"/>
                    <a:pt x="64" y="101"/>
                  </a:cubicBezTo>
                  <a:cubicBezTo>
                    <a:pt x="81" y="113"/>
                    <a:pt x="69" y="124"/>
                    <a:pt x="65" y="124"/>
                  </a:cubicBezTo>
                  <a:cubicBezTo>
                    <a:pt x="61" y="124"/>
                    <a:pt x="54" y="111"/>
                    <a:pt x="54" y="111"/>
                  </a:cubicBezTo>
                  <a:cubicBezTo>
                    <a:pt x="53" y="113"/>
                    <a:pt x="59" y="128"/>
                    <a:pt x="57" y="128"/>
                  </a:cubicBezTo>
                  <a:cubicBezTo>
                    <a:pt x="55" y="128"/>
                    <a:pt x="34" y="131"/>
                    <a:pt x="26" y="129"/>
                  </a:cubicBezTo>
                  <a:cubicBezTo>
                    <a:pt x="21" y="127"/>
                    <a:pt x="7" y="127"/>
                    <a:pt x="0" y="127"/>
                  </a:cubicBezTo>
                  <a:cubicBezTo>
                    <a:pt x="1" y="132"/>
                    <a:pt x="5" y="135"/>
                    <a:pt x="5" y="135"/>
                  </a:cubicBezTo>
                  <a:cubicBezTo>
                    <a:pt x="5" y="135"/>
                    <a:pt x="60" y="137"/>
                    <a:pt x="69" y="135"/>
                  </a:cubicBezTo>
                  <a:cubicBezTo>
                    <a:pt x="78" y="132"/>
                    <a:pt x="74" y="131"/>
                    <a:pt x="79" y="125"/>
                  </a:cubicBezTo>
                  <a:cubicBezTo>
                    <a:pt x="84" y="119"/>
                    <a:pt x="110" y="81"/>
                    <a:pt x="110" y="81"/>
                  </a:cubicBezTo>
                  <a:cubicBezTo>
                    <a:pt x="110" y="81"/>
                    <a:pt x="119" y="70"/>
                    <a:pt x="121" y="52"/>
                  </a:cubicBezTo>
                  <a:cubicBezTo>
                    <a:pt x="123" y="34"/>
                    <a:pt x="103" y="0"/>
                    <a:pt x="102" y="2"/>
                  </a:cubicBezTo>
                  <a:close/>
                </a:path>
              </a:pathLst>
            </a:custGeom>
            <a:solidFill>
              <a:srgbClr val="000000"/>
            </a:solidFill>
            <a:ln w="9525">
              <a:noFill/>
            </a:ln>
          </p:spPr>
          <p:txBody>
            <a:bodyPr/>
            <a:p>
              <a:endParaRPr lang="zh-CN" altLang="en-US"/>
            </a:p>
          </p:txBody>
        </p:sp>
        <p:sp>
          <p:nvSpPr>
            <p:cNvPr id="17569" name="Freeform 103"/>
            <p:cNvSpPr/>
            <p:nvPr/>
          </p:nvSpPr>
          <p:spPr>
            <a:xfrm>
              <a:off x="730250" y="0"/>
              <a:ext cx="620713" cy="1457325"/>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pathLst>
                <a:path w="85" h="202">
                  <a:moveTo>
                    <a:pt x="0" y="19"/>
                  </a:moveTo>
                  <a:cubicBezTo>
                    <a:pt x="0" y="19"/>
                    <a:pt x="3" y="26"/>
                    <a:pt x="8" y="26"/>
                  </a:cubicBezTo>
                  <a:cubicBezTo>
                    <a:pt x="13" y="26"/>
                    <a:pt x="18" y="33"/>
                    <a:pt x="18" y="41"/>
                  </a:cubicBezTo>
                  <a:cubicBezTo>
                    <a:pt x="19" y="50"/>
                    <a:pt x="19" y="54"/>
                    <a:pt x="32" y="61"/>
                  </a:cubicBezTo>
                  <a:cubicBezTo>
                    <a:pt x="32" y="61"/>
                    <a:pt x="37" y="72"/>
                    <a:pt x="32" y="77"/>
                  </a:cubicBezTo>
                  <a:cubicBezTo>
                    <a:pt x="27" y="82"/>
                    <a:pt x="16" y="94"/>
                    <a:pt x="22" y="104"/>
                  </a:cubicBezTo>
                  <a:cubicBezTo>
                    <a:pt x="27" y="114"/>
                    <a:pt x="34" y="120"/>
                    <a:pt x="26" y="128"/>
                  </a:cubicBezTo>
                  <a:cubicBezTo>
                    <a:pt x="18" y="136"/>
                    <a:pt x="15" y="143"/>
                    <a:pt x="19" y="149"/>
                  </a:cubicBezTo>
                  <a:cubicBezTo>
                    <a:pt x="22" y="156"/>
                    <a:pt x="16" y="156"/>
                    <a:pt x="14" y="161"/>
                  </a:cubicBezTo>
                  <a:cubicBezTo>
                    <a:pt x="14" y="161"/>
                    <a:pt x="20" y="157"/>
                    <a:pt x="23" y="153"/>
                  </a:cubicBezTo>
                  <a:cubicBezTo>
                    <a:pt x="26" y="148"/>
                    <a:pt x="19" y="146"/>
                    <a:pt x="22" y="141"/>
                  </a:cubicBezTo>
                  <a:cubicBezTo>
                    <a:pt x="25" y="135"/>
                    <a:pt x="38" y="129"/>
                    <a:pt x="39" y="121"/>
                  </a:cubicBezTo>
                  <a:cubicBezTo>
                    <a:pt x="39" y="113"/>
                    <a:pt x="31" y="110"/>
                    <a:pt x="34" y="106"/>
                  </a:cubicBezTo>
                  <a:cubicBezTo>
                    <a:pt x="34" y="106"/>
                    <a:pt x="39" y="100"/>
                    <a:pt x="43" y="101"/>
                  </a:cubicBezTo>
                  <a:cubicBezTo>
                    <a:pt x="48" y="102"/>
                    <a:pt x="53" y="109"/>
                    <a:pt x="51" y="112"/>
                  </a:cubicBezTo>
                  <a:cubicBezTo>
                    <a:pt x="48" y="115"/>
                    <a:pt x="42" y="120"/>
                    <a:pt x="58" y="141"/>
                  </a:cubicBezTo>
                  <a:cubicBezTo>
                    <a:pt x="58" y="141"/>
                    <a:pt x="42" y="120"/>
                    <a:pt x="55" y="113"/>
                  </a:cubicBezTo>
                  <a:cubicBezTo>
                    <a:pt x="55" y="113"/>
                    <a:pt x="62" y="116"/>
                    <a:pt x="62" y="122"/>
                  </a:cubicBezTo>
                  <a:cubicBezTo>
                    <a:pt x="62" y="128"/>
                    <a:pt x="73" y="128"/>
                    <a:pt x="74" y="150"/>
                  </a:cubicBezTo>
                  <a:cubicBezTo>
                    <a:pt x="74" y="150"/>
                    <a:pt x="72" y="176"/>
                    <a:pt x="66" y="186"/>
                  </a:cubicBezTo>
                  <a:cubicBezTo>
                    <a:pt x="66" y="186"/>
                    <a:pt x="70" y="186"/>
                    <a:pt x="70" y="190"/>
                  </a:cubicBezTo>
                  <a:cubicBezTo>
                    <a:pt x="71" y="194"/>
                    <a:pt x="67" y="199"/>
                    <a:pt x="71" y="202"/>
                  </a:cubicBezTo>
                  <a:cubicBezTo>
                    <a:pt x="71" y="202"/>
                    <a:pt x="70" y="197"/>
                    <a:pt x="75" y="190"/>
                  </a:cubicBezTo>
                  <a:cubicBezTo>
                    <a:pt x="81" y="182"/>
                    <a:pt x="75" y="175"/>
                    <a:pt x="75" y="175"/>
                  </a:cubicBezTo>
                  <a:cubicBezTo>
                    <a:pt x="75" y="175"/>
                    <a:pt x="78" y="171"/>
                    <a:pt x="81" y="168"/>
                  </a:cubicBezTo>
                  <a:cubicBezTo>
                    <a:pt x="85" y="165"/>
                    <a:pt x="84" y="150"/>
                    <a:pt x="80" y="146"/>
                  </a:cubicBezTo>
                  <a:cubicBezTo>
                    <a:pt x="77" y="142"/>
                    <a:pt x="74" y="133"/>
                    <a:pt x="75" y="129"/>
                  </a:cubicBezTo>
                  <a:cubicBezTo>
                    <a:pt x="77" y="125"/>
                    <a:pt x="78" y="113"/>
                    <a:pt x="75" y="107"/>
                  </a:cubicBezTo>
                  <a:cubicBezTo>
                    <a:pt x="72" y="101"/>
                    <a:pt x="59" y="89"/>
                    <a:pt x="58" y="85"/>
                  </a:cubicBezTo>
                  <a:cubicBezTo>
                    <a:pt x="58" y="81"/>
                    <a:pt x="54" y="69"/>
                    <a:pt x="56" y="48"/>
                  </a:cubicBezTo>
                  <a:cubicBezTo>
                    <a:pt x="58" y="27"/>
                    <a:pt x="39" y="8"/>
                    <a:pt x="33" y="4"/>
                  </a:cubicBezTo>
                  <a:cubicBezTo>
                    <a:pt x="26" y="0"/>
                    <a:pt x="17" y="1"/>
                    <a:pt x="9" y="7"/>
                  </a:cubicBezTo>
                  <a:cubicBezTo>
                    <a:pt x="1" y="14"/>
                    <a:pt x="0" y="19"/>
                    <a:pt x="0" y="19"/>
                  </a:cubicBezTo>
                  <a:close/>
                </a:path>
              </a:pathLst>
            </a:custGeom>
            <a:solidFill>
              <a:srgbClr val="412727"/>
            </a:solidFill>
            <a:ln w="9525">
              <a:noFill/>
            </a:ln>
          </p:spPr>
          <p:txBody>
            <a:bodyPr/>
            <a:p>
              <a:endParaRPr lang="zh-CN" altLang="en-US"/>
            </a:p>
          </p:txBody>
        </p:sp>
        <p:sp>
          <p:nvSpPr>
            <p:cNvPr id="17570" name="Freeform 104"/>
            <p:cNvSpPr/>
            <p:nvPr/>
          </p:nvSpPr>
          <p:spPr>
            <a:xfrm>
              <a:off x="620713" y="700088"/>
              <a:ext cx="160338" cy="238125"/>
            </a:xfrm>
            <a:custGeom>
              <a:avLst/>
              <a:gdLst/>
              <a:ahLst/>
              <a:cxnLst>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Lst>
              <a:pathLst>
                <a:path w="22" h="33">
                  <a:moveTo>
                    <a:pt x="2" y="1"/>
                  </a:moveTo>
                  <a:cubicBezTo>
                    <a:pt x="2" y="1"/>
                    <a:pt x="8" y="10"/>
                    <a:pt x="6" y="13"/>
                  </a:cubicBezTo>
                  <a:cubicBezTo>
                    <a:pt x="6" y="13"/>
                    <a:pt x="0" y="21"/>
                    <a:pt x="1" y="24"/>
                  </a:cubicBezTo>
                  <a:cubicBezTo>
                    <a:pt x="1" y="27"/>
                    <a:pt x="2" y="31"/>
                    <a:pt x="0" y="33"/>
                  </a:cubicBezTo>
                  <a:cubicBezTo>
                    <a:pt x="0" y="33"/>
                    <a:pt x="6" y="29"/>
                    <a:pt x="6" y="26"/>
                  </a:cubicBezTo>
                  <a:cubicBezTo>
                    <a:pt x="6" y="23"/>
                    <a:pt x="7" y="17"/>
                    <a:pt x="9" y="17"/>
                  </a:cubicBezTo>
                  <a:cubicBezTo>
                    <a:pt x="11" y="16"/>
                    <a:pt x="12" y="10"/>
                    <a:pt x="15" y="10"/>
                  </a:cubicBezTo>
                  <a:cubicBezTo>
                    <a:pt x="17" y="10"/>
                    <a:pt x="22" y="5"/>
                    <a:pt x="21" y="3"/>
                  </a:cubicBezTo>
                  <a:cubicBezTo>
                    <a:pt x="20" y="0"/>
                    <a:pt x="2" y="1"/>
                    <a:pt x="2" y="1"/>
                  </a:cubicBezTo>
                  <a:close/>
                </a:path>
              </a:pathLst>
            </a:custGeom>
            <a:solidFill>
              <a:srgbClr val="412727"/>
            </a:solidFill>
            <a:ln w="9525">
              <a:noFill/>
            </a:ln>
          </p:spPr>
          <p:txBody>
            <a:bodyPr/>
            <a:p>
              <a:endParaRPr lang="zh-CN" altLang="en-US"/>
            </a:p>
          </p:txBody>
        </p:sp>
        <p:sp>
          <p:nvSpPr>
            <p:cNvPr id="17571" name="Freeform 105"/>
            <p:cNvSpPr/>
            <p:nvPr/>
          </p:nvSpPr>
          <p:spPr>
            <a:xfrm>
              <a:off x="700088" y="677863"/>
              <a:ext cx="95250" cy="65088"/>
            </a:xfrm>
            <a:custGeom>
              <a:avLst/>
              <a:gdLst/>
              <a:ahLst/>
              <a:cxnLst>
                <a:cxn ang="0">
                  <a:pos x="2147483647" y="2147483647"/>
                </a:cxn>
                <a:cxn ang="0">
                  <a:pos x="0" y="0"/>
                </a:cxn>
                <a:cxn ang="0">
                  <a:pos x="2147483647" y="2147483647"/>
                </a:cxn>
                <a:cxn ang="0">
                  <a:pos x="2147483647" y="2147483647"/>
                </a:cxn>
                <a:cxn ang="0">
                  <a:pos x="2147483647" y="2147483647"/>
                </a:cxn>
              </a:cxnLst>
              <a:pathLst>
                <a:path w="13" h="9">
                  <a:moveTo>
                    <a:pt x="13" y="3"/>
                  </a:moveTo>
                  <a:cubicBezTo>
                    <a:pt x="13" y="3"/>
                    <a:pt x="2" y="0"/>
                    <a:pt x="0" y="0"/>
                  </a:cubicBezTo>
                  <a:cubicBezTo>
                    <a:pt x="8" y="7"/>
                    <a:pt x="8" y="7"/>
                    <a:pt x="8" y="7"/>
                  </a:cubicBezTo>
                  <a:cubicBezTo>
                    <a:pt x="8" y="7"/>
                    <a:pt x="13" y="9"/>
                    <a:pt x="13" y="7"/>
                  </a:cubicBezTo>
                  <a:lnTo>
                    <a:pt x="13" y="3"/>
                  </a:lnTo>
                  <a:close/>
                </a:path>
              </a:pathLst>
            </a:custGeom>
            <a:solidFill>
              <a:srgbClr val="000000"/>
            </a:solidFill>
            <a:ln w="9525">
              <a:noFill/>
            </a:ln>
          </p:spPr>
          <p:txBody>
            <a:bodyPr/>
            <a:p>
              <a:endParaRPr lang="zh-CN" altLang="en-US"/>
            </a:p>
          </p:txBody>
        </p:sp>
        <p:sp>
          <p:nvSpPr>
            <p:cNvPr id="17572" name="Freeform 106"/>
            <p:cNvSpPr/>
            <p:nvPr/>
          </p:nvSpPr>
          <p:spPr>
            <a:xfrm>
              <a:off x="700088" y="677863"/>
              <a:ext cx="80963" cy="109538"/>
            </a:xfrm>
            <a:custGeom>
              <a:avLst/>
              <a:gdLst/>
              <a:ahLst/>
              <a:cxnLst>
                <a:cxn ang="0">
                  <a:pos x="2147483647" y="2147483647"/>
                </a:cxn>
                <a:cxn ang="0">
                  <a:pos x="2147483647" y="2147483647"/>
                </a:cxn>
                <a:cxn ang="0">
                  <a:pos x="2147483647" y="2147483647"/>
                </a:cxn>
                <a:cxn ang="0">
                  <a:pos x="0" y="0"/>
                </a:cxn>
                <a:cxn ang="0">
                  <a:pos x="2147483647" y="2147483647"/>
                </a:cxn>
                <a:cxn ang="0">
                  <a:pos x="2147483647" y="2147483647"/>
                </a:cxn>
              </a:cxnLst>
              <a:pathLst>
                <a:path w="11" h="15">
                  <a:moveTo>
                    <a:pt x="2" y="14"/>
                  </a:moveTo>
                  <a:cubicBezTo>
                    <a:pt x="2" y="15"/>
                    <a:pt x="2" y="15"/>
                    <a:pt x="2" y="15"/>
                  </a:cubicBezTo>
                  <a:cubicBezTo>
                    <a:pt x="2" y="15"/>
                    <a:pt x="11" y="12"/>
                    <a:pt x="10" y="6"/>
                  </a:cubicBezTo>
                  <a:cubicBezTo>
                    <a:pt x="10" y="0"/>
                    <a:pt x="0" y="0"/>
                    <a:pt x="0" y="0"/>
                  </a:cubicBezTo>
                  <a:cubicBezTo>
                    <a:pt x="0" y="0"/>
                    <a:pt x="4" y="8"/>
                    <a:pt x="3" y="11"/>
                  </a:cubicBezTo>
                  <a:cubicBezTo>
                    <a:pt x="1" y="13"/>
                    <a:pt x="2" y="14"/>
                    <a:pt x="2" y="14"/>
                  </a:cubicBezTo>
                  <a:close/>
                </a:path>
              </a:pathLst>
            </a:custGeom>
            <a:solidFill>
              <a:srgbClr val="262423"/>
            </a:solidFill>
            <a:ln w="9525">
              <a:noFill/>
            </a:ln>
          </p:spPr>
          <p:txBody>
            <a:bodyPr/>
            <a:p>
              <a:endParaRPr lang="zh-CN" altLang="en-US"/>
            </a:p>
          </p:txBody>
        </p:sp>
        <p:sp>
          <p:nvSpPr>
            <p:cNvPr id="17573" name="Freeform 107"/>
            <p:cNvSpPr/>
            <p:nvPr/>
          </p:nvSpPr>
          <p:spPr>
            <a:xfrm>
              <a:off x="511175" y="4589463"/>
              <a:ext cx="620713" cy="519113"/>
            </a:xfrm>
            <a:custGeom>
              <a:avLst/>
              <a:gdLst/>
              <a:ahLst/>
              <a:cxnLst>
                <a:cxn ang="0">
                  <a:pos x="0"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pathLst>
                <a:path w="85" h="72">
                  <a:moveTo>
                    <a:pt x="0" y="60"/>
                  </a:moveTo>
                  <a:cubicBezTo>
                    <a:pt x="0" y="60"/>
                    <a:pt x="0" y="57"/>
                    <a:pt x="9" y="52"/>
                  </a:cubicBezTo>
                  <a:cubicBezTo>
                    <a:pt x="19" y="47"/>
                    <a:pt x="27" y="34"/>
                    <a:pt x="28" y="30"/>
                  </a:cubicBezTo>
                  <a:cubicBezTo>
                    <a:pt x="48" y="35"/>
                    <a:pt x="48" y="35"/>
                    <a:pt x="48" y="35"/>
                  </a:cubicBezTo>
                  <a:cubicBezTo>
                    <a:pt x="51" y="35"/>
                    <a:pt x="69" y="11"/>
                    <a:pt x="73" y="0"/>
                  </a:cubicBezTo>
                  <a:cubicBezTo>
                    <a:pt x="73" y="0"/>
                    <a:pt x="84" y="7"/>
                    <a:pt x="85" y="18"/>
                  </a:cubicBezTo>
                  <a:cubicBezTo>
                    <a:pt x="85" y="25"/>
                    <a:pt x="79" y="41"/>
                    <a:pt x="78" y="60"/>
                  </a:cubicBezTo>
                  <a:cubicBezTo>
                    <a:pt x="77" y="62"/>
                    <a:pt x="75" y="59"/>
                    <a:pt x="75" y="61"/>
                  </a:cubicBezTo>
                  <a:cubicBezTo>
                    <a:pt x="75" y="31"/>
                    <a:pt x="75" y="31"/>
                    <a:pt x="75" y="31"/>
                  </a:cubicBezTo>
                  <a:cubicBezTo>
                    <a:pt x="75" y="31"/>
                    <a:pt x="60" y="40"/>
                    <a:pt x="57" y="47"/>
                  </a:cubicBezTo>
                  <a:cubicBezTo>
                    <a:pt x="54" y="54"/>
                    <a:pt x="53" y="62"/>
                    <a:pt x="44" y="66"/>
                  </a:cubicBezTo>
                  <a:cubicBezTo>
                    <a:pt x="38" y="69"/>
                    <a:pt x="7" y="72"/>
                    <a:pt x="0" y="60"/>
                  </a:cubicBezTo>
                  <a:close/>
                </a:path>
              </a:pathLst>
            </a:custGeom>
            <a:solidFill>
              <a:srgbClr val="000000"/>
            </a:solidFill>
            <a:ln w="9525">
              <a:noFill/>
            </a:ln>
          </p:spPr>
          <p:txBody>
            <a:bodyPr/>
            <a:p>
              <a:endParaRPr lang="zh-CN" altLang="en-US"/>
            </a:p>
          </p:txBody>
        </p:sp>
      </p:grpSp>
    </p:spTree>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p:tgtEl>
                                          <p:spTgt spid="4"/>
                                        </p:tgtEl>
                                        <p:attrNameLst>
                                          <p:attrName>ppt_y</p:attrName>
                                        </p:attrNameLst>
                                      </p:cBhvr>
                                      <p:tavLst>
                                        <p:tav tm="0">
                                          <p:val>
                                            <p:strVal val="#ppt_y+#ppt_h*1.125000"/>
                                          </p:val>
                                        </p:tav>
                                        <p:tav tm="100000">
                                          <p:val>
                                            <p:strVal val="#ppt_y"/>
                                          </p:val>
                                        </p:tav>
                                      </p:tavLst>
                                    </p:anim>
                                    <p:animEffect filter="wipe(up)">
                                      <p:cBhvr>
                                        <p:cTn id="8" dur="500"/>
                                        <p:tgtEl>
                                          <p:spTgt spid="4"/>
                                        </p:tgtEl>
                                      </p:cBhvr>
                                    </p:animEffect>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8244"/>
                                        </p:tgtEl>
                                        <p:attrNameLst>
                                          <p:attrName>style.visibility</p:attrName>
                                        </p:attrNameLst>
                                      </p:cBhvr>
                                      <p:to>
                                        <p:strVal val="visible"/>
                                      </p:to>
                                    </p:set>
                                    <p:anim calcmode="lin" valueType="num">
                                      <p:cBhvr>
                                        <p:cTn id="12" dur="500" fill="hold"/>
                                        <p:tgtEl>
                                          <p:spTgt spid="8244"/>
                                        </p:tgtEl>
                                        <p:attrNameLst>
                                          <p:attrName>ppt_x</p:attrName>
                                        </p:attrNameLst>
                                      </p:cBhvr>
                                      <p:tavLst>
                                        <p:tav tm="0">
                                          <p:val>
                                            <p:strVal val="1+#ppt_w/2"/>
                                          </p:val>
                                        </p:tav>
                                        <p:tav tm="100000">
                                          <p:val>
                                            <p:strVal val="#ppt_x"/>
                                          </p:val>
                                        </p:tav>
                                      </p:tavLst>
                                    </p:anim>
                                    <p:anim calcmode="lin" valueType="num">
                                      <p:cBhvr>
                                        <p:cTn id="13" dur="500" fill="hold"/>
                                        <p:tgtEl>
                                          <p:spTgt spid="824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p:tgtEl>
                                          <p:spTgt spid="9"/>
                                        </p:tgtEl>
                                        <p:attrNameLst>
                                          <p:attrName>ppt_y</p:attrName>
                                        </p:attrNameLst>
                                      </p:cBhvr>
                                      <p:tavLst>
                                        <p:tav tm="0">
                                          <p:val>
                                            <p:strVal val="#ppt_y+#ppt_h*1.125000"/>
                                          </p:val>
                                        </p:tav>
                                        <p:tav tm="100000">
                                          <p:val>
                                            <p:strVal val="#ppt_y"/>
                                          </p:val>
                                        </p:tav>
                                      </p:tavLst>
                                    </p:anim>
                                    <p:animEffect filter="wipe(up)">
                                      <p:cBhvr>
                                        <p:cTn id="18" dur="500"/>
                                        <p:tgtEl>
                                          <p:spTgt spid="9"/>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p:tgtEl>
                                          <p:spTgt spid="5"/>
                                        </p:tgtEl>
                                        <p:attrNameLst>
                                          <p:attrName>ppt_y</p:attrName>
                                        </p:attrNameLst>
                                      </p:cBhvr>
                                      <p:tavLst>
                                        <p:tav tm="0">
                                          <p:val>
                                            <p:strVal val="#ppt_y+#ppt_h*1.125000"/>
                                          </p:val>
                                        </p:tav>
                                        <p:tav tm="100000">
                                          <p:val>
                                            <p:strVal val="#ppt_y"/>
                                          </p:val>
                                        </p:tav>
                                      </p:tavLst>
                                    </p:anim>
                                    <p:animEffect filter="wipe(up)">
                                      <p:cBhvr>
                                        <p:cTn id="23" dur="500"/>
                                        <p:tgtEl>
                                          <p:spTgt spid="5"/>
                                        </p:tgtEl>
                                      </p:cBhvr>
                                    </p:animEffect>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8245"/>
                                        </p:tgtEl>
                                        <p:attrNameLst>
                                          <p:attrName>style.visibility</p:attrName>
                                        </p:attrNameLst>
                                      </p:cBhvr>
                                      <p:to>
                                        <p:strVal val="visible"/>
                                      </p:to>
                                    </p:set>
                                    <p:anim calcmode="lin" valueType="num">
                                      <p:cBhvr>
                                        <p:cTn id="27" dur="500" fill="hold"/>
                                        <p:tgtEl>
                                          <p:spTgt spid="8245"/>
                                        </p:tgtEl>
                                        <p:attrNameLst>
                                          <p:attrName>ppt_x</p:attrName>
                                        </p:attrNameLst>
                                      </p:cBhvr>
                                      <p:tavLst>
                                        <p:tav tm="0">
                                          <p:val>
                                            <p:strVal val="1+#ppt_w/2"/>
                                          </p:val>
                                        </p:tav>
                                        <p:tav tm="100000">
                                          <p:val>
                                            <p:strVal val="#ppt_x"/>
                                          </p:val>
                                        </p:tav>
                                      </p:tavLst>
                                    </p:anim>
                                    <p:anim calcmode="lin" valueType="num">
                                      <p:cBhvr>
                                        <p:cTn id="28" dur="500" fill="hold"/>
                                        <p:tgtEl>
                                          <p:spTgt spid="824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p:tgtEl>
                                          <p:spTgt spid="8"/>
                                        </p:tgtEl>
                                        <p:attrNameLst>
                                          <p:attrName>ppt_y</p:attrName>
                                        </p:attrNameLst>
                                      </p:cBhvr>
                                      <p:tavLst>
                                        <p:tav tm="0">
                                          <p:val>
                                            <p:strVal val="#ppt_y+#ppt_h*1.125000"/>
                                          </p:val>
                                        </p:tav>
                                        <p:tav tm="100000">
                                          <p:val>
                                            <p:strVal val="#ppt_y"/>
                                          </p:val>
                                        </p:tav>
                                      </p:tavLst>
                                    </p:anim>
                                    <p:animEffect filter="wipe(up)">
                                      <p:cBhvr>
                                        <p:cTn id="33" dur="500"/>
                                        <p:tgtEl>
                                          <p:spTgt spid="8"/>
                                        </p:tgtEl>
                                      </p:cBhvr>
                                    </p:animEffect>
                                  </p:childTnLst>
                                </p:cTn>
                              </p:par>
                            </p:childTnLst>
                          </p:cTn>
                        </p:par>
                        <p:par>
                          <p:cTn id="34" fill="hold">
                            <p:stCondLst>
                              <p:cond delay="3000"/>
                            </p:stCondLst>
                            <p:childTnLst>
                              <p:par>
                                <p:cTn id="35" presetID="12" presetClass="entr" presetSubtype="4"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p:tgtEl>
                                          <p:spTgt spid="6"/>
                                        </p:tgtEl>
                                        <p:attrNameLst>
                                          <p:attrName>ppt_y</p:attrName>
                                        </p:attrNameLst>
                                      </p:cBhvr>
                                      <p:tavLst>
                                        <p:tav tm="0">
                                          <p:val>
                                            <p:strVal val="#ppt_y+#ppt_h*1.125000"/>
                                          </p:val>
                                        </p:tav>
                                        <p:tav tm="100000">
                                          <p:val>
                                            <p:strVal val="#ppt_y"/>
                                          </p:val>
                                        </p:tav>
                                      </p:tavLst>
                                    </p:anim>
                                    <p:animEffect filter="wipe(up)">
                                      <p:cBhvr>
                                        <p:cTn id="38" dur="500"/>
                                        <p:tgtEl>
                                          <p:spTgt spid="6"/>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8246"/>
                                        </p:tgtEl>
                                        <p:attrNameLst>
                                          <p:attrName>style.visibility</p:attrName>
                                        </p:attrNameLst>
                                      </p:cBhvr>
                                      <p:to>
                                        <p:strVal val="visible"/>
                                      </p:to>
                                    </p:set>
                                    <p:anim calcmode="lin" valueType="num">
                                      <p:cBhvr>
                                        <p:cTn id="42" dur="500" fill="hold"/>
                                        <p:tgtEl>
                                          <p:spTgt spid="8246"/>
                                        </p:tgtEl>
                                        <p:attrNameLst>
                                          <p:attrName>ppt_x</p:attrName>
                                        </p:attrNameLst>
                                      </p:cBhvr>
                                      <p:tavLst>
                                        <p:tav tm="0">
                                          <p:val>
                                            <p:strVal val="1+#ppt_w/2"/>
                                          </p:val>
                                        </p:tav>
                                        <p:tav tm="100000">
                                          <p:val>
                                            <p:strVal val="#ppt_x"/>
                                          </p:val>
                                        </p:tav>
                                      </p:tavLst>
                                    </p:anim>
                                    <p:anim calcmode="lin" valueType="num">
                                      <p:cBhvr>
                                        <p:cTn id="43" dur="500" fill="hold"/>
                                        <p:tgtEl>
                                          <p:spTgt spid="8246"/>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12" presetClass="entr" presetSubtype="4"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p:tgtEl>
                                          <p:spTgt spid="7"/>
                                        </p:tgtEl>
                                        <p:attrNameLst>
                                          <p:attrName>ppt_y</p:attrName>
                                        </p:attrNameLst>
                                      </p:cBhvr>
                                      <p:tavLst>
                                        <p:tav tm="0">
                                          <p:val>
                                            <p:strVal val="#ppt_y+#ppt_h*1.125000"/>
                                          </p:val>
                                        </p:tav>
                                        <p:tav tm="100000">
                                          <p:val>
                                            <p:strVal val="#ppt_y"/>
                                          </p:val>
                                        </p:tav>
                                      </p:tavLst>
                                    </p:anim>
                                    <p:animEffect filter="wipe(up)">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4" grpId="0" bldLvl="0"/>
      <p:bldP spid="8245" grpId="0" bldLvl="0"/>
      <p:bldP spid="8246" grpId="0" bldLvl="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矩形 6"/>
          <p:cNvSpPr/>
          <p:nvPr/>
        </p:nvSpPr>
        <p:spPr>
          <a:xfrm>
            <a:off x="0" y="0"/>
            <a:ext cx="12192000" cy="6858000"/>
          </a:xfrm>
          <a:prstGeom prst="rect">
            <a:avLst/>
          </a:prstGeom>
          <a:solidFill>
            <a:srgbClr val="B1D9DC"/>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34" name="矩形 7"/>
          <p:cNvSpPr/>
          <p:nvPr/>
        </p:nvSpPr>
        <p:spPr>
          <a:xfrm>
            <a:off x="0" y="6356350"/>
            <a:ext cx="12192000" cy="501650"/>
          </a:xfrm>
          <a:prstGeom prst="rect">
            <a:avLst/>
          </a:prstGeom>
          <a:solidFill>
            <a:srgbClr val="426062"/>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8435" name="Group 4"/>
          <p:cNvGrpSpPr/>
          <p:nvPr/>
        </p:nvGrpSpPr>
        <p:grpSpPr>
          <a:xfrm>
            <a:off x="357188" y="5994400"/>
            <a:ext cx="11479212" cy="214313"/>
            <a:chOff x="0" y="0"/>
            <a:chExt cx="11478802" cy="214219"/>
          </a:xfrm>
        </p:grpSpPr>
        <p:sp>
          <p:nvSpPr>
            <p:cNvPr id="18436" name="矩形 1"/>
            <p:cNvSpPr/>
            <p:nvPr/>
          </p:nvSpPr>
          <p:spPr>
            <a:xfrm>
              <a:off x="563779"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37" name="矩形 12"/>
            <p:cNvSpPr/>
            <p:nvPr/>
          </p:nvSpPr>
          <p:spPr>
            <a:xfrm>
              <a:off x="1122579"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38" name="矩形 13"/>
            <p:cNvSpPr/>
            <p:nvPr/>
          </p:nvSpPr>
          <p:spPr>
            <a:xfrm>
              <a:off x="168137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39" name="矩形 14"/>
            <p:cNvSpPr/>
            <p:nvPr/>
          </p:nvSpPr>
          <p:spPr>
            <a:xfrm>
              <a:off x="224017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40" name="矩形 15"/>
            <p:cNvSpPr/>
            <p:nvPr/>
          </p:nvSpPr>
          <p:spPr>
            <a:xfrm>
              <a:off x="2798979"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41" name="矩形 16"/>
            <p:cNvSpPr/>
            <p:nvPr/>
          </p:nvSpPr>
          <p:spPr>
            <a:xfrm>
              <a:off x="3357779"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42" name="矩形 17"/>
            <p:cNvSpPr/>
            <p:nvPr/>
          </p:nvSpPr>
          <p:spPr>
            <a:xfrm>
              <a:off x="391657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43" name="矩形 18"/>
            <p:cNvSpPr/>
            <p:nvPr/>
          </p:nvSpPr>
          <p:spPr>
            <a:xfrm>
              <a:off x="447537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44" name="矩形 19"/>
            <p:cNvSpPr/>
            <p:nvPr/>
          </p:nvSpPr>
          <p:spPr>
            <a:xfrm>
              <a:off x="5062845"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45" name="矩形 20"/>
            <p:cNvSpPr/>
            <p:nvPr/>
          </p:nvSpPr>
          <p:spPr>
            <a:xfrm>
              <a:off x="5621645"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46" name="矩形 21"/>
            <p:cNvSpPr/>
            <p:nvPr/>
          </p:nvSpPr>
          <p:spPr>
            <a:xfrm>
              <a:off x="6180445"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47" name="矩形 22"/>
            <p:cNvSpPr/>
            <p:nvPr/>
          </p:nvSpPr>
          <p:spPr>
            <a:xfrm>
              <a:off x="6739245"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48" name="矩形 23"/>
            <p:cNvSpPr/>
            <p:nvPr/>
          </p:nvSpPr>
          <p:spPr>
            <a:xfrm>
              <a:off x="7298045"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49" name="矩形 24"/>
            <p:cNvSpPr/>
            <p:nvPr/>
          </p:nvSpPr>
          <p:spPr>
            <a:xfrm>
              <a:off x="7856845"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50" name="矩形 25"/>
            <p:cNvSpPr/>
            <p:nvPr/>
          </p:nvSpPr>
          <p:spPr>
            <a:xfrm>
              <a:off x="8415645"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51" name="矩形 26"/>
            <p:cNvSpPr/>
            <p:nvPr/>
          </p:nvSpPr>
          <p:spPr>
            <a:xfrm>
              <a:off x="8974445"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52" name="矩形 27"/>
            <p:cNvSpPr/>
            <p:nvPr/>
          </p:nvSpPr>
          <p:spPr>
            <a:xfrm>
              <a:off x="959266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53" name="矩形 28"/>
            <p:cNvSpPr/>
            <p:nvPr/>
          </p:nvSpPr>
          <p:spPr>
            <a:xfrm>
              <a:off x="1015146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54" name="矩形 29"/>
            <p:cNvSpPr/>
            <p:nvPr/>
          </p:nvSpPr>
          <p:spPr>
            <a:xfrm>
              <a:off x="10710269" y="0"/>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55" name="矩形 30"/>
            <p:cNvSpPr/>
            <p:nvPr/>
          </p:nvSpPr>
          <p:spPr>
            <a:xfrm>
              <a:off x="11269069" y="0"/>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56" name="矩形 34"/>
            <p:cNvSpPr/>
            <p:nvPr/>
          </p:nvSpPr>
          <p:spPr>
            <a:xfrm>
              <a:off x="0" y="0"/>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18457" name="Group 26"/>
          <p:cNvGrpSpPr/>
          <p:nvPr/>
        </p:nvGrpSpPr>
        <p:grpSpPr>
          <a:xfrm>
            <a:off x="357188" y="6500813"/>
            <a:ext cx="11479212" cy="214312"/>
            <a:chOff x="0" y="0"/>
            <a:chExt cx="11478802" cy="214219"/>
          </a:xfrm>
        </p:grpSpPr>
        <p:sp>
          <p:nvSpPr>
            <p:cNvPr id="18458" name="矩形 36"/>
            <p:cNvSpPr/>
            <p:nvPr/>
          </p:nvSpPr>
          <p:spPr>
            <a:xfrm>
              <a:off x="563779"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59" name="矩形 37"/>
            <p:cNvSpPr/>
            <p:nvPr/>
          </p:nvSpPr>
          <p:spPr>
            <a:xfrm>
              <a:off x="1122579"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60" name="矩形 38"/>
            <p:cNvSpPr/>
            <p:nvPr/>
          </p:nvSpPr>
          <p:spPr>
            <a:xfrm>
              <a:off x="168137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61" name="矩形 39"/>
            <p:cNvSpPr/>
            <p:nvPr/>
          </p:nvSpPr>
          <p:spPr>
            <a:xfrm>
              <a:off x="224017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62" name="矩形 40"/>
            <p:cNvSpPr/>
            <p:nvPr/>
          </p:nvSpPr>
          <p:spPr>
            <a:xfrm>
              <a:off x="2798979"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63" name="矩形 41"/>
            <p:cNvSpPr/>
            <p:nvPr/>
          </p:nvSpPr>
          <p:spPr>
            <a:xfrm>
              <a:off x="3357779"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64" name="矩形 42"/>
            <p:cNvSpPr/>
            <p:nvPr/>
          </p:nvSpPr>
          <p:spPr>
            <a:xfrm>
              <a:off x="391657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65" name="矩形 43"/>
            <p:cNvSpPr/>
            <p:nvPr/>
          </p:nvSpPr>
          <p:spPr>
            <a:xfrm>
              <a:off x="447537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66" name="矩形 44"/>
            <p:cNvSpPr/>
            <p:nvPr/>
          </p:nvSpPr>
          <p:spPr>
            <a:xfrm>
              <a:off x="5062845"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67" name="矩形 45"/>
            <p:cNvSpPr/>
            <p:nvPr/>
          </p:nvSpPr>
          <p:spPr>
            <a:xfrm>
              <a:off x="5621645"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68" name="矩形 46"/>
            <p:cNvSpPr/>
            <p:nvPr/>
          </p:nvSpPr>
          <p:spPr>
            <a:xfrm>
              <a:off x="6180445"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69" name="矩形 47"/>
            <p:cNvSpPr/>
            <p:nvPr/>
          </p:nvSpPr>
          <p:spPr>
            <a:xfrm>
              <a:off x="6739245"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70" name="矩形 48"/>
            <p:cNvSpPr/>
            <p:nvPr/>
          </p:nvSpPr>
          <p:spPr>
            <a:xfrm>
              <a:off x="7298045"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71" name="矩形 49"/>
            <p:cNvSpPr/>
            <p:nvPr/>
          </p:nvSpPr>
          <p:spPr>
            <a:xfrm>
              <a:off x="7856845"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72" name="矩形 50"/>
            <p:cNvSpPr/>
            <p:nvPr/>
          </p:nvSpPr>
          <p:spPr>
            <a:xfrm>
              <a:off x="8415645"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73" name="矩形 51"/>
            <p:cNvSpPr/>
            <p:nvPr/>
          </p:nvSpPr>
          <p:spPr>
            <a:xfrm>
              <a:off x="8974445"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74" name="矩形 52"/>
            <p:cNvSpPr/>
            <p:nvPr/>
          </p:nvSpPr>
          <p:spPr>
            <a:xfrm>
              <a:off x="959266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75" name="矩形 53"/>
            <p:cNvSpPr/>
            <p:nvPr/>
          </p:nvSpPr>
          <p:spPr>
            <a:xfrm>
              <a:off x="1015146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76" name="矩形 54"/>
            <p:cNvSpPr/>
            <p:nvPr/>
          </p:nvSpPr>
          <p:spPr>
            <a:xfrm>
              <a:off x="10710269" y="0"/>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77" name="矩形 55"/>
            <p:cNvSpPr/>
            <p:nvPr/>
          </p:nvSpPr>
          <p:spPr>
            <a:xfrm>
              <a:off x="11269069" y="0"/>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78" name="矩形 56"/>
            <p:cNvSpPr/>
            <p:nvPr/>
          </p:nvSpPr>
          <p:spPr>
            <a:xfrm>
              <a:off x="0" y="0"/>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18479" name="矩形 19"/>
          <p:cNvSpPr/>
          <p:nvPr/>
        </p:nvSpPr>
        <p:spPr>
          <a:xfrm>
            <a:off x="0" y="274638"/>
            <a:ext cx="241300" cy="519112"/>
          </a:xfrm>
          <a:prstGeom prst="rect">
            <a:avLst/>
          </a:prstGeom>
          <a:solidFill>
            <a:srgbClr val="46626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80" name="文本框 20"/>
          <p:cNvSpPr/>
          <p:nvPr/>
        </p:nvSpPr>
        <p:spPr>
          <a:xfrm>
            <a:off x="223838" y="246063"/>
            <a:ext cx="1398587" cy="584200"/>
          </a:xfrm>
          <a:prstGeom prst="rect">
            <a:avLst/>
          </a:prstGeom>
          <a:noFill/>
          <a:ln w="9525">
            <a:noFill/>
          </a:ln>
        </p:spPr>
        <p:txBody>
          <a:bodyPr anchor="t">
            <a:spAutoFit/>
          </a:bodyPr>
          <a:p>
            <a:r>
              <a:rPr lang="en-US" altLang="zh-CN" sz="3200" b="1" dirty="0">
                <a:solidFill>
                  <a:schemeClr val="bg1"/>
                </a:solidFill>
                <a:latin typeface="Ebrima" panose="02000000000000000000" pitchFamily="2" charset="0"/>
                <a:ea typeface="宋体" panose="02010600030101010101" pitchFamily="2" charset="-122"/>
                <a:sym typeface="Ebrima" panose="02000000000000000000" pitchFamily="2" charset="0"/>
              </a:rPr>
              <a:t>LOGO</a:t>
            </a:r>
            <a:endParaRPr lang="zh-CN" altLang="en-US" sz="3200" b="1" dirty="0">
              <a:solidFill>
                <a:schemeClr val="bg1"/>
              </a:solidFill>
              <a:latin typeface="Ebrima" panose="02000000000000000000" pitchFamily="2" charset="0"/>
              <a:ea typeface="宋体" panose="02010600030101010101" pitchFamily="2" charset="-122"/>
              <a:sym typeface="Ebrima" panose="02000000000000000000" pitchFamily="2" charset="0"/>
            </a:endParaRPr>
          </a:p>
        </p:txBody>
      </p:sp>
      <p:sp>
        <p:nvSpPr>
          <p:cNvPr id="18481" name="矩形 21"/>
          <p:cNvSpPr/>
          <p:nvPr/>
        </p:nvSpPr>
        <p:spPr>
          <a:xfrm>
            <a:off x="1552575" y="274638"/>
            <a:ext cx="560388" cy="519112"/>
          </a:xfrm>
          <a:prstGeom prst="rect">
            <a:avLst/>
          </a:prstGeom>
          <a:solidFill>
            <a:srgbClr val="98B0B5"/>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82" name="文本框 1"/>
          <p:cNvSpPr/>
          <p:nvPr/>
        </p:nvSpPr>
        <p:spPr>
          <a:xfrm>
            <a:off x="2201863" y="292100"/>
            <a:ext cx="1446212" cy="461963"/>
          </a:xfrm>
          <a:prstGeom prst="rect">
            <a:avLst/>
          </a:prstGeom>
          <a:noFill/>
          <a:ln w="9525">
            <a:noFill/>
          </a:ln>
        </p:spPr>
        <p:txBody>
          <a:bodyPr anchor="t">
            <a:spAutoFit/>
          </a:bodyPr>
          <a:p>
            <a:r>
              <a:rPr lang="zh-CN" altLang="en-US" sz="2400" b="1" dirty="0">
                <a:solidFill>
                  <a:srgbClr val="426062"/>
                </a:solidFill>
                <a:latin typeface="微软雅黑" panose="020B0503020204020204" pitchFamily="34" charset="-122"/>
                <a:ea typeface="微软雅黑" panose="020B0503020204020204" pitchFamily="34" charset="-122"/>
                <a:sym typeface="微软雅黑" panose="020B0503020204020204" pitchFamily="34" charset="-122"/>
              </a:rPr>
              <a:t>论文综述</a:t>
            </a:r>
            <a:endParaRPr lang="zh-CN" altLang="en-US" sz="2400" b="1" dirty="0">
              <a:solidFill>
                <a:srgbClr val="426062"/>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9268" name="图片 186"/>
          <p:cNvPicPr>
            <a:picLocks noChangeAspect="1"/>
          </p:cNvPicPr>
          <p:nvPr/>
        </p:nvPicPr>
        <p:blipFill>
          <a:blip r:embed="rId1"/>
          <a:srcRect l="12784" r="13425" b="3401"/>
          <a:stretch>
            <a:fillRect/>
          </a:stretch>
        </p:blipFill>
        <p:spPr>
          <a:xfrm>
            <a:off x="3440113" y="1412875"/>
            <a:ext cx="5310187" cy="4248150"/>
          </a:xfrm>
          <a:prstGeom prst="rect">
            <a:avLst/>
          </a:prstGeom>
          <a:noFill/>
          <a:ln w="9525">
            <a:noFill/>
          </a:ln>
        </p:spPr>
      </p:pic>
      <p:pic>
        <p:nvPicPr>
          <p:cNvPr id="9269" name="图片 187"/>
          <p:cNvPicPr>
            <a:picLocks noChangeAspect="1"/>
          </p:cNvPicPr>
          <p:nvPr/>
        </p:nvPicPr>
        <p:blipFill>
          <a:blip r:embed="rId2"/>
          <a:stretch>
            <a:fillRect/>
          </a:stretch>
        </p:blipFill>
        <p:spPr>
          <a:xfrm>
            <a:off x="3648075" y="1773238"/>
            <a:ext cx="4895850" cy="2779712"/>
          </a:xfrm>
          <a:prstGeom prst="rect">
            <a:avLst/>
          </a:prstGeom>
          <a:noFill/>
          <a:ln w="9525">
            <a:noFill/>
          </a:ln>
        </p:spPr>
      </p:pic>
      <p:grpSp>
        <p:nvGrpSpPr>
          <p:cNvPr id="4" name="Group 54"/>
          <p:cNvGrpSpPr/>
          <p:nvPr/>
        </p:nvGrpSpPr>
        <p:grpSpPr>
          <a:xfrm>
            <a:off x="-1587" y="1857375"/>
            <a:ext cx="2736850" cy="720725"/>
            <a:chOff x="0" y="0"/>
            <a:chExt cx="2738624" cy="720080"/>
          </a:xfrm>
        </p:grpSpPr>
        <p:sp>
          <p:nvSpPr>
            <p:cNvPr id="18486" name="矩形 189"/>
            <p:cNvSpPr/>
            <p:nvPr/>
          </p:nvSpPr>
          <p:spPr>
            <a:xfrm>
              <a:off x="0" y="0"/>
              <a:ext cx="834912" cy="720080"/>
            </a:xfrm>
            <a:prstGeom prst="rect">
              <a:avLst/>
            </a:prstGeom>
            <a:solidFill>
              <a:srgbClr val="CD6740"/>
            </a:solidFill>
            <a:ln w="12700" cap="flat" cmpd="sng">
              <a:solidFill>
                <a:srgbClr val="E5255A"/>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87" name="矩形 190"/>
            <p:cNvSpPr/>
            <p:nvPr/>
          </p:nvSpPr>
          <p:spPr>
            <a:xfrm>
              <a:off x="834912" y="0"/>
              <a:ext cx="1800200" cy="720080"/>
            </a:xfrm>
            <a:prstGeom prst="rect">
              <a:avLst/>
            </a:prstGeom>
            <a:solidFill>
              <a:srgbClr val="50576A"/>
            </a:solidFill>
            <a:ln w="12700" cap="flat" cmpd="sng">
              <a:solidFill>
                <a:srgbClr val="50576A"/>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88" name="文本框 191"/>
            <p:cNvSpPr/>
            <p:nvPr/>
          </p:nvSpPr>
          <p:spPr>
            <a:xfrm>
              <a:off x="866416" y="144596"/>
              <a:ext cx="1872208" cy="430887"/>
            </a:xfrm>
            <a:prstGeom prst="rect">
              <a:avLst/>
            </a:prstGeom>
            <a:noFill/>
            <a:ln w="9525">
              <a:noFill/>
            </a:ln>
          </p:spPr>
          <p:txBody>
            <a:bodyPr anchor="t">
              <a:spAutoFit/>
            </a:bodyPr>
            <a:p>
              <a:r>
                <a:rPr lang="zh-CN" altLang="en-US" sz="11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a:t>
              </a:r>
              <a:endParaRPr lang="en-US" altLang="zh-CN" sz="11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处添加标题单击此处添加</a:t>
              </a:r>
              <a:endParaRPr lang="en-US" altLang="en-US" sz="11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8489" name="图片 192"/>
            <p:cNvPicPr>
              <a:picLocks noChangeAspect="1"/>
            </p:cNvPicPr>
            <p:nvPr/>
          </p:nvPicPr>
          <p:blipFill>
            <a:blip r:embed="rId3"/>
            <a:stretch>
              <a:fillRect/>
            </a:stretch>
          </p:blipFill>
          <p:spPr>
            <a:xfrm>
              <a:off x="112694" y="63230"/>
              <a:ext cx="609524" cy="609524"/>
            </a:xfrm>
            <a:prstGeom prst="rect">
              <a:avLst/>
            </a:prstGeom>
            <a:noFill/>
            <a:ln w="9525">
              <a:noFill/>
            </a:ln>
          </p:spPr>
        </p:pic>
      </p:grpSp>
      <p:grpSp>
        <p:nvGrpSpPr>
          <p:cNvPr id="5" name="Group 59"/>
          <p:cNvGrpSpPr/>
          <p:nvPr/>
        </p:nvGrpSpPr>
        <p:grpSpPr>
          <a:xfrm>
            <a:off x="0" y="2784475"/>
            <a:ext cx="2738438" cy="720725"/>
            <a:chOff x="0" y="0"/>
            <a:chExt cx="2738624" cy="720080"/>
          </a:xfrm>
        </p:grpSpPr>
        <p:grpSp>
          <p:nvGrpSpPr>
            <p:cNvPr id="18491" name="Group 60"/>
            <p:cNvGrpSpPr/>
            <p:nvPr/>
          </p:nvGrpSpPr>
          <p:grpSpPr>
            <a:xfrm>
              <a:off x="0" y="0"/>
              <a:ext cx="2738624" cy="720080"/>
              <a:chOff x="0" y="0"/>
              <a:chExt cx="2738624" cy="720080"/>
            </a:xfrm>
          </p:grpSpPr>
          <p:sp>
            <p:nvSpPr>
              <p:cNvPr id="18492" name="矩形 196"/>
              <p:cNvSpPr/>
              <p:nvPr/>
            </p:nvSpPr>
            <p:spPr>
              <a:xfrm>
                <a:off x="0" y="0"/>
                <a:ext cx="834912" cy="720080"/>
              </a:xfrm>
              <a:prstGeom prst="rect">
                <a:avLst/>
              </a:prstGeom>
              <a:solidFill>
                <a:srgbClr val="AFB834"/>
              </a:solidFill>
              <a:ln w="12700" cap="flat" cmpd="sng">
                <a:solidFill>
                  <a:srgbClr val="AFB834"/>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93" name="矩形 197"/>
              <p:cNvSpPr/>
              <p:nvPr/>
            </p:nvSpPr>
            <p:spPr>
              <a:xfrm>
                <a:off x="834912" y="0"/>
                <a:ext cx="1800200" cy="720080"/>
              </a:xfrm>
              <a:prstGeom prst="rect">
                <a:avLst/>
              </a:prstGeom>
              <a:solidFill>
                <a:srgbClr val="50576A"/>
              </a:solidFill>
              <a:ln w="12700" cap="flat" cmpd="sng">
                <a:solidFill>
                  <a:srgbClr val="50576A"/>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94" name="文本框 198"/>
              <p:cNvSpPr/>
              <p:nvPr/>
            </p:nvSpPr>
            <p:spPr>
              <a:xfrm>
                <a:off x="866416" y="144596"/>
                <a:ext cx="1872208" cy="430887"/>
              </a:xfrm>
              <a:prstGeom prst="rect">
                <a:avLst/>
              </a:prstGeom>
              <a:noFill/>
              <a:ln w="9525">
                <a:noFill/>
              </a:ln>
            </p:spPr>
            <p:txBody>
              <a:bodyPr anchor="t">
                <a:spAutoFit/>
              </a:bodyPr>
              <a:p>
                <a:r>
                  <a:rPr lang="zh-CN" altLang="en-US" sz="11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a:t>
                </a:r>
                <a:endParaRPr lang="en-US" altLang="zh-CN" sz="11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处添加标题单击此处添加</a:t>
                </a:r>
                <a:endParaRPr lang="en-US" altLang="en-US" sz="11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18495" name="图片 195"/>
            <p:cNvPicPr>
              <a:picLocks noChangeAspect="1"/>
            </p:cNvPicPr>
            <p:nvPr/>
          </p:nvPicPr>
          <p:blipFill>
            <a:blip r:embed="rId4"/>
            <a:stretch>
              <a:fillRect/>
            </a:stretch>
          </p:blipFill>
          <p:spPr>
            <a:xfrm>
              <a:off x="151209" y="144596"/>
              <a:ext cx="492120" cy="492120"/>
            </a:xfrm>
            <a:prstGeom prst="rect">
              <a:avLst/>
            </a:prstGeom>
            <a:noFill/>
            <a:ln w="9525">
              <a:noFill/>
            </a:ln>
          </p:spPr>
        </p:pic>
      </p:grpSp>
      <p:grpSp>
        <p:nvGrpSpPr>
          <p:cNvPr id="7" name="Group 65"/>
          <p:cNvGrpSpPr/>
          <p:nvPr/>
        </p:nvGrpSpPr>
        <p:grpSpPr>
          <a:xfrm>
            <a:off x="0" y="3717925"/>
            <a:ext cx="2738438" cy="719138"/>
            <a:chOff x="0" y="0"/>
            <a:chExt cx="2738624" cy="720080"/>
          </a:xfrm>
        </p:grpSpPr>
        <p:grpSp>
          <p:nvGrpSpPr>
            <p:cNvPr id="18497" name="Group 66"/>
            <p:cNvGrpSpPr/>
            <p:nvPr/>
          </p:nvGrpSpPr>
          <p:grpSpPr>
            <a:xfrm>
              <a:off x="0" y="0"/>
              <a:ext cx="2738624" cy="720080"/>
              <a:chOff x="0" y="0"/>
              <a:chExt cx="2738624" cy="720080"/>
            </a:xfrm>
          </p:grpSpPr>
          <p:sp>
            <p:nvSpPr>
              <p:cNvPr id="18498" name="矩形 202"/>
              <p:cNvSpPr/>
              <p:nvPr/>
            </p:nvSpPr>
            <p:spPr>
              <a:xfrm>
                <a:off x="0" y="0"/>
                <a:ext cx="834912" cy="720080"/>
              </a:xfrm>
              <a:prstGeom prst="rect">
                <a:avLst/>
              </a:prstGeom>
              <a:solidFill>
                <a:srgbClr val="F79E1E"/>
              </a:solidFill>
              <a:ln w="12700" cap="flat" cmpd="sng">
                <a:solidFill>
                  <a:srgbClr val="F79E1E"/>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99" name="矩形 203"/>
              <p:cNvSpPr/>
              <p:nvPr/>
            </p:nvSpPr>
            <p:spPr>
              <a:xfrm>
                <a:off x="834912" y="0"/>
                <a:ext cx="1800200" cy="720080"/>
              </a:xfrm>
              <a:prstGeom prst="rect">
                <a:avLst/>
              </a:prstGeom>
              <a:solidFill>
                <a:srgbClr val="50576A"/>
              </a:solidFill>
              <a:ln w="12700" cap="flat" cmpd="sng">
                <a:solidFill>
                  <a:srgbClr val="50576A"/>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500" name="文本框 204"/>
              <p:cNvSpPr/>
              <p:nvPr/>
            </p:nvSpPr>
            <p:spPr>
              <a:xfrm>
                <a:off x="866416" y="144596"/>
                <a:ext cx="1872208" cy="430887"/>
              </a:xfrm>
              <a:prstGeom prst="rect">
                <a:avLst/>
              </a:prstGeom>
              <a:noFill/>
              <a:ln w="9525">
                <a:noFill/>
              </a:ln>
            </p:spPr>
            <p:txBody>
              <a:bodyPr anchor="t">
                <a:spAutoFit/>
              </a:bodyPr>
              <a:p>
                <a:r>
                  <a:rPr lang="zh-CN" altLang="en-US" sz="11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a:t>
                </a:r>
                <a:endParaRPr lang="en-US" altLang="zh-CN" sz="11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处添加标题单击此处添加</a:t>
                </a:r>
                <a:endParaRPr lang="en-US" altLang="en-US" sz="11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18501" name="图片 201"/>
            <p:cNvPicPr>
              <a:picLocks noChangeAspect="1"/>
            </p:cNvPicPr>
            <p:nvPr/>
          </p:nvPicPr>
          <p:blipFill>
            <a:blip r:embed="rId5"/>
            <a:stretch>
              <a:fillRect/>
            </a:stretch>
          </p:blipFill>
          <p:spPr>
            <a:xfrm>
              <a:off x="117006" y="88845"/>
              <a:ext cx="542387" cy="542387"/>
            </a:xfrm>
            <a:prstGeom prst="rect">
              <a:avLst/>
            </a:prstGeom>
            <a:noFill/>
            <a:ln w="9525">
              <a:noFill/>
            </a:ln>
          </p:spPr>
        </p:pic>
      </p:grpSp>
      <p:grpSp>
        <p:nvGrpSpPr>
          <p:cNvPr id="9" name="Group 71"/>
          <p:cNvGrpSpPr/>
          <p:nvPr/>
        </p:nvGrpSpPr>
        <p:grpSpPr>
          <a:xfrm>
            <a:off x="9534525" y="1865313"/>
            <a:ext cx="2641600" cy="720725"/>
            <a:chOff x="0" y="0"/>
            <a:chExt cx="2641307" cy="720080"/>
          </a:xfrm>
        </p:grpSpPr>
        <p:grpSp>
          <p:nvGrpSpPr>
            <p:cNvPr id="18503" name="Group 72"/>
            <p:cNvGrpSpPr/>
            <p:nvPr/>
          </p:nvGrpSpPr>
          <p:grpSpPr>
            <a:xfrm>
              <a:off x="0" y="0"/>
              <a:ext cx="2641307" cy="720080"/>
              <a:chOff x="0" y="0"/>
              <a:chExt cx="2641307" cy="720080"/>
            </a:xfrm>
          </p:grpSpPr>
          <p:sp>
            <p:nvSpPr>
              <p:cNvPr id="18504" name="矩形 208"/>
              <p:cNvSpPr/>
              <p:nvPr/>
            </p:nvSpPr>
            <p:spPr>
              <a:xfrm>
                <a:off x="1806395" y="0"/>
                <a:ext cx="834912" cy="720080"/>
              </a:xfrm>
              <a:prstGeom prst="rect">
                <a:avLst/>
              </a:prstGeom>
              <a:solidFill>
                <a:srgbClr val="54B391"/>
              </a:solidFill>
              <a:ln w="12700" cap="flat" cmpd="sng">
                <a:solidFill>
                  <a:srgbClr val="54B391"/>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505" name="矩形 209"/>
              <p:cNvSpPr/>
              <p:nvPr/>
            </p:nvSpPr>
            <p:spPr>
              <a:xfrm>
                <a:off x="0" y="0"/>
                <a:ext cx="1800200" cy="720080"/>
              </a:xfrm>
              <a:prstGeom prst="rect">
                <a:avLst/>
              </a:prstGeom>
              <a:solidFill>
                <a:srgbClr val="50576A"/>
              </a:solidFill>
              <a:ln w="12700" cap="flat" cmpd="sng">
                <a:solidFill>
                  <a:srgbClr val="50576A"/>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506" name="文本框 210"/>
              <p:cNvSpPr/>
              <p:nvPr/>
            </p:nvSpPr>
            <p:spPr>
              <a:xfrm>
                <a:off x="14412" y="144596"/>
                <a:ext cx="1872208" cy="430887"/>
              </a:xfrm>
              <a:prstGeom prst="rect">
                <a:avLst/>
              </a:prstGeom>
              <a:noFill/>
              <a:ln w="9525">
                <a:noFill/>
              </a:ln>
            </p:spPr>
            <p:txBody>
              <a:bodyPr anchor="t">
                <a:spAutoFit/>
              </a:bodyPr>
              <a:p>
                <a:r>
                  <a:rPr lang="zh-CN" altLang="en-US" sz="11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a:t>
                </a:r>
                <a:endParaRPr lang="en-US" altLang="zh-CN" sz="11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处添加标题单击此处添加</a:t>
                </a:r>
                <a:endParaRPr lang="en-US" altLang="en-US" sz="11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18507" name="图片 207"/>
            <p:cNvPicPr>
              <a:picLocks noChangeAspect="1"/>
            </p:cNvPicPr>
            <p:nvPr/>
          </p:nvPicPr>
          <p:blipFill>
            <a:blip r:embed="rId6"/>
            <a:stretch>
              <a:fillRect/>
            </a:stretch>
          </p:blipFill>
          <p:spPr>
            <a:xfrm>
              <a:off x="2001487" y="119869"/>
              <a:ext cx="524953" cy="524953"/>
            </a:xfrm>
            <a:prstGeom prst="rect">
              <a:avLst/>
            </a:prstGeom>
            <a:noFill/>
            <a:ln w="9525">
              <a:noFill/>
            </a:ln>
          </p:spPr>
        </p:pic>
      </p:grpSp>
      <p:grpSp>
        <p:nvGrpSpPr>
          <p:cNvPr id="11" name="Group 77"/>
          <p:cNvGrpSpPr/>
          <p:nvPr/>
        </p:nvGrpSpPr>
        <p:grpSpPr>
          <a:xfrm>
            <a:off x="9532938" y="2784475"/>
            <a:ext cx="2641600" cy="720725"/>
            <a:chOff x="0" y="0"/>
            <a:chExt cx="2641307" cy="720080"/>
          </a:xfrm>
        </p:grpSpPr>
        <p:grpSp>
          <p:nvGrpSpPr>
            <p:cNvPr id="18509" name="Group 78"/>
            <p:cNvGrpSpPr/>
            <p:nvPr/>
          </p:nvGrpSpPr>
          <p:grpSpPr>
            <a:xfrm>
              <a:off x="0" y="0"/>
              <a:ext cx="2641307" cy="720080"/>
              <a:chOff x="0" y="0"/>
              <a:chExt cx="2641307" cy="720080"/>
            </a:xfrm>
          </p:grpSpPr>
          <p:sp>
            <p:nvSpPr>
              <p:cNvPr id="18510" name="矩形 214"/>
              <p:cNvSpPr/>
              <p:nvPr/>
            </p:nvSpPr>
            <p:spPr>
              <a:xfrm>
                <a:off x="1806395" y="0"/>
                <a:ext cx="834912" cy="720080"/>
              </a:xfrm>
              <a:prstGeom prst="rect">
                <a:avLst/>
              </a:prstGeom>
              <a:solidFill>
                <a:srgbClr val="F79E1E"/>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511" name="矩形 215"/>
              <p:cNvSpPr/>
              <p:nvPr/>
            </p:nvSpPr>
            <p:spPr>
              <a:xfrm>
                <a:off x="0" y="0"/>
                <a:ext cx="1800200" cy="720080"/>
              </a:xfrm>
              <a:prstGeom prst="rect">
                <a:avLst/>
              </a:prstGeom>
              <a:solidFill>
                <a:srgbClr val="50576A"/>
              </a:solidFill>
              <a:ln w="12700" cap="flat" cmpd="sng">
                <a:solidFill>
                  <a:srgbClr val="50576A"/>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512" name="文本框 216"/>
              <p:cNvSpPr/>
              <p:nvPr/>
            </p:nvSpPr>
            <p:spPr>
              <a:xfrm>
                <a:off x="14412" y="144596"/>
                <a:ext cx="1872208" cy="430887"/>
              </a:xfrm>
              <a:prstGeom prst="rect">
                <a:avLst/>
              </a:prstGeom>
              <a:noFill/>
              <a:ln w="9525">
                <a:noFill/>
              </a:ln>
            </p:spPr>
            <p:txBody>
              <a:bodyPr anchor="t">
                <a:spAutoFit/>
              </a:bodyPr>
              <a:p>
                <a:r>
                  <a:rPr lang="zh-CN" altLang="en-US" sz="11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a:t>
                </a:r>
                <a:endParaRPr lang="en-US" altLang="zh-CN" sz="11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处添加标题单击此处添加</a:t>
                </a:r>
                <a:endParaRPr lang="en-US" altLang="en-US" sz="11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18513" name="图片 213"/>
            <p:cNvPicPr>
              <a:picLocks noChangeAspect="1"/>
            </p:cNvPicPr>
            <p:nvPr/>
          </p:nvPicPr>
          <p:blipFill>
            <a:blip r:embed="rId7"/>
            <a:stretch>
              <a:fillRect/>
            </a:stretch>
          </p:blipFill>
          <p:spPr>
            <a:xfrm>
              <a:off x="1952794" y="90047"/>
              <a:ext cx="562802" cy="555197"/>
            </a:xfrm>
            <a:prstGeom prst="rect">
              <a:avLst/>
            </a:prstGeom>
            <a:noFill/>
            <a:ln w="9525">
              <a:noFill/>
            </a:ln>
          </p:spPr>
        </p:pic>
      </p:grpSp>
      <p:grpSp>
        <p:nvGrpSpPr>
          <p:cNvPr id="13" name="Group 83"/>
          <p:cNvGrpSpPr/>
          <p:nvPr/>
        </p:nvGrpSpPr>
        <p:grpSpPr>
          <a:xfrm>
            <a:off x="9532938" y="3703638"/>
            <a:ext cx="2641600" cy="719137"/>
            <a:chOff x="0" y="0"/>
            <a:chExt cx="2641307" cy="720080"/>
          </a:xfrm>
        </p:grpSpPr>
        <p:grpSp>
          <p:nvGrpSpPr>
            <p:cNvPr id="18515" name="Group 84"/>
            <p:cNvGrpSpPr/>
            <p:nvPr/>
          </p:nvGrpSpPr>
          <p:grpSpPr>
            <a:xfrm>
              <a:off x="0" y="0"/>
              <a:ext cx="2641307" cy="720080"/>
              <a:chOff x="0" y="0"/>
              <a:chExt cx="2641307" cy="720080"/>
            </a:xfrm>
          </p:grpSpPr>
          <p:sp>
            <p:nvSpPr>
              <p:cNvPr id="18516" name="矩形 220"/>
              <p:cNvSpPr/>
              <p:nvPr/>
            </p:nvSpPr>
            <p:spPr>
              <a:xfrm>
                <a:off x="1806395" y="0"/>
                <a:ext cx="834912" cy="720080"/>
              </a:xfrm>
              <a:prstGeom prst="rect">
                <a:avLst/>
              </a:prstGeom>
              <a:solidFill>
                <a:srgbClr val="E5255A"/>
              </a:solidFill>
              <a:ln w="12700" cap="flat" cmpd="sng">
                <a:solidFill>
                  <a:srgbClr val="E5255A"/>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517" name="矩形 221"/>
              <p:cNvSpPr/>
              <p:nvPr/>
            </p:nvSpPr>
            <p:spPr>
              <a:xfrm>
                <a:off x="0" y="0"/>
                <a:ext cx="1800200" cy="720080"/>
              </a:xfrm>
              <a:prstGeom prst="rect">
                <a:avLst/>
              </a:prstGeom>
              <a:solidFill>
                <a:srgbClr val="50576A"/>
              </a:solidFill>
              <a:ln w="12700" cap="flat" cmpd="sng">
                <a:solidFill>
                  <a:srgbClr val="50576A"/>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518" name="文本框 222"/>
              <p:cNvSpPr/>
              <p:nvPr/>
            </p:nvSpPr>
            <p:spPr>
              <a:xfrm>
                <a:off x="14412" y="144596"/>
                <a:ext cx="1872208" cy="430887"/>
              </a:xfrm>
              <a:prstGeom prst="rect">
                <a:avLst/>
              </a:prstGeom>
              <a:noFill/>
              <a:ln w="9525">
                <a:noFill/>
              </a:ln>
            </p:spPr>
            <p:txBody>
              <a:bodyPr anchor="t">
                <a:spAutoFit/>
              </a:bodyPr>
              <a:p>
                <a:r>
                  <a:rPr lang="zh-CN" altLang="en-US" sz="11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a:t>
                </a:r>
                <a:endParaRPr lang="en-US" altLang="zh-CN" sz="11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处添加标题单击此处添加</a:t>
                </a:r>
                <a:endParaRPr lang="en-US" altLang="en-US" sz="11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18519" name="图片 219"/>
            <p:cNvPicPr>
              <a:picLocks noChangeAspect="1"/>
            </p:cNvPicPr>
            <p:nvPr/>
          </p:nvPicPr>
          <p:blipFill>
            <a:blip r:embed="rId8"/>
            <a:stretch>
              <a:fillRect/>
            </a:stretch>
          </p:blipFill>
          <p:spPr>
            <a:xfrm>
              <a:off x="1997517" y="111165"/>
              <a:ext cx="500352" cy="500352"/>
            </a:xfrm>
            <a:prstGeom prst="rect">
              <a:avLst/>
            </a:prstGeom>
            <a:noFill/>
            <a:ln w="9525">
              <a:noFill/>
            </a:ln>
          </p:spPr>
        </p:pic>
      </p:grpSp>
    </p:spTree>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9268"/>
                                        </p:tgtEl>
                                        <p:attrNameLst>
                                          <p:attrName>style.visibility</p:attrName>
                                        </p:attrNameLst>
                                      </p:cBhvr>
                                      <p:to>
                                        <p:strVal val="visible"/>
                                      </p:to>
                                    </p:set>
                                    <p:anim calcmode="lin" valueType="num">
                                      <p:cBhvr>
                                        <p:cTn id="7" dur="500"/>
                                        <p:tgtEl>
                                          <p:spTgt spid="9268"/>
                                        </p:tgtEl>
                                        <p:attrNameLst>
                                          <p:attrName>ppt_y</p:attrName>
                                        </p:attrNameLst>
                                      </p:cBhvr>
                                      <p:tavLst>
                                        <p:tav tm="0">
                                          <p:val>
                                            <p:strVal val="#ppt_y+#ppt_h*1.125000"/>
                                          </p:val>
                                        </p:tav>
                                        <p:tav tm="100000">
                                          <p:val>
                                            <p:strVal val="#ppt_y"/>
                                          </p:val>
                                        </p:tav>
                                      </p:tavLst>
                                    </p:anim>
                                    <p:animEffect filter="wipe(up)">
                                      <p:cBhvr>
                                        <p:cTn id="8" dur="500"/>
                                        <p:tgtEl>
                                          <p:spTgt spid="9268"/>
                                        </p:tgtEl>
                                      </p:cBhvr>
                                    </p:animEffect>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9269"/>
                                        </p:tgtEl>
                                        <p:attrNameLst>
                                          <p:attrName>style.visibility</p:attrName>
                                        </p:attrNameLst>
                                      </p:cBhvr>
                                      <p:to>
                                        <p:strVal val="visible"/>
                                      </p:to>
                                    </p:set>
                                    <p:animEffect filter="randombar(horizontal)">
                                      <p:cBhvr>
                                        <p:cTn id="12" dur="500"/>
                                        <p:tgtEl>
                                          <p:spTgt spid="9269"/>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filter="wipe(left)">
                                      <p:cBhvr>
                                        <p:cTn id="16" dur="500"/>
                                        <p:tgtEl>
                                          <p:spTgt spid="4"/>
                                        </p:tgtEl>
                                      </p:cBhvr>
                                    </p:animEffect>
                                  </p:childTnLst>
                                </p:cTn>
                              </p:par>
                              <p:par>
                                <p:cTn id="17" presetID="22" presetClass="entr" presetSubtype="2"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filter="wipe(right)">
                                      <p:cBhvr>
                                        <p:cTn id="19" dur="500"/>
                                        <p:tgtEl>
                                          <p:spTgt spid="9"/>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filter="wipe(left)">
                                      <p:cBhvr>
                                        <p:cTn id="23" dur="500"/>
                                        <p:tgtEl>
                                          <p:spTgt spid="5"/>
                                        </p:tgtEl>
                                      </p:cBhvr>
                                    </p:animEffect>
                                  </p:childTnLst>
                                </p:cTn>
                              </p:par>
                              <p:par>
                                <p:cTn id="24" presetID="22" presetClass="entr" presetSubtype="2"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filter="wipe(right)">
                                      <p:cBhvr>
                                        <p:cTn id="26" dur="500"/>
                                        <p:tgtEl>
                                          <p:spTgt spid="11"/>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filter="wipe(left)">
                                      <p:cBhvr>
                                        <p:cTn id="30" dur="500"/>
                                        <p:tgtEl>
                                          <p:spTgt spid="7"/>
                                        </p:tgtEl>
                                      </p:cBhvr>
                                    </p:animEffect>
                                  </p:childTnLst>
                                </p:cTn>
                              </p:par>
                              <p:par>
                                <p:cTn id="31" presetID="22" presetClass="entr" presetSubtype="2"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filter="wipe(right)">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矩形 6"/>
          <p:cNvSpPr/>
          <p:nvPr/>
        </p:nvSpPr>
        <p:spPr>
          <a:xfrm>
            <a:off x="0" y="0"/>
            <a:ext cx="12192000" cy="6858000"/>
          </a:xfrm>
          <a:prstGeom prst="rect">
            <a:avLst/>
          </a:prstGeom>
          <a:solidFill>
            <a:srgbClr val="B1D9DC"/>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58" name="矩形 7"/>
          <p:cNvSpPr/>
          <p:nvPr/>
        </p:nvSpPr>
        <p:spPr>
          <a:xfrm>
            <a:off x="0" y="6356350"/>
            <a:ext cx="12192000" cy="501650"/>
          </a:xfrm>
          <a:prstGeom prst="rect">
            <a:avLst/>
          </a:prstGeom>
          <a:solidFill>
            <a:srgbClr val="426062"/>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9459" name="Group 4"/>
          <p:cNvGrpSpPr/>
          <p:nvPr/>
        </p:nvGrpSpPr>
        <p:grpSpPr>
          <a:xfrm>
            <a:off x="357188" y="5994400"/>
            <a:ext cx="11479212" cy="214313"/>
            <a:chOff x="0" y="0"/>
            <a:chExt cx="11478802" cy="214219"/>
          </a:xfrm>
        </p:grpSpPr>
        <p:sp>
          <p:nvSpPr>
            <p:cNvPr id="19460" name="矩形 1"/>
            <p:cNvSpPr/>
            <p:nvPr/>
          </p:nvSpPr>
          <p:spPr>
            <a:xfrm>
              <a:off x="563779"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61" name="矩形 12"/>
            <p:cNvSpPr/>
            <p:nvPr/>
          </p:nvSpPr>
          <p:spPr>
            <a:xfrm>
              <a:off x="1122579"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62" name="矩形 13"/>
            <p:cNvSpPr/>
            <p:nvPr/>
          </p:nvSpPr>
          <p:spPr>
            <a:xfrm>
              <a:off x="168137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63" name="矩形 14"/>
            <p:cNvSpPr/>
            <p:nvPr/>
          </p:nvSpPr>
          <p:spPr>
            <a:xfrm>
              <a:off x="224017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64" name="矩形 15"/>
            <p:cNvSpPr/>
            <p:nvPr/>
          </p:nvSpPr>
          <p:spPr>
            <a:xfrm>
              <a:off x="2798979"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65" name="矩形 16"/>
            <p:cNvSpPr/>
            <p:nvPr/>
          </p:nvSpPr>
          <p:spPr>
            <a:xfrm>
              <a:off x="3357779"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66" name="矩形 17"/>
            <p:cNvSpPr/>
            <p:nvPr/>
          </p:nvSpPr>
          <p:spPr>
            <a:xfrm>
              <a:off x="391657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67" name="矩形 18"/>
            <p:cNvSpPr/>
            <p:nvPr/>
          </p:nvSpPr>
          <p:spPr>
            <a:xfrm>
              <a:off x="447537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68" name="矩形 19"/>
            <p:cNvSpPr/>
            <p:nvPr/>
          </p:nvSpPr>
          <p:spPr>
            <a:xfrm>
              <a:off x="5062845"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69" name="矩形 20"/>
            <p:cNvSpPr/>
            <p:nvPr/>
          </p:nvSpPr>
          <p:spPr>
            <a:xfrm>
              <a:off x="5621645"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70" name="矩形 21"/>
            <p:cNvSpPr/>
            <p:nvPr/>
          </p:nvSpPr>
          <p:spPr>
            <a:xfrm>
              <a:off x="6180445"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71" name="矩形 22"/>
            <p:cNvSpPr/>
            <p:nvPr/>
          </p:nvSpPr>
          <p:spPr>
            <a:xfrm>
              <a:off x="6739245"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72" name="矩形 23"/>
            <p:cNvSpPr/>
            <p:nvPr/>
          </p:nvSpPr>
          <p:spPr>
            <a:xfrm>
              <a:off x="7298045"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73" name="矩形 24"/>
            <p:cNvSpPr/>
            <p:nvPr/>
          </p:nvSpPr>
          <p:spPr>
            <a:xfrm>
              <a:off x="7856845"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74" name="矩形 25"/>
            <p:cNvSpPr/>
            <p:nvPr/>
          </p:nvSpPr>
          <p:spPr>
            <a:xfrm>
              <a:off x="8415645"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75" name="矩形 26"/>
            <p:cNvSpPr/>
            <p:nvPr/>
          </p:nvSpPr>
          <p:spPr>
            <a:xfrm>
              <a:off x="8974445"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76" name="矩形 27"/>
            <p:cNvSpPr/>
            <p:nvPr/>
          </p:nvSpPr>
          <p:spPr>
            <a:xfrm>
              <a:off x="959266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77" name="矩形 28"/>
            <p:cNvSpPr/>
            <p:nvPr/>
          </p:nvSpPr>
          <p:spPr>
            <a:xfrm>
              <a:off x="1015146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78" name="矩形 29"/>
            <p:cNvSpPr/>
            <p:nvPr/>
          </p:nvSpPr>
          <p:spPr>
            <a:xfrm>
              <a:off x="10710269" y="0"/>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79" name="矩形 30"/>
            <p:cNvSpPr/>
            <p:nvPr/>
          </p:nvSpPr>
          <p:spPr>
            <a:xfrm>
              <a:off x="11269069" y="0"/>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80" name="矩形 34"/>
            <p:cNvSpPr/>
            <p:nvPr/>
          </p:nvSpPr>
          <p:spPr>
            <a:xfrm>
              <a:off x="0" y="0"/>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19481" name="Group 26"/>
          <p:cNvGrpSpPr/>
          <p:nvPr/>
        </p:nvGrpSpPr>
        <p:grpSpPr>
          <a:xfrm>
            <a:off x="357188" y="6500813"/>
            <a:ext cx="11479212" cy="214312"/>
            <a:chOff x="0" y="0"/>
            <a:chExt cx="11478802" cy="214219"/>
          </a:xfrm>
        </p:grpSpPr>
        <p:sp>
          <p:nvSpPr>
            <p:cNvPr id="19482" name="矩形 36"/>
            <p:cNvSpPr/>
            <p:nvPr/>
          </p:nvSpPr>
          <p:spPr>
            <a:xfrm>
              <a:off x="563779"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83" name="矩形 37"/>
            <p:cNvSpPr/>
            <p:nvPr/>
          </p:nvSpPr>
          <p:spPr>
            <a:xfrm>
              <a:off x="1122579"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84" name="矩形 38"/>
            <p:cNvSpPr/>
            <p:nvPr/>
          </p:nvSpPr>
          <p:spPr>
            <a:xfrm>
              <a:off x="168137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85" name="矩形 39"/>
            <p:cNvSpPr/>
            <p:nvPr/>
          </p:nvSpPr>
          <p:spPr>
            <a:xfrm>
              <a:off x="224017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86" name="矩形 40"/>
            <p:cNvSpPr/>
            <p:nvPr/>
          </p:nvSpPr>
          <p:spPr>
            <a:xfrm>
              <a:off x="2798979"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87" name="矩形 41"/>
            <p:cNvSpPr/>
            <p:nvPr/>
          </p:nvSpPr>
          <p:spPr>
            <a:xfrm>
              <a:off x="3357779"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88" name="矩形 42"/>
            <p:cNvSpPr/>
            <p:nvPr/>
          </p:nvSpPr>
          <p:spPr>
            <a:xfrm>
              <a:off x="391657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89" name="矩形 43"/>
            <p:cNvSpPr/>
            <p:nvPr/>
          </p:nvSpPr>
          <p:spPr>
            <a:xfrm>
              <a:off x="447537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90" name="矩形 44"/>
            <p:cNvSpPr/>
            <p:nvPr/>
          </p:nvSpPr>
          <p:spPr>
            <a:xfrm>
              <a:off x="5062845"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91" name="矩形 45"/>
            <p:cNvSpPr/>
            <p:nvPr/>
          </p:nvSpPr>
          <p:spPr>
            <a:xfrm>
              <a:off x="5621645"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92" name="矩形 46"/>
            <p:cNvSpPr/>
            <p:nvPr/>
          </p:nvSpPr>
          <p:spPr>
            <a:xfrm>
              <a:off x="6180445"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93" name="矩形 47"/>
            <p:cNvSpPr/>
            <p:nvPr/>
          </p:nvSpPr>
          <p:spPr>
            <a:xfrm>
              <a:off x="6739245"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94" name="矩形 48"/>
            <p:cNvSpPr/>
            <p:nvPr/>
          </p:nvSpPr>
          <p:spPr>
            <a:xfrm>
              <a:off x="7298045"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95" name="矩形 49"/>
            <p:cNvSpPr/>
            <p:nvPr/>
          </p:nvSpPr>
          <p:spPr>
            <a:xfrm>
              <a:off x="7856845"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96" name="矩形 50"/>
            <p:cNvSpPr/>
            <p:nvPr/>
          </p:nvSpPr>
          <p:spPr>
            <a:xfrm>
              <a:off x="8415645"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97" name="矩形 51"/>
            <p:cNvSpPr/>
            <p:nvPr/>
          </p:nvSpPr>
          <p:spPr>
            <a:xfrm>
              <a:off x="8974445"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98" name="矩形 52"/>
            <p:cNvSpPr/>
            <p:nvPr/>
          </p:nvSpPr>
          <p:spPr>
            <a:xfrm>
              <a:off x="959266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99" name="矩形 53"/>
            <p:cNvSpPr/>
            <p:nvPr/>
          </p:nvSpPr>
          <p:spPr>
            <a:xfrm>
              <a:off x="1015146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500" name="矩形 54"/>
            <p:cNvSpPr/>
            <p:nvPr/>
          </p:nvSpPr>
          <p:spPr>
            <a:xfrm>
              <a:off x="10710269" y="0"/>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501" name="矩形 55"/>
            <p:cNvSpPr/>
            <p:nvPr/>
          </p:nvSpPr>
          <p:spPr>
            <a:xfrm>
              <a:off x="11269069" y="0"/>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502" name="矩形 56"/>
            <p:cNvSpPr/>
            <p:nvPr/>
          </p:nvSpPr>
          <p:spPr>
            <a:xfrm>
              <a:off x="0" y="0"/>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19503" name="矩形 19"/>
          <p:cNvSpPr/>
          <p:nvPr/>
        </p:nvSpPr>
        <p:spPr>
          <a:xfrm>
            <a:off x="0" y="274638"/>
            <a:ext cx="241300" cy="519112"/>
          </a:xfrm>
          <a:prstGeom prst="rect">
            <a:avLst/>
          </a:prstGeom>
          <a:solidFill>
            <a:srgbClr val="46626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504" name="文本框 20"/>
          <p:cNvSpPr/>
          <p:nvPr/>
        </p:nvSpPr>
        <p:spPr>
          <a:xfrm>
            <a:off x="223838" y="246063"/>
            <a:ext cx="1398587" cy="584200"/>
          </a:xfrm>
          <a:prstGeom prst="rect">
            <a:avLst/>
          </a:prstGeom>
          <a:noFill/>
          <a:ln w="9525">
            <a:noFill/>
          </a:ln>
        </p:spPr>
        <p:txBody>
          <a:bodyPr anchor="t">
            <a:spAutoFit/>
          </a:bodyPr>
          <a:p>
            <a:r>
              <a:rPr lang="en-US" altLang="zh-CN" sz="3200" b="1" dirty="0">
                <a:solidFill>
                  <a:schemeClr val="bg1"/>
                </a:solidFill>
                <a:latin typeface="Ebrima" panose="02000000000000000000" pitchFamily="2" charset="0"/>
                <a:ea typeface="宋体" panose="02010600030101010101" pitchFamily="2" charset="-122"/>
                <a:sym typeface="Ebrima" panose="02000000000000000000" pitchFamily="2" charset="0"/>
              </a:rPr>
              <a:t>LOGO</a:t>
            </a:r>
            <a:endParaRPr lang="zh-CN" altLang="en-US" sz="3200" b="1" dirty="0">
              <a:solidFill>
                <a:schemeClr val="bg1"/>
              </a:solidFill>
              <a:latin typeface="Ebrima" panose="02000000000000000000" pitchFamily="2" charset="0"/>
              <a:ea typeface="宋体" panose="02010600030101010101" pitchFamily="2" charset="-122"/>
              <a:sym typeface="Ebrima" panose="02000000000000000000" pitchFamily="2" charset="0"/>
            </a:endParaRPr>
          </a:p>
        </p:txBody>
      </p:sp>
      <p:sp>
        <p:nvSpPr>
          <p:cNvPr id="19505" name="矩形 21"/>
          <p:cNvSpPr/>
          <p:nvPr/>
        </p:nvSpPr>
        <p:spPr>
          <a:xfrm>
            <a:off x="1552575" y="274638"/>
            <a:ext cx="560388" cy="519112"/>
          </a:xfrm>
          <a:prstGeom prst="rect">
            <a:avLst/>
          </a:prstGeom>
          <a:solidFill>
            <a:srgbClr val="98B0B5"/>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506" name="文本框 1"/>
          <p:cNvSpPr/>
          <p:nvPr/>
        </p:nvSpPr>
        <p:spPr>
          <a:xfrm>
            <a:off x="2201863" y="292100"/>
            <a:ext cx="1816100" cy="461963"/>
          </a:xfrm>
          <a:prstGeom prst="rect">
            <a:avLst/>
          </a:prstGeom>
          <a:noFill/>
          <a:ln w="9525">
            <a:noFill/>
          </a:ln>
        </p:spPr>
        <p:txBody>
          <a:bodyPr anchor="t">
            <a:spAutoFit/>
          </a:bodyPr>
          <a:p>
            <a:r>
              <a:rPr lang="zh-CN" altLang="en-US" sz="2400" b="1" dirty="0">
                <a:solidFill>
                  <a:srgbClr val="426062"/>
                </a:solidFill>
                <a:latin typeface="微软雅黑" panose="020B0503020204020204" pitchFamily="34" charset="-122"/>
                <a:ea typeface="微软雅黑" panose="020B0503020204020204" pitchFamily="34" charset="-122"/>
                <a:sym typeface="微软雅黑" panose="020B0503020204020204" pitchFamily="34" charset="-122"/>
              </a:rPr>
              <a:t>研究内容</a:t>
            </a:r>
            <a:endParaRPr lang="zh-CN" altLang="en-US" dirty="0">
              <a:latin typeface="Arial" panose="020B0604020202020204" pitchFamily="34" charset="0"/>
              <a:ea typeface="宋体" panose="02010600030101010101" pitchFamily="2" charset="-122"/>
            </a:endParaRPr>
          </a:p>
        </p:txBody>
      </p:sp>
      <p:sp>
        <p:nvSpPr>
          <p:cNvPr id="10292" name="矩形 42"/>
          <p:cNvSpPr/>
          <p:nvPr/>
        </p:nvSpPr>
        <p:spPr>
          <a:xfrm>
            <a:off x="2181225" y="1622425"/>
            <a:ext cx="3421063" cy="1655763"/>
          </a:xfrm>
          <a:prstGeom prst="rect">
            <a:avLst/>
          </a:prstGeom>
          <a:solidFill>
            <a:srgbClr val="CD6740"/>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93" name="矩形 43"/>
          <p:cNvSpPr/>
          <p:nvPr/>
        </p:nvSpPr>
        <p:spPr>
          <a:xfrm>
            <a:off x="2181225" y="3711575"/>
            <a:ext cx="3421063" cy="1655763"/>
          </a:xfrm>
          <a:prstGeom prst="rect">
            <a:avLst/>
          </a:prstGeom>
          <a:solidFill>
            <a:srgbClr val="AFB834"/>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94" name="矩形 44"/>
          <p:cNvSpPr/>
          <p:nvPr/>
        </p:nvSpPr>
        <p:spPr>
          <a:xfrm>
            <a:off x="7870825" y="1622425"/>
            <a:ext cx="3419475" cy="1655763"/>
          </a:xfrm>
          <a:prstGeom prst="rect">
            <a:avLst/>
          </a:prstGeom>
          <a:solidFill>
            <a:srgbClr val="F79E1E"/>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95" name="矩形 45"/>
          <p:cNvSpPr/>
          <p:nvPr/>
        </p:nvSpPr>
        <p:spPr>
          <a:xfrm>
            <a:off x="7870825" y="3711575"/>
            <a:ext cx="3419475" cy="1655763"/>
          </a:xfrm>
          <a:prstGeom prst="rect">
            <a:avLst/>
          </a:prstGeom>
          <a:solidFill>
            <a:srgbClr val="54B39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pic>
        <p:nvPicPr>
          <p:cNvPr id="10296" name="图片 46"/>
          <p:cNvPicPr>
            <a:picLocks noChangeAspect="1"/>
          </p:cNvPicPr>
          <p:nvPr/>
        </p:nvPicPr>
        <p:blipFill>
          <a:blip r:embed="rId1"/>
          <a:stretch>
            <a:fillRect/>
          </a:stretch>
        </p:blipFill>
        <p:spPr>
          <a:xfrm>
            <a:off x="885825" y="1539875"/>
            <a:ext cx="1828800" cy="1822450"/>
          </a:xfrm>
          <a:prstGeom prst="rect">
            <a:avLst/>
          </a:prstGeom>
          <a:noFill/>
          <a:ln w="9525">
            <a:noFill/>
          </a:ln>
        </p:spPr>
      </p:pic>
      <p:pic>
        <p:nvPicPr>
          <p:cNvPr id="10297" name="图片 47"/>
          <p:cNvPicPr>
            <a:picLocks noChangeAspect="1"/>
          </p:cNvPicPr>
          <p:nvPr/>
        </p:nvPicPr>
        <p:blipFill>
          <a:blip r:embed="rId2"/>
          <a:stretch>
            <a:fillRect/>
          </a:stretch>
        </p:blipFill>
        <p:spPr>
          <a:xfrm>
            <a:off x="6573838" y="1560513"/>
            <a:ext cx="1828800" cy="1822450"/>
          </a:xfrm>
          <a:prstGeom prst="rect">
            <a:avLst/>
          </a:prstGeom>
          <a:noFill/>
          <a:ln w="9525">
            <a:noFill/>
          </a:ln>
        </p:spPr>
      </p:pic>
      <p:pic>
        <p:nvPicPr>
          <p:cNvPr id="10298" name="图片 48"/>
          <p:cNvPicPr>
            <a:picLocks noChangeAspect="1"/>
          </p:cNvPicPr>
          <p:nvPr/>
        </p:nvPicPr>
        <p:blipFill>
          <a:blip r:embed="rId3"/>
          <a:stretch>
            <a:fillRect/>
          </a:stretch>
        </p:blipFill>
        <p:spPr>
          <a:xfrm>
            <a:off x="885825" y="3621088"/>
            <a:ext cx="1828800" cy="1835150"/>
          </a:xfrm>
          <a:prstGeom prst="rect">
            <a:avLst/>
          </a:prstGeom>
          <a:noFill/>
          <a:ln w="9525">
            <a:noFill/>
          </a:ln>
        </p:spPr>
      </p:pic>
      <p:pic>
        <p:nvPicPr>
          <p:cNvPr id="10299" name="图片 49"/>
          <p:cNvPicPr>
            <a:picLocks noChangeAspect="1"/>
          </p:cNvPicPr>
          <p:nvPr/>
        </p:nvPicPr>
        <p:blipFill>
          <a:blip r:embed="rId4"/>
          <a:srcRect t="5899"/>
          <a:stretch>
            <a:fillRect/>
          </a:stretch>
        </p:blipFill>
        <p:spPr>
          <a:xfrm>
            <a:off x="6573838" y="3621088"/>
            <a:ext cx="1828800" cy="1824037"/>
          </a:xfrm>
          <a:prstGeom prst="rect">
            <a:avLst/>
          </a:prstGeom>
          <a:noFill/>
          <a:ln w="9525">
            <a:noFill/>
          </a:ln>
        </p:spPr>
      </p:pic>
      <p:sp>
        <p:nvSpPr>
          <p:cNvPr id="10300" name="矩形 50"/>
          <p:cNvSpPr/>
          <p:nvPr/>
        </p:nvSpPr>
        <p:spPr>
          <a:xfrm>
            <a:off x="2870200" y="1878013"/>
            <a:ext cx="2578100" cy="536575"/>
          </a:xfrm>
          <a:prstGeom prst="rect">
            <a:avLst/>
          </a:prstGeom>
          <a:noFill/>
          <a:ln w="9525">
            <a:noFill/>
          </a:ln>
        </p:spPr>
        <p:txBody>
          <a:bodyPr anchor="t">
            <a:spAutoFit/>
          </a:bodyPr>
          <a:p>
            <a:r>
              <a:rPr lang="zh-CN" altLang="en-US"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我们的团队</a:t>
            </a:r>
            <a:endParaRPr lang="en-US" altLang="zh-CN"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点击即可编辑点击即可编辑</a:t>
            </a:r>
            <a:endParaRPr lang="en-US" altLang="zh-CN" sz="11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301" name="矩形 51"/>
          <p:cNvSpPr/>
          <p:nvPr/>
        </p:nvSpPr>
        <p:spPr>
          <a:xfrm>
            <a:off x="8558213" y="1878013"/>
            <a:ext cx="2578100" cy="536575"/>
          </a:xfrm>
          <a:prstGeom prst="rect">
            <a:avLst/>
          </a:prstGeom>
          <a:noFill/>
          <a:ln w="9525">
            <a:noFill/>
          </a:ln>
        </p:spPr>
        <p:txBody>
          <a:bodyPr anchor="t">
            <a:spAutoFit/>
          </a:bodyPr>
          <a:p>
            <a:r>
              <a:rPr lang="zh-CN" altLang="en-US"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我们的团队</a:t>
            </a:r>
            <a:endParaRPr lang="en-US" altLang="zh-CN"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点击即可编辑点击即可编辑</a:t>
            </a:r>
            <a:endParaRPr lang="en-US" altLang="zh-CN" sz="11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302" name="矩形 52"/>
          <p:cNvSpPr/>
          <p:nvPr/>
        </p:nvSpPr>
        <p:spPr>
          <a:xfrm>
            <a:off x="2870200" y="3924300"/>
            <a:ext cx="2578100" cy="536575"/>
          </a:xfrm>
          <a:prstGeom prst="rect">
            <a:avLst/>
          </a:prstGeom>
          <a:noFill/>
          <a:ln w="9525">
            <a:noFill/>
          </a:ln>
        </p:spPr>
        <p:txBody>
          <a:bodyPr anchor="t">
            <a:spAutoFit/>
          </a:bodyPr>
          <a:p>
            <a:r>
              <a:rPr lang="zh-CN" altLang="en-US"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我们的团队</a:t>
            </a:r>
            <a:endParaRPr lang="en-US" altLang="zh-CN"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点击即可编辑点击即可编辑</a:t>
            </a:r>
            <a:endParaRPr lang="en-US" altLang="zh-CN" sz="11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303" name="矩形 53"/>
          <p:cNvSpPr/>
          <p:nvPr/>
        </p:nvSpPr>
        <p:spPr>
          <a:xfrm>
            <a:off x="8558213" y="3924300"/>
            <a:ext cx="2576512" cy="536575"/>
          </a:xfrm>
          <a:prstGeom prst="rect">
            <a:avLst/>
          </a:prstGeom>
          <a:noFill/>
          <a:ln w="9525">
            <a:noFill/>
          </a:ln>
        </p:spPr>
        <p:txBody>
          <a:bodyPr anchor="t">
            <a:spAutoFit/>
          </a:bodyPr>
          <a:p>
            <a:r>
              <a:rPr lang="zh-CN" altLang="en-US"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我们的团队</a:t>
            </a:r>
            <a:endParaRPr lang="en-US" altLang="zh-CN"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点击即可编辑点击即可编辑</a:t>
            </a:r>
            <a:endParaRPr lang="en-US" altLang="zh-CN" sz="11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 name="Group 64"/>
          <p:cNvGrpSpPr/>
          <p:nvPr/>
        </p:nvGrpSpPr>
        <p:grpSpPr>
          <a:xfrm>
            <a:off x="736600" y="1428750"/>
            <a:ext cx="473075" cy="584200"/>
            <a:chOff x="0" y="0"/>
            <a:chExt cx="472698" cy="584775"/>
          </a:xfrm>
        </p:grpSpPr>
        <p:sp>
          <p:nvSpPr>
            <p:cNvPr id="19520" name="椭圆 55"/>
            <p:cNvSpPr/>
            <p:nvPr/>
          </p:nvSpPr>
          <p:spPr>
            <a:xfrm>
              <a:off x="0" y="56039"/>
              <a:ext cx="472698" cy="472698"/>
            </a:xfrm>
            <a:prstGeom prst="ellipse">
              <a:avLst/>
            </a:prstGeom>
            <a:solidFill>
              <a:srgbClr val="CD6740"/>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521" name="文本框 56"/>
            <p:cNvSpPr/>
            <p:nvPr/>
          </p:nvSpPr>
          <p:spPr>
            <a:xfrm>
              <a:off x="122669" y="0"/>
              <a:ext cx="48943" cy="584775"/>
            </a:xfrm>
            <a:prstGeom prst="rect">
              <a:avLst/>
            </a:prstGeom>
            <a:noFill/>
            <a:ln w="9525">
              <a:noFill/>
            </a:ln>
          </p:spPr>
          <p:txBody>
            <a:bodyPr anchor="t">
              <a:spAutoFit/>
            </a:bodyPr>
            <a:p>
              <a:r>
                <a:rPr lang="en-US" altLang="zh-CN" sz="3200" b="1" dirty="0">
                  <a:solidFill>
                    <a:srgbClr val="FFFFFF"/>
                  </a:solidFill>
                  <a:latin typeface="Calibri" panose="020F0502020204030204" pitchFamily="34" charset="0"/>
                  <a:ea typeface="宋体" panose="02010600030101010101" pitchFamily="2" charset="-122"/>
                  <a:sym typeface="Calibri" panose="020F0502020204030204" pitchFamily="34" charset="0"/>
                </a:rPr>
                <a:t>1</a:t>
              </a:r>
              <a:endParaRPr lang="zh-CN" altLang="en-US" sz="3200" b="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grpSp>
      <p:grpSp>
        <p:nvGrpSpPr>
          <p:cNvPr id="5" name="Group 67"/>
          <p:cNvGrpSpPr/>
          <p:nvPr/>
        </p:nvGrpSpPr>
        <p:grpSpPr>
          <a:xfrm>
            <a:off x="6434138" y="1428750"/>
            <a:ext cx="473075" cy="584200"/>
            <a:chOff x="0" y="0"/>
            <a:chExt cx="472698" cy="584775"/>
          </a:xfrm>
        </p:grpSpPr>
        <p:sp>
          <p:nvSpPr>
            <p:cNvPr id="19523" name="椭圆 58"/>
            <p:cNvSpPr/>
            <p:nvPr/>
          </p:nvSpPr>
          <p:spPr>
            <a:xfrm>
              <a:off x="0" y="56039"/>
              <a:ext cx="472698" cy="472698"/>
            </a:xfrm>
            <a:prstGeom prst="ellipse">
              <a:avLst/>
            </a:prstGeom>
            <a:solidFill>
              <a:srgbClr val="F79E1E"/>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524" name="文本框 59"/>
            <p:cNvSpPr/>
            <p:nvPr/>
          </p:nvSpPr>
          <p:spPr>
            <a:xfrm>
              <a:off x="122669" y="0"/>
              <a:ext cx="48943" cy="584775"/>
            </a:xfrm>
            <a:prstGeom prst="rect">
              <a:avLst/>
            </a:prstGeom>
            <a:noFill/>
            <a:ln w="9525">
              <a:noFill/>
            </a:ln>
          </p:spPr>
          <p:txBody>
            <a:bodyPr anchor="t">
              <a:spAutoFit/>
            </a:bodyPr>
            <a:p>
              <a:r>
                <a:rPr lang="en-US" altLang="zh-CN" sz="3200" b="1" dirty="0">
                  <a:solidFill>
                    <a:srgbClr val="FFFFFF"/>
                  </a:solidFill>
                  <a:latin typeface="Calibri" panose="020F0502020204030204" pitchFamily="34" charset="0"/>
                  <a:ea typeface="宋体" panose="02010600030101010101" pitchFamily="2" charset="-122"/>
                  <a:sym typeface="Calibri" panose="020F0502020204030204" pitchFamily="34" charset="0"/>
                </a:rPr>
                <a:t>2</a:t>
              </a:r>
              <a:endParaRPr lang="zh-CN" altLang="en-US" sz="3200" b="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grpSp>
      <p:grpSp>
        <p:nvGrpSpPr>
          <p:cNvPr id="6" name="Group 70"/>
          <p:cNvGrpSpPr/>
          <p:nvPr/>
        </p:nvGrpSpPr>
        <p:grpSpPr>
          <a:xfrm>
            <a:off x="736600" y="3495675"/>
            <a:ext cx="473075" cy="584200"/>
            <a:chOff x="0" y="0"/>
            <a:chExt cx="472698" cy="584775"/>
          </a:xfrm>
        </p:grpSpPr>
        <p:sp>
          <p:nvSpPr>
            <p:cNvPr id="19526" name="椭圆 61"/>
            <p:cNvSpPr/>
            <p:nvPr/>
          </p:nvSpPr>
          <p:spPr>
            <a:xfrm>
              <a:off x="0" y="56039"/>
              <a:ext cx="472698" cy="472698"/>
            </a:xfrm>
            <a:prstGeom prst="ellipse">
              <a:avLst/>
            </a:prstGeom>
            <a:solidFill>
              <a:srgbClr val="AFB834"/>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527" name="文本框 62"/>
            <p:cNvSpPr/>
            <p:nvPr/>
          </p:nvSpPr>
          <p:spPr>
            <a:xfrm>
              <a:off x="122669" y="0"/>
              <a:ext cx="48943" cy="584775"/>
            </a:xfrm>
            <a:prstGeom prst="rect">
              <a:avLst/>
            </a:prstGeom>
            <a:noFill/>
            <a:ln w="9525">
              <a:noFill/>
            </a:ln>
          </p:spPr>
          <p:txBody>
            <a:bodyPr anchor="t">
              <a:spAutoFit/>
            </a:bodyPr>
            <a:p>
              <a:r>
                <a:rPr lang="en-US" altLang="zh-CN" sz="3200" b="1" dirty="0">
                  <a:solidFill>
                    <a:srgbClr val="FFFFFF"/>
                  </a:solidFill>
                  <a:latin typeface="Calibri" panose="020F0502020204030204" pitchFamily="34" charset="0"/>
                  <a:ea typeface="宋体" panose="02010600030101010101" pitchFamily="2" charset="-122"/>
                  <a:sym typeface="Calibri" panose="020F0502020204030204" pitchFamily="34" charset="0"/>
                </a:rPr>
                <a:t>3</a:t>
              </a:r>
              <a:endParaRPr lang="zh-CN" altLang="en-US" sz="3200" b="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grpSp>
      <p:grpSp>
        <p:nvGrpSpPr>
          <p:cNvPr id="7" name="Group 73"/>
          <p:cNvGrpSpPr/>
          <p:nvPr/>
        </p:nvGrpSpPr>
        <p:grpSpPr>
          <a:xfrm>
            <a:off x="6435725" y="3551238"/>
            <a:ext cx="473075" cy="584200"/>
            <a:chOff x="0" y="0"/>
            <a:chExt cx="472698" cy="584775"/>
          </a:xfrm>
        </p:grpSpPr>
        <p:sp>
          <p:nvSpPr>
            <p:cNvPr id="19529" name="椭圆 64"/>
            <p:cNvSpPr/>
            <p:nvPr/>
          </p:nvSpPr>
          <p:spPr>
            <a:xfrm>
              <a:off x="0" y="56039"/>
              <a:ext cx="472698" cy="472698"/>
            </a:xfrm>
            <a:prstGeom prst="ellipse">
              <a:avLst/>
            </a:prstGeom>
            <a:solidFill>
              <a:srgbClr val="54B39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530" name="文本框 65"/>
            <p:cNvSpPr/>
            <p:nvPr/>
          </p:nvSpPr>
          <p:spPr>
            <a:xfrm>
              <a:off x="122669" y="0"/>
              <a:ext cx="48943" cy="584775"/>
            </a:xfrm>
            <a:prstGeom prst="rect">
              <a:avLst/>
            </a:prstGeom>
            <a:noFill/>
            <a:ln w="9525">
              <a:noFill/>
            </a:ln>
          </p:spPr>
          <p:txBody>
            <a:bodyPr anchor="t">
              <a:spAutoFit/>
            </a:bodyPr>
            <a:p>
              <a:r>
                <a:rPr lang="en-US" altLang="zh-CN" sz="3200" b="1" dirty="0">
                  <a:solidFill>
                    <a:srgbClr val="FFFFFF"/>
                  </a:solidFill>
                  <a:latin typeface="Calibri" panose="020F0502020204030204" pitchFamily="34" charset="0"/>
                  <a:ea typeface="宋体" panose="02010600030101010101" pitchFamily="2" charset="-122"/>
                  <a:sym typeface="Calibri" panose="020F0502020204030204" pitchFamily="34" charset="0"/>
                </a:rPr>
                <a:t>4</a:t>
              </a:r>
              <a:endParaRPr lang="zh-CN" altLang="en-US" sz="3200" b="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grpSp>
    </p:spTree>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filter="fade">
                                      <p:cBhvr>
                                        <p:cTn id="7" dur="250"/>
                                        <p:tgtEl>
                                          <p:spTgt spid="4"/>
                                        </p:tgtEl>
                                      </p:cBhvr>
                                    </p:animEffect>
                                  </p:childTnLst>
                                </p:cTn>
                              </p:par>
                              <p:par>
                                <p:cTn id="8" presetID="26" presetClass="emph" presetSubtype="0" repeatCount="2000" fill="hold" nodeType="withEffect">
                                  <p:stCondLst>
                                    <p:cond delay="0"/>
                                  </p:stCondLst>
                                  <p:childTnLst>
                                    <p:animEffect filter="fade">
                                      <p:cBhvr>
                                        <p:cTn id="9" dur="250" tmFilter="0, 0; .2, .5; .8, .5; 1, 0"/>
                                        <p:tgtEl>
                                          <p:spTgt spid="4"/>
                                        </p:tgtEl>
                                      </p:cBhvr>
                                    </p:animEffect>
                                    <p:animScale>
                                      <p:cBhvr>
                                        <p:cTn id="10" dur="125" autoRev="1" fill="hold"/>
                                        <p:tgtEl>
                                          <p:spTgt spid="4"/>
                                        </p:tgtEl>
                                      </p:cBhvr>
                                      <p:by x="105000" y="105000"/>
                                    </p:animScale>
                                  </p:childTnLst>
                                </p:cTn>
                              </p:par>
                            </p:childTnLst>
                          </p:cTn>
                        </p:par>
                        <p:par>
                          <p:cTn id="11" fill="hold">
                            <p:stCondLst>
                              <p:cond delay="500"/>
                            </p:stCondLst>
                            <p:childTnLst>
                              <p:par>
                                <p:cTn id="12" presetID="21" presetClass="entr" presetSubtype="1" fill="hold" nodeType="afterEffect">
                                  <p:stCondLst>
                                    <p:cond delay="0"/>
                                  </p:stCondLst>
                                  <p:childTnLst>
                                    <p:set>
                                      <p:cBhvr>
                                        <p:cTn id="13" dur="1" fill="hold">
                                          <p:stCondLst>
                                            <p:cond delay="0"/>
                                          </p:stCondLst>
                                        </p:cTn>
                                        <p:tgtEl>
                                          <p:spTgt spid="10296"/>
                                        </p:tgtEl>
                                        <p:attrNameLst>
                                          <p:attrName>style.visibility</p:attrName>
                                        </p:attrNameLst>
                                      </p:cBhvr>
                                      <p:to>
                                        <p:strVal val="visible"/>
                                      </p:to>
                                    </p:set>
                                    <p:animEffect filter="wheel(1)">
                                      <p:cBhvr>
                                        <p:cTn id="14" dur="1000"/>
                                        <p:tgtEl>
                                          <p:spTgt spid="10296"/>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292"/>
                                        </p:tgtEl>
                                        <p:attrNameLst>
                                          <p:attrName>style.visibility</p:attrName>
                                        </p:attrNameLst>
                                      </p:cBhvr>
                                      <p:to>
                                        <p:strVal val="visible"/>
                                      </p:to>
                                    </p:set>
                                    <p:animEffect filter="wipe(left)">
                                      <p:cBhvr>
                                        <p:cTn id="18" dur="500"/>
                                        <p:tgtEl>
                                          <p:spTgt spid="10292"/>
                                        </p:tgtEl>
                                      </p:cBhvr>
                                    </p:animEffect>
                                  </p:childTnLst>
                                </p:cTn>
                              </p:par>
                            </p:childTnLst>
                          </p:cTn>
                        </p:par>
                        <p:par>
                          <p:cTn id="19" fill="hold">
                            <p:stCondLst>
                              <p:cond delay="2000"/>
                            </p:stCondLst>
                            <p:childTnLst>
                              <p:par>
                                <p:cTn id="20" presetID="22" presetClass="entr" presetSubtype="8" fill="hold" grpId="0" nodeType="afterEffect">
                                  <p:stCondLst>
                                    <p:cond delay="0"/>
                                  </p:stCondLst>
                                  <p:iterate type="lt">
                                    <p:tmPct val="10000"/>
                                  </p:iterate>
                                  <p:childTnLst>
                                    <p:set>
                                      <p:cBhvr>
                                        <p:cTn id="21" dur="1" fill="hold">
                                          <p:stCondLst>
                                            <p:cond delay="0"/>
                                          </p:stCondLst>
                                        </p:cTn>
                                        <p:tgtEl>
                                          <p:spTgt spid="10300"/>
                                        </p:tgtEl>
                                        <p:attrNameLst>
                                          <p:attrName>style.visibility</p:attrName>
                                        </p:attrNameLst>
                                      </p:cBhvr>
                                      <p:to>
                                        <p:strVal val="visible"/>
                                      </p:to>
                                    </p:set>
                                    <p:animEffect filter="wipe(left)">
                                      <p:cBhvr>
                                        <p:cTn id="22" dur="250"/>
                                        <p:tgtEl>
                                          <p:spTgt spid="10300"/>
                                        </p:tgtEl>
                                      </p:cBhvr>
                                    </p:animEffect>
                                  </p:childTnLst>
                                </p:cTn>
                              </p:par>
                            </p:childTnLst>
                          </p:cTn>
                        </p:par>
                        <p:par>
                          <p:cTn id="23" fill="hold">
                            <p:stCondLst>
                              <p:cond delay="2650"/>
                            </p:stCondLst>
                            <p:childTnLst>
                              <p:par>
                                <p:cTn id="24" presetID="10"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filter="fade">
                                      <p:cBhvr>
                                        <p:cTn id="26" dur="250"/>
                                        <p:tgtEl>
                                          <p:spTgt spid="5"/>
                                        </p:tgtEl>
                                      </p:cBhvr>
                                    </p:animEffect>
                                  </p:childTnLst>
                                </p:cTn>
                              </p:par>
                              <p:par>
                                <p:cTn id="27" presetID="26" presetClass="emph" presetSubtype="0" repeatCount="2000" fill="hold" nodeType="withEffect">
                                  <p:stCondLst>
                                    <p:cond delay="0"/>
                                  </p:stCondLst>
                                  <p:childTnLst>
                                    <p:animEffect filter="fade">
                                      <p:cBhvr>
                                        <p:cTn id="28" dur="250" tmFilter="0, 0; .2, .5; .8, .5; 1, 0"/>
                                        <p:tgtEl>
                                          <p:spTgt spid="5"/>
                                        </p:tgtEl>
                                      </p:cBhvr>
                                    </p:animEffect>
                                    <p:animScale>
                                      <p:cBhvr>
                                        <p:cTn id="29" dur="125" autoRev="1" fill="hold"/>
                                        <p:tgtEl>
                                          <p:spTgt spid="5"/>
                                        </p:tgtEl>
                                      </p:cBhvr>
                                      <p:by x="105000" y="105000"/>
                                    </p:animScale>
                                  </p:childTnLst>
                                </p:cTn>
                              </p:par>
                            </p:childTnLst>
                          </p:cTn>
                        </p:par>
                        <p:par>
                          <p:cTn id="30" fill="hold">
                            <p:stCondLst>
                              <p:cond delay="3150"/>
                            </p:stCondLst>
                            <p:childTnLst>
                              <p:par>
                                <p:cTn id="31" presetID="21" presetClass="entr" presetSubtype="1" fill="hold" nodeType="afterEffect">
                                  <p:stCondLst>
                                    <p:cond delay="0"/>
                                  </p:stCondLst>
                                  <p:childTnLst>
                                    <p:set>
                                      <p:cBhvr>
                                        <p:cTn id="32" dur="1" fill="hold">
                                          <p:stCondLst>
                                            <p:cond delay="0"/>
                                          </p:stCondLst>
                                        </p:cTn>
                                        <p:tgtEl>
                                          <p:spTgt spid="10297"/>
                                        </p:tgtEl>
                                        <p:attrNameLst>
                                          <p:attrName>style.visibility</p:attrName>
                                        </p:attrNameLst>
                                      </p:cBhvr>
                                      <p:to>
                                        <p:strVal val="visible"/>
                                      </p:to>
                                    </p:set>
                                    <p:animEffect filter="wheel(1)">
                                      <p:cBhvr>
                                        <p:cTn id="33" dur="1000"/>
                                        <p:tgtEl>
                                          <p:spTgt spid="10297"/>
                                        </p:tgtEl>
                                      </p:cBhvr>
                                    </p:animEffect>
                                  </p:childTnLst>
                                </p:cTn>
                              </p:par>
                            </p:childTnLst>
                          </p:cTn>
                        </p:par>
                        <p:par>
                          <p:cTn id="34" fill="hold">
                            <p:stCondLst>
                              <p:cond delay="4150"/>
                            </p:stCondLst>
                            <p:childTnLst>
                              <p:par>
                                <p:cTn id="35" presetID="22" presetClass="entr" presetSubtype="8" fill="hold" grpId="0" nodeType="afterEffect">
                                  <p:stCondLst>
                                    <p:cond delay="0"/>
                                  </p:stCondLst>
                                  <p:childTnLst>
                                    <p:set>
                                      <p:cBhvr>
                                        <p:cTn id="36" dur="1" fill="hold">
                                          <p:stCondLst>
                                            <p:cond delay="0"/>
                                          </p:stCondLst>
                                        </p:cTn>
                                        <p:tgtEl>
                                          <p:spTgt spid="10294"/>
                                        </p:tgtEl>
                                        <p:attrNameLst>
                                          <p:attrName>style.visibility</p:attrName>
                                        </p:attrNameLst>
                                      </p:cBhvr>
                                      <p:to>
                                        <p:strVal val="visible"/>
                                      </p:to>
                                    </p:set>
                                    <p:animEffect filter="wipe(left)">
                                      <p:cBhvr>
                                        <p:cTn id="37" dur="500"/>
                                        <p:tgtEl>
                                          <p:spTgt spid="10294"/>
                                        </p:tgtEl>
                                      </p:cBhvr>
                                    </p:animEffect>
                                  </p:childTnLst>
                                </p:cTn>
                              </p:par>
                            </p:childTnLst>
                          </p:cTn>
                        </p:par>
                        <p:par>
                          <p:cTn id="38" fill="hold">
                            <p:stCondLst>
                              <p:cond delay="4650"/>
                            </p:stCondLst>
                            <p:childTnLst>
                              <p:par>
                                <p:cTn id="39" presetID="22" presetClass="entr" presetSubtype="8" fill="hold" grpId="0" nodeType="afterEffect">
                                  <p:stCondLst>
                                    <p:cond delay="0"/>
                                  </p:stCondLst>
                                  <p:iterate type="lt">
                                    <p:tmPct val="10000"/>
                                  </p:iterate>
                                  <p:childTnLst>
                                    <p:set>
                                      <p:cBhvr>
                                        <p:cTn id="40" dur="1" fill="hold">
                                          <p:stCondLst>
                                            <p:cond delay="0"/>
                                          </p:stCondLst>
                                        </p:cTn>
                                        <p:tgtEl>
                                          <p:spTgt spid="10301"/>
                                        </p:tgtEl>
                                        <p:attrNameLst>
                                          <p:attrName>style.visibility</p:attrName>
                                        </p:attrNameLst>
                                      </p:cBhvr>
                                      <p:to>
                                        <p:strVal val="visible"/>
                                      </p:to>
                                    </p:set>
                                    <p:animEffect filter="wipe(left)">
                                      <p:cBhvr>
                                        <p:cTn id="41" dur="250"/>
                                        <p:tgtEl>
                                          <p:spTgt spid="10301"/>
                                        </p:tgtEl>
                                      </p:cBhvr>
                                    </p:animEffect>
                                  </p:childTnLst>
                                </p:cTn>
                              </p:par>
                            </p:childTnLst>
                          </p:cTn>
                        </p:par>
                        <p:par>
                          <p:cTn id="42" fill="hold">
                            <p:stCondLst>
                              <p:cond delay="5300"/>
                            </p:stCondLst>
                            <p:childTnLst>
                              <p:par>
                                <p:cTn id="43" presetID="10" presetClass="entr" presetSubtype="0"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filter="fade">
                                      <p:cBhvr>
                                        <p:cTn id="45" dur="250"/>
                                        <p:tgtEl>
                                          <p:spTgt spid="6"/>
                                        </p:tgtEl>
                                      </p:cBhvr>
                                    </p:animEffect>
                                  </p:childTnLst>
                                </p:cTn>
                              </p:par>
                              <p:par>
                                <p:cTn id="46" presetID="26" presetClass="emph" presetSubtype="0" repeatCount="2000" fill="hold" nodeType="withEffect">
                                  <p:stCondLst>
                                    <p:cond delay="0"/>
                                  </p:stCondLst>
                                  <p:childTnLst>
                                    <p:animEffect filter="fade">
                                      <p:cBhvr>
                                        <p:cTn id="47" dur="250" tmFilter="0, 0; .2, .5; .8, .5; 1, 0"/>
                                        <p:tgtEl>
                                          <p:spTgt spid="6"/>
                                        </p:tgtEl>
                                      </p:cBhvr>
                                    </p:animEffect>
                                    <p:animScale>
                                      <p:cBhvr>
                                        <p:cTn id="48" dur="125" autoRev="1" fill="hold"/>
                                        <p:tgtEl>
                                          <p:spTgt spid="6"/>
                                        </p:tgtEl>
                                      </p:cBhvr>
                                      <p:by x="105000" y="105000"/>
                                    </p:animScale>
                                  </p:childTnLst>
                                </p:cTn>
                              </p:par>
                            </p:childTnLst>
                          </p:cTn>
                        </p:par>
                        <p:par>
                          <p:cTn id="49" fill="hold">
                            <p:stCondLst>
                              <p:cond delay="5800"/>
                            </p:stCondLst>
                            <p:childTnLst>
                              <p:par>
                                <p:cTn id="50" presetID="21" presetClass="entr" presetSubtype="1" fill="hold" nodeType="afterEffect">
                                  <p:stCondLst>
                                    <p:cond delay="0"/>
                                  </p:stCondLst>
                                  <p:childTnLst>
                                    <p:set>
                                      <p:cBhvr>
                                        <p:cTn id="51" dur="1" fill="hold">
                                          <p:stCondLst>
                                            <p:cond delay="0"/>
                                          </p:stCondLst>
                                        </p:cTn>
                                        <p:tgtEl>
                                          <p:spTgt spid="10298"/>
                                        </p:tgtEl>
                                        <p:attrNameLst>
                                          <p:attrName>style.visibility</p:attrName>
                                        </p:attrNameLst>
                                      </p:cBhvr>
                                      <p:to>
                                        <p:strVal val="visible"/>
                                      </p:to>
                                    </p:set>
                                    <p:animEffect filter="wheel(1)">
                                      <p:cBhvr>
                                        <p:cTn id="52" dur="1000"/>
                                        <p:tgtEl>
                                          <p:spTgt spid="10298"/>
                                        </p:tgtEl>
                                      </p:cBhvr>
                                    </p:animEffect>
                                  </p:childTnLst>
                                </p:cTn>
                              </p:par>
                            </p:childTnLst>
                          </p:cTn>
                        </p:par>
                        <p:par>
                          <p:cTn id="53" fill="hold">
                            <p:stCondLst>
                              <p:cond delay="6800"/>
                            </p:stCondLst>
                            <p:childTnLst>
                              <p:par>
                                <p:cTn id="54" presetID="22" presetClass="entr" presetSubtype="8" fill="hold" grpId="0" nodeType="afterEffect">
                                  <p:stCondLst>
                                    <p:cond delay="0"/>
                                  </p:stCondLst>
                                  <p:childTnLst>
                                    <p:set>
                                      <p:cBhvr>
                                        <p:cTn id="55" dur="1" fill="hold">
                                          <p:stCondLst>
                                            <p:cond delay="0"/>
                                          </p:stCondLst>
                                        </p:cTn>
                                        <p:tgtEl>
                                          <p:spTgt spid="10293"/>
                                        </p:tgtEl>
                                        <p:attrNameLst>
                                          <p:attrName>style.visibility</p:attrName>
                                        </p:attrNameLst>
                                      </p:cBhvr>
                                      <p:to>
                                        <p:strVal val="visible"/>
                                      </p:to>
                                    </p:set>
                                    <p:animEffect filter="wipe(left)">
                                      <p:cBhvr>
                                        <p:cTn id="56" dur="500"/>
                                        <p:tgtEl>
                                          <p:spTgt spid="10293"/>
                                        </p:tgtEl>
                                      </p:cBhvr>
                                    </p:animEffect>
                                  </p:childTnLst>
                                </p:cTn>
                              </p:par>
                            </p:childTnLst>
                          </p:cTn>
                        </p:par>
                        <p:par>
                          <p:cTn id="57" fill="hold">
                            <p:stCondLst>
                              <p:cond delay="7300"/>
                            </p:stCondLst>
                            <p:childTnLst>
                              <p:par>
                                <p:cTn id="58" presetID="22" presetClass="entr" presetSubtype="8" fill="hold" grpId="0" nodeType="afterEffect">
                                  <p:stCondLst>
                                    <p:cond delay="0"/>
                                  </p:stCondLst>
                                  <p:iterate type="lt">
                                    <p:tmPct val="10000"/>
                                  </p:iterate>
                                  <p:childTnLst>
                                    <p:set>
                                      <p:cBhvr>
                                        <p:cTn id="59" dur="1" fill="hold">
                                          <p:stCondLst>
                                            <p:cond delay="0"/>
                                          </p:stCondLst>
                                        </p:cTn>
                                        <p:tgtEl>
                                          <p:spTgt spid="10302"/>
                                        </p:tgtEl>
                                        <p:attrNameLst>
                                          <p:attrName>style.visibility</p:attrName>
                                        </p:attrNameLst>
                                      </p:cBhvr>
                                      <p:to>
                                        <p:strVal val="visible"/>
                                      </p:to>
                                    </p:set>
                                    <p:animEffect filter="wipe(left)">
                                      <p:cBhvr>
                                        <p:cTn id="60" dur="250"/>
                                        <p:tgtEl>
                                          <p:spTgt spid="10302"/>
                                        </p:tgtEl>
                                      </p:cBhvr>
                                    </p:animEffect>
                                  </p:childTnLst>
                                </p:cTn>
                              </p:par>
                            </p:childTnLst>
                          </p:cTn>
                        </p:par>
                        <p:par>
                          <p:cTn id="61" fill="hold">
                            <p:stCondLst>
                              <p:cond delay="7950"/>
                            </p:stCondLst>
                            <p:childTnLst>
                              <p:par>
                                <p:cTn id="62" presetID="10" presetClass="entr" presetSubtype="0" fill="hold" nodeType="afterEffect">
                                  <p:stCondLst>
                                    <p:cond delay="0"/>
                                  </p:stCondLst>
                                  <p:childTnLst>
                                    <p:set>
                                      <p:cBhvr>
                                        <p:cTn id="63" dur="1" fill="hold">
                                          <p:stCondLst>
                                            <p:cond delay="0"/>
                                          </p:stCondLst>
                                        </p:cTn>
                                        <p:tgtEl>
                                          <p:spTgt spid="7"/>
                                        </p:tgtEl>
                                        <p:attrNameLst>
                                          <p:attrName>style.visibility</p:attrName>
                                        </p:attrNameLst>
                                      </p:cBhvr>
                                      <p:to>
                                        <p:strVal val="visible"/>
                                      </p:to>
                                    </p:set>
                                    <p:animEffect filter="fade">
                                      <p:cBhvr>
                                        <p:cTn id="64" dur="250"/>
                                        <p:tgtEl>
                                          <p:spTgt spid="7"/>
                                        </p:tgtEl>
                                      </p:cBhvr>
                                    </p:animEffect>
                                  </p:childTnLst>
                                </p:cTn>
                              </p:par>
                              <p:par>
                                <p:cTn id="65" presetID="26" presetClass="emph" presetSubtype="0" repeatCount="2000" fill="hold" nodeType="withEffect">
                                  <p:stCondLst>
                                    <p:cond delay="0"/>
                                  </p:stCondLst>
                                  <p:childTnLst>
                                    <p:animEffect filter="fade">
                                      <p:cBhvr>
                                        <p:cTn id="66" dur="250" tmFilter="0, 0; .2, .5; .8, .5; 1, 0"/>
                                        <p:tgtEl>
                                          <p:spTgt spid="7"/>
                                        </p:tgtEl>
                                      </p:cBhvr>
                                    </p:animEffect>
                                    <p:animScale>
                                      <p:cBhvr>
                                        <p:cTn id="67" dur="125" autoRev="1" fill="hold"/>
                                        <p:tgtEl>
                                          <p:spTgt spid="7"/>
                                        </p:tgtEl>
                                      </p:cBhvr>
                                      <p:by x="105000" y="105000"/>
                                    </p:animScale>
                                  </p:childTnLst>
                                </p:cTn>
                              </p:par>
                            </p:childTnLst>
                          </p:cTn>
                        </p:par>
                        <p:par>
                          <p:cTn id="68" fill="hold">
                            <p:stCondLst>
                              <p:cond delay="8450"/>
                            </p:stCondLst>
                            <p:childTnLst>
                              <p:par>
                                <p:cTn id="69" presetID="21" presetClass="entr" presetSubtype="1" fill="hold" nodeType="afterEffect">
                                  <p:stCondLst>
                                    <p:cond delay="0"/>
                                  </p:stCondLst>
                                  <p:childTnLst>
                                    <p:set>
                                      <p:cBhvr>
                                        <p:cTn id="70" dur="1" fill="hold">
                                          <p:stCondLst>
                                            <p:cond delay="0"/>
                                          </p:stCondLst>
                                        </p:cTn>
                                        <p:tgtEl>
                                          <p:spTgt spid="10299"/>
                                        </p:tgtEl>
                                        <p:attrNameLst>
                                          <p:attrName>style.visibility</p:attrName>
                                        </p:attrNameLst>
                                      </p:cBhvr>
                                      <p:to>
                                        <p:strVal val="visible"/>
                                      </p:to>
                                    </p:set>
                                    <p:animEffect filter="wheel(1)">
                                      <p:cBhvr>
                                        <p:cTn id="71" dur="1000"/>
                                        <p:tgtEl>
                                          <p:spTgt spid="10299"/>
                                        </p:tgtEl>
                                      </p:cBhvr>
                                    </p:animEffect>
                                  </p:childTnLst>
                                </p:cTn>
                              </p:par>
                            </p:childTnLst>
                          </p:cTn>
                        </p:par>
                        <p:par>
                          <p:cTn id="72" fill="hold">
                            <p:stCondLst>
                              <p:cond delay="9450"/>
                            </p:stCondLst>
                            <p:childTnLst>
                              <p:par>
                                <p:cTn id="73" presetID="22" presetClass="entr" presetSubtype="8" fill="hold" grpId="0" nodeType="afterEffect">
                                  <p:stCondLst>
                                    <p:cond delay="0"/>
                                  </p:stCondLst>
                                  <p:childTnLst>
                                    <p:set>
                                      <p:cBhvr>
                                        <p:cTn id="74" dur="1" fill="hold">
                                          <p:stCondLst>
                                            <p:cond delay="0"/>
                                          </p:stCondLst>
                                        </p:cTn>
                                        <p:tgtEl>
                                          <p:spTgt spid="10295"/>
                                        </p:tgtEl>
                                        <p:attrNameLst>
                                          <p:attrName>style.visibility</p:attrName>
                                        </p:attrNameLst>
                                      </p:cBhvr>
                                      <p:to>
                                        <p:strVal val="visible"/>
                                      </p:to>
                                    </p:set>
                                    <p:animEffect filter="wipe(left)">
                                      <p:cBhvr>
                                        <p:cTn id="75" dur="500"/>
                                        <p:tgtEl>
                                          <p:spTgt spid="10295"/>
                                        </p:tgtEl>
                                      </p:cBhvr>
                                    </p:animEffect>
                                  </p:childTnLst>
                                </p:cTn>
                              </p:par>
                            </p:childTnLst>
                          </p:cTn>
                        </p:par>
                        <p:par>
                          <p:cTn id="76" fill="hold">
                            <p:stCondLst>
                              <p:cond delay="9950"/>
                            </p:stCondLst>
                            <p:childTnLst>
                              <p:par>
                                <p:cTn id="77" presetID="22" presetClass="entr" presetSubtype="8" fill="hold" grpId="0" nodeType="afterEffect">
                                  <p:stCondLst>
                                    <p:cond delay="0"/>
                                  </p:stCondLst>
                                  <p:iterate type="lt">
                                    <p:tmPct val="10000"/>
                                  </p:iterate>
                                  <p:childTnLst>
                                    <p:set>
                                      <p:cBhvr>
                                        <p:cTn id="78" dur="1" fill="hold">
                                          <p:stCondLst>
                                            <p:cond delay="0"/>
                                          </p:stCondLst>
                                        </p:cTn>
                                        <p:tgtEl>
                                          <p:spTgt spid="10303"/>
                                        </p:tgtEl>
                                        <p:attrNameLst>
                                          <p:attrName>style.visibility</p:attrName>
                                        </p:attrNameLst>
                                      </p:cBhvr>
                                      <p:to>
                                        <p:strVal val="visible"/>
                                      </p:to>
                                    </p:set>
                                    <p:animEffect filter="wipe(left)">
                                      <p:cBhvr>
                                        <p:cTn id="79" dur="250"/>
                                        <p:tgtEl>
                                          <p:spTgt spid="10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2" grpId="0" bldLvl="0" animBg="1"/>
      <p:bldP spid="10293" grpId="0" bldLvl="0" animBg="1"/>
      <p:bldP spid="10294" grpId="0" bldLvl="0" animBg="1"/>
      <p:bldP spid="10295" grpId="0" bldLvl="0" animBg="1"/>
      <p:bldP spid="10300" grpId="0" bldLvl="0"/>
      <p:bldP spid="10301" grpId="0" bldLvl="0"/>
      <p:bldP spid="10302" grpId="0" bldLvl="0"/>
      <p:bldP spid="10303" grpId="0" bldLvl="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矩形 6"/>
          <p:cNvSpPr/>
          <p:nvPr/>
        </p:nvSpPr>
        <p:spPr>
          <a:xfrm>
            <a:off x="0" y="0"/>
            <a:ext cx="12192000" cy="6858000"/>
          </a:xfrm>
          <a:prstGeom prst="rect">
            <a:avLst/>
          </a:prstGeom>
          <a:solidFill>
            <a:srgbClr val="B1D9DC"/>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482" name="矩形 7"/>
          <p:cNvSpPr/>
          <p:nvPr/>
        </p:nvSpPr>
        <p:spPr>
          <a:xfrm>
            <a:off x="0" y="6356350"/>
            <a:ext cx="12192000" cy="501650"/>
          </a:xfrm>
          <a:prstGeom prst="rect">
            <a:avLst/>
          </a:prstGeom>
          <a:solidFill>
            <a:srgbClr val="426062"/>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20483" name="Group 4"/>
          <p:cNvGrpSpPr/>
          <p:nvPr/>
        </p:nvGrpSpPr>
        <p:grpSpPr>
          <a:xfrm>
            <a:off x="357188" y="5994400"/>
            <a:ext cx="11479212" cy="214313"/>
            <a:chOff x="0" y="0"/>
            <a:chExt cx="11478802" cy="214219"/>
          </a:xfrm>
        </p:grpSpPr>
        <p:sp>
          <p:nvSpPr>
            <p:cNvPr id="20484" name="矩形 1"/>
            <p:cNvSpPr/>
            <p:nvPr/>
          </p:nvSpPr>
          <p:spPr>
            <a:xfrm>
              <a:off x="563779"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485" name="矩形 12"/>
            <p:cNvSpPr/>
            <p:nvPr/>
          </p:nvSpPr>
          <p:spPr>
            <a:xfrm>
              <a:off x="1122579"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486" name="矩形 13"/>
            <p:cNvSpPr/>
            <p:nvPr/>
          </p:nvSpPr>
          <p:spPr>
            <a:xfrm>
              <a:off x="168137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487" name="矩形 14"/>
            <p:cNvSpPr/>
            <p:nvPr/>
          </p:nvSpPr>
          <p:spPr>
            <a:xfrm>
              <a:off x="224017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488" name="矩形 15"/>
            <p:cNvSpPr/>
            <p:nvPr/>
          </p:nvSpPr>
          <p:spPr>
            <a:xfrm>
              <a:off x="2798979"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489" name="矩形 16"/>
            <p:cNvSpPr/>
            <p:nvPr/>
          </p:nvSpPr>
          <p:spPr>
            <a:xfrm>
              <a:off x="3357779"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490" name="矩形 17"/>
            <p:cNvSpPr/>
            <p:nvPr/>
          </p:nvSpPr>
          <p:spPr>
            <a:xfrm>
              <a:off x="391657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491" name="矩形 18"/>
            <p:cNvSpPr/>
            <p:nvPr/>
          </p:nvSpPr>
          <p:spPr>
            <a:xfrm>
              <a:off x="447537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492" name="矩形 19"/>
            <p:cNvSpPr/>
            <p:nvPr/>
          </p:nvSpPr>
          <p:spPr>
            <a:xfrm>
              <a:off x="5062845"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493" name="矩形 20"/>
            <p:cNvSpPr/>
            <p:nvPr/>
          </p:nvSpPr>
          <p:spPr>
            <a:xfrm>
              <a:off x="5621645"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494" name="矩形 21"/>
            <p:cNvSpPr/>
            <p:nvPr/>
          </p:nvSpPr>
          <p:spPr>
            <a:xfrm>
              <a:off x="6180445"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495" name="矩形 22"/>
            <p:cNvSpPr/>
            <p:nvPr/>
          </p:nvSpPr>
          <p:spPr>
            <a:xfrm>
              <a:off x="6739245"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496" name="矩形 23"/>
            <p:cNvSpPr/>
            <p:nvPr/>
          </p:nvSpPr>
          <p:spPr>
            <a:xfrm>
              <a:off x="7298045"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497" name="矩形 24"/>
            <p:cNvSpPr/>
            <p:nvPr/>
          </p:nvSpPr>
          <p:spPr>
            <a:xfrm>
              <a:off x="7856845"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498" name="矩形 25"/>
            <p:cNvSpPr/>
            <p:nvPr/>
          </p:nvSpPr>
          <p:spPr>
            <a:xfrm>
              <a:off x="8415645"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499" name="矩形 26"/>
            <p:cNvSpPr/>
            <p:nvPr/>
          </p:nvSpPr>
          <p:spPr>
            <a:xfrm>
              <a:off x="8974445"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500" name="矩形 27"/>
            <p:cNvSpPr/>
            <p:nvPr/>
          </p:nvSpPr>
          <p:spPr>
            <a:xfrm>
              <a:off x="959266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501" name="矩形 28"/>
            <p:cNvSpPr/>
            <p:nvPr/>
          </p:nvSpPr>
          <p:spPr>
            <a:xfrm>
              <a:off x="1015146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502" name="矩形 29"/>
            <p:cNvSpPr/>
            <p:nvPr/>
          </p:nvSpPr>
          <p:spPr>
            <a:xfrm>
              <a:off x="10710269" y="0"/>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503" name="矩形 30"/>
            <p:cNvSpPr/>
            <p:nvPr/>
          </p:nvSpPr>
          <p:spPr>
            <a:xfrm>
              <a:off x="11269069" y="0"/>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504" name="矩形 34"/>
            <p:cNvSpPr/>
            <p:nvPr/>
          </p:nvSpPr>
          <p:spPr>
            <a:xfrm>
              <a:off x="0" y="0"/>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20505" name="Group 26"/>
          <p:cNvGrpSpPr/>
          <p:nvPr/>
        </p:nvGrpSpPr>
        <p:grpSpPr>
          <a:xfrm>
            <a:off x="357188" y="6500813"/>
            <a:ext cx="11479212" cy="214312"/>
            <a:chOff x="0" y="0"/>
            <a:chExt cx="11478802" cy="214219"/>
          </a:xfrm>
        </p:grpSpPr>
        <p:sp>
          <p:nvSpPr>
            <p:cNvPr id="20506" name="矩形 36"/>
            <p:cNvSpPr/>
            <p:nvPr/>
          </p:nvSpPr>
          <p:spPr>
            <a:xfrm>
              <a:off x="563779"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507" name="矩形 37"/>
            <p:cNvSpPr/>
            <p:nvPr/>
          </p:nvSpPr>
          <p:spPr>
            <a:xfrm>
              <a:off x="1122579"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508" name="矩形 38"/>
            <p:cNvSpPr/>
            <p:nvPr/>
          </p:nvSpPr>
          <p:spPr>
            <a:xfrm>
              <a:off x="168137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509" name="矩形 39"/>
            <p:cNvSpPr/>
            <p:nvPr/>
          </p:nvSpPr>
          <p:spPr>
            <a:xfrm>
              <a:off x="224017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510" name="矩形 40"/>
            <p:cNvSpPr/>
            <p:nvPr/>
          </p:nvSpPr>
          <p:spPr>
            <a:xfrm>
              <a:off x="2798979"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511" name="矩形 41"/>
            <p:cNvSpPr/>
            <p:nvPr/>
          </p:nvSpPr>
          <p:spPr>
            <a:xfrm>
              <a:off x="3357779"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512" name="矩形 42"/>
            <p:cNvSpPr/>
            <p:nvPr/>
          </p:nvSpPr>
          <p:spPr>
            <a:xfrm>
              <a:off x="391657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513" name="矩形 43"/>
            <p:cNvSpPr/>
            <p:nvPr/>
          </p:nvSpPr>
          <p:spPr>
            <a:xfrm>
              <a:off x="447537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514" name="矩形 44"/>
            <p:cNvSpPr/>
            <p:nvPr/>
          </p:nvSpPr>
          <p:spPr>
            <a:xfrm>
              <a:off x="5062845"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515" name="矩形 45"/>
            <p:cNvSpPr/>
            <p:nvPr/>
          </p:nvSpPr>
          <p:spPr>
            <a:xfrm>
              <a:off x="5621645"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516" name="矩形 46"/>
            <p:cNvSpPr/>
            <p:nvPr/>
          </p:nvSpPr>
          <p:spPr>
            <a:xfrm>
              <a:off x="6180445"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517" name="矩形 47"/>
            <p:cNvSpPr/>
            <p:nvPr/>
          </p:nvSpPr>
          <p:spPr>
            <a:xfrm>
              <a:off x="6739245"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518" name="矩形 48"/>
            <p:cNvSpPr/>
            <p:nvPr/>
          </p:nvSpPr>
          <p:spPr>
            <a:xfrm>
              <a:off x="7298045"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519" name="矩形 49"/>
            <p:cNvSpPr/>
            <p:nvPr/>
          </p:nvSpPr>
          <p:spPr>
            <a:xfrm>
              <a:off x="7856845"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520" name="矩形 50"/>
            <p:cNvSpPr/>
            <p:nvPr/>
          </p:nvSpPr>
          <p:spPr>
            <a:xfrm>
              <a:off x="8415645"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521" name="矩形 51"/>
            <p:cNvSpPr/>
            <p:nvPr/>
          </p:nvSpPr>
          <p:spPr>
            <a:xfrm>
              <a:off x="8974445"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522" name="矩形 52"/>
            <p:cNvSpPr/>
            <p:nvPr/>
          </p:nvSpPr>
          <p:spPr>
            <a:xfrm>
              <a:off x="959266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523" name="矩形 53"/>
            <p:cNvSpPr/>
            <p:nvPr/>
          </p:nvSpPr>
          <p:spPr>
            <a:xfrm>
              <a:off x="1015146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524" name="矩形 54"/>
            <p:cNvSpPr/>
            <p:nvPr/>
          </p:nvSpPr>
          <p:spPr>
            <a:xfrm>
              <a:off x="10710269" y="0"/>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525" name="矩形 55"/>
            <p:cNvSpPr/>
            <p:nvPr/>
          </p:nvSpPr>
          <p:spPr>
            <a:xfrm>
              <a:off x="11269069" y="0"/>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526" name="矩形 56"/>
            <p:cNvSpPr/>
            <p:nvPr/>
          </p:nvSpPr>
          <p:spPr>
            <a:xfrm>
              <a:off x="0" y="0"/>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0527" name="矩形 19"/>
          <p:cNvSpPr/>
          <p:nvPr/>
        </p:nvSpPr>
        <p:spPr>
          <a:xfrm>
            <a:off x="0" y="274638"/>
            <a:ext cx="241300" cy="519112"/>
          </a:xfrm>
          <a:prstGeom prst="rect">
            <a:avLst/>
          </a:prstGeom>
          <a:solidFill>
            <a:srgbClr val="46626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528" name="文本框 20"/>
          <p:cNvSpPr/>
          <p:nvPr/>
        </p:nvSpPr>
        <p:spPr>
          <a:xfrm>
            <a:off x="223838" y="246063"/>
            <a:ext cx="1398587" cy="584200"/>
          </a:xfrm>
          <a:prstGeom prst="rect">
            <a:avLst/>
          </a:prstGeom>
          <a:noFill/>
          <a:ln w="9525">
            <a:noFill/>
          </a:ln>
        </p:spPr>
        <p:txBody>
          <a:bodyPr anchor="t">
            <a:spAutoFit/>
          </a:bodyPr>
          <a:p>
            <a:r>
              <a:rPr lang="en-US" altLang="zh-CN" sz="3200" b="1" dirty="0">
                <a:solidFill>
                  <a:schemeClr val="bg1"/>
                </a:solidFill>
                <a:latin typeface="Ebrima" panose="02000000000000000000" pitchFamily="2" charset="0"/>
                <a:ea typeface="宋体" panose="02010600030101010101" pitchFamily="2" charset="-122"/>
                <a:sym typeface="Ebrima" panose="02000000000000000000" pitchFamily="2" charset="0"/>
              </a:rPr>
              <a:t>LOGO</a:t>
            </a:r>
            <a:endParaRPr lang="zh-CN" altLang="en-US" sz="3200" b="1" dirty="0">
              <a:solidFill>
                <a:schemeClr val="bg1"/>
              </a:solidFill>
              <a:latin typeface="Ebrima" panose="02000000000000000000" pitchFamily="2" charset="0"/>
              <a:ea typeface="宋体" panose="02010600030101010101" pitchFamily="2" charset="-122"/>
              <a:sym typeface="Ebrima" panose="02000000000000000000" pitchFamily="2" charset="0"/>
            </a:endParaRPr>
          </a:p>
        </p:txBody>
      </p:sp>
      <p:sp>
        <p:nvSpPr>
          <p:cNvPr id="20529" name="矩形 21"/>
          <p:cNvSpPr/>
          <p:nvPr/>
        </p:nvSpPr>
        <p:spPr>
          <a:xfrm>
            <a:off x="1552575" y="274638"/>
            <a:ext cx="560388" cy="519112"/>
          </a:xfrm>
          <a:prstGeom prst="rect">
            <a:avLst/>
          </a:prstGeom>
          <a:solidFill>
            <a:srgbClr val="98B0B5"/>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530" name="文本框 1"/>
          <p:cNvSpPr/>
          <p:nvPr/>
        </p:nvSpPr>
        <p:spPr>
          <a:xfrm>
            <a:off x="2201863" y="292100"/>
            <a:ext cx="2624137" cy="461963"/>
          </a:xfrm>
          <a:prstGeom prst="rect">
            <a:avLst/>
          </a:prstGeom>
          <a:noFill/>
          <a:ln w="9525">
            <a:noFill/>
          </a:ln>
        </p:spPr>
        <p:txBody>
          <a:bodyPr anchor="t">
            <a:spAutoFit/>
          </a:bodyPr>
          <a:p>
            <a:r>
              <a:rPr lang="zh-CN" altLang="en-US" sz="2400" b="1" dirty="0">
                <a:solidFill>
                  <a:srgbClr val="426062"/>
                </a:solidFill>
                <a:latin typeface="微软雅黑" panose="020B0503020204020204" pitchFamily="34" charset="-122"/>
                <a:ea typeface="微软雅黑" panose="020B0503020204020204" pitchFamily="34" charset="-122"/>
                <a:sym typeface="微软雅黑" panose="020B0503020204020204" pitchFamily="34" charset="-122"/>
              </a:rPr>
              <a:t>论题背景与意义</a:t>
            </a:r>
            <a:endParaRPr lang="zh-CN" altLang="en-US" sz="2400" b="1" dirty="0">
              <a:solidFill>
                <a:srgbClr val="42606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316" name="Freeform 5"/>
          <p:cNvSpPr/>
          <p:nvPr/>
        </p:nvSpPr>
        <p:spPr>
          <a:xfrm>
            <a:off x="3535363" y="2422525"/>
            <a:ext cx="601662" cy="76200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Lst>
            <a:pathLst>
              <a:path w="136" h="172">
                <a:moveTo>
                  <a:pt x="114" y="63"/>
                </a:moveTo>
                <a:cubicBezTo>
                  <a:pt x="117" y="66"/>
                  <a:pt x="120" y="65"/>
                  <a:pt x="121" y="61"/>
                </a:cubicBezTo>
                <a:cubicBezTo>
                  <a:pt x="135" y="6"/>
                  <a:pt x="135" y="6"/>
                  <a:pt x="135" y="6"/>
                </a:cubicBezTo>
                <a:cubicBezTo>
                  <a:pt x="136" y="2"/>
                  <a:pt x="134" y="0"/>
                  <a:pt x="130" y="2"/>
                </a:cubicBezTo>
                <a:cubicBezTo>
                  <a:pt x="79" y="23"/>
                  <a:pt x="79" y="23"/>
                  <a:pt x="79" y="23"/>
                </a:cubicBezTo>
                <a:cubicBezTo>
                  <a:pt x="75" y="25"/>
                  <a:pt x="74" y="28"/>
                  <a:pt x="77" y="31"/>
                </a:cubicBezTo>
                <a:cubicBezTo>
                  <a:pt x="84" y="37"/>
                  <a:pt x="84" y="37"/>
                  <a:pt x="84" y="37"/>
                </a:cubicBezTo>
                <a:cubicBezTo>
                  <a:pt x="67" y="56"/>
                  <a:pt x="67" y="56"/>
                  <a:pt x="67" y="56"/>
                </a:cubicBezTo>
                <a:cubicBezTo>
                  <a:pt x="47" y="45"/>
                  <a:pt x="25" y="38"/>
                  <a:pt x="0" y="38"/>
                </a:cubicBezTo>
                <a:cubicBezTo>
                  <a:pt x="0" y="172"/>
                  <a:pt x="0" y="172"/>
                  <a:pt x="0" y="172"/>
                </a:cubicBezTo>
                <a:cubicBezTo>
                  <a:pt x="126" y="128"/>
                  <a:pt x="126" y="128"/>
                  <a:pt x="126" y="128"/>
                </a:cubicBezTo>
                <a:cubicBezTo>
                  <a:pt x="119" y="107"/>
                  <a:pt x="107" y="89"/>
                  <a:pt x="92" y="75"/>
                </a:cubicBezTo>
                <a:cubicBezTo>
                  <a:pt x="107" y="57"/>
                  <a:pt x="107" y="57"/>
                  <a:pt x="107" y="57"/>
                </a:cubicBezTo>
                <a:lnTo>
                  <a:pt x="114" y="63"/>
                </a:lnTo>
                <a:close/>
              </a:path>
            </a:pathLst>
          </a:custGeom>
          <a:solidFill>
            <a:srgbClr val="EBAC07"/>
          </a:solidFill>
          <a:ln w="9525">
            <a:noFill/>
          </a:ln>
        </p:spPr>
        <p:txBody>
          <a:bodyPr/>
          <a:p>
            <a:endParaRPr lang="zh-CN" altLang="en-US"/>
          </a:p>
        </p:txBody>
      </p:sp>
      <p:sp>
        <p:nvSpPr>
          <p:cNvPr id="11317" name="Freeform 6"/>
          <p:cNvSpPr/>
          <p:nvPr/>
        </p:nvSpPr>
        <p:spPr>
          <a:xfrm>
            <a:off x="2600325" y="2609850"/>
            <a:ext cx="873125" cy="909638"/>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pathLst>
              <a:path w="197" h="206">
                <a:moveTo>
                  <a:pt x="197" y="0"/>
                </a:moveTo>
                <a:cubicBezTo>
                  <a:pt x="151" y="0"/>
                  <a:pt x="110" y="23"/>
                  <a:pt x="86" y="59"/>
                </a:cubicBezTo>
                <a:cubicBezTo>
                  <a:pt x="60" y="42"/>
                  <a:pt x="60" y="42"/>
                  <a:pt x="60" y="42"/>
                </a:cubicBezTo>
                <a:cubicBezTo>
                  <a:pt x="64" y="34"/>
                  <a:pt x="64" y="34"/>
                  <a:pt x="64" y="34"/>
                </a:cubicBezTo>
                <a:cubicBezTo>
                  <a:pt x="66" y="31"/>
                  <a:pt x="65" y="28"/>
                  <a:pt x="61" y="27"/>
                </a:cubicBezTo>
                <a:cubicBezTo>
                  <a:pt x="5" y="22"/>
                  <a:pt x="5" y="22"/>
                  <a:pt x="5" y="22"/>
                </a:cubicBezTo>
                <a:cubicBezTo>
                  <a:pt x="1" y="22"/>
                  <a:pt x="0" y="24"/>
                  <a:pt x="2" y="27"/>
                </a:cubicBezTo>
                <a:cubicBezTo>
                  <a:pt x="31" y="76"/>
                  <a:pt x="31" y="76"/>
                  <a:pt x="31" y="76"/>
                </a:cubicBezTo>
                <a:cubicBezTo>
                  <a:pt x="33" y="79"/>
                  <a:pt x="37" y="79"/>
                  <a:pt x="39" y="76"/>
                </a:cubicBezTo>
                <a:cubicBezTo>
                  <a:pt x="43" y="68"/>
                  <a:pt x="43" y="68"/>
                  <a:pt x="43" y="68"/>
                </a:cubicBezTo>
                <a:cubicBezTo>
                  <a:pt x="72" y="86"/>
                  <a:pt x="72" y="86"/>
                  <a:pt x="72" y="86"/>
                </a:cubicBezTo>
                <a:cubicBezTo>
                  <a:pt x="67" y="101"/>
                  <a:pt x="63" y="117"/>
                  <a:pt x="63" y="134"/>
                </a:cubicBezTo>
                <a:cubicBezTo>
                  <a:pt x="63" y="160"/>
                  <a:pt x="71" y="185"/>
                  <a:pt x="85" y="206"/>
                </a:cubicBezTo>
                <a:cubicBezTo>
                  <a:pt x="84" y="204"/>
                  <a:pt x="84" y="204"/>
                  <a:pt x="84" y="204"/>
                </a:cubicBezTo>
                <a:cubicBezTo>
                  <a:pt x="197" y="134"/>
                  <a:pt x="197" y="134"/>
                  <a:pt x="197" y="134"/>
                </a:cubicBezTo>
                <a:lnTo>
                  <a:pt x="197" y="0"/>
                </a:lnTo>
                <a:close/>
              </a:path>
            </a:pathLst>
          </a:custGeom>
          <a:solidFill>
            <a:srgbClr val="F83003"/>
          </a:solidFill>
          <a:ln w="9525">
            <a:noFill/>
          </a:ln>
        </p:spPr>
        <p:txBody>
          <a:bodyPr/>
          <a:p>
            <a:endParaRPr lang="zh-CN" altLang="en-US"/>
          </a:p>
        </p:txBody>
      </p:sp>
      <p:sp>
        <p:nvSpPr>
          <p:cNvPr id="11318" name="Freeform 7"/>
          <p:cNvSpPr/>
          <p:nvPr/>
        </p:nvSpPr>
        <p:spPr>
          <a:xfrm>
            <a:off x="3560763" y="3038475"/>
            <a:ext cx="982662" cy="44132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222" h="100">
                <a:moveTo>
                  <a:pt x="218" y="47"/>
                </a:moveTo>
                <a:cubicBezTo>
                  <a:pt x="168" y="21"/>
                  <a:pt x="168" y="21"/>
                  <a:pt x="168" y="21"/>
                </a:cubicBezTo>
                <a:cubicBezTo>
                  <a:pt x="165" y="20"/>
                  <a:pt x="162" y="21"/>
                  <a:pt x="162" y="25"/>
                </a:cubicBezTo>
                <a:cubicBezTo>
                  <a:pt x="162" y="34"/>
                  <a:pt x="162" y="34"/>
                  <a:pt x="162" y="34"/>
                </a:cubicBezTo>
                <a:cubicBezTo>
                  <a:pt x="133" y="34"/>
                  <a:pt x="133" y="34"/>
                  <a:pt x="133" y="34"/>
                </a:cubicBezTo>
                <a:cubicBezTo>
                  <a:pt x="132" y="22"/>
                  <a:pt x="129" y="11"/>
                  <a:pt x="126" y="0"/>
                </a:cubicBezTo>
                <a:cubicBezTo>
                  <a:pt x="0" y="44"/>
                  <a:pt x="0" y="44"/>
                  <a:pt x="0" y="44"/>
                </a:cubicBezTo>
                <a:cubicBezTo>
                  <a:pt x="121" y="100"/>
                  <a:pt x="121" y="100"/>
                  <a:pt x="121" y="100"/>
                </a:cubicBezTo>
                <a:cubicBezTo>
                  <a:pt x="126" y="89"/>
                  <a:pt x="129" y="77"/>
                  <a:pt x="131" y="64"/>
                </a:cubicBezTo>
                <a:cubicBezTo>
                  <a:pt x="161" y="65"/>
                  <a:pt x="161" y="65"/>
                  <a:pt x="161" y="65"/>
                </a:cubicBezTo>
                <a:cubicBezTo>
                  <a:pt x="161" y="74"/>
                  <a:pt x="161" y="74"/>
                  <a:pt x="161" y="74"/>
                </a:cubicBezTo>
                <a:cubicBezTo>
                  <a:pt x="161" y="78"/>
                  <a:pt x="163" y="80"/>
                  <a:pt x="167" y="78"/>
                </a:cubicBezTo>
                <a:cubicBezTo>
                  <a:pt x="218" y="54"/>
                  <a:pt x="218" y="54"/>
                  <a:pt x="218" y="54"/>
                </a:cubicBezTo>
                <a:cubicBezTo>
                  <a:pt x="222" y="52"/>
                  <a:pt x="222" y="49"/>
                  <a:pt x="218" y="47"/>
                </a:cubicBezTo>
                <a:close/>
              </a:path>
            </a:pathLst>
          </a:custGeom>
          <a:solidFill>
            <a:srgbClr val="A2B932"/>
          </a:solidFill>
          <a:ln w="9525">
            <a:noFill/>
          </a:ln>
        </p:spPr>
        <p:txBody>
          <a:bodyPr/>
          <a:p>
            <a:endParaRPr lang="zh-CN" altLang="en-US"/>
          </a:p>
        </p:txBody>
      </p:sp>
      <p:sp>
        <p:nvSpPr>
          <p:cNvPr id="11319" name="Freeform 8"/>
          <p:cNvSpPr/>
          <p:nvPr/>
        </p:nvSpPr>
        <p:spPr>
          <a:xfrm>
            <a:off x="3544888" y="3263900"/>
            <a:ext cx="533400" cy="836613"/>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0" y="0"/>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21" h="189">
                <a:moveTo>
                  <a:pt x="114" y="128"/>
                </a:moveTo>
                <a:cubicBezTo>
                  <a:pt x="114" y="124"/>
                  <a:pt x="111" y="123"/>
                  <a:pt x="107" y="125"/>
                </a:cubicBezTo>
                <a:cubicBezTo>
                  <a:pt x="100" y="130"/>
                  <a:pt x="100" y="130"/>
                  <a:pt x="100" y="130"/>
                </a:cubicBezTo>
                <a:cubicBezTo>
                  <a:pt x="83" y="104"/>
                  <a:pt x="83" y="104"/>
                  <a:pt x="83" y="104"/>
                </a:cubicBezTo>
                <a:cubicBezTo>
                  <a:pt x="99" y="91"/>
                  <a:pt x="112" y="74"/>
                  <a:pt x="121" y="55"/>
                </a:cubicBezTo>
                <a:cubicBezTo>
                  <a:pt x="0" y="0"/>
                  <a:pt x="0" y="0"/>
                  <a:pt x="0" y="0"/>
                </a:cubicBezTo>
                <a:cubicBezTo>
                  <a:pt x="0" y="133"/>
                  <a:pt x="0" y="133"/>
                  <a:pt x="0" y="133"/>
                </a:cubicBezTo>
                <a:cubicBezTo>
                  <a:pt x="20" y="133"/>
                  <a:pt x="40" y="128"/>
                  <a:pt x="57" y="120"/>
                </a:cubicBezTo>
                <a:cubicBezTo>
                  <a:pt x="74" y="146"/>
                  <a:pt x="74" y="146"/>
                  <a:pt x="74" y="146"/>
                </a:cubicBezTo>
                <a:cubicBezTo>
                  <a:pt x="66" y="151"/>
                  <a:pt x="66" y="151"/>
                  <a:pt x="66" y="151"/>
                </a:cubicBezTo>
                <a:cubicBezTo>
                  <a:pt x="63" y="154"/>
                  <a:pt x="63" y="157"/>
                  <a:pt x="67" y="159"/>
                </a:cubicBezTo>
                <a:cubicBezTo>
                  <a:pt x="116" y="187"/>
                  <a:pt x="116" y="187"/>
                  <a:pt x="116" y="187"/>
                </a:cubicBezTo>
                <a:cubicBezTo>
                  <a:pt x="119" y="189"/>
                  <a:pt x="121" y="188"/>
                  <a:pt x="121" y="184"/>
                </a:cubicBezTo>
                <a:lnTo>
                  <a:pt x="114" y="128"/>
                </a:lnTo>
                <a:close/>
              </a:path>
            </a:pathLst>
          </a:custGeom>
          <a:solidFill>
            <a:srgbClr val="4C6062"/>
          </a:solidFill>
          <a:ln w="9525">
            <a:noFill/>
          </a:ln>
        </p:spPr>
        <p:txBody>
          <a:bodyPr/>
          <a:p>
            <a:endParaRPr lang="zh-CN" altLang="en-US"/>
          </a:p>
        </p:txBody>
      </p:sp>
      <p:sp>
        <p:nvSpPr>
          <p:cNvPr id="11320" name="Freeform 9"/>
          <p:cNvSpPr/>
          <p:nvPr/>
        </p:nvSpPr>
        <p:spPr>
          <a:xfrm>
            <a:off x="2982913" y="3263900"/>
            <a:ext cx="503237" cy="836613"/>
          </a:xfrm>
          <a:custGeom>
            <a:avLst/>
            <a:gdLst/>
            <a:ahLst/>
            <a:cxnLst>
              <a:cxn ang="0">
                <a:pos x="2147483647" y="2147483647"/>
              </a:cxn>
              <a:cxn ang="0">
                <a:pos x="2147483647" y="0"/>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14" h="189">
                <a:moveTo>
                  <a:pt x="114" y="133"/>
                </a:moveTo>
                <a:cubicBezTo>
                  <a:pt x="114" y="0"/>
                  <a:pt x="114" y="0"/>
                  <a:pt x="114" y="0"/>
                </a:cubicBezTo>
                <a:cubicBezTo>
                  <a:pt x="0" y="70"/>
                  <a:pt x="0" y="70"/>
                  <a:pt x="0" y="70"/>
                </a:cubicBezTo>
                <a:cubicBezTo>
                  <a:pt x="10" y="85"/>
                  <a:pt x="22" y="98"/>
                  <a:pt x="37" y="109"/>
                </a:cubicBezTo>
                <a:cubicBezTo>
                  <a:pt x="23" y="130"/>
                  <a:pt x="23" y="130"/>
                  <a:pt x="23" y="130"/>
                </a:cubicBezTo>
                <a:cubicBezTo>
                  <a:pt x="16" y="125"/>
                  <a:pt x="16" y="125"/>
                  <a:pt x="16" y="125"/>
                </a:cubicBezTo>
                <a:cubicBezTo>
                  <a:pt x="12" y="123"/>
                  <a:pt x="9" y="124"/>
                  <a:pt x="9" y="128"/>
                </a:cubicBezTo>
                <a:cubicBezTo>
                  <a:pt x="2" y="184"/>
                  <a:pt x="2" y="184"/>
                  <a:pt x="2" y="184"/>
                </a:cubicBezTo>
                <a:cubicBezTo>
                  <a:pt x="2" y="188"/>
                  <a:pt x="4" y="189"/>
                  <a:pt x="8" y="187"/>
                </a:cubicBezTo>
                <a:cubicBezTo>
                  <a:pt x="56" y="159"/>
                  <a:pt x="56" y="159"/>
                  <a:pt x="56" y="159"/>
                </a:cubicBezTo>
                <a:cubicBezTo>
                  <a:pt x="60" y="157"/>
                  <a:pt x="60" y="154"/>
                  <a:pt x="57" y="151"/>
                </a:cubicBezTo>
                <a:cubicBezTo>
                  <a:pt x="49" y="146"/>
                  <a:pt x="49" y="146"/>
                  <a:pt x="49" y="146"/>
                </a:cubicBezTo>
                <a:cubicBezTo>
                  <a:pt x="64" y="123"/>
                  <a:pt x="64" y="123"/>
                  <a:pt x="64" y="123"/>
                </a:cubicBezTo>
                <a:cubicBezTo>
                  <a:pt x="79" y="130"/>
                  <a:pt x="96" y="133"/>
                  <a:pt x="114" y="133"/>
                </a:cubicBezTo>
                <a:close/>
              </a:path>
            </a:pathLst>
          </a:custGeom>
          <a:solidFill>
            <a:srgbClr val="3D9077"/>
          </a:solidFill>
          <a:ln w="9525">
            <a:noFill/>
          </a:ln>
        </p:spPr>
        <p:txBody>
          <a:bodyPr/>
          <a:p>
            <a:endParaRPr lang="zh-CN" altLang="en-US"/>
          </a:p>
        </p:txBody>
      </p:sp>
      <p:sp>
        <p:nvSpPr>
          <p:cNvPr id="11321" name="矩形 1"/>
          <p:cNvSpPr/>
          <p:nvPr/>
        </p:nvSpPr>
        <p:spPr>
          <a:xfrm>
            <a:off x="6381750" y="2236788"/>
            <a:ext cx="4451350" cy="2030412"/>
          </a:xfrm>
          <a:prstGeom prst="rect">
            <a:avLst/>
          </a:prstGeom>
          <a:noFill/>
          <a:ln w="9525">
            <a:noFill/>
          </a:ln>
        </p:spPr>
        <p:txBody>
          <a:bodyPr anchor="t">
            <a:spAutoFit/>
          </a:bodyPr>
          <a:p>
            <a:pPr algn="just">
              <a:lnSpc>
                <a:spcPct val="150000"/>
              </a:lnSpc>
            </a:pPr>
            <a:r>
              <a:rPr lang="zh-CN" altLang="en-US" sz="12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a:t>
            </a:r>
            <a:endParaRPr lang="zh-CN" altLang="en-US" sz="12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 name="Group 58"/>
          <p:cNvGrpSpPr/>
          <p:nvPr/>
        </p:nvGrpSpPr>
        <p:grpSpPr>
          <a:xfrm>
            <a:off x="1362075" y="1082675"/>
            <a:ext cx="4287838" cy="4308475"/>
            <a:chOff x="0" y="0"/>
            <a:chExt cx="4287225" cy="4307828"/>
          </a:xfrm>
        </p:grpSpPr>
        <p:grpSp>
          <p:nvGrpSpPr>
            <p:cNvPr id="20538" name="Group 59"/>
            <p:cNvGrpSpPr/>
            <p:nvPr/>
          </p:nvGrpSpPr>
          <p:grpSpPr>
            <a:xfrm>
              <a:off x="0" y="695792"/>
              <a:ext cx="1176224" cy="1315776"/>
              <a:chOff x="0" y="0"/>
              <a:chExt cx="1176224" cy="1315776"/>
            </a:xfrm>
          </p:grpSpPr>
          <p:sp>
            <p:nvSpPr>
              <p:cNvPr id="20539" name="Freeform 11"/>
              <p:cNvSpPr>
                <a:spLocks noEditPoints="1"/>
              </p:cNvSpPr>
              <p:nvPr/>
            </p:nvSpPr>
            <p:spPr>
              <a:xfrm>
                <a:off x="48697" y="188249"/>
                <a:ext cx="1127527" cy="1127527"/>
              </a:xfrm>
              <a:custGeom>
                <a:avLst/>
                <a:gdLst/>
                <a:ahLst/>
                <a:cxnLst>
                  <a:cxn ang="0">
                    <a:pos x="2147483647" y="0"/>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pathLst>
                  <a:path w="255" h="255">
                    <a:moveTo>
                      <a:pt x="127" y="0"/>
                    </a:moveTo>
                    <a:cubicBezTo>
                      <a:pt x="57" y="0"/>
                      <a:pt x="0" y="57"/>
                      <a:pt x="0" y="127"/>
                    </a:cubicBezTo>
                    <a:cubicBezTo>
                      <a:pt x="0" y="198"/>
                      <a:pt x="57" y="255"/>
                      <a:pt x="127" y="255"/>
                    </a:cubicBezTo>
                    <a:cubicBezTo>
                      <a:pt x="198" y="255"/>
                      <a:pt x="255" y="198"/>
                      <a:pt x="255" y="127"/>
                    </a:cubicBezTo>
                    <a:cubicBezTo>
                      <a:pt x="255" y="57"/>
                      <a:pt x="198" y="0"/>
                      <a:pt x="127" y="0"/>
                    </a:cubicBezTo>
                    <a:close/>
                    <a:moveTo>
                      <a:pt x="127" y="242"/>
                    </a:moveTo>
                    <a:cubicBezTo>
                      <a:pt x="64" y="242"/>
                      <a:pt x="13" y="191"/>
                      <a:pt x="13" y="127"/>
                    </a:cubicBezTo>
                    <a:cubicBezTo>
                      <a:pt x="13" y="64"/>
                      <a:pt x="64" y="13"/>
                      <a:pt x="127" y="13"/>
                    </a:cubicBezTo>
                    <a:cubicBezTo>
                      <a:pt x="191" y="13"/>
                      <a:pt x="242" y="64"/>
                      <a:pt x="242" y="127"/>
                    </a:cubicBezTo>
                    <a:cubicBezTo>
                      <a:pt x="242" y="191"/>
                      <a:pt x="191" y="242"/>
                      <a:pt x="127" y="242"/>
                    </a:cubicBezTo>
                    <a:close/>
                  </a:path>
                </a:pathLst>
              </a:custGeom>
              <a:solidFill>
                <a:srgbClr val="F83003"/>
              </a:solidFill>
              <a:ln w="9525">
                <a:noFill/>
              </a:ln>
            </p:spPr>
            <p:txBody>
              <a:bodyPr/>
              <a:p>
                <a:endParaRPr lang="zh-CN" altLang="en-US"/>
              </a:p>
            </p:txBody>
          </p:sp>
          <p:sp>
            <p:nvSpPr>
              <p:cNvPr id="20540" name="Freeform 1789"/>
              <p:cNvSpPr/>
              <p:nvPr/>
            </p:nvSpPr>
            <p:spPr>
              <a:xfrm>
                <a:off x="0" y="15936"/>
                <a:ext cx="477606" cy="460750"/>
              </a:xfrm>
              <a:custGeom>
                <a:avLst/>
                <a:gdLst/>
                <a:ahLst/>
                <a:cxnLst>
                  <a:cxn ang="0">
                    <a:pos x="2147483647" y="2147483647"/>
                  </a:cxn>
                  <a:cxn ang="0">
                    <a:pos x="2147483647" y="2147483647"/>
                  </a:cxn>
                  <a:cxn ang="0">
                    <a:pos x="2147483647" y="2147483647"/>
                  </a:cxn>
                  <a:cxn ang="0">
                    <a:pos x="2147483647" y="0"/>
                  </a:cxn>
                  <a:cxn ang="0">
                    <a:pos x="0" y="2147483647"/>
                  </a:cxn>
                  <a:cxn ang="0">
                    <a:pos x="2147483647" y="2147483647"/>
                  </a:cxn>
                </a:cxnLst>
                <a:pathLst>
                  <a:path w="108" h="104">
                    <a:moveTo>
                      <a:pt x="32" y="104"/>
                    </a:moveTo>
                    <a:cubicBezTo>
                      <a:pt x="38" y="96"/>
                      <a:pt x="44" y="87"/>
                      <a:pt x="52" y="80"/>
                    </a:cubicBezTo>
                    <a:cubicBezTo>
                      <a:pt x="67" y="64"/>
                      <a:pt x="87" y="53"/>
                      <a:pt x="108" y="46"/>
                    </a:cubicBezTo>
                    <a:cubicBezTo>
                      <a:pt x="104" y="20"/>
                      <a:pt x="81" y="0"/>
                      <a:pt x="54" y="0"/>
                    </a:cubicBezTo>
                    <a:cubicBezTo>
                      <a:pt x="24" y="0"/>
                      <a:pt x="0" y="24"/>
                      <a:pt x="0" y="54"/>
                    </a:cubicBezTo>
                    <a:cubicBezTo>
                      <a:pt x="0" y="77"/>
                      <a:pt x="13" y="96"/>
                      <a:pt x="32" y="104"/>
                    </a:cubicBezTo>
                    <a:close/>
                  </a:path>
                </a:pathLst>
              </a:custGeom>
              <a:solidFill>
                <a:srgbClr val="F83003"/>
              </a:solidFill>
              <a:ln w="9525">
                <a:noFill/>
              </a:ln>
            </p:spPr>
            <p:txBody>
              <a:bodyPr/>
              <a:p>
                <a:endParaRPr lang="zh-CN" altLang="en-US"/>
              </a:p>
            </p:txBody>
          </p:sp>
          <p:sp>
            <p:nvSpPr>
              <p:cNvPr id="20541" name="TextBox 682"/>
              <p:cNvSpPr/>
              <p:nvPr/>
            </p:nvSpPr>
            <p:spPr>
              <a:xfrm>
                <a:off x="0" y="0"/>
                <a:ext cx="450764" cy="400110"/>
              </a:xfrm>
              <a:prstGeom prst="rect">
                <a:avLst/>
              </a:prstGeom>
              <a:noFill/>
              <a:ln w="9525">
                <a:noFill/>
              </a:ln>
            </p:spPr>
            <p:txBody>
              <a:bodyPr wrap="none" anchor="t">
                <a:spAutoFit/>
              </a:bodyPr>
              <a:p>
                <a:r>
                  <a:rPr lang="en-US" altLang="zh-CN"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a:t>
                </a:r>
                <a:endPar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42" name="矩形 1"/>
              <p:cNvSpPr/>
              <p:nvPr/>
            </p:nvSpPr>
            <p:spPr>
              <a:xfrm>
                <a:off x="99092" y="475551"/>
                <a:ext cx="997874" cy="523220"/>
              </a:xfrm>
              <a:prstGeom prst="rect">
                <a:avLst/>
              </a:prstGeom>
              <a:noFill/>
              <a:ln w="9525">
                <a:noFill/>
              </a:ln>
            </p:spPr>
            <p:txBody>
              <a:bodyPr anchor="t">
                <a:spAutoFit/>
              </a:bodyPr>
              <a:p>
                <a:pPr algn="just"/>
                <a:r>
                  <a:rPr lang="zh-CN" altLang="en-US" sz="14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4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0543" name="Group 64"/>
            <p:cNvGrpSpPr/>
            <p:nvPr/>
          </p:nvGrpSpPr>
          <p:grpSpPr>
            <a:xfrm>
              <a:off x="2624028" y="0"/>
              <a:ext cx="1322316" cy="1445932"/>
              <a:chOff x="0" y="0"/>
              <a:chExt cx="1322316" cy="1445932"/>
            </a:xfrm>
          </p:grpSpPr>
          <p:sp>
            <p:nvSpPr>
              <p:cNvPr id="20544" name="Freeform 12"/>
              <p:cNvSpPr>
                <a:spLocks noEditPoints="1"/>
              </p:cNvSpPr>
              <p:nvPr/>
            </p:nvSpPr>
            <p:spPr>
              <a:xfrm>
                <a:off x="0" y="146092"/>
                <a:ext cx="1305458" cy="1299840"/>
              </a:xfrm>
              <a:custGeom>
                <a:avLst/>
                <a:gdLst/>
                <a:ahLst/>
                <a:cxnLst>
                  <a:cxn ang="0">
                    <a:pos x="2147483647" y="0"/>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pathLst>
                  <a:path w="295" h="294">
                    <a:moveTo>
                      <a:pt x="148" y="0"/>
                    </a:moveTo>
                    <a:cubicBezTo>
                      <a:pt x="66" y="0"/>
                      <a:pt x="0" y="66"/>
                      <a:pt x="0" y="147"/>
                    </a:cubicBezTo>
                    <a:cubicBezTo>
                      <a:pt x="0" y="228"/>
                      <a:pt x="66" y="294"/>
                      <a:pt x="148" y="294"/>
                    </a:cubicBezTo>
                    <a:cubicBezTo>
                      <a:pt x="229" y="294"/>
                      <a:pt x="295" y="228"/>
                      <a:pt x="295" y="147"/>
                    </a:cubicBezTo>
                    <a:cubicBezTo>
                      <a:pt x="295" y="66"/>
                      <a:pt x="229" y="0"/>
                      <a:pt x="148" y="0"/>
                    </a:cubicBezTo>
                    <a:close/>
                    <a:moveTo>
                      <a:pt x="148" y="280"/>
                    </a:moveTo>
                    <a:cubicBezTo>
                      <a:pt x="74" y="280"/>
                      <a:pt x="15" y="220"/>
                      <a:pt x="15" y="147"/>
                    </a:cubicBezTo>
                    <a:cubicBezTo>
                      <a:pt x="15" y="74"/>
                      <a:pt x="74" y="14"/>
                      <a:pt x="148" y="14"/>
                    </a:cubicBezTo>
                    <a:cubicBezTo>
                      <a:pt x="221" y="14"/>
                      <a:pt x="280" y="74"/>
                      <a:pt x="280" y="147"/>
                    </a:cubicBezTo>
                    <a:cubicBezTo>
                      <a:pt x="280" y="220"/>
                      <a:pt x="221" y="280"/>
                      <a:pt x="148" y="280"/>
                    </a:cubicBezTo>
                    <a:close/>
                  </a:path>
                </a:pathLst>
              </a:custGeom>
              <a:solidFill>
                <a:srgbClr val="EBAC07"/>
              </a:solidFill>
              <a:ln w="9525">
                <a:noFill/>
              </a:ln>
            </p:spPr>
            <p:txBody>
              <a:bodyPr/>
              <a:p>
                <a:endParaRPr lang="zh-CN" altLang="en-US"/>
              </a:p>
            </p:txBody>
          </p:sp>
          <p:sp>
            <p:nvSpPr>
              <p:cNvPr id="20545" name="Freeform 1791"/>
              <p:cNvSpPr/>
              <p:nvPr/>
            </p:nvSpPr>
            <p:spPr>
              <a:xfrm>
                <a:off x="844710" y="0"/>
                <a:ext cx="477606" cy="458878"/>
              </a:xfrm>
              <a:custGeom>
                <a:avLst/>
                <a:gdLst/>
                <a:ahLst/>
                <a:cxnLst>
                  <a:cxn ang="0">
                    <a:pos x="2147483647" y="2147483647"/>
                  </a:cxn>
                  <a:cxn ang="0">
                    <a:pos x="2147483647" y="2147483647"/>
                  </a:cxn>
                  <a:cxn ang="0">
                    <a:pos x="0" y="2147483647"/>
                  </a:cxn>
                  <a:cxn ang="0">
                    <a:pos x="2147483647" y="0"/>
                  </a:cxn>
                  <a:cxn ang="0">
                    <a:pos x="2147483647" y="2147483647"/>
                  </a:cxn>
                  <a:cxn ang="0">
                    <a:pos x="2147483647" y="2147483647"/>
                  </a:cxn>
                </a:cxnLst>
                <a:pathLst>
                  <a:path w="108" h="104">
                    <a:moveTo>
                      <a:pt x="75" y="104"/>
                    </a:moveTo>
                    <a:cubicBezTo>
                      <a:pt x="70" y="95"/>
                      <a:pt x="63" y="87"/>
                      <a:pt x="56" y="80"/>
                    </a:cubicBezTo>
                    <a:cubicBezTo>
                      <a:pt x="40" y="64"/>
                      <a:pt x="21" y="52"/>
                      <a:pt x="0" y="46"/>
                    </a:cubicBezTo>
                    <a:cubicBezTo>
                      <a:pt x="4" y="20"/>
                      <a:pt x="26" y="0"/>
                      <a:pt x="54" y="0"/>
                    </a:cubicBezTo>
                    <a:cubicBezTo>
                      <a:pt x="84" y="0"/>
                      <a:pt x="108" y="24"/>
                      <a:pt x="108" y="54"/>
                    </a:cubicBezTo>
                    <a:cubicBezTo>
                      <a:pt x="108" y="76"/>
                      <a:pt x="94" y="95"/>
                      <a:pt x="75" y="104"/>
                    </a:cubicBezTo>
                    <a:close/>
                  </a:path>
                </a:pathLst>
              </a:custGeom>
              <a:solidFill>
                <a:srgbClr val="EBAC07"/>
              </a:solidFill>
              <a:ln w="9525">
                <a:noFill/>
              </a:ln>
            </p:spPr>
            <p:txBody>
              <a:bodyPr/>
              <a:p>
                <a:endParaRPr lang="zh-CN" altLang="en-US"/>
              </a:p>
            </p:txBody>
          </p:sp>
          <p:sp>
            <p:nvSpPr>
              <p:cNvPr id="20546" name="TextBox 682"/>
              <p:cNvSpPr/>
              <p:nvPr/>
            </p:nvSpPr>
            <p:spPr>
              <a:xfrm>
                <a:off x="902571" y="478"/>
                <a:ext cx="385042" cy="338554"/>
              </a:xfrm>
              <a:prstGeom prst="rect">
                <a:avLst/>
              </a:prstGeom>
              <a:noFill/>
              <a:ln w="9525">
                <a:noFill/>
              </a:ln>
            </p:spPr>
            <p:txBody>
              <a:bodyPr wrap="none" anchor="t">
                <a:spAutoFit/>
              </a:bodyPr>
              <a:p>
                <a:r>
                  <a:rPr lang="en-US" altLang="zh-CN"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B.</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47" name="矩形 1"/>
              <p:cNvSpPr/>
              <p:nvPr/>
            </p:nvSpPr>
            <p:spPr>
              <a:xfrm>
                <a:off x="149838" y="494809"/>
                <a:ext cx="997874" cy="584774"/>
              </a:xfrm>
              <a:prstGeom prst="rect">
                <a:avLst/>
              </a:prstGeom>
              <a:noFill/>
              <a:ln w="9525">
                <a:noFill/>
              </a:ln>
            </p:spPr>
            <p:txBody>
              <a:bodyPr anchor="t">
                <a:spAutoFit/>
              </a:bodyPr>
              <a:p>
                <a:pPr algn="just"/>
                <a:r>
                  <a:rPr lang="zh-CN" altLang="en-US" sz="16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6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0548" name="Group 69"/>
            <p:cNvGrpSpPr/>
            <p:nvPr/>
          </p:nvGrpSpPr>
          <p:grpSpPr>
            <a:xfrm>
              <a:off x="3367597" y="1548946"/>
              <a:ext cx="919628" cy="1114417"/>
              <a:chOff x="0" y="0"/>
              <a:chExt cx="919628" cy="1114417"/>
            </a:xfrm>
          </p:grpSpPr>
          <p:sp>
            <p:nvSpPr>
              <p:cNvPr id="20549" name="Freeform 13"/>
              <p:cNvSpPr>
                <a:spLocks noEditPoints="1"/>
              </p:cNvSpPr>
              <p:nvPr/>
            </p:nvSpPr>
            <p:spPr>
              <a:xfrm>
                <a:off x="0" y="221010"/>
                <a:ext cx="893405" cy="893407"/>
              </a:xfrm>
              <a:custGeom>
                <a:avLst/>
                <a:gdLst/>
                <a:ahLst/>
                <a:cxnLst>
                  <a:cxn ang="0">
                    <a:pos x="2147483647" y="0"/>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pathLst>
                  <a:path w="202" h="202">
                    <a:moveTo>
                      <a:pt x="101" y="0"/>
                    </a:moveTo>
                    <a:cubicBezTo>
                      <a:pt x="46" y="0"/>
                      <a:pt x="0" y="45"/>
                      <a:pt x="0" y="101"/>
                    </a:cubicBezTo>
                    <a:cubicBezTo>
                      <a:pt x="0" y="157"/>
                      <a:pt x="46" y="202"/>
                      <a:pt x="101" y="202"/>
                    </a:cubicBezTo>
                    <a:cubicBezTo>
                      <a:pt x="157" y="202"/>
                      <a:pt x="202" y="157"/>
                      <a:pt x="202" y="101"/>
                    </a:cubicBezTo>
                    <a:cubicBezTo>
                      <a:pt x="202" y="45"/>
                      <a:pt x="157" y="0"/>
                      <a:pt x="101" y="0"/>
                    </a:cubicBezTo>
                    <a:close/>
                    <a:moveTo>
                      <a:pt x="101" y="192"/>
                    </a:moveTo>
                    <a:cubicBezTo>
                      <a:pt x="51" y="192"/>
                      <a:pt x="10" y="151"/>
                      <a:pt x="10" y="101"/>
                    </a:cubicBezTo>
                    <a:cubicBezTo>
                      <a:pt x="10" y="51"/>
                      <a:pt x="51" y="10"/>
                      <a:pt x="101" y="10"/>
                    </a:cubicBezTo>
                    <a:cubicBezTo>
                      <a:pt x="151" y="10"/>
                      <a:pt x="192" y="51"/>
                      <a:pt x="192" y="101"/>
                    </a:cubicBezTo>
                    <a:cubicBezTo>
                      <a:pt x="192" y="151"/>
                      <a:pt x="151" y="192"/>
                      <a:pt x="101" y="192"/>
                    </a:cubicBezTo>
                    <a:close/>
                  </a:path>
                </a:pathLst>
              </a:custGeom>
              <a:solidFill>
                <a:srgbClr val="A2B932"/>
              </a:solidFill>
              <a:ln w="9525">
                <a:noFill/>
              </a:ln>
            </p:spPr>
            <p:txBody>
              <a:bodyPr/>
              <a:p>
                <a:endParaRPr lang="zh-CN" altLang="en-US"/>
              </a:p>
            </p:txBody>
          </p:sp>
          <p:sp>
            <p:nvSpPr>
              <p:cNvPr id="20550" name="Freeform 1792"/>
              <p:cNvSpPr/>
              <p:nvPr/>
            </p:nvSpPr>
            <p:spPr>
              <a:xfrm>
                <a:off x="552526" y="88029"/>
                <a:ext cx="367102" cy="353992"/>
              </a:xfrm>
              <a:custGeom>
                <a:avLst/>
                <a:gdLst/>
                <a:ahLst/>
                <a:cxnLst>
                  <a:cxn ang="0">
                    <a:pos x="2147483647" y="2147483647"/>
                  </a:cxn>
                  <a:cxn ang="0">
                    <a:pos x="2147483647" y="2147483647"/>
                  </a:cxn>
                  <a:cxn ang="0">
                    <a:pos x="0" y="2147483647"/>
                  </a:cxn>
                  <a:cxn ang="0">
                    <a:pos x="2147483647" y="0"/>
                  </a:cxn>
                  <a:cxn ang="0">
                    <a:pos x="2147483647" y="2147483647"/>
                  </a:cxn>
                  <a:cxn ang="0">
                    <a:pos x="2147483647" y="2147483647"/>
                  </a:cxn>
                </a:cxnLst>
                <a:pathLst>
                  <a:path w="83" h="80">
                    <a:moveTo>
                      <a:pt x="58" y="80"/>
                    </a:moveTo>
                    <a:cubicBezTo>
                      <a:pt x="54" y="73"/>
                      <a:pt x="49" y="67"/>
                      <a:pt x="43" y="62"/>
                    </a:cubicBezTo>
                    <a:cubicBezTo>
                      <a:pt x="31" y="49"/>
                      <a:pt x="16" y="40"/>
                      <a:pt x="0" y="35"/>
                    </a:cubicBezTo>
                    <a:cubicBezTo>
                      <a:pt x="3" y="15"/>
                      <a:pt x="21" y="0"/>
                      <a:pt x="42" y="0"/>
                    </a:cubicBezTo>
                    <a:cubicBezTo>
                      <a:pt x="65" y="0"/>
                      <a:pt x="83" y="18"/>
                      <a:pt x="83" y="42"/>
                    </a:cubicBezTo>
                    <a:cubicBezTo>
                      <a:pt x="83" y="59"/>
                      <a:pt x="73" y="74"/>
                      <a:pt x="58" y="80"/>
                    </a:cubicBezTo>
                    <a:close/>
                  </a:path>
                </a:pathLst>
              </a:custGeom>
              <a:solidFill>
                <a:srgbClr val="A2B932"/>
              </a:solidFill>
              <a:ln w="9525">
                <a:noFill/>
              </a:ln>
            </p:spPr>
            <p:txBody>
              <a:bodyPr/>
              <a:p>
                <a:endParaRPr lang="zh-CN" altLang="en-US"/>
              </a:p>
            </p:txBody>
          </p:sp>
          <p:sp>
            <p:nvSpPr>
              <p:cNvPr id="20551" name="TextBox 682"/>
              <p:cNvSpPr/>
              <p:nvPr/>
            </p:nvSpPr>
            <p:spPr>
              <a:xfrm>
                <a:off x="545021" y="0"/>
                <a:ext cx="374607" cy="338554"/>
              </a:xfrm>
              <a:prstGeom prst="rect">
                <a:avLst/>
              </a:prstGeom>
              <a:noFill/>
              <a:ln w="9525">
                <a:noFill/>
              </a:ln>
            </p:spPr>
            <p:txBody>
              <a:bodyPr anchor="t">
                <a:spAutoFit/>
              </a:bodyPr>
              <a:p>
                <a:r>
                  <a:rPr lang="en-US" altLang="zh-CN"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52" name="矩形 1"/>
              <p:cNvSpPr/>
              <p:nvPr/>
            </p:nvSpPr>
            <p:spPr>
              <a:xfrm>
                <a:off x="13531" y="413497"/>
                <a:ext cx="861896" cy="461665"/>
              </a:xfrm>
              <a:prstGeom prst="rect">
                <a:avLst/>
              </a:prstGeom>
              <a:noFill/>
              <a:ln w="9525">
                <a:noFill/>
              </a:ln>
            </p:spPr>
            <p:txBody>
              <a:bodyPr anchor="t">
                <a:spAutoFit/>
              </a:bodyPr>
              <a:p>
                <a:pPr algn="just"/>
                <a:r>
                  <a:rPr lang="zh-CN" altLang="en-US" sz="12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2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0553" name="Group 74"/>
            <p:cNvGrpSpPr/>
            <p:nvPr/>
          </p:nvGrpSpPr>
          <p:grpSpPr>
            <a:xfrm>
              <a:off x="2472318" y="2751392"/>
              <a:ext cx="1324188" cy="1477771"/>
              <a:chOff x="0" y="0"/>
              <a:chExt cx="1324188" cy="1477771"/>
            </a:xfrm>
          </p:grpSpPr>
          <p:sp>
            <p:nvSpPr>
              <p:cNvPr id="20554" name="Freeform 14"/>
              <p:cNvSpPr>
                <a:spLocks noEditPoints="1"/>
              </p:cNvSpPr>
              <p:nvPr/>
            </p:nvSpPr>
            <p:spPr>
              <a:xfrm>
                <a:off x="0" y="159201"/>
                <a:ext cx="1324188" cy="1318570"/>
              </a:xfrm>
              <a:custGeom>
                <a:avLst/>
                <a:gdLst/>
                <a:ahLst/>
                <a:cxnLst>
                  <a:cxn ang="0">
                    <a:pos x="2147483647" y="0"/>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pathLst>
                  <a:path w="299" h="298">
                    <a:moveTo>
                      <a:pt x="149" y="0"/>
                    </a:moveTo>
                    <a:cubicBezTo>
                      <a:pt x="67" y="0"/>
                      <a:pt x="0" y="67"/>
                      <a:pt x="0" y="149"/>
                    </a:cubicBezTo>
                    <a:cubicBezTo>
                      <a:pt x="0" y="232"/>
                      <a:pt x="67" y="298"/>
                      <a:pt x="149" y="298"/>
                    </a:cubicBezTo>
                    <a:cubicBezTo>
                      <a:pt x="232" y="298"/>
                      <a:pt x="299" y="232"/>
                      <a:pt x="299" y="149"/>
                    </a:cubicBezTo>
                    <a:cubicBezTo>
                      <a:pt x="299" y="67"/>
                      <a:pt x="232" y="0"/>
                      <a:pt x="149" y="0"/>
                    </a:cubicBezTo>
                    <a:close/>
                    <a:moveTo>
                      <a:pt x="149" y="284"/>
                    </a:moveTo>
                    <a:cubicBezTo>
                      <a:pt x="75" y="284"/>
                      <a:pt x="15" y="223"/>
                      <a:pt x="15" y="149"/>
                    </a:cubicBezTo>
                    <a:cubicBezTo>
                      <a:pt x="15" y="75"/>
                      <a:pt x="75" y="15"/>
                      <a:pt x="149" y="15"/>
                    </a:cubicBezTo>
                    <a:cubicBezTo>
                      <a:pt x="223" y="15"/>
                      <a:pt x="284" y="75"/>
                      <a:pt x="284" y="149"/>
                    </a:cubicBezTo>
                    <a:cubicBezTo>
                      <a:pt x="284" y="223"/>
                      <a:pt x="223" y="284"/>
                      <a:pt x="149" y="284"/>
                    </a:cubicBezTo>
                    <a:close/>
                  </a:path>
                </a:pathLst>
              </a:custGeom>
              <a:solidFill>
                <a:srgbClr val="4C6062"/>
              </a:solidFill>
              <a:ln w="9525">
                <a:noFill/>
              </a:ln>
            </p:spPr>
            <p:txBody>
              <a:bodyPr/>
              <a:p>
                <a:endParaRPr lang="zh-CN" altLang="en-US"/>
              </a:p>
            </p:txBody>
          </p:sp>
          <p:sp>
            <p:nvSpPr>
              <p:cNvPr id="20555" name="Freeform 1790"/>
              <p:cNvSpPr/>
              <p:nvPr/>
            </p:nvSpPr>
            <p:spPr>
              <a:xfrm>
                <a:off x="846582" y="0"/>
                <a:ext cx="477606" cy="464496"/>
              </a:xfrm>
              <a:custGeom>
                <a:avLst/>
                <a:gdLst/>
                <a:ahLst/>
                <a:cxnLst>
                  <a:cxn ang="0">
                    <a:pos x="2147483647" y="2147483647"/>
                  </a:cxn>
                  <a:cxn ang="0">
                    <a:pos x="2147483647" y="2147483647"/>
                  </a:cxn>
                  <a:cxn ang="0">
                    <a:pos x="0" y="2147483647"/>
                  </a:cxn>
                  <a:cxn ang="0">
                    <a:pos x="2147483647" y="0"/>
                  </a:cxn>
                  <a:cxn ang="0">
                    <a:pos x="2147483647" y="2147483647"/>
                  </a:cxn>
                  <a:cxn ang="0">
                    <a:pos x="2147483647" y="2147483647"/>
                  </a:cxn>
                </a:cxnLst>
                <a:pathLst>
                  <a:path w="108" h="105">
                    <a:moveTo>
                      <a:pt x="75" y="105"/>
                    </a:moveTo>
                    <a:cubicBezTo>
                      <a:pt x="69" y="96"/>
                      <a:pt x="63" y="88"/>
                      <a:pt x="55" y="81"/>
                    </a:cubicBezTo>
                    <a:cubicBezTo>
                      <a:pt x="40" y="65"/>
                      <a:pt x="20" y="53"/>
                      <a:pt x="0" y="46"/>
                    </a:cubicBezTo>
                    <a:cubicBezTo>
                      <a:pt x="4" y="20"/>
                      <a:pt x="26" y="0"/>
                      <a:pt x="53" y="0"/>
                    </a:cubicBezTo>
                    <a:cubicBezTo>
                      <a:pt x="83" y="0"/>
                      <a:pt x="108" y="25"/>
                      <a:pt x="108" y="55"/>
                    </a:cubicBezTo>
                    <a:cubicBezTo>
                      <a:pt x="108" y="77"/>
                      <a:pt x="94" y="96"/>
                      <a:pt x="75" y="105"/>
                    </a:cubicBezTo>
                    <a:close/>
                  </a:path>
                </a:pathLst>
              </a:custGeom>
              <a:solidFill>
                <a:srgbClr val="4C6062"/>
              </a:solidFill>
              <a:ln w="9525">
                <a:noFill/>
              </a:ln>
            </p:spPr>
            <p:txBody>
              <a:bodyPr/>
              <a:p>
                <a:endParaRPr lang="zh-CN" altLang="en-US"/>
              </a:p>
            </p:txBody>
          </p:sp>
          <p:sp>
            <p:nvSpPr>
              <p:cNvPr id="20556" name="TextBox 682"/>
              <p:cNvSpPr/>
              <p:nvPr/>
            </p:nvSpPr>
            <p:spPr>
              <a:xfrm>
                <a:off x="846582" y="0"/>
                <a:ext cx="394467" cy="338554"/>
              </a:xfrm>
              <a:prstGeom prst="rect">
                <a:avLst/>
              </a:prstGeom>
              <a:noFill/>
              <a:ln w="9525">
                <a:noFill/>
              </a:ln>
            </p:spPr>
            <p:txBody>
              <a:bodyPr wrap="none" anchor="t">
                <a:spAutoFit/>
              </a:bodyPr>
              <a:p>
                <a:r>
                  <a:rPr lang="en-US" altLang="zh-CN"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D.</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57" name="矩形 1"/>
              <p:cNvSpPr/>
              <p:nvPr/>
            </p:nvSpPr>
            <p:spPr>
              <a:xfrm>
                <a:off x="170770" y="526946"/>
                <a:ext cx="954885" cy="523220"/>
              </a:xfrm>
              <a:prstGeom prst="rect">
                <a:avLst/>
              </a:prstGeom>
              <a:noFill/>
              <a:ln w="9525">
                <a:noFill/>
              </a:ln>
            </p:spPr>
            <p:txBody>
              <a:bodyPr anchor="t">
                <a:spAutoFit/>
              </a:bodyPr>
              <a:p>
                <a:pPr algn="just"/>
                <a:r>
                  <a:rPr lang="zh-CN" altLang="en-US" sz="14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4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0558" name="Group 79"/>
            <p:cNvGrpSpPr/>
            <p:nvPr/>
          </p:nvGrpSpPr>
          <p:grpSpPr>
            <a:xfrm>
              <a:off x="571255" y="2835675"/>
              <a:ext cx="1344791" cy="1472153"/>
              <a:chOff x="0" y="0"/>
              <a:chExt cx="1344791" cy="1472153"/>
            </a:xfrm>
          </p:grpSpPr>
          <p:sp>
            <p:nvSpPr>
              <p:cNvPr id="20559" name="Freeform 10"/>
              <p:cNvSpPr>
                <a:spLocks noEditPoints="1"/>
              </p:cNvSpPr>
              <p:nvPr/>
            </p:nvSpPr>
            <p:spPr>
              <a:xfrm>
                <a:off x="0" y="127361"/>
                <a:ext cx="1344791" cy="1344792"/>
              </a:xfrm>
              <a:custGeom>
                <a:avLst/>
                <a:gdLst/>
                <a:ahLst/>
                <a:cxnLst>
                  <a:cxn ang="0">
                    <a:pos x="2147483647" y="0"/>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pathLst>
                  <a:path w="304" h="304">
                    <a:moveTo>
                      <a:pt x="152" y="0"/>
                    </a:moveTo>
                    <a:cubicBezTo>
                      <a:pt x="68" y="0"/>
                      <a:pt x="0" y="68"/>
                      <a:pt x="0" y="152"/>
                    </a:cubicBezTo>
                    <a:cubicBezTo>
                      <a:pt x="0" y="236"/>
                      <a:pt x="68" y="304"/>
                      <a:pt x="152" y="304"/>
                    </a:cubicBezTo>
                    <a:cubicBezTo>
                      <a:pt x="236" y="304"/>
                      <a:pt x="304" y="236"/>
                      <a:pt x="304" y="152"/>
                    </a:cubicBezTo>
                    <a:cubicBezTo>
                      <a:pt x="304" y="68"/>
                      <a:pt x="236" y="0"/>
                      <a:pt x="152" y="0"/>
                    </a:cubicBezTo>
                    <a:close/>
                    <a:moveTo>
                      <a:pt x="152" y="289"/>
                    </a:moveTo>
                    <a:cubicBezTo>
                      <a:pt x="76" y="289"/>
                      <a:pt x="15" y="228"/>
                      <a:pt x="15" y="152"/>
                    </a:cubicBezTo>
                    <a:cubicBezTo>
                      <a:pt x="15" y="76"/>
                      <a:pt x="76" y="15"/>
                      <a:pt x="152" y="15"/>
                    </a:cubicBezTo>
                    <a:cubicBezTo>
                      <a:pt x="228" y="15"/>
                      <a:pt x="289" y="76"/>
                      <a:pt x="289" y="152"/>
                    </a:cubicBezTo>
                    <a:cubicBezTo>
                      <a:pt x="289" y="228"/>
                      <a:pt x="228" y="289"/>
                      <a:pt x="152" y="289"/>
                    </a:cubicBezTo>
                    <a:close/>
                  </a:path>
                </a:pathLst>
              </a:custGeom>
              <a:solidFill>
                <a:srgbClr val="3D9077"/>
              </a:solidFill>
              <a:ln w="9525">
                <a:noFill/>
              </a:ln>
            </p:spPr>
            <p:txBody>
              <a:bodyPr/>
              <a:p>
                <a:endParaRPr lang="zh-CN" altLang="en-US"/>
              </a:p>
            </p:txBody>
          </p:sp>
          <p:sp>
            <p:nvSpPr>
              <p:cNvPr id="20560" name="Freeform 1788"/>
              <p:cNvSpPr/>
              <p:nvPr/>
            </p:nvSpPr>
            <p:spPr>
              <a:xfrm>
                <a:off x="0" y="0"/>
                <a:ext cx="477606" cy="464496"/>
              </a:xfrm>
              <a:custGeom>
                <a:avLst/>
                <a:gdLst/>
                <a:ahLst/>
                <a:cxnLst>
                  <a:cxn ang="0">
                    <a:pos x="2147483647" y="2147483647"/>
                  </a:cxn>
                  <a:cxn ang="0">
                    <a:pos x="2147483647" y="2147483647"/>
                  </a:cxn>
                  <a:cxn ang="0">
                    <a:pos x="2147483647" y="2147483647"/>
                  </a:cxn>
                  <a:cxn ang="0">
                    <a:pos x="2147483647" y="0"/>
                  </a:cxn>
                  <a:cxn ang="0">
                    <a:pos x="0" y="2147483647"/>
                  </a:cxn>
                  <a:cxn ang="0">
                    <a:pos x="2147483647" y="2147483647"/>
                  </a:cxn>
                </a:cxnLst>
                <a:pathLst>
                  <a:path w="108" h="105">
                    <a:moveTo>
                      <a:pt x="33" y="105"/>
                    </a:moveTo>
                    <a:cubicBezTo>
                      <a:pt x="38" y="96"/>
                      <a:pt x="44" y="88"/>
                      <a:pt x="52" y="81"/>
                    </a:cubicBezTo>
                    <a:cubicBezTo>
                      <a:pt x="68" y="65"/>
                      <a:pt x="87" y="53"/>
                      <a:pt x="108" y="46"/>
                    </a:cubicBezTo>
                    <a:cubicBezTo>
                      <a:pt x="104" y="20"/>
                      <a:pt x="81" y="0"/>
                      <a:pt x="54" y="0"/>
                    </a:cubicBezTo>
                    <a:cubicBezTo>
                      <a:pt x="24" y="0"/>
                      <a:pt x="0" y="25"/>
                      <a:pt x="0" y="55"/>
                    </a:cubicBezTo>
                    <a:cubicBezTo>
                      <a:pt x="0" y="77"/>
                      <a:pt x="13" y="96"/>
                      <a:pt x="33" y="105"/>
                    </a:cubicBezTo>
                    <a:close/>
                  </a:path>
                </a:pathLst>
              </a:custGeom>
              <a:solidFill>
                <a:srgbClr val="3D9077"/>
              </a:solidFill>
              <a:ln w="9525">
                <a:noFill/>
              </a:ln>
            </p:spPr>
            <p:txBody>
              <a:bodyPr/>
              <a:p>
                <a:endParaRPr lang="zh-CN" altLang="en-US"/>
              </a:p>
            </p:txBody>
          </p:sp>
          <p:sp>
            <p:nvSpPr>
              <p:cNvPr id="20561" name="TextBox 682"/>
              <p:cNvSpPr/>
              <p:nvPr/>
            </p:nvSpPr>
            <p:spPr>
              <a:xfrm>
                <a:off x="8826" y="1183"/>
                <a:ext cx="404278" cy="400110"/>
              </a:xfrm>
              <a:prstGeom prst="rect">
                <a:avLst/>
              </a:prstGeom>
              <a:noFill/>
              <a:ln w="9525">
                <a:noFill/>
              </a:ln>
            </p:spPr>
            <p:txBody>
              <a:bodyPr wrap="none" anchor="t">
                <a:spAutoFit/>
              </a:bodyPr>
              <a:p>
                <a:r>
                  <a:rPr lang="en-US" altLang="zh-CN"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E.</a:t>
                </a:r>
                <a:endPar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62" name="矩形 1"/>
              <p:cNvSpPr/>
              <p:nvPr/>
            </p:nvSpPr>
            <p:spPr>
              <a:xfrm>
                <a:off x="198615" y="542816"/>
                <a:ext cx="951470" cy="523220"/>
              </a:xfrm>
              <a:prstGeom prst="rect">
                <a:avLst/>
              </a:prstGeom>
              <a:noFill/>
              <a:ln w="9525">
                <a:noFill/>
              </a:ln>
            </p:spPr>
            <p:txBody>
              <a:bodyPr anchor="t">
                <a:spAutoFit/>
              </a:bodyPr>
              <a:p>
                <a:pPr algn="just"/>
                <a:r>
                  <a:rPr lang="zh-CN" altLang="en-US" sz="14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4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
        <p:nvSpPr>
          <p:cNvPr id="11348" name="直接连接符 106"/>
          <p:cNvSpPr/>
          <p:nvPr/>
        </p:nvSpPr>
        <p:spPr>
          <a:xfrm>
            <a:off x="6381750" y="2103438"/>
            <a:ext cx="4451350" cy="0"/>
          </a:xfrm>
          <a:prstGeom prst="line">
            <a:avLst/>
          </a:prstGeom>
          <a:ln w="12700" cap="flat" cmpd="sng">
            <a:solidFill>
              <a:srgbClr val="3F3F3F"/>
            </a:solidFill>
            <a:prstDash val="solid"/>
            <a:miter/>
            <a:headEnd type="none" w="med" len="med"/>
            <a:tailEnd type="none" w="med" len="med"/>
          </a:ln>
        </p:spPr>
        <p:txBody>
          <a:bodyPr/>
          <a:p/>
        </p:txBody>
      </p:sp>
      <p:sp>
        <p:nvSpPr>
          <p:cNvPr id="11349" name="直接连接符 107"/>
          <p:cNvSpPr/>
          <p:nvPr/>
        </p:nvSpPr>
        <p:spPr>
          <a:xfrm>
            <a:off x="6381750" y="5354638"/>
            <a:ext cx="4451350" cy="0"/>
          </a:xfrm>
          <a:prstGeom prst="line">
            <a:avLst/>
          </a:prstGeom>
          <a:ln w="12700" cap="flat" cmpd="sng">
            <a:solidFill>
              <a:srgbClr val="3F3F3F"/>
            </a:solidFill>
            <a:prstDash val="solid"/>
            <a:miter/>
            <a:headEnd type="none" w="med" len="med"/>
            <a:tailEnd type="none" w="med" len="med"/>
          </a:ln>
        </p:spPr>
        <p:txBody>
          <a:bodyPr/>
          <a:p/>
        </p:txBody>
      </p:sp>
    </p:spTree>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1317"/>
                                        </p:tgtEl>
                                        <p:attrNameLst>
                                          <p:attrName>style.visibility</p:attrName>
                                        </p:attrNameLst>
                                      </p:cBhvr>
                                      <p:to>
                                        <p:strVal val="visible"/>
                                      </p:to>
                                    </p:set>
                                    <p:anim calcmode="lin" valueType="num">
                                      <p:cBhvr>
                                        <p:cTn id="7" dur="500" fill="hold"/>
                                        <p:tgtEl>
                                          <p:spTgt spid="11317"/>
                                        </p:tgtEl>
                                        <p:attrNameLst>
                                          <p:attrName>ppt_x</p:attrName>
                                        </p:attrNameLst>
                                      </p:cBhvr>
                                      <p:tavLst>
                                        <p:tav tm="0">
                                          <p:val>
                                            <p:strVal val="0-#ppt_w/2"/>
                                          </p:val>
                                        </p:tav>
                                        <p:tav tm="100000">
                                          <p:val>
                                            <p:strVal val="#ppt_x"/>
                                          </p:val>
                                        </p:tav>
                                      </p:tavLst>
                                    </p:anim>
                                    <p:anim calcmode="lin" valueType="num">
                                      <p:cBhvr>
                                        <p:cTn id="8" dur="500" fill="hold"/>
                                        <p:tgtEl>
                                          <p:spTgt spid="1131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316"/>
                                        </p:tgtEl>
                                        <p:attrNameLst>
                                          <p:attrName>style.visibility</p:attrName>
                                        </p:attrNameLst>
                                      </p:cBhvr>
                                      <p:to>
                                        <p:strVal val="visible"/>
                                      </p:to>
                                    </p:set>
                                    <p:anim calcmode="lin" valueType="num">
                                      <p:cBhvr>
                                        <p:cTn id="11" dur="500" fill="hold"/>
                                        <p:tgtEl>
                                          <p:spTgt spid="11316"/>
                                        </p:tgtEl>
                                        <p:attrNameLst>
                                          <p:attrName>ppt_x</p:attrName>
                                        </p:attrNameLst>
                                      </p:cBhvr>
                                      <p:tavLst>
                                        <p:tav tm="0">
                                          <p:val>
                                            <p:strVal val="1+#ppt_w/2"/>
                                          </p:val>
                                        </p:tav>
                                        <p:tav tm="100000">
                                          <p:val>
                                            <p:strVal val="#ppt_x"/>
                                          </p:val>
                                        </p:tav>
                                      </p:tavLst>
                                    </p:anim>
                                    <p:anim calcmode="lin" valueType="num">
                                      <p:cBhvr>
                                        <p:cTn id="12" dur="500" fill="hold"/>
                                        <p:tgtEl>
                                          <p:spTgt spid="11316"/>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1318"/>
                                        </p:tgtEl>
                                        <p:attrNameLst>
                                          <p:attrName>style.visibility</p:attrName>
                                        </p:attrNameLst>
                                      </p:cBhvr>
                                      <p:to>
                                        <p:strVal val="visible"/>
                                      </p:to>
                                    </p:set>
                                    <p:anim calcmode="lin" valueType="num">
                                      <p:cBhvr>
                                        <p:cTn id="15" dur="500" fill="hold"/>
                                        <p:tgtEl>
                                          <p:spTgt spid="11318"/>
                                        </p:tgtEl>
                                        <p:attrNameLst>
                                          <p:attrName>ppt_x</p:attrName>
                                        </p:attrNameLst>
                                      </p:cBhvr>
                                      <p:tavLst>
                                        <p:tav tm="0">
                                          <p:val>
                                            <p:strVal val="1+#ppt_w/2"/>
                                          </p:val>
                                        </p:tav>
                                        <p:tav tm="100000">
                                          <p:val>
                                            <p:strVal val="#ppt_x"/>
                                          </p:val>
                                        </p:tav>
                                      </p:tavLst>
                                    </p:anim>
                                    <p:anim calcmode="lin" valueType="num">
                                      <p:cBhvr>
                                        <p:cTn id="16" dur="500" fill="hold"/>
                                        <p:tgtEl>
                                          <p:spTgt spid="11318"/>
                                        </p:tgtEl>
                                        <p:attrNameLst>
                                          <p:attrName>ppt_y</p:attrName>
                                        </p:attrNameLst>
                                      </p:cBhvr>
                                      <p:tavLst>
                                        <p:tav tm="0">
                                          <p:val>
                                            <p:strVal val="#ppt_y"/>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11319"/>
                                        </p:tgtEl>
                                        <p:attrNameLst>
                                          <p:attrName>style.visibility</p:attrName>
                                        </p:attrNameLst>
                                      </p:cBhvr>
                                      <p:to>
                                        <p:strVal val="visible"/>
                                      </p:to>
                                    </p:set>
                                    <p:anim calcmode="lin" valueType="num">
                                      <p:cBhvr>
                                        <p:cTn id="19" dur="500" fill="hold"/>
                                        <p:tgtEl>
                                          <p:spTgt spid="11319"/>
                                        </p:tgtEl>
                                        <p:attrNameLst>
                                          <p:attrName>ppt_x</p:attrName>
                                        </p:attrNameLst>
                                      </p:cBhvr>
                                      <p:tavLst>
                                        <p:tav tm="0">
                                          <p:val>
                                            <p:strVal val="1+#ppt_w/2"/>
                                          </p:val>
                                        </p:tav>
                                        <p:tav tm="100000">
                                          <p:val>
                                            <p:strVal val="#ppt_x"/>
                                          </p:val>
                                        </p:tav>
                                      </p:tavLst>
                                    </p:anim>
                                    <p:anim calcmode="lin" valueType="num">
                                      <p:cBhvr>
                                        <p:cTn id="20" dur="500" fill="hold"/>
                                        <p:tgtEl>
                                          <p:spTgt spid="11319"/>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11320"/>
                                        </p:tgtEl>
                                        <p:attrNameLst>
                                          <p:attrName>style.visibility</p:attrName>
                                        </p:attrNameLst>
                                      </p:cBhvr>
                                      <p:to>
                                        <p:strVal val="visible"/>
                                      </p:to>
                                    </p:set>
                                    <p:anim calcmode="lin" valueType="num">
                                      <p:cBhvr>
                                        <p:cTn id="23" dur="500" fill="hold"/>
                                        <p:tgtEl>
                                          <p:spTgt spid="11320"/>
                                        </p:tgtEl>
                                        <p:attrNameLst>
                                          <p:attrName>ppt_x</p:attrName>
                                        </p:attrNameLst>
                                      </p:cBhvr>
                                      <p:tavLst>
                                        <p:tav tm="0">
                                          <p:val>
                                            <p:strVal val="0-#ppt_w/2"/>
                                          </p:val>
                                        </p:tav>
                                        <p:tav tm="100000">
                                          <p:val>
                                            <p:strVal val="#ppt_x"/>
                                          </p:val>
                                        </p:tav>
                                      </p:tavLst>
                                    </p:anim>
                                    <p:anim calcmode="lin" valueType="num">
                                      <p:cBhvr>
                                        <p:cTn id="24" dur="500" fill="hold"/>
                                        <p:tgtEl>
                                          <p:spTgt spid="11320"/>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000000"/>
                                          </p:val>
                                        </p:tav>
                                        <p:tav tm="100000">
                                          <p:val>
                                            <p:strVal val="#ppt_w"/>
                                          </p:val>
                                        </p:tav>
                                      </p:tavLst>
                                    </p:anim>
                                    <p:anim calcmode="lin" valueType="num">
                                      <p:cBhvr>
                                        <p:cTn id="29" dur="1000" fill="hold"/>
                                        <p:tgtEl>
                                          <p:spTgt spid="4"/>
                                        </p:tgtEl>
                                        <p:attrNameLst>
                                          <p:attrName>ppt_h</p:attrName>
                                        </p:attrNameLst>
                                      </p:cBhvr>
                                      <p:tavLst>
                                        <p:tav tm="0">
                                          <p:val>
                                            <p:fltVal val="0.000000"/>
                                          </p:val>
                                        </p:tav>
                                        <p:tav tm="100000">
                                          <p:val>
                                            <p:strVal val="#ppt_h"/>
                                          </p:val>
                                        </p:tav>
                                      </p:tavLst>
                                    </p:anim>
                                    <p:animEffect filter="fade">
                                      <p:cBhvr>
                                        <p:cTn id="30" dur="1000"/>
                                        <p:tgtEl>
                                          <p:spTgt spid="4"/>
                                        </p:tgtEl>
                                      </p:cBhvr>
                                    </p:animEffect>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11349"/>
                                        </p:tgtEl>
                                        <p:attrNameLst>
                                          <p:attrName>style.visibility</p:attrName>
                                        </p:attrNameLst>
                                      </p:cBhvr>
                                      <p:to>
                                        <p:strVal val="visible"/>
                                      </p:to>
                                    </p:set>
                                    <p:animEffect filter="wipe(left)">
                                      <p:cBhvr>
                                        <p:cTn id="34" dur="500"/>
                                        <p:tgtEl>
                                          <p:spTgt spid="11349"/>
                                        </p:tgtEl>
                                      </p:cBhvr>
                                    </p:animEffect>
                                  </p:childTnLst>
                                </p:cTn>
                              </p:par>
                            </p:childTnLst>
                          </p:cTn>
                        </p:par>
                        <p:par>
                          <p:cTn id="35" fill="hold">
                            <p:stCondLst>
                              <p:cond delay="2000"/>
                            </p:stCondLst>
                            <p:childTnLst>
                              <p:par>
                                <p:cTn id="36" presetID="56" presetClass="entr" presetSubtype="0" fill="hold" grpId="0" nodeType="afterEffect">
                                  <p:stCondLst>
                                    <p:cond delay="0"/>
                                  </p:stCondLst>
                                  <p:iterate type="lt">
                                    <p:tmPct val="10000"/>
                                  </p:iterate>
                                  <p:childTnLst>
                                    <p:set>
                                      <p:cBhvr>
                                        <p:cTn id="37" dur="1" fill="hold">
                                          <p:stCondLst>
                                            <p:cond delay="0"/>
                                          </p:stCondLst>
                                        </p:cTn>
                                        <p:tgtEl>
                                          <p:spTgt spid="11321"/>
                                        </p:tgtEl>
                                        <p:attrNameLst>
                                          <p:attrName>style.visibility</p:attrName>
                                        </p:attrNameLst>
                                      </p:cBhvr>
                                      <p:to>
                                        <p:strVal val="visible"/>
                                      </p:to>
                                    </p:set>
                                    <p:anim by="(-#ppt_w*2)" calcmode="lin" valueType="num">
                                      <p:cBhvr rctx="PPT">
                                        <p:cTn id="38" dur="125" autoRev="1" fill="hold">
                                          <p:stCondLst>
                                            <p:cond delay="0"/>
                                          </p:stCondLst>
                                        </p:cTn>
                                        <p:tgtEl>
                                          <p:spTgt spid="11321"/>
                                        </p:tgtEl>
                                        <p:attrNameLst>
                                          <p:attrName>ppt_w</p:attrName>
                                        </p:attrNameLst>
                                      </p:cBhvr>
                                    </p:anim>
                                    <p:anim by="(#ppt_w*0.50)" calcmode="lin" valueType="num">
                                      <p:cBhvr>
                                        <p:cTn id="39" dur="125" decel="50000" autoRev="1" fill="hold">
                                          <p:stCondLst>
                                            <p:cond delay="0"/>
                                          </p:stCondLst>
                                        </p:cTn>
                                        <p:tgtEl>
                                          <p:spTgt spid="11321"/>
                                        </p:tgtEl>
                                        <p:attrNameLst>
                                          <p:attrName>ppt_x</p:attrName>
                                        </p:attrNameLst>
                                      </p:cBhvr>
                                    </p:anim>
                                    <p:anim from="(-#ppt_h/2)" to="(#ppt_y)" calcmode="lin" valueType="num">
                                      <p:cBhvr>
                                        <p:cTn id="40" dur="250" fill="hold">
                                          <p:stCondLst>
                                            <p:cond delay="0"/>
                                          </p:stCondLst>
                                        </p:cTn>
                                        <p:tgtEl>
                                          <p:spTgt spid="11321"/>
                                        </p:tgtEl>
                                        <p:attrNameLst>
                                          <p:attrName>ppt_y</p:attrName>
                                        </p:attrNameLst>
                                      </p:cBhvr>
                                    </p:anim>
                                    <p:animRot by="21600000">
                                      <p:cBhvr>
                                        <p:cTn id="41" dur="250" fill="hold">
                                          <p:stCondLst>
                                            <p:cond delay="0"/>
                                          </p:stCondLst>
                                        </p:cTn>
                                        <p:tgtEl>
                                          <p:spTgt spid="11321"/>
                                        </p:tgtEl>
                                        <p:attrNameLst>
                                          <p:attrName>r</p:attrName>
                                        </p:attrNameLst>
                                      </p:cBhvr>
                                    </p:animRot>
                                  </p:childTnLst>
                                </p:cTn>
                              </p:par>
                            </p:childTnLst>
                          </p:cTn>
                        </p:par>
                        <p:par>
                          <p:cTn id="42" fill="hold">
                            <p:stCondLst>
                              <p:cond delay="6724"/>
                            </p:stCondLst>
                            <p:childTnLst>
                              <p:par>
                                <p:cTn id="43" presetID="22" presetClass="entr" presetSubtype="8" fill="hold" nodeType="afterEffect">
                                  <p:stCondLst>
                                    <p:cond delay="0"/>
                                  </p:stCondLst>
                                  <p:childTnLst>
                                    <p:set>
                                      <p:cBhvr>
                                        <p:cTn id="44" dur="1" fill="hold">
                                          <p:stCondLst>
                                            <p:cond delay="0"/>
                                          </p:stCondLst>
                                        </p:cTn>
                                        <p:tgtEl>
                                          <p:spTgt spid="11348"/>
                                        </p:tgtEl>
                                        <p:attrNameLst>
                                          <p:attrName>style.visibility</p:attrName>
                                        </p:attrNameLst>
                                      </p:cBhvr>
                                      <p:to>
                                        <p:strVal val="visible"/>
                                      </p:to>
                                    </p:set>
                                    <p:animEffect filter="wipe(left)">
                                      <p:cBhvr>
                                        <p:cTn id="45" dur="500"/>
                                        <p:tgtEl>
                                          <p:spTgt spid="11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21" grpId="0" bldLvl="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矩形 6"/>
          <p:cNvSpPr/>
          <p:nvPr/>
        </p:nvSpPr>
        <p:spPr>
          <a:xfrm>
            <a:off x="0" y="0"/>
            <a:ext cx="12192000" cy="6858000"/>
          </a:xfrm>
          <a:prstGeom prst="rect">
            <a:avLst/>
          </a:prstGeom>
          <a:solidFill>
            <a:srgbClr val="B1D9DC"/>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06" name="矩形 7"/>
          <p:cNvSpPr/>
          <p:nvPr/>
        </p:nvSpPr>
        <p:spPr>
          <a:xfrm>
            <a:off x="0" y="6356350"/>
            <a:ext cx="12192000" cy="501650"/>
          </a:xfrm>
          <a:prstGeom prst="rect">
            <a:avLst/>
          </a:prstGeom>
          <a:solidFill>
            <a:srgbClr val="426062"/>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21507" name="Group 4"/>
          <p:cNvGrpSpPr/>
          <p:nvPr/>
        </p:nvGrpSpPr>
        <p:grpSpPr>
          <a:xfrm>
            <a:off x="357188" y="5994400"/>
            <a:ext cx="11479212" cy="214313"/>
            <a:chOff x="0" y="0"/>
            <a:chExt cx="11478802" cy="214219"/>
          </a:xfrm>
        </p:grpSpPr>
        <p:sp>
          <p:nvSpPr>
            <p:cNvPr id="21508" name="矩形 1"/>
            <p:cNvSpPr/>
            <p:nvPr/>
          </p:nvSpPr>
          <p:spPr>
            <a:xfrm>
              <a:off x="563779"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09" name="矩形 12"/>
            <p:cNvSpPr/>
            <p:nvPr/>
          </p:nvSpPr>
          <p:spPr>
            <a:xfrm>
              <a:off x="1122579"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10" name="矩形 13"/>
            <p:cNvSpPr/>
            <p:nvPr/>
          </p:nvSpPr>
          <p:spPr>
            <a:xfrm>
              <a:off x="168137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11" name="矩形 14"/>
            <p:cNvSpPr/>
            <p:nvPr/>
          </p:nvSpPr>
          <p:spPr>
            <a:xfrm>
              <a:off x="224017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12" name="矩形 15"/>
            <p:cNvSpPr/>
            <p:nvPr/>
          </p:nvSpPr>
          <p:spPr>
            <a:xfrm>
              <a:off x="2798979"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13" name="矩形 16"/>
            <p:cNvSpPr/>
            <p:nvPr/>
          </p:nvSpPr>
          <p:spPr>
            <a:xfrm>
              <a:off x="3357779"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14" name="矩形 17"/>
            <p:cNvSpPr/>
            <p:nvPr/>
          </p:nvSpPr>
          <p:spPr>
            <a:xfrm>
              <a:off x="391657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15" name="矩形 18"/>
            <p:cNvSpPr/>
            <p:nvPr/>
          </p:nvSpPr>
          <p:spPr>
            <a:xfrm>
              <a:off x="447537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16" name="矩形 19"/>
            <p:cNvSpPr/>
            <p:nvPr/>
          </p:nvSpPr>
          <p:spPr>
            <a:xfrm>
              <a:off x="5062845"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17" name="矩形 20"/>
            <p:cNvSpPr/>
            <p:nvPr/>
          </p:nvSpPr>
          <p:spPr>
            <a:xfrm>
              <a:off x="5621645"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18" name="矩形 21"/>
            <p:cNvSpPr/>
            <p:nvPr/>
          </p:nvSpPr>
          <p:spPr>
            <a:xfrm>
              <a:off x="6180445"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19" name="矩形 22"/>
            <p:cNvSpPr/>
            <p:nvPr/>
          </p:nvSpPr>
          <p:spPr>
            <a:xfrm>
              <a:off x="6739245"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20" name="矩形 23"/>
            <p:cNvSpPr/>
            <p:nvPr/>
          </p:nvSpPr>
          <p:spPr>
            <a:xfrm>
              <a:off x="7298045"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21" name="矩形 24"/>
            <p:cNvSpPr/>
            <p:nvPr/>
          </p:nvSpPr>
          <p:spPr>
            <a:xfrm>
              <a:off x="7856845"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22" name="矩形 25"/>
            <p:cNvSpPr/>
            <p:nvPr/>
          </p:nvSpPr>
          <p:spPr>
            <a:xfrm>
              <a:off x="8415645"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23" name="矩形 26"/>
            <p:cNvSpPr/>
            <p:nvPr/>
          </p:nvSpPr>
          <p:spPr>
            <a:xfrm>
              <a:off x="8974445"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24" name="矩形 27"/>
            <p:cNvSpPr/>
            <p:nvPr/>
          </p:nvSpPr>
          <p:spPr>
            <a:xfrm>
              <a:off x="959266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25" name="矩形 28"/>
            <p:cNvSpPr/>
            <p:nvPr/>
          </p:nvSpPr>
          <p:spPr>
            <a:xfrm>
              <a:off x="1015146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26" name="矩形 29"/>
            <p:cNvSpPr/>
            <p:nvPr/>
          </p:nvSpPr>
          <p:spPr>
            <a:xfrm>
              <a:off x="10710269" y="0"/>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27" name="矩形 30"/>
            <p:cNvSpPr/>
            <p:nvPr/>
          </p:nvSpPr>
          <p:spPr>
            <a:xfrm>
              <a:off x="11269069" y="0"/>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28" name="矩形 34"/>
            <p:cNvSpPr/>
            <p:nvPr/>
          </p:nvSpPr>
          <p:spPr>
            <a:xfrm>
              <a:off x="0" y="0"/>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21529" name="Group 26"/>
          <p:cNvGrpSpPr/>
          <p:nvPr/>
        </p:nvGrpSpPr>
        <p:grpSpPr>
          <a:xfrm>
            <a:off x="357188" y="6500813"/>
            <a:ext cx="11479212" cy="214312"/>
            <a:chOff x="0" y="0"/>
            <a:chExt cx="11478802" cy="214219"/>
          </a:xfrm>
        </p:grpSpPr>
        <p:sp>
          <p:nvSpPr>
            <p:cNvPr id="21530" name="矩形 36"/>
            <p:cNvSpPr/>
            <p:nvPr/>
          </p:nvSpPr>
          <p:spPr>
            <a:xfrm>
              <a:off x="563779"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31" name="矩形 37"/>
            <p:cNvSpPr/>
            <p:nvPr/>
          </p:nvSpPr>
          <p:spPr>
            <a:xfrm>
              <a:off x="1122579"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32" name="矩形 38"/>
            <p:cNvSpPr/>
            <p:nvPr/>
          </p:nvSpPr>
          <p:spPr>
            <a:xfrm>
              <a:off x="168137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33" name="矩形 39"/>
            <p:cNvSpPr/>
            <p:nvPr/>
          </p:nvSpPr>
          <p:spPr>
            <a:xfrm>
              <a:off x="224017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34" name="矩形 40"/>
            <p:cNvSpPr/>
            <p:nvPr/>
          </p:nvSpPr>
          <p:spPr>
            <a:xfrm>
              <a:off x="2798979"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35" name="矩形 41"/>
            <p:cNvSpPr/>
            <p:nvPr/>
          </p:nvSpPr>
          <p:spPr>
            <a:xfrm>
              <a:off x="3357779"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36" name="矩形 42"/>
            <p:cNvSpPr/>
            <p:nvPr/>
          </p:nvSpPr>
          <p:spPr>
            <a:xfrm>
              <a:off x="391657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37" name="矩形 43"/>
            <p:cNvSpPr/>
            <p:nvPr/>
          </p:nvSpPr>
          <p:spPr>
            <a:xfrm>
              <a:off x="447537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38" name="矩形 44"/>
            <p:cNvSpPr/>
            <p:nvPr/>
          </p:nvSpPr>
          <p:spPr>
            <a:xfrm>
              <a:off x="5062845"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39" name="矩形 45"/>
            <p:cNvSpPr/>
            <p:nvPr/>
          </p:nvSpPr>
          <p:spPr>
            <a:xfrm>
              <a:off x="5621645"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40" name="矩形 46"/>
            <p:cNvSpPr/>
            <p:nvPr/>
          </p:nvSpPr>
          <p:spPr>
            <a:xfrm>
              <a:off x="6180445"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41" name="矩形 47"/>
            <p:cNvSpPr/>
            <p:nvPr/>
          </p:nvSpPr>
          <p:spPr>
            <a:xfrm>
              <a:off x="6739245"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42" name="矩形 48"/>
            <p:cNvSpPr/>
            <p:nvPr/>
          </p:nvSpPr>
          <p:spPr>
            <a:xfrm>
              <a:off x="7298045"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43" name="矩形 49"/>
            <p:cNvSpPr/>
            <p:nvPr/>
          </p:nvSpPr>
          <p:spPr>
            <a:xfrm>
              <a:off x="7856845"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44" name="矩形 50"/>
            <p:cNvSpPr/>
            <p:nvPr/>
          </p:nvSpPr>
          <p:spPr>
            <a:xfrm>
              <a:off x="8415645"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45" name="矩形 51"/>
            <p:cNvSpPr/>
            <p:nvPr/>
          </p:nvSpPr>
          <p:spPr>
            <a:xfrm>
              <a:off x="8974445"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46" name="矩形 52"/>
            <p:cNvSpPr/>
            <p:nvPr/>
          </p:nvSpPr>
          <p:spPr>
            <a:xfrm>
              <a:off x="959266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47" name="矩形 53"/>
            <p:cNvSpPr/>
            <p:nvPr/>
          </p:nvSpPr>
          <p:spPr>
            <a:xfrm>
              <a:off x="1015146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48" name="矩形 54"/>
            <p:cNvSpPr/>
            <p:nvPr/>
          </p:nvSpPr>
          <p:spPr>
            <a:xfrm>
              <a:off x="10710269" y="0"/>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49" name="矩形 55"/>
            <p:cNvSpPr/>
            <p:nvPr/>
          </p:nvSpPr>
          <p:spPr>
            <a:xfrm>
              <a:off x="11269069" y="0"/>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50" name="矩形 56"/>
            <p:cNvSpPr/>
            <p:nvPr/>
          </p:nvSpPr>
          <p:spPr>
            <a:xfrm>
              <a:off x="0" y="0"/>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1551" name="矩形 19"/>
          <p:cNvSpPr/>
          <p:nvPr/>
        </p:nvSpPr>
        <p:spPr>
          <a:xfrm>
            <a:off x="0" y="274638"/>
            <a:ext cx="241300" cy="519112"/>
          </a:xfrm>
          <a:prstGeom prst="rect">
            <a:avLst/>
          </a:prstGeom>
          <a:solidFill>
            <a:srgbClr val="46626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52" name="文本框 20"/>
          <p:cNvSpPr/>
          <p:nvPr/>
        </p:nvSpPr>
        <p:spPr>
          <a:xfrm>
            <a:off x="223838" y="246063"/>
            <a:ext cx="1398587" cy="584200"/>
          </a:xfrm>
          <a:prstGeom prst="rect">
            <a:avLst/>
          </a:prstGeom>
          <a:noFill/>
          <a:ln w="9525">
            <a:noFill/>
          </a:ln>
        </p:spPr>
        <p:txBody>
          <a:bodyPr anchor="t">
            <a:spAutoFit/>
          </a:bodyPr>
          <a:p>
            <a:r>
              <a:rPr lang="en-US" altLang="zh-CN" sz="3200" b="1" dirty="0">
                <a:solidFill>
                  <a:schemeClr val="bg1"/>
                </a:solidFill>
                <a:latin typeface="Ebrima" panose="02000000000000000000" pitchFamily="2" charset="0"/>
                <a:ea typeface="宋体" panose="02010600030101010101" pitchFamily="2" charset="-122"/>
                <a:sym typeface="Ebrima" panose="02000000000000000000" pitchFamily="2" charset="0"/>
              </a:rPr>
              <a:t>LOGO</a:t>
            </a:r>
            <a:endParaRPr lang="zh-CN" altLang="en-US" sz="3200" b="1" dirty="0">
              <a:solidFill>
                <a:schemeClr val="bg1"/>
              </a:solidFill>
              <a:latin typeface="Ebrima" panose="02000000000000000000" pitchFamily="2" charset="0"/>
              <a:ea typeface="宋体" panose="02010600030101010101" pitchFamily="2" charset="-122"/>
              <a:sym typeface="Ebrima" panose="02000000000000000000" pitchFamily="2" charset="0"/>
            </a:endParaRPr>
          </a:p>
        </p:txBody>
      </p:sp>
      <p:sp>
        <p:nvSpPr>
          <p:cNvPr id="21553" name="矩形 21"/>
          <p:cNvSpPr/>
          <p:nvPr/>
        </p:nvSpPr>
        <p:spPr>
          <a:xfrm>
            <a:off x="1552575" y="274638"/>
            <a:ext cx="560388" cy="519112"/>
          </a:xfrm>
          <a:prstGeom prst="rect">
            <a:avLst/>
          </a:prstGeom>
          <a:solidFill>
            <a:srgbClr val="98B0B5"/>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54" name="文本框 1"/>
          <p:cNvSpPr/>
          <p:nvPr/>
        </p:nvSpPr>
        <p:spPr>
          <a:xfrm>
            <a:off x="2201863" y="292100"/>
            <a:ext cx="2624137" cy="461963"/>
          </a:xfrm>
          <a:prstGeom prst="rect">
            <a:avLst/>
          </a:prstGeom>
          <a:noFill/>
          <a:ln w="9525">
            <a:noFill/>
          </a:ln>
        </p:spPr>
        <p:txBody>
          <a:bodyPr anchor="t">
            <a:spAutoFit/>
          </a:bodyPr>
          <a:p>
            <a:r>
              <a:rPr lang="zh-CN" altLang="en-US" sz="2400" b="1" dirty="0">
                <a:solidFill>
                  <a:srgbClr val="426062"/>
                </a:solidFill>
                <a:latin typeface="微软雅黑" panose="020B0503020204020204" pitchFamily="34" charset="-122"/>
                <a:ea typeface="微软雅黑" panose="020B0503020204020204" pitchFamily="34" charset="-122"/>
                <a:sym typeface="微软雅黑" panose="020B0503020204020204" pitchFamily="34" charset="-122"/>
              </a:rPr>
              <a:t>研究过程与方法</a:t>
            </a:r>
            <a:endParaRPr lang="zh-CN" altLang="en-US" sz="2400" b="1" dirty="0">
              <a:solidFill>
                <a:srgbClr val="42606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 name="Group 52"/>
          <p:cNvGrpSpPr/>
          <p:nvPr/>
        </p:nvGrpSpPr>
        <p:grpSpPr>
          <a:xfrm>
            <a:off x="5167313" y="4343400"/>
            <a:ext cx="1665287" cy="1106488"/>
            <a:chOff x="0" y="0"/>
            <a:chExt cx="1664683" cy="1106543"/>
          </a:xfrm>
        </p:grpSpPr>
        <p:sp>
          <p:nvSpPr>
            <p:cNvPr id="21556" name="文本框 30"/>
            <p:cNvSpPr/>
            <p:nvPr/>
          </p:nvSpPr>
          <p:spPr>
            <a:xfrm>
              <a:off x="1" y="0"/>
              <a:ext cx="1664682" cy="310976"/>
            </a:xfrm>
            <a:prstGeom prst="rect">
              <a:avLst/>
            </a:prstGeom>
            <a:noFill/>
            <a:ln w="9525">
              <a:noFill/>
            </a:ln>
          </p:spPr>
          <p:txBody>
            <a:bodyPr anchor="t">
              <a:spAutoFit/>
            </a:bodyPr>
            <a:p>
              <a:r>
                <a:rPr lang="zh-CN" altLang="en-US" sz="1400" b="1" dirty="0">
                  <a:solidFill>
                    <a:srgbClr val="1AADA9"/>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400" b="1" dirty="0">
                <a:solidFill>
                  <a:srgbClr val="1AADA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57" name="文本框 31"/>
            <p:cNvSpPr/>
            <p:nvPr/>
          </p:nvSpPr>
          <p:spPr>
            <a:xfrm>
              <a:off x="0" y="275546"/>
              <a:ext cx="1493916" cy="830997"/>
            </a:xfrm>
            <a:prstGeom prst="rect">
              <a:avLst/>
            </a:prstGeom>
            <a:noFill/>
            <a:ln w="9525">
              <a:noFill/>
            </a:ln>
          </p:spPr>
          <p:txBody>
            <a:bodyPr anchor="t">
              <a:spAutoFit/>
            </a:bodyPr>
            <a:p>
              <a:r>
                <a:rPr lang="zh-CN" altLang="en-US" sz="12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2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2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en-US" altLang="zh-CN" sz="12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2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en-US" altLang="zh-CN" sz="12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2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2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 name="Group 55"/>
          <p:cNvGrpSpPr/>
          <p:nvPr/>
        </p:nvGrpSpPr>
        <p:grpSpPr>
          <a:xfrm>
            <a:off x="3452813" y="4337050"/>
            <a:ext cx="1884362" cy="1108075"/>
            <a:chOff x="0" y="0"/>
            <a:chExt cx="1885583" cy="1106543"/>
          </a:xfrm>
        </p:grpSpPr>
        <p:sp>
          <p:nvSpPr>
            <p:cNvPr id="21559" name="文本框 33"/>
            <p:cNvSpPr/>
            <p:nvPr/>
          </p:nvSpPr>
          <p:spPr>
            <a:xfrm>
              <a:off x="0" y="0"/>
              <a:ext cx="1885583" cy="307777"/>
            </a:xfrm>
            <a:prstGeom prst="rect">
              <a:avLst/>
            </a:prstGeom>
            <a:noFill/>
            <a:ln w="9525">
              <a:noFill/>
            </a:ln>
          </p:spPr>
          <p:txBody>
            <a:bodyPr anchor="t">
              <a:spAutoFit/>
            </a:bodyPr>
            <a:p>
              <a:r>
                <a:rPr lang="zh-CN" altLang="en-US" sz="1400" b="1" dirty="0">
                  <a:solidFill>
                    <a:srgbClr val="E3A72F"/>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400" b="1" dirty="0">
                <a:solidFill>
                  <a:srgbClr val="E3A72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60" name="文本框 34"/>
            <p:cNvSpPr/>
            <p:nvPr/>
          </p:nvSpPr>
          <p:spPr>
            <a:xfrm>
              <a:off x="0" y="275546"/>
              <a:ext cx="1493916" cy="830997"/>
            </a:xfrm>
            <a:prstGeom prst="rect">
              <a:avLst/>
            </a:prstGeom>
            <a:noFill/>
            <a:ln w="9525">
              <a:noFill/>
            </a:ln>
          </p:spPr>
          <p:txBody>
            <a:bodyPr anchor="t">
              <a:spAutoFit/>
            </a:bodyPr>
            <a:p>
              <a:r>
                <a:rPr lang="zh-CN" altLang="en-US" sz="12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2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2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en-US" altLang="zh-CN" sz="12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2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en-US" altLang="zh-CN" sz="12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2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2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 name="Group 58"/>
          <p:cNvGrpSpPr/>
          <p:nvPr/>
        </p:nvGrpSpPr>
        <p:grpSpPr>
          <a:xfrm>
            <a:off x="1736725" y="4330700"/>
            <a:ext cx="1714500" cy="1106488"/>
            <a:chOff x="0" y="0"/>
            <a:chExt cx="1714817" cy="1106542"/>
          </a:xfrm>
        </p:grpSpPr>
        <p:sp>
          <p:nvSpPr>
            <p:cNvPr id="21562" name="文本框 36"/>
            <p:cNvSpPr/>
            <p:nvPr/>
          </p:nvSpPr>
          <p:spPr>
            <a:xfrm>
              <a:off x="0" y="0"/>
              <a:ext cx="1714817" cy="307777"/>
            </a:xfrm>
            <a:prstGeom prst="rect">
              <a:avLst/>
            </a:prstGeom>
            <a:noFill/>
            <a:ln w="9525">
              <a:noFill/>
            </a:ln>
          </p:spPr>
          <p:txBody>
            <a:bodyPr anchor="t">
              <a:spAutoFit/>
            </a:bodyPr>
            <a:p>
              <a:r>
                <a:rPr lang="zh-CN" altLang="en-US" sz="1400" b="1" dirty="0">
                  <a:solidFill>
                    <a:srgbClr val="DE401F"/>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400" b="1" dirty="0">
                <a:solidFill>
                  <a:srgbClr val="DE401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63" name="文本框 37"/>
            <p:cNvSpPr/>
            <p:nvPr/>
          </p:nvSpPr>
          <p:spPr>
            <a:xfrm>
              <a:off x="0" y="275545"/>
              <a:ext cx="1493916" cy="830997"/>
            </a:xfrm>
            <a:prstGeom prst="rect">
              <a:avLst/>
            </a:prstGeom>
            <a:noFill/>
            <a:ln w="9525">
              <a:noFill/>
            </a:ln>
          </p:spPr>
          <p:txBody>
            <a:bodyPr anchor="t">
              <a:spAutoFit/>
            </a:bodyPr>
            <a:p>
              <a:r>
                <a:rPr lang="zh-CN" altLang="en-US" sz="12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2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2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en-US" altLang="zh-CN" sz="12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2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en-US" altLang="zh-CN" sz="12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2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2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 name="Group 61"/>
          <p:cNvGrpSpPr/>
          <p:nvPr/>
        </p:nvGrpSpPr>
        <p:grpSpPr>
          <a:xfrm>
            <a:off x="7053263" y="4333875"/>
            <a:ext cx="1714500" cy="1106488"/>
            <a:chOff x="0" y="0"/>
            <a:chExt cx="1714817" cy="1106543"/>
          </a:xfrm>
        </p:grpSpPr>
        <p:sp>
          <p:nvSpPr>
            <p:cNvPr id="21565" name="文本框 39"/>
            <p:cNvSpPr/>
            <p:nvPr/>
          </p:nvSpPr>
          <p:spPr>
            <a:xfrm>
              <a:off x="1" y="0"/>
              <a:ext cx="1714816" cy="307777"/>
            </a:xfrm>
            <a:prstGeom prst="rect">
              <a:avLst/>
            </a:prstGeom>
            <a:noFill/>
            <a:ln w="9525">
              <a:noFill/>
            </a:ln>
          </p:spPr>
          <p:txBody>
            <a:bodyPr anchor="t">
              <a:spAutoFit/>
            </a:bodyPr>
            <a:p>
              <a:r>
                <a:rPr lang="zh-CN" altLang="en-US" sz="1400" b="1" dirty="0">
                  <a:solidFill>
                    <a:srgbClr val="A4AC07"/>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400" b="1" dirty="0">
                <a:solidFill>
                  <a:srgbClr val="A4AC0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66" name="文本框 40"/>
            <p:cNvSpPr/>
            <p:nvPr/>
          </p:nvSpPr>
          <p:spPr>
            <a:xfrm>
              <a:off x="0" y="275546"/>
              <a:ext cx="1493916" cy="830997"/>
            </a:xfrm>
            <a:prstGeom prst="rect">
              <a:avLst/>
            </a:prstGeom>
            <a:noFill/>
            <a:ln w="9525">
              <a:noFill/>
            </a:ln>
          </p:spPr>
          <p:txBody>
            <a:bodyPr anchor="t">
              <a:spAutoFit/>
            </a:bodyPr>
            <a:p>
              <a:r>
                <a:rPr lang="zh-CN" altLang="en-US" sz="12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2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2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en-US" altLang="zh-CN" sz="12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2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en-US" altLang="zh-CN" sz="12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2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2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 name="Group 64"/>
          <p:cNvGrpSpPr/>
          <p:nvPr/>
        </p:nvGrpSpPr>
        <p:grpSpPr>
          <a:xfrm>
            <a:off x="8878888" y="4337050"/>
            <a:ext cx="1665287" cy="1108075"/>
            <a:chOff x="0" y="0"/>
            <a:chExt cx="1665189" cy="1106543"/>
          </a:xfrm>
        </p:grpSpPr>
        <p:sp>
          <p:nvSpPr>
            <p:cNvPr id="21568" name="文本框 66"/>
            <p:cNvSpPr/>
            <p:nvPr/>
          </p:nvSpPr>
          <p:spPr>
            <a:xfrm>
              <a:off x="1" y="0"/>
              <a:ext cx="1665188" cy="315819"/>
            </a:xfrm>
            <a:prstGeom prst="rect">
              <a:avLst/>
            </a:prstGeom>
            <a:noFill/>
            <a:ln w="9525">
              <a:noFill/>
            </a:ln>
          </p:spPr>
          <p:txBody>
            <a:bodyPr anchor="t">
              <a:spAutoFit/>
            </a:bodyPr>
            <a:p>
              <a:r>
                <a:rPr lang="zh-CN" altLang="en-US" sz="1400" b="1"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400" b="1"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69" name="文本框 67"/>
            <p:cNvSpPr/>
            <p:nvPr/>
          </p:nvSpPr>
          <p:spPr>
            <a:xfrm>
              <a:off x="0" y="275546"/>
              <a:ext cx="1493916" cy="830997"/>
            </a:xfrm>
            <a:prstGeom prst="rect">
              <a:avLst/>
            </a:prstGeom>
            <a:noFill/>
            <a:ln w="9525">
              <a:noFill/>
            </a:ln>
          </p:spPr>
          <p:txBody>
            <a:bodyPr anchor="t">
              <a:spAutoFit/>
            </a:bodyPr>
            <a:p>
              <a:r>
                <a:rPr lang="zh-CN" altLang="en-US" sz="12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2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2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en-US" altLang="zh-CN" sz="12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2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en-US" altLang="zh-CN" sz="12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2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2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 name="Group 67"/>
          <p:cNvGrpSpPr/>
          <p:nvPr/>
        </p:nvGrpSpPr>
        <p:grpSpPr>
          <a:xfrm>
            <a:off x="8588375" y="1995488"/>
            <a:ext cx="1506538" cy="1730375"/>
            <a:chOff x="0" y="0"/>
            <a:chExt cx="1505961" cy="1729520"/>
          </a:xfrm>
        </p:grpSpPr>
        <p:sp>
          <p:nvSpPr>
            <p:cNvPr id="21571" name="矩形 69"/>
            <p:cNvSpPr/>
            <p:nvPr/>
          </p:nvSpPr>
          <p:spPr>
            <a:xfrm rot="2670473">
              <a:off x="0" y="0"/>
              <a:ext cx="1505961" cy="1505961"/>
            </a:xfrm>
            <a:prstGeom prst="rect">
              <a:avLst/>
            </a:prstGeom>
            <a:solidFill>
              <a:srgbClr val="3C3C3B"/>
            </a:solidFill>
            <a:ln w="57150" cap="flat" cmpd="sng">
              <a:solidFill>
                <a:srgbClr val="F2F2F2"/>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72" name="Freeform 42"/>
            <p:cNvSpPr>
              <a:spLocks noEditPoints="1"/>
            </p:cNvSpPr>
            <p:nvPr/>
          </p:nvSpPr>
          <p:spPr>
            <a:xfrm>
              <a:off x="556317" y="81887"/>
              <a:ext cx="357390" cy="401000"/>
            </a:xfrm>
            <a:custGeom>
              <a:avLst/>
              <a:gdLst/>
              <a:ahLst/>
              <a:cxnLst>
                <a:cxn ang="0">
                  <a:pos x="2147483647" y="2147483647"/>
                </a:cxn>
                <a:cxn ang="0">
                  <a:pos x="0" y="2147483647"/>
                </a:cxn>
                <a:cxn ang="0">
                  <a:pos x="0"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42" h="158">
                  <a:moveTo>
                    <a:pt x="142" y="158"/>
                  </a:moveTo>
                  <a:cubicBezTo>
                    <a:pt x="0" y="158"/>
                    <a:pt x="0" y="158"/>
                    <a:pt x="0" y="158"/>
                  </a:cubicBezTo>
                  <a:cubicBezTo>
                    <a:pt x="0" y="137"/>
                    <a:pt x="0" y="137"/>
                    <a:pt x="0" y="137"/>
                  </a:cubicBezTo>
                  <a:cubicBezTo>
                    <a:pt x="12" y="120"/>
                    <a:pt x="12" y="120"/>
                    <a:pt x="12" y="120"/>
                  </a:cubicBezTo>
                  <a:cubicBezTo>
                    <a:pt x="12" y="112"/>
                    <a:pt x="12" y="112"/>
                    <a:pt x="12" y="112"/>
                  </a:cubicBezTo>
                  <a:cubicBezTo>
                    <a:pt x="0" y="112"/>
                    <a:pt x="0" y="112"/>
                    <a:pt x="0" y="112"/>
                  </a:cubicBezTo>
                  <a:cubicBezTo>
                    <a:pt x="0" y="0"/>
                    <a:pt x="0" y="0"/>
                    <a:pt x="0" y="0"/>
                  </a:cubicBezTo>
                  <a:cubicBezTo>
                    <a:pt x="142" y="0"/>
                    <a:pt x="142" y="0"/>
                    <a:pt x="142" y="0"/>
                  </a:cubicBezTo>
                  <a:cubicBezTo>
                    <a:pt x="142" y="112"/>
                    <a:pt x="142" y="112"/>
                    <a:pt x="142" y="112"/>
                  </a:cubicBezTo>
                  <a:cubicBezTo>
                    <a:pt x="128" y="112"/>
                    <a:pt x="128" y="112"/>
                    <a:pt x="128" y="112"/>
                  </a:cubicBezTo>
                  <a:cubicBezTo>
                    <a:pt x="128" y="120"/>
                    <a:pt x="128" y="120"/>
                    <a:pt x="128" y="120"/>
                  </a:cubicBezTo>
                  <a:cubicBezTo>
                    <a:pt x="142" y="137"/>
                    <a:pt x="142" y="137"/>
                    <a:pt x="142" y="137"/>
                  </a:cubicBezTo>
                  <a:cubicBezTo>
                    <a:pt x="142" y="158"/>
                    <a:pt x="142" y="158"/>
                    <a:pt x="142" y="158"/>
                  </a:cubicBezTo>
                  <a:close/>
                  <a:moveTo>
                    <a:pt x="128" y="88"/>
                  </a:moveTo>
                  <a:cubicBezTo>
                    <a:pt x="128" y="15"/>
                    <a:pt x="128" y="15"/>
                    <a:pt x="128" y="15"/>
                  </a:cubicBezTo>
                  <a:cubicBezTo>
                    <a:pt x="128" y="11"/>
                    <a:pt x="127" y="10"/>
                    <a:pt x="124" y="10"/>
                  </a:cubicBezTo>
                  <a:cubicBezTo>
                    <a:pt x="19" y="10"/>
                    <a:pt x="19" y="10"/>
                    <a:pt x="19" y="10"/>
                  </a:cubicBezTo>
                  <a:cubicBezTo>
                    <a:pt x="16" y="10"/>
                    <a:pt x="14" y="11"/>
                    <a:pt x="14" y="15"/>
                  </a:cubicBezTo>
                  <a:cubicBezTo>
                    <a:pt x="14" y="88"/>
                    <a:pt x="14" y="88"/>
                    <a:pt x="14" y="88"/>
                  </a:cubicBezTo>
                  <a:cubicBezTo>
                    <a:pt x="14" y="91"/>
                    <a:pt x="16" y="93"/>
                    <a:pt x="19" y="93"/>
                  </a:cubicBezTo>
                  <a:cubicBezTo>
                    <a:pt x="124" y="93"/>
                    <a:pt x="124" y="93"/>
                    <a:pt x="124" y="93"/>
                  </a:cubicBezTo>
                  <a:cubicBezTo>
                    <a:pt x="127" y="93"/>
                    <a:pt x="128" y="91"/>
                    <a:pt x="128" y="88"/>
                  </a:cubicBezTo>
                  <a:close/>
                </a:path>
              </a:pathLst>
            </a:custGeom>
            <a:solidFill>
              <a:srgbClr val="F5F5E2"/>
            </a:solidFill>
            <a:ln w="9525">
              <a:noFill/>
            </a:ln>
          </p:spPr>
          <p:txBody>
            <a:bodyPr/>
            <a:p>
              <a:endParaRPr lang="zh-CN" altLang="en-US"/>
            </a:p>
          </p:txBody>
        </p:sp>
        <p:sp>
          <p:nvSpPr>
            <p:cNvPr id="21573" name="文本框 71"/>
            <p:cNvSpPr/>
            <p:nvPr/>
          </p:nvSpPr>
          <p:spPr>
            <a:xfrm rot="-2766370">
              <a:off x="542396" y="788770"/>
              <a:ext cx="1512168" cy="369332"/>
            </a:xfrm>
            <a:prstGeom prst="rect">
              <a:avLst/>
            </a:prstGeom>
            <a:noFill/>
            <a:ln w="9525">
              <a:noFill/>
            </a:ln>
          </p:spPr>
          <p:txBody>
            <a:bodyPr anchor="t">
              <a:spAutoFit/>
            </a:bodyPr>
            <a:p>
              <a:r>
                <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你的标题</a:t>
              </a:r>
              <a:endPar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0" name="Group 71"/>
          <p:cNvGrpSpPr/>
          <p:nvPr/>
        </p:nvGrpSpPr>
        <p:grpSpPr>
          <a:xfrm>
            <a:off x="1779588" y="2049463"/>
            <a:ext cx="1506537" cy="2043112"/>
            <a:chOff x="0" y="0"/>
            <a:chExt cx="1505961" cy="2043987"/>
          </a:xfrm>
        </p:grpSpPr>
        <p:sp>
          <p:nvSpPr>
            <p:cNvPr id="21575" name="矩形 73"/>
            <p:cNvSpPr/>
            <p:nvPr/>
          </p:nvSpPr>
          <p:spPr>
            <a:xfrm rot="2670473">
              <a:off x="0" y="0"/>
              <a:ext cx="1505961" cy="1505961"/>
            </a:xfrm>
            <a:prstGeom prst="rect">
              <a:avLst/>
            </a:prstGeom>
            <a:solidFill>
              <a:srgbClr val="D54B19"/>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21576" name="Group 73"/>
            <p:cNvGrpSpPr/>
            <p:nvPr/>
          </p:nvGrpSpPr>
          <p:grpSpPr>
            <a:xfrm>
              <a:off x="474392" y="72282"/>
              <a:ext cx="445136" cy="388888"/>
              <a:chOff x="0" y="0"/>
              <a:chExt cx="728663" cy="636588"/>
            </a:xfrm>
          </p:grpSpPr>
          <p:sp>
            <p:nvSpPr>
              <p:cNvPr id="21577" name="Freeform 40"/>
              <p:cNvSpPr>
                <a:spLocks noEditPoints="1"/>
              </p:cNvSpPr>
              <p:nvPr/>
            </p:nvSpPr>
            <p:spPr>
              <a:xfrm>
                <a:off x="0" y="150813"/>
                <a:ext cx="728663" cy="485775"/>
              </a:xfrm>
              <a:custGeom>
                <a:avLst/>
                <a:gdLst/>
                <a:ahLst/>
                <a:cxnLst>
                  <a:cxn ang="0">
                    <a:pos x="2147483647" y="0"/>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94" h="128">
                    <a:moveTo>
                      <a:pt x="20" y="0"/>
                    </a:moveTo>
                    <a:cubicBezTo>
                      <a:pt x="175" y="0"/>
                      <a:pt x="175" y="0"/>
                      <a:pt x="175" y="0"/>
                    </a:cubicBezTo>
                    <a:cubicBezTo>
                      <a:pt x="186" y="0"/>
                      <a:pt x="194" y="9"/>
                      <a:pt x="194" y="19"/>
                    </a:cubicBezTo>
                    <a:cubicBezTo>
                      <a:pt x="194" y="109"/>
                      <a:pt x="194" y="109"/>
                      <a:pt x="194" y="109"/>
                    </a:cubicBezTo>
                    <a:cubicBezTo>
                      <a:pt x="194" y="119"/>
                      <a:pt x="186" y="128"/>
                      <a:pt x="175" y="128"/>
                    </a:cubicBezTo>
                    <a:cubicBezTo>
                      <a:pt x="20" y="128"/>
                      <a:pt x="20" y="128"/>
                      <a:pt x="20" y="128"/>
                    </a:cubicBezTo>
                    <a:cubicBezTo>
                      <a:pt x="9" y="128"/>
                      <a:pt x="0" y="119"/>
                      <a:pt x="0" y="109"/>
                    </a:cubicBezTo>
                    <a:cubicBezTo>
                      <a:pt x="0" y="19"/>
                      <a:pt x="0" y="19"/>
                      <a:pt x="0" y="19"/>
                    </a:cubicBezTo>
                    <a:cubicBezTo>
                      <a:pt x="0" y="9"/>
                      <a:pt x="9" y="0"/>
                      <a:pt x="20" y="0"/>
                    </a:cubicBezTo>
                    <a:close/>
                    <a:moveTo>
                      <a:pt x="19" y="23"/>
                    </a:moveTo>
                    <a:cubicBezTo>
                      <a:pt x="16" y="23"/>
                      <a:pt x="14" y="26"/>
                      <a:pt x="14" y="29"/>
                    </a:cubicBezTo>
                    <a:cubicBezTo>
                      <a:pt x="14" y="29"/>
                      <a:pt x="14" y="29"/>
                      <a:pt x="14" y="29"/>
                    </a:cubicBezTo>
                    <a:cubicBezTo>
                      <a:pt x="14" y="32"/>
                      <a:pt x="16" y="34"/>
                      <a:pt x="19" y="34"/>
                    </a:cubicBezTo>
                    <a:cubicBezTo>
                      <a:pt x="96" y="34"/>
                      <a:pt x="96" y="34"/>
                      <a:pt x="96" y="34"/>
                    </a:cubicBezTo>
                    <a:cubicBezTo>
                      <a:pt x="99" y="34"/>
                      <a:pt x="101" y="32"/>
                      <a:pt x="101" y="29"/>
                    </a:cubicBezTo>
                    <a:cubicBezTo>
                      <a:pt x="101" y="29"/>
                      <a:pt x="101" y="29"/>
                      <a:pt x="101" y="29"/>
                    </a:cubicBezTo>
                    <a:cubicBezTo>
                      <a:pt x="101" y="26"/>
                      <a:pt x="99" y="23"/>
                      <a:pt x="96" y="23"/>
                    </a:cubicBezTo>
                    <a:cubicBezTo>
                      <a:pt x="19" y="23"/>
                      <a:pt x="19" y="23"/>
                      <a:pt x="19" y="23"/>
                    </a:cubicBezTo>
                    <a:close/>
                    <a:moveTo>
                      <a:pt x="19" y="41"/>
                    </a:moveTo>
                    <a:cubicBezTo>
                      <a:pt x="16" y="41"/>
                      <a:pt x="14" y="44"/>
                      <a:pt x="14" y="46"/>
                    </a:cubicBezTo>
                    <a:cubicBezTo>
                      <a:pt x="14" y="46"/>
                      <a:pt x="14" y="46"/>
                      <a:pt x="14" y="46"/>
                    </a:cubicBezTo>
                    <a:cubicBezTo>
                      <a:pt x="14" y="49"/>
                      <a:pt x="16" y="52"/>
                      <a:pt x="19" y="52"/>
                    </a:cubicBezTo>
                    <a:cubicBezTo>
                      <a:pt x="96" y="52"/>
                      <a:pt x="96" y="52"/>
                      <a:pt x="96" y="52"/>
                    </a:cubicBezTo>
                    <a:cubicBezTo>
                      <a:pt x="99" y="52"/>
                      <a:pt x="101" y="49"/>
                      <a:pt x="101" y="46"/>
                    </a:cubicBezTo>
                    <a:cubicBezTo>
                      <a:pt x="101" y="46"/>
                      <a:pt x="101" y="46"/>
                      <a:pt x="101" y="46"/>
                    </a:cubicBezTo>
                    <a:cubicBezTo>
                      <a:pt x="101" y="44"/>
                      <a:pt x="99" y="41"/>
                      <a:pt x="96" y="41"/>
                    </a:cubicBezTo>
                    <a:cubicBezTo>
                      <a:pt x="19" y="41"/>
                      <a:pt x="19" y="41"/>
                      <a:pt x="19" y="41"/>
                    </a:cubicBezTo>
                    <a:close/>
                    <a:moveTo>
                      <a:pt x="19" y="59"/>
                    </a:moveTo>
                    <a:cubicBezTo>
                      <a:pt x="16" y="59"/>
                      <a:pt x="14" y="61"/>
                      <a:pt x="14" y="64"/>
                    </a:cubicBezTo>
                    <a:cubicBezTo>
                      <a:pt x="14" y="64"/>
                      <a:pt x="14" y="64"/>
                      <a:pt x="14" y="64"/>
                    </a:cubicBezTo>
                    <a:cubicBezTo>
                      <a:pt x="14" y="67"/>
                      <a:pt x="16" y="69"/>
                      <a:pt x="19" y="69"/>
                    </a:cubicBezTo>
                    <a:cubicBezTo>
                      <a:pt x="96" y="69"/>
                      <a:pt x="96" y="69"/>
                      <a:pt x="96" y="69"/>
                    </a:cubicBezTo>
                    <a:cubicBezTo>
                      <a:pt x="99" y="69"/>
                      <a:pt x="101" y="67"/>
                      <a:pt x="101" y="64"/>
                    </a:cubicBezTo>
                    <a:cubicBezTo>
                      <a:pt x="101" y="64"/>
                      <a:pt x="101" y="64"/>
                      <a:pt x="101" y="64"/>
                    </a:cubicBezTo>
                    <a:cubicBezTo>
                      <a:pt x="101" y="61"/>
                      <a:pt x="99" y="59"/>
                      <a:pt x="96" y="59"/>
                    </a:cubicBezTo>
                    <a:cubicBezTo>
                      <a:pt x="19" y="59"/>
                      <a:pt x="19" y="59"/>
                      <a:pt x="19" y="59"/>
                    </a:cubicBezTo>
                    <a:close/>
                    <a:moveTo>
                      <a:pt x="19" y="77"/>
                    </a:moveTo>
                    <a:cubicBezTo>
                      <a:pt x="16" y="77"/>
                      <a:pt x="14" y="79"/>
                      <a:pt x="14" y="82"/>
                    </a:cubicBezTo>
                    <a:cubicBezTo>
                      <a:pt x="14" y="82"/>
                      <a:pt x="14" y="82"/>
                      <a:pt x="14" y="82"/>
                    </a:cubicBezTo>
                    <a:cubicBezTo>
                      <a:pt x="14" y="85"/>
                      <a:pt x="16" y="87"/>
                      <a:pt x="19" y="87"/>
                    </a:cubicBezTo>
                    <a:cubicBezTo>
                      <a:pt x="96" y="87"/>
                      <a:pt x="96" y="87"/>
                      <a:pt x="96" y="87"/>
                    </a:cubicBezTo>
                    <a:cubicBezTo>
                      <a:pt x="99" y="87"/>
                      <a:pt x="101" y="85"/>
                      <a:pt x="101" y="82"/>
                    </a:cubicBezTo>
                    <a:cubicBezTo>
                      <a:pt x="101" y="82"/>
                      <a:pt x="101" y="82"/>
                      <a:pt x="101" y="82"/>
                    </a:cubicBezTo>
                    <a:cubicBezTo>
                      <a:pt x="101" y="79"/>
                      <a:pt x="99" y="77"/>
                      <a:pt x="96" y="77"/>
                    </a:cubicBezTo>
                    <a:cubicBezTo>
                      <a:pt x="19" y="77"/>
                      <a:pt x="19" y="77"/>
                      <a:pt x="19" y="77"/>
                    </a:cubicBezTo>
                    <a:close/>
                    <a:moveTo>
                      <a:pt x="19" y="94"/>
                    </a:moveTo>
                    <a:cubicBezTo>
                      <a:pt x="16" y="94"/>
                      <a:pt x="14" y="97"/>
                      <a:pt x="14" y="100"/>
                    </a:cubicBezTo>
                    <a:cubicBezTo>
                      <a:pt x="14" y="100"/>
                      <a:pt x="14" y="100"/>
                      <a:pt x="14" y="100"/>
                    </a:cubicBezTo>
                    <a:cubicBezTo>
                      <a:pt x="14" y="102"/>
                      <a:pt x="16" y="105"/>
                      <a:pt x="19" y="105"/>
                    </a:cubicBezTo>
                    <a:cubicBezTo>
                      <a:pt x="96" y="105"/>
                      <a:pt x="96" y="105"/>
                      <a:pt x="96" y="105"/>
                    </a:cubicBezTo>
                    <a:cubicBezTo>
                      <a:pt x="99" y="105"/>
                      <a:pt x="101" y="102"/>
                      <a:pt x="101" y="100"/>
                    </a:cubicBezTo>
                    <a:cubicBezTo>
                      <a:pt x="101" y="100"/>
                      <a:pt x="101" y="100"/>
                      <a:pt x="101" y="100"/>
                    </a:cubicBezTo>
                    <a:cubicBezTo>
                      <a:pt x="101" y="97"/>
                      <a:pt x="99" y="94"/>
                      <a:pt x="96" y="94"/>
                    </a:cubicBezTo>
                    <a:cubicBezTo>
                      <a:pt x="19" y="94"/>
                      <a:pt x="19" y="94"/>
                      <a:pt x="19" y="94"/>
                    </a:cubicBezTo>
                    <a:close/>
                    <a:moveTo>
                      <a:pt x="148" y="29"/>
                    </a:moveTo>
                    <a:cubicBezTo>
                      <a:pt x="129" y="29"/>
                      <a:pt x="113" y="44"/>
                      <a:pt x="113" y="64"/>
                    </a:cubicBezTo>
                    <a:cubicBezTo>
                      <a:pt x="113" y="84"/>
                      <a:pt x="129" y="100"/>
                      <a:pt x="148" y="100"/>
                    </a:cubicBezTo>
                    <a:cubicBezTo>
                      <a:pt x="168" y="100"/>
                      <a:pt x="184" y="84"/>
                      <a:pt x="184" y="64"/>
                    </a:cubicBezTo>
                    <a:cubicBezTo>
                      <a:pt x="184" y="44"/>
                      <a:pt x="168" y="29"/>
                      <a:pt x="148" y="29"/>
                    </a:cubicBezTo>
                    <a:close/>
                    <a:moveTo>
                      <a:pt x="148" y="35"/>
                    </a:moveTo>
                    <a:cubicBezTo>
                      <a:pt x="133" y="35"/>
                      <a:pt x="120" y="48"/>
                      <a:pt x="120" y="64"/>
                    </a:cubicBezTo>
                    <a:cubicBezTo>
                      <a:pt x="120" y="80"/>
                      <a:pt x="133" y="93"/>
                      <a:pt x="148" y="93"/>
                    </a:cubicBezTo>
                    <a:cubicBezTo>
                      <a:pt x="164" y="93"/>
                      <a:pt x="177" y="80"/>
                      <a:pt x="177" y="64"/>
                    </a:cubicBezTo>
                    <a:cubicBezTo>
                      <a:pt x="177" y="48"/>
                      <a:pt x="164" y="35"/>
                      <a:pt x="148" y="35"/>
                    </a:cubicBezTo>
                    <a:close/>
                  </a:path>
                </a:pathLst>
              </a:custGeom>
              <a:solidFill>
                <a:srgbClr val="F5F5E2"/>
              </a:solidFill>
              <a:ln w="9525">
                <a:noFill/>
              </a:ln>
            </p:spPr>
            <p:txBody>
              <a:bodyPr/>
              <a:p>
                <a:endParaRPr lang="zh-CN" altLang="en-US"/>
              </a:p>
            </p:txBody>
          </p:sp>
          <p:sp>
            <p:nvSpPr>
              <p:cNvPr id="21578" name="Freeform 41"/>
              <p:cNvSpPr/>
              <p:nvPr/>
            </p:nvSpPr>
            <p:spPr>
              <a:xfrm>
                <a:off x="195262" y="0"/>
                <a:ext cx="487363" cy="185738"/>
              </a:xfrm>
              <a:custGeom>
                <a:avLst/>
                <a:gdLst/>
                <a:ahLst/>
                <a:cxnLst>
                  <a:cxn ang="0">
                    <a:pos x="0" y="2147483647"/>
                  </a:cxn>
                  <a:cxn ang="0">
                    <a:pos x="2147483647" y="2147483647"/>
                  </a:cxn>
                  <a:cxn ang="0">
                    <a:pos x="2147483647" y="2147483647"/>
                  </a:cxn>
                  <a:cxn ang="0">
                    <a:pos x="2147483647" y="0"/>
                  </a:cxn>
                  <a:cxn ang="0">
                    <a:pos x="0" y="2147483647"/>
                  </a:cxn>
                </a:cxnLst>
                <a:pathLst>
                  <a:path w="307" h="117">
                    <a:moveTo>
                      <a:pt x="0" y="19"/>
                    </a:moveTo>
                    <a:lnTo>
                      <a:pt x="300" y="117"/>
                    </a:lnTo>
                    <a:lnTo>
                      <a:pt x="307" y="98"/>
                    </a:lnTo>
                    <a:lnTo>
                      <a:pt x="7" y="0"/>
                    </a:lnTo>
                    <a:lnTo>
                      <a:pt x="0" y="19"/>
                    </a:lnTo>
                    <a:close/>
                  </a:path>
                </a:pathLst>
              </a:custGeom>
              <a:solidFill>
                <a:srgbClr val="F5F5E2"/>
              </a:solidFill>
              <a:ln w="9525">
                <a:noFill/>
              </a:ln>
            </p:spPr>
            <p:txBody>
              <a:bodyPr/>
              <a:p>
                <a:endParaRPr lang="zh-CN" altLang="en-US"/>
              </a:p>
            </p:txBody>
          </p:sp>
        </p:grpSp>
        <p:sp>
          <p:nvSpPr>
            <p:cNvPr id="21579" name="文本框 75"/>
            <p:cNvSpPr/>
            <p:nvPr/>
          </p:nvSpPr>
          <p:spPr>
            <a:xfrm rot="2720642">
              <a:off x="-229507" y="1103237"/>
              <a:ext cx="1512168" cy="369332"/>
            </a:xfrm>
            <a:prstGeom prst="rect">
              <a:avLst/>
            </a:prstGeom>
            <a:noFill/>
            <a:ln w="9525">
              <a:noFill/>
            </a:ln>
          </p:spPr>
          <p:txBody>
            <a:bodyPr anchor="t">
              <a:spAutoFit/>
            </a:bodyPr>
            <a:p>
              <a:r>
                <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你的标题</a:t>
              </a:r>
              <a:endPar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2" name="Group 77"/>
          <p:cNvGrpSpPr/>
          <p:nvPr/>
        </p:nvGrpSpPr>
        <p:grpSpPr>
          <a:xfrm>
            <a:off x="3292475" y="2035175"/>
            <a:ext cx="1504950" cy="2005013"/>
            <a:chOff x="0" y="0"/>
            <a:chExt cx="1505961" cy="2004404"/>
          </a:xfrm>
        </p:grpSpPr>
        <p:sp>
          <p:nvSpPr>
            <p:cNvPr id="21581" name="矩形 79"/>
            <p:cNvSpPr/>
            <p:nvPr/>
          </p:nvSpPr>
          <p:spPr>
            <a:xfrm rot="2670473">
              <a:off x="0" y="0"/>
              <a:ext cx="1505961" cy="1505961"/>
            </a:xfrm>
            <a:prstGeom prst="rect">
              <a:avLst/>
            </a:prstGeom>
            <a:solidFill>
              <a:srgbClr val="F79E1E"/>
            </a:solidFill>
            <a:ln w="57150" cap="flat" cmpd="sng">
              <a:solidFill>
                <a:srgbClr val="F5F5E2"/>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82" name="Freeform 186"/>
            <p:cNvSpPr/>
            <p:nvPr/>
          </p:nvSpPr>
          <p:spPr>
            <a:xfrm rot="1698444">
              <a:off x="571140" y="52970"/>
              <a:ext cx="160701" cy="454246"/>
            </a:xfrm>
            <a:custGeom>
              <a:avLst/>
              <a:gdLst/>
              <a:ahLst/>
              <a:cxnLst>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63" h="213">
                  <a:moveTo>
                    <a:pt x="63" y="204"/>
                  </a:moveTo>
                  <a:cubicBezTo>
                    <a:pt x="60" y="206"/>
                    <a:pt x="54" y="209"/>
                    <a:pt x="47" y="213"/>
                  </a:cubicBezTo>
                  <a:cubicBezTo>
                    <a:pt x="35" y="213"/>
                    <a:pt x="24" y="210"/>
                    <a:pt x="13" y="205"/>
                  </a:cubicBezTo>
                  <a:cubicBezTo>
                    <a:pt x="5" y="182"/>
                    <a:pt x="0" y="150"/>
                    <a:pt x="0" y="110"/>
                  </a:cubicBezTo>
                  <a:cubicBezTo>
                    <a:pt x="0" y="96"/>
                    <a:pt x="1" y="78"/>
                    <a:pt x="4" y="58"/>
                  </a:cubicBezTo>
                  <a:cubicBezTo>
                    <a:pt x="6" y="35"/>
                    <a:pt x="9" y="18"/>
                    <a:pt x="13" y="8"/>
                  </a:cubicBezTo>
                  <a:cubicBezTo>
                    <a:pt x="24" y="3"/>
                    <a:pt x="35" y="0"/>
                    <a:pt x="47" y="0"/>
                  </a:cubicBezTo>
                  <a:cubicBezTo>
                    <a:pt x="51" y="1"/>
                    <a:pt x="56" y="4"/>
                    <a:pt x="63" y="9"/>
                  </a:cubicBezTo>
                  <a:cubicBezTo>
                    <a:pt x="60" y="52"/>
                    <a:pt x="60" y="52"/>
                    <a:pt x="60" y="52"/>
                  </a:cubicBezTo>
                  <a:cubicBezTo>
                    <a:pt x="37" y="67"/>
                    <a:pt x="37" y="67"/>
                    <a:pt x="37" y="67"/>
                  </a:cubicBezTo>
                  <a:cubicBezTo>
                    <a:pt x="32" y="74"/>
                    <a:pt x="29" y="81"/>
                    <a:pt x="28" y="89"/>
                  </a:cubicBezTo>
                  <a:cubicBezTo>
                    <a:pt x="28" y="92"/>
                    <a:pt x="27" y="101"/>
                    <a:pt x="27" y="113"/>
                  </a:cubicBezTo>
                  <a:cubicBezTo>
                    <a:pt x="27" y="127"/>
                    <a:pt x="30" y="137"/>
                    <a:pt x="34" y="143"/>
                  </a:cubicBezTo>
                  <a:cubicBezTo>
                    <a:pt x="37" y="145"/>
                    <a:pt x="45" y="151"/>
                    <a:pt x="60" y="161"/>
                  </a:cubicBezTo>
                  <a:lnTo>
                    <a:pt x="63" y="204"/>
                  </a:lnTo>
                  <a:close/>
                </a:path>
              </a:pathLst>
            </a:custGeom>
            <a:solidFill>
              <a:srgbClr val="F5F5E2"/>
            </a:solidFill>
            <a:ln w="9525">
              <a:noFill/>
            </a:ln>
          </p:spPr>
          <p:txBody>
            <a:bodyPr/>
            <a:p>
              <a:endParaRPr lang="zh-CN" altLang="en-US"/>
            </a:p>
          </p:txBody>
        </p:sp>
        <p:sp>
          <p:nvSpPr>
            <p:cNvPr id="21583" name="文本框 81"/>
            <p:cNvSpPr/>
            <p:nvPr/>
          </p:nvSpPr>
          <p:spPr>
            <a:xfrm rot="2720642">
              <a:off x="-215577" y="1063654"/>
              <a:ext cx="1512168" cy="369332"/>
            </a:xfrm>
            <a:prstGeom prst="rect">
              <a:avLst/>
            </a:prstGeom>
            <a:noFill/>
            <a:ln w="9525">
              <a:noFill/>
            </a:ln>
          </p:spPr>
          <p:txBody>
            <a:bodyPr anchor="t">
              <a:spAutoFit/>
            </a:bodyPr>
            <a:p>
              <a:r>
                <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你的标题</a:t>
              </a:r>
              <a:endPar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3" name="Group 81"/>
          <p:cNvGrpSpPr/>
          <p:nvPr/>
        </p:nvGrpSpPr>
        <p:grpSpPr>
          <a:xfrm>
            <a:off x="7077075" y="2009775"/>
            <a:ext cx="2005013" cy="1504950"/>
            <a:chOff x="0" y="0"/>
            <a:chExt cx="2005725" cy="1505961"/>
          </a:xfrm>
        </p:grpSpPr>
        <p:sp>
          <p:nvSpPr>
            <p:cNvPr id="21585" name="矩形 83"/>
            <p:cNvSpPr/>
            <p:nvPr/>
          </p:nvSpPr>
          <p:spPr>
            <a:xfrm rot="2670473">
              <a:off x="0" y="0"/>
              <a:ext cx="1505961" cy="1505961"/>
            </a:xfrm>
            <a:prstGeom prst="rect">
              <a:avLst/>
            </a:prstGeom>
            <a:solidFill>
              <a:srgbClr val="9CB81F"/>
            </a:solidFill>
            <a:ln w="57150" cap="flat" cmpd="sng">
              <a:solidFill>
                <a:srgbClr val="F5F5E2"/>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21586" name="Group 83"/>
            <p:cNvGrpSpPr/>
            <p:nvPr/>
          </p:nvGrpSpPr>
          <p:grpSpPr>
            <a:xfrm>
              <a:off x="510413" y="68521"/>
              <a:ext cx="463231" cy="533975"/>
              <a:chOff x="0" y="0"/>
              <a:chExt cx="758826" cy="874713"/>
            </a:xfrm>
          </p:grpSpPr>
          <p:sp>
            <p:nvSpPr>
              <p:cNvPr id="21587" name="Freeform 179"/>
              <p:cNvSpPr/>
              <p:nvPr/>
            </p:nvSpPr>
            <p:spPr>
              <a:xfrm>
                <a:off x="366713" y="198438"/>
                <a:ext cx="38100" cy="19050"/>
              </a:xfrm>
              <a:custGeom>
                <a:avLst/>
                <a:gdLst/>
                <a:ahLst/>
                <a:cxnLst>
                  <a:cxn ang="0">
                    <a:pos x="2147483647" y="2147483647"/>
                  </a:cxn>
                  <a:cxn ang="0">
                    <a:pos x="2147483647" y="0"/>
                  </a:cxn>
                  <a:cxn ang="0">
                    <a:pos x="0" y="2147483647"/>
                  </a:cxn>
                  <a:cxn ang="0">
                    <a:pos x="2147483647" y="2147483647"/>
                  </a:cxn>
                </a:cxnLst>
                <a:pathLst>
                  <a:path w="10" h="5">
                    <a:moveTo>
                      <a:pt x="10" y="5"/>
                    </a:moveTo>
                    <a:cubicBezTo>
                      <a:pt x="5" y="0"/>
                      <a:pt x="5" y="0"/>
                      <a:pt x="5" y="0"/>
                    </a:cubicBezTo>
                    <a:cubicBezTo>
                      <a:pt x="0" y="5"/>
                      <a:pt x="0" y="5"/>
                      <a:pt x="0" y="5"/>
                    </a:cubicBezTo>
                    <a:cubicBezTo>
                      <a:pt x="2" y="2"/>
                      <a:pt x="7" y="2"/>
                      <a:pt x="10" y="5"/>
                    </a:cubicBezTo>
                    <a:close/>
                  </a:path>
                </a:pathLst>
              </a:custGeom>
              <a:solidFill>
                <a:srgbClr val="F5F5E2"/>
              </a:solidFill>
              <a:ln w="9525">
                <a:noFill/>
              </a:ln>
            </p:spPr>
            <p:txBody>
              <a:bodyPr/>
              <a:p>
                <a:endParaRPr lang="zh-CN" altLang="en-US"/>
              </a:p>
            </p:txBody>
          </p:sp>
          <p:sp>
            <p:nvSpPr>
              <p:cNvPr id="21588" name="Freeform 180"/>
              <p:cNvSpPr/>
              <p:nvPr/>
            </p:nvSpPr>
            <p:spPr>
              <a:xfrm>
                <a:off x="141288" y="0"/>
                <a:ext cx="468313" cy="236538"/>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23" h="62">
                    <a:moveTo>
                      <a:pt x="64" y="60"/>
                    </a:moveTo>
                    <a:cubicBezTo>
                      <a:pt x="65" y="60"/>
                      <a:pt x="65" y="60"/>
                      <a:pt x="66" y="60"/>
                    </a:cubicBezTo>
                    <a:cubicBezTo>
                      <a:pt x="69" y="60"/>
                      <a:pt x="72" y="61"/>
                      <a:pt x="74" y="62"/>
                    </a:cubicBezTo>
                    <a:cubicBezTo>
                      <a:pt x="120" y="14"/>
                      <a:pt x="120" y="14"/>
                      <a:pt x="120" y="14"/>
                    </a:cubicBezTo>
                    <a:cubicBezTo>
                      <a:pt x="123" y="11"/>
                      <a:pt x="123" y="7"/>
                      <a:pt x="120" y="4"/>
                    </a:cubicBezTo>
                    <a:cubicBezTo>
                      <a:pt x="117" y="1"/>
                      <a:pt x="112" y="1"/>
                      <a:pt x="110" y="4"/>
                    </a:cubicBezTo>
                    <a:cubicBezTo>
                      <a:pt x="64" y="52"/>
                      <a:pt x="64" y="52"/>
                      <a:pt x="64" y="52"/>
                    </a:cubicBezTo>
                    <a:cubicBezTo>
                      <a:pt x="69" y="57"/>
                      <a:pt x="69" y="57"/>
                      <a:pt x="69" y="57"/>
                    </a:cubicBezTo>
                    <a:cubicBezTo>
                      <a:pt x="66" y="54"/>
                      <a:pt x="61" y="54"/>
                      <a:pt x="59" y="57"/>
                    </a:cubicBezTo>
                    <a:cubicBezTo>
                      <a:pt x="64" y="52"/>
                      <a:pt x="64" y="52"/>
                      <a:pt x="64" y="52"/>
                    </a:cubicBezTo>
                    <a:cubicBezTo>
                      <a:pt x="13" y="3"/>
                      <a:pt x="13" y="3"/>
                      <a:pt x="13" y="3"/>
                    </a:cubicBezTo>
                    <a:cubicBezTo>
                      <a:pt x="10" y="0"/>
                      <a:pt x="5" y="0"/>
                      <a:pt x="3" y="3"/>
                    </a:cubicBezTo>
                    <a:cubicBezTo>
                      <a:pt x="0" y="6"/>
                      <a:pt x="0" y="10"/>
                      <a:pt x="3" y="13"/>
                    </a:cubicBezTo>
                    <a:cubicBezTo>
                      <a:pt x="54" y="62"/>
                      <a:pt x="54" y="62"/>
                      <a:pt x="54" y="62"/>
                    </a:cubicBezTo>
                    <a:cubicBezTo>
                      <a:pt x="56" y="61"/>
                      <a:pt x="59" y="60"/>
                      <a:pt x="62" y="60"/>
                    </a:cubicBezTo>
                    <a:cubicBezTo>
                      <a:pt x="62" y="60"/>
                      <a:pt x="63" y="60"/>
                      <a:pt x="64" y="60"/>
                    </a:cubicBezTo>
                    <a:close/>
                  </a:path>
                </a:pathLst>
              </a:custGeom>
              <a:solidFill>
                <a:srgbClr val="F5F5E2"/>
              </a:solidFill>
              <a:ln w="9525">
                <a:noFill/>
              </a:ln>
            </p:spPr>
            <p:txBody>
              <a:bodyPr/>
              <a:p>
                <a:endParaRPr lang="zh-CN" altLang="en-US"/>
              </a:p>
            </p:txBody>
          </p:sp>
          <p:sp>
            <p:nvSpPr>
              <p:cNvPr id="21589" name="Freeform 181"/>
              <p:cNvSpPr>
                <a:spLocks noEditPoints="1"/>
              </p:cNvSpPr>
              <p:nvPr/>
            </p:nvSpPr>
            <p:spPr>
              <a:xfrm>
                <a:off x="0" y="236538"/>
                <a:ext cx="758826" cy="638175"/>
              </a:xfrm>
              <a:custGeom>
                <a:avLst/>
                <a:gdLst/>
                <a:ahLst/>
                <a:cxnLst>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99" h="168">
                    <a:moveTo>
                      <a:pt x="170" y="9"/>
                    </a:moveTo>
                    <a:cubicBezTo>
                      <a:pt x="116" y="9"/>
                      <a:pt x="116" y="9"/>
                      <a:pt x="116" y="9"/>
                    </a:cubicBezTo>
                    <a:cubicBezTo>
                      <a:pt x="116" y="9"/>
                      <a:pt x="116" y="8"/>
                      <a:pt x="116" y="8"/>
                    </a:cubicBezTo>
                    <a:cubicBezTo>
                      <a:pt x="116" y="5"/>
                      <a:pt x="114" y="2"/>
                      <a:pt x="111" y="0"/>
                    </a:cubicBezTo>
                    <a:cubicBezTo>
                      <a:pt x="106" y="5"/>
                      <a:pt x="106" y="5"/>
                      <a:pt x="106" y="5"/>
                    </a:cubicBezTo>
                    <a:cubicBezTo>
                      <a:pt x="103" y="8"/>
                      <a:pt x="99" y="8"/>
                      <a:pt x="96" y="5"/>
                    </a:cubicBezTo>
                    <a:cubicBezTo>
                      <a:pt x="91" y="0"/>
                      <a:pt x="91" y="0"/>
                      <a:pt x="91" y="0"/>
                    </a:cubicBezTo>
                    <a:cubicBezTo>
                      <a:pt x="88" y="2"/>
                      <a:pt x="86" y="5"/>
                      <a:pt x="86" y="8"/>
                    </a:cubicBezTo>
                    <a:cubicBezTo>
                      <a:pt x="86" y="8"/>
                      <a:pt x="86" y="9"/>
                      <a:pt x="86" y="9"/>
                    </a:cubicBezTo>
                    <a:cubicBezTo>
                      <a:pt x="30" y="9"/>
                      <a:pt x="30" y="9"/>
                      <a:pt x="30" y="9"/>
                    </a:cubicBezTo>
                    <a:cubicBezTo>
                      <a:pt x="14" y="9"/>
                      <a:pt x="0" y="23"/>
                      <a:pt x="0" y="39"/>
                    </a:cubicBezTo>
                    <a:cubicBezTo>
                      <a:pt x="0" y="133"/>
                      <a:pt x="0" y="133"/>
                      <a:pt x="0" y="133"/>
                    </a:cubicBezTo>
                    <a:cubicBezTo>
                      <a:pt x="0" y="150"/>
                      <a:pt x="14" y="163"/>
                      <a:pt x="30" y="163"/>
                    </a:cubicBezTo>
                    <a:cubicBezTo>
                      <a:pt x="34" y="163"/>
                      <a:pt x="34" y="163"/>
                      <a:pt x="34" y="163"/>
                    </a:cubicBezTo>
                    <a:cubicBezTo>
                      <a:pt x="34" y="168"/>
                      <a:pt x="34" y="168"/>
                      <a:pt x="34" y="168"/>
                    </a:cubicBezTo>
                    <a:cubicBezTo>
                      <a:pt x="167" y="168"/>
                      <a:pt x="167" y="168"/>
                      <a:pt x="167" y="168"/>
                    </a:cubicBezTo>
                    <a:cubicBezTo>
                      <a:pt x="167" y="163"/>
                      <a:pt x="167" y="163"/>
                      <a:pt x="167" y="163"/>
                    </a:cubicBezTo>
                    <a:cubicBezTo>
                      <a:pt x="170" y="163"/>
                      <a:pt x="170" y="163"/>
                      <a:pt x="170" y="163"/>
                    </a:cubicBezTo>
                    <a:cubicBezTo>
                      <a:pt x="186" y="163"/>
                      <a:pt x="199" y="150"/>
                      <a:pt x="199" y="133"/>
                    </a:cubicBezTo>
                    <a:cubicBezTo>
                      <a:pt x="199" y="39"/>
                      <a:pt x="199" y="39"/>
                      <a:pt x="199" y="39"/>
                    </a:cubicBezTo>
                    <a:cubicBezTo>
                      <a:pt x="199" y="23"/>
                      <a:pt x="186" y="9"/>
                      <a:pt x="170" y="9"/>
                    </a:cubicBezTo>
                    <a:close/>
                    <a:moveTo>
                      <a:pt x="157" y="163"/>
                    </a:moveTo>
                    <a:cubicBezTo>
                      <a:pt x="153" y="163"/>
                      <a:pt x="150" y="159"/>
                      <a:pt x="150" y="155"/>
                    </a:cubicBezTo>
                    <a:cubicBezTo>
                      <a:pt x="150" y="152"/>
                      <a:pt x="153" y="148"/>
                      <a:pt x="157" y="148"/>
                    </a:cubicBezTo>
                    <a:cubicBezTo>
                      <a:pt x="161" y="148"/>
                      <a:pt x="164" y="152"/>
                      <a:pt x="164" y="155"/>
                    </a:cubicBezTo>
                    <a:cubicBezTo>
                      <a:pt x="164" y="159"/>
                      <a:pt x="161" y="163"/>
                      <a:pt x="157" y="163"/>
                    </a:cubicBezTo>
                    <a:close/>
                    <a:moveTo>
                      <a:pt x="175" y="122"/>
                    </a:moveTo>
                    <a:cubicBezTo>
                      <a:pt x="175" y="134"/>
                      <a:pt x="164" y="144"/>
                      <a:pt x="153" y="144"/>
                    </a:cubicBezTo>
                    <a:cubicBezTo>
                      <a:pt x="47" y="144"/>
                      <a:pt x="47" y="144"/>
                      <a:pt x="47" y="144"/>
                    </a:cubicBezTo>
                    <a:cubicBezTo>
                      <a:pt x="34" y="144"/>
                      <a:pt x="25" y="134"/>
                      <a:pt x="25" y="122"/>
                    </a:cubicBezTo>
                    <a:cubicBezTo>
                      <a:pt x="25" y="51"/>
                      <a:pt x="25" y="51"/>
                      <a:pt x="25" y="51"/>
                    </a:cubicBezTo>
                    <a:cubicBezTo>
                      <a:pt x="25" y="38"/>
                      <a:pt x="34" y="28"/>
                      <a:pt x="47" y="28"/>
                    </a:cubicBezTo>
                    <a:cubicBezTo>
                      <a:pt x="153" y="28"/>
                      <a:pt x="153" y="28"/>
                      <a:pt x="153" y="28"/>
                    </a:cubicBezTo>
                    <a:cubicBezTo>
                      <a:pt x="164" y="28"/>
                      <a:pt x="175" y="38"/>
                      <a:pt x="175" y="51"/>
                    </a:cubicBezTo>
                    <a:lnTo>
                      <a:pt x="175" y="122"/>
                    </a:lnTo>
                    <a:close/>
                  </a:path>
                </a:pathLst>
              </a:custGeom>
              <a:solidFill>
                <a:srgbClr val="F5F5E2"/>
              </a:solidFill>
              <a:ln w="9525">
                <a:noFill/>
              </a:ln>
            </p:spPr>
            <p:txBody>
              <a:bodyPr/>
              <a:p>
                <a:endParaRPr lang="zh-CN" altLang="en-US"/>
              </a:p>
            </p:txBody>
          </p:sp>
          <p:sp>
            <p:nvSpPr>
              <p:cNvPr id="21590" name="Freeform 182"/>
              <p:cNvSpPr/>
              <p:nvPr/>
            </p:nvSpPr>
            <p:spPr>
              <a:xfrm>
                <a:off x="347663" y="228601"/>
                <a:ext cx="76200" cy="38100"/>
              </a:xfrm>
              <a:custGeom>
                <a:avLst/>
                <a:gdLst/>
                <a:ahLst/>
                <a:cxnLst>
                  <a:cxn ang="0">
                    <a:pos x="2147483647" y="2147483647"/>
                  </a:cxn>
                  <a:cxn ang="0">
                    <a:pos x="2147483647" y="2147483647"/>
                  </a:cxn>
                  <a:cxn ang="0">
                    <a:pos x="2147483647" y="0"/>
                  </a:cxn>
                  <a:cxn ang="0">
                    <a:pos x="2147483647" y="0"/>
                  </a:cxn>
                  <a:cxn ang="0">
                    <a:pos x="2147483647" y="0"/>
                  </a:cxn>
                  <a:cxn ang="0">
                    <a:pos x="0" y="2147483647"/>
                  </a:cxn>
                  <a:cxn ang="0">
                    <a:pos x="2147483647" y="2147483647"/>
                  </a:cxn>
                  <a:cxn ang="0">
                    <a:pos x="2147483647" y="2147483647"/>
                  </a:cxn>
                </a:cxnLst>
                <a:pathLst>
                  <a:path w="20" h="10">
                    <a:moveTo>
                      <a:pt x="15" y="7"/>
                    </a:moveTo>
                    <a:cubicBezTo>
                      <a:pt x="20" y="2"/>
                      <a:pt x="20" y="2"/>
                      <a:pt x="20" y="2"/>
                    </a:cubicBezTo>
                    <a:cubicBezTo>
                      <a:pt x="18" y="1"/>
                      <a:pt x="15" y="0"/>
                      <a:pt x="12" y="0"/>
                    </a:cubicBezTo>
                    <a:cubicBezTo>
                      <a:pt x="11" y="0"/>
                      <a:pt x="11" y="0"/>
                      <a:pt x="10" y="0"/>
                    </a:cubicBezTo>
                    <a:cubicBezTo>
                      <a:pt x="9" y="0"/>
                      <a:pt x="8" y="0"/>
                      <a:pt x="8" y="0"/>
                    </a:cubicBezTo>
                    <a:cubicBezTo>
                      <a:pt x="5" y="0"/>
                      <a:pt x="2" y="1"/>
                      <a:pt x="0" y="2"/>
                    </a:cubicBezTo>
                    <a:cubicBezTo>
                      <a:pt x="5" y="7"/>
                      <a:pt x="5" y="7"/>
                      <a:pt x="5" y="7"/>
                    </a:cubicBezTo>
                    <a:cubicBezTo>
                      <a:pt x="8" y="10"/>
                      <a:pt x="12" y="10"/>
                      <a:pt x="15" y="7"/>
                    </a:cubicBezTo>
                    <a:close/>
                  </a:path>
                </a:pathLst>
              </a:custGeom>
              <a:solidFill>
                <a:srgbClr val="F5F5E2"/>
              </a:solidFill>
              <a:ln w="9525">
                <a:noFill/>
              </a:ln>
            </p:spPr>
            <p:txBody>
              <a:bodyPr/>
              <a:p>
                <a:endParaRPr lang="zh-CN" altLang="en-US"/>
              </a:p>
            </p:txBody>
          </p:sp>
        </p:grpSp>
        <p:sp>
          <p:nvSpPr>
            <p:cNvPr id="21591" name="文本框 85"/>
            <p:cNvSpPr/>
            <p:nvPr/>
          </p:nvSpPr>
          <p:spPr>
            <a:xfrm rot="-2685335">
              <a:off x="493557" y="776862"/>
              <a:ext cx="1512168" cy="369332"/>
            </a:xfrm>
            <a:prstGeom prst="rect">
              <a:avLst/>
            </a:prstGeom>
            <a:noFill/>
            <a:ln w="9525">
              <a:noFill/>
            </a:ln>
          </p:spPr>
          <p:txBody>
            <a:bodyPr anchor="t">
              <a:spAutoFit/>
            </a:bodyPr>
            <a:p>
              <a:r>
                <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你的标题</a:t>
              </a:r>
              <a:endPar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5" name="Group 89"/>
          <p:cNvGrpSpPr/>
          <p:nvPr/>
        </p:nvGrpSpPr>
        <p:grpSpPr>
          <a:xfrm>
            <a:off x="4892675" y="1717675"/>
            <a:ext cx="2089150" cy="2089150"/>
            <a:chOff x="0" y="0"/>
            <a:chExt cx="2088232" cy="2088232"/>
          </a:xfrm>
        </p:grpSpPr>
        <p:sp>
          <p:nvSpPr>
            <p:cNvPr id="21593" name="矩形 91"/>
            <p:cNvSpPr/>
            <p:nvPr/>
          </p:nvSpPr>
          <p:spPr>
            <a:xfrm rot="2670473">
              <a:off x="0" y="0"/>
              <a:ext cx="2088232" cy="2088232"/>
            </a:xfrm>
            <a:prstGeom prst="rect">
              <a:avLst/>
            </a:prstGeom>
            <a:solidFill>
              <a:srgbClr val="1AADA9"/>
            </a:solidFill>
            <a:ln w="57150" cap="flat" cmpd="sng">
              <a:solidFill>
                <a:srgbClr val="F5F5E2"/>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94" name="Freeform 65"/>
            <p:cNvSpPr/>
            <p:nvPr/>
          </p:nvSpPr>
          <p:spPr>
            <a:xfrm>
              <a:off x="657560" y="359656"/>
              <a:ext cx="844350" cy="81984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65" h="60">
                  <a:moveTo>
                    <a:pt x="61" y="35"/>
                  </a:moveTo>
                  <a:cubicBezTo>
                    <a:pt x="61" y="35"/>
                    <a:pt x="60" y="35"/>
                    <a:pt x="60" y="35"/>
                  </a:cubicBezTo>
                  <a:cubicBezTo>
                    <a:pt x="60" y="35"/>
                    <a:pt x="59" y="35"/>
                    <a:pt x="59" y="35"/>
                  </a:cubicBezTo>
                  <a:cubicBezTo>
                    <a:pt x="59" y="35"/>
                    <a:pt x="59" y="35"/>
                    <a:pt x="59" y="35"/>
                  </a:cubicBezTo>
                  <a:cubicBezTo>
                    <a:pt x="60" y="34"/>
                    <a:pt x="61" y="33"/>
                    <a:pt x="61" y="31"/>
                  </a:cubicBezTo>
                  <a:cubicBezTo>
                    <a:pt x="61" y="28"/>
                    <a:pt x="58" y="27"/>
                    <a:pt x="56" y="26"/>
                  </a:cubicBezTo>
                  <a:cubicBezTo>
                    <a:pt x="56" y="26"/>
                    <a:pt x="55" y="26"/>
                    <a:pt x="55" y="26"/>
                  </a:cubicBezTo>
                  <a:cubicBezTo>
                    <a:pt x="53" y="26"/>
                    <a:pt x="52" y="26"/>
                    <a:pt x="52" y="26"/>
                  </a:cubicBezTo>
                  <a:cubicBezTo>
                    <a:pt x="45" y="26"/>
                    <a:pt x="33" y="26"/>
                    <a:pt x="33" y="26"/>
                  </a:cubicBezTo>
                  <a:cubicBezTo>
                    <a:pt x="34" y="23"/>
                    <a:pt x="36" y="15"/>
                    <a:pt x="34" y="7"/>
                  </a:cubicBezTo>
                  <a:cubicBezTo>
                    <a:pt x="32" y="0"/>
                    <a:pt x="26" y="2"/>
                    <a:pt x="26" y="2"/>
                  </a:cubicBezTo>
                  <a:cubicBezTo>
                    <a:pt x="26" y="2"/>
                    <a:pt x="26" y="8"/>
                    <a:pt x="26" y="13"/>
                  </a:cubicBezTo>
                  <a:cubicBezTo>
                    <a:pt x="26" y="17"/>
                    <a:pt x="21" y="25"/>
                    <a:pt x="18" y="26"/>
                  </a:cubicBezTo>
                  <a:cubicBezTo>
                    <a:pt x="15" y="27"/>
                    <a:pt x="13" y="28"/>
                    <a:pt x="9" y="32"/>
                  </a:cubicBezTo>
                  <a:cubicBezTo>
                    <a:pt x="6" y="33"/>
                    <a:pt x="3" y="34"/>
                    <a:pt x="0" y="34"/>
                  </a:cubicBezTo>
                  <a:cubicBezTo>
                    <a:pt x="0" y="58"/>
                    <a:pt x="0" y="58"/>
                    <a:pt x="0" y="58"/>
                  </a:cubicBezTo>
                  <a:cubicBezTo>
                    <a:pt x="0" y="58"/>
                    <a:pt x="1" y="58"/>
                    <a:pt x="2" y="57"/>
                  </a:cubicBezTo>
                  <a:cubicBezTo>
                    <a:pt x="5" y="57"/>
                    <a:pt x="15" y="58"/>
                    <a:pt x="22" y="59"/>
                  </a:cubicBezTo>
                  <a:cubicBezTo>
                    <a:pt x="28" y="60"/>
                    <a:pt x="38" y="59"/>
                    <a:pt x="45" y="57"/>
                  </a:cubicBezTo>
                  <a:cubicBezTo>
                    <a:pt x="52" y="56"/>
                    <a:pt x="50" y="52"/>
                    <a:pt x="50" y="52"/>
                  </a:cubicBezTo>
                  <a:cubicBezTo>
                    <a:pt x="50" y="52"/>
                    <a:pt x="53" y="52"/>
                    <a:pt x="56" y="49"/>
                  </a:cubicBezTo>
                  <a:cubicBezTo>
                    <a:pt x="58" y="47"/>
                    <a:pt x="55" y="43"/>
                    <a:pt x="55" y="43"/>
                  </a:cubicBezTo>
                  <a:cubicBezTo>
                    <a:pt x="57" y="43"/>
                    <a:pt x="58" y="43"/>
                    <a:pt x="60" y="42"/>
                  </a:cubicBezTo>
                  <a:cubicBezTo>
                    <a:pt x="65" y="38"/>
                    <a:pt x="61" y="35"/>
                    <a:pt x="61" y="35"/>
                  </a:cubicBezTo>
                  <a:close/>
                </a:path>
              </a:pathLst>
            </a:custGeom>
            <a:solidFill>
              <a:srgbClr val="F5F5E2"/>
            </a:solidFill>
            <a:ln w="9525">
              <a:noFill/>
            </a:ln>
          </p:spPr>
          <p:txBody>
            <a:bodyPr/>
            <a:p>
              <a:endParaRPr lang="zh-CN" altLang="en-US"/>
            </a:p>
          </p:txBody>
        </p:sp>
        <p:sp>
          <p:nvSpPr>
            <p:cNvPr id="21595" name="文本框 93"/>
            <p:cNvSpPr/>
            <p:nvPr/>
          </p:nvSpPr>
          <p:spPr>
            <a:xfrm>
              <a:off x="359656" y="1324041"/>
              <a:ext cx="1512168" cy="461665"/>
            </a:xfrm>
            <a:prstGeom prst="rect">
              <a:avLst/>
            </a:prstGeom>
            <a:noFill/>
            <a:ln w="9525">
              <a:noFill/>
            </a:ln>
          </p:spPr>
          <p:txBody>
            <a:bodyPr anchor="t">
              <a:spAutoFit/>
            </a:bodyPr>
            <a:p>
              <a:r>
                <a:rPr lang="zh-CN" altLang="en-US" sz="2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你的标题</a:t>
              </a:r>
              <a:endParaRPr lang="zh-CN" altLang="en-US" sz="2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000000"/>
                                          </p:val>
                                        </p:tav>
                                        <p:tav tm="100000">
                                          <p:val>
                                            <p:strVal val="#ppt_w"/>
                                          </p:val>
                                        </p:tav>
                                      </p:tavLst>
                                    </p:anim>
                                    <p:anim calcmode="lin" valueType="num">
                                      <p:cBhvr>
                                        <p:cTn id="8" dur="500" fill="hold"/>
                                        <p:tgtEl>
                                          <p:spTgt spid="15"/>
                                        </p:tgtEl>
                                        <p:attrNameLst>
                                          <p:attrName>ppt_h</p:attrName>
                                        </p:attrNameLst>
                                      </p:cBhvr>
                                      <p:tavLst>
                                        <p:tav tm="0">
                                          <p:val>
                                            <p:fltVal val="0.000000"/>
                                          </p:val>
                                        </p:tav>
                                        <p:tav tm="100000">
                                          <p:val>
                                            <p:strVal val="#ppt_h"/>
                                          </p:val>
                                        </p:tav>
                                      </p:tavLst>
                                    </p:anim>
                                    <p:animEffect filter="fade">
                                      <p:cBhvr>
                                        <p:cTn id="9" dur="500"/>
                                        <p:tgtEl>
                                          <p:spTgt spid="15"/>
                                        </p:tgtEl>
                                      </p:cBhvr>
                                    </p:animEffect>
                                  </p:childTnLst>
                                </p:cTn>
                              </p:par>
                            </p:childTnLst>
                          </p:cTn>
                        </p:par>
                        <p:par>
                          <p:cTn id="10" fill="hold">
                            <p:stCondLst>
                              <p:cond delay="500"/>
                            </p:stCondLst>
                            <p:childTnLst>
                              <p:par>
                                <p:cTn id="11" presetID="23" presetClass="entr" presetSubtype="52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000000"/>
                                          </p:val>
                                        </p:tav>
                                        <p:tav tm="100000">
                                          <p:val>
                                            <p:strVal val="#ppt_w"/>
                                          </p:val>
                                        </p:tav>
                                      </p:tavLst>
                                    </p:anim>
                                    <p:anim calcmode="lin" valueType="num">
                                      <p:cBhvr>
                                        <p:cTn id="14" dur="500" fill="hold"/>
                                        <p:tgtEl>
                                          <p:spTgt spid="12"/>
                                        </p:tgtEl>
                                        <p:attrNameLst>
                                          <p:attrName>ppt_h</p:attrName>
                                        </p:attrNameLst>
                                      </p:cBhvr>
                                      <p:tavLst>
                                        <p:tav tm="0">
                                          <p:val>
                                            <p:fltVal val="0.000000"/>
                                          </p:val>
                                        </p:tav>
                                        <p:tav tm="100000">
                                          <p:val>
                                            <p:strVal val="#ppt_h"/>
                                          </p:val>
                                        </p:tav>
                                      </p:tavLst>
                                    </p:anim>
                                    <p:anim calcmode="lin" valueType="num">
                                      <p:cBhvr>
                                        <p:cTn id="15" dur="500" fill="hold"/>
                                        <p:tgtEl>
                                          <p:spTgt spid="12"/>
                                        </p:tgtEl>
                                        <p:attrNameLst>
                                          <p:attrName>ppt_x</p:attrName>
                                        </p:attrNameLst>
                                      </p:cBhvr>
                                      <p:tavLst>
                                        <p:tav tm="0">
                                          <p:val>
                                            <p:fltVal val="0.500000"/>
                                          </p:val>
                                        </p:tav>
                                        <p:tav tm="100000">
                                          <p:val>
                                            <p:strVal val="#ppt_x"/>
                                          </p:val>
                                        </p:tav>
                                      </p:tavLst>
                                    </p:anim>
                                    <p:anim calcmode="lin" valueType="num">
                                      <p:cBhvr>
                                        <p:cTn id="16" dur="500" fill="hold"/>
                                        <p:tgtEl>
                                          <p:spTgt spid="12"/>
                                        </p:tgtEl>
                                        <p:attrNameLst>
                                          <p:attrName>ppt_y</p:attrName>
                                        </p:attrNameLst>
                                      </p:cBhvr>
                                      <p:tavLst>
                                        <p:tav tm="0">
                                          <p:val>
                                            <p:fltVal val="0.500000"/>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000000"/>
                                          </p:val>
                                        </p:tav>
                                        <p:tav tm="100000">
                                          <p:val>
                                            <p:strVal val="#ppt_w"/>
                                          </p:val>
                                        </p:tav>
                                      </p:tavLst>
                                    </p:anim>
                                    <p:anim calcmode="lin" valueType="num">
                                      <p:cBhvr>
                                        <p:cTn id="20" dur="500" fill="hold"/>
                                        <p:tgtEl>
                                          <p:spTgt spid="13"/>
                                        </p:tgtEl>
                                        <p:attrNameLst>
                                          <p:attrName>ppt_h</p:attrName>
                                        </p:attrNameLst>
                                      </p:cBhvr>
                                      <p:tavLst>
                                        <p:tav tm="0">
                                          <p:val>
                                            <p:fltVal val="0.000000"/>
                                          </p:val>
                                        </p:tav>
                                        <p:tav tm="100000">
                                          <p:val>
                                            <p:strVal val="#ppt_h"/>
                                          </p:val>
                                        </p:tav>
                                      </p:tavLst>
                                    </p:anim>
                                    <p:anim calcmode="lin" valueType="num">
                                      <p:cBhvr>
                                        <p:cTn id="21" dur="500" fill="hold"/>
                                        <p:tgtEl>
                                          <p:spTgt spid="13"/>
                                        </p:tgtEl>
                                        <p:attrNameLst>
                                          <p:attrName>ppt_x</p:attrName>
                                        </p:attrNameLst>
                                      </p:cBhvr>
                                      <p:tavLst>
                                        <p:tav tm="0">
                                          <p:val>
                                            <p:fltVal val="0.500000"/>
                                          </p:val>
                                        </p:tav>
                                        <p:tav tm="100000">
                                          <p:val>
                                            <p:strVal val="#ppt_x"/>
                                          </p:val>
                                        </p:tav>
                                      </p:tavLst>
                                    </p:anim>
                                    <p:anim calcmode="lin" valueType="num">
                                      <p:cBhvr>
                                        <p:cTn id="22" dur="500" fill="hold"/>
                                        <p:tgtEl>
                                          <p:spTgt spid="13"/>
                                        </p:tgtEl>
                                        <p:attrNameLst>
                                          <p:attrName>ppt_y</p:attrName>
                                        </p:attrNameLst>
                                      </p:cBhvr>
                                      <p:tavLst>
                                        <p:tav tm="0">
                                          <p:val>
                                            <p:fltVal val="0.500000"/>
                                          </p:val>
                                        </p:tav>
                                        <p:tav tm="100000">
                                          <p:val>
                                            <p:strVal val="#ppt_y"/>
                                          </p:val>
                                        </p:tav>
                                      </p:tavLst>
                                    </p:anim>
                                  </p:childTnLst>
                                </p:cTn>
                              </p:par>
                            </p:childTnLst>
                          </p:cTn>
                        </p:par>
                        <p:par>
                          <p:cTn id="23" fill="hold">
                            <p:stCondLst>
                              <p:cond delay="1000"/>
                            </p:stCondLst>
                            <p:childTnLst>
                              <p:par>
                                <p:cTn id="24" presetID="23" presetClass="entr" presetSubtype="528"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000000"/>
                                          </p:val>
                                        </p:tav>
                                        <p:tav tm="100000">
                                          <p:val>
                                            <p:strVal val="#ppt_w"/>
                                          </p:val>
                                        </p:tav>
                                      </p:tavLst>
                                    </p:anim>
                                    <p:anim calcmode="lin" valueType="num">
                                      <p:cBhvr>
                                        <p:cTn id="27" dur="500" fill="hold"/>
                                        <p:tgtEl>
                                          <p:spTgt spid="10"/>
                                        </p:tgtEl>
                                        <p:attrNameLst>
                                          <p:attrName>ppt_h</p:attrName>
                                        </p:attrNameLst>
                                      </p:cBhvr>
                                      <p:tavLst>
                                        <p:tav tm="0">
                                          <p:val>
                                            <p:fltVal val="0.000000"/>
                                          </p:val>
                                        </p:tav>
                                        <p:tav tm="100000">
                                          <p:val>
                                            <p:strVal val="#ppt_h"/>
                                          </p:val>
                                        </p:tav>
                                      </p:tavLst>
                                    </p:anim>
                                    <p:anim calcmode="lin" valueType="num">
                                      <p:cBhvr>
                                        <p:cTn id="28" dur="500" fill="hold"/>
                                        <p:tgtEl>
                                          <p:spTgt spid="10"/>
                                        </p:tgtEl>
                                        <p:attrNameLst>
                                          <p:attrName>ppt_x</p:attrName>
                                        </p:attrNameLst>
                                      </p:cBhvr>
                                      <p:tavLst>
                                        <p:tav tm="0">
                                          <p:val>
                                            <p:fltVal val="0.500000"/>
                                          </p:val>
                                        </p:tav>
                                        <p:tav tm="100000">
                                          <p:val>
                                            <p:strVal val="#ppt_x"/>
                                          </p:val>
                                        </p:tav>
                                      </p:tavLst>
                                    </p:anim>
                                    <p:anim calcmode="lin" valueType="num">
                                      <p:cBhvr>
                                        <p:cTn id="29" dur="500" fill="hold"/>
                                        <p:tgtEl>
                                          <p:spTgt spid="10"/>
                                        </p:tgtEl>
                                        <p:attrNameLst>
                                          <p:attrName>ppt_y</p:attrName>
                                        </p:attrNameLst>
                                      </p:cBhvr>
                                      <p:tavLst>
                                        <p:tav tm="0">
                                          <p:val>
                                            <p:fltVal val="0.500000"/>
                                          </p:val>
                                        </p:tav>
                                        <p:tav tm="100000">
                                          <p:val>
                                            <p:strVal val="#ppt_y"/>
                                          </p:val>
                                        </p:tav>
                                      </p:tavLst>
                                    </p:anim>
                                  </p:childTnLst>
                                </p:cTn>
                              </p:par>
                              <p:par>
                                <p:cTn id="30" presetID="23" presetClass="entr" presetSubtype="528"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000000"/>
                                          </p:val>
                                        </p:tav>
                                        <p:tav tm="100000">
                                          <p:val>
                                            <p:strVal val="#ppt_w"/>
                                          </p:val>
                                        </p:tav>
                                      </p:tavLst>
                                    </p:anim>
                                    <p:anim calcmode="lin" valueType="num">
                                      <p:cBhvr>
                                        <p:cTn id="33" dur="500" fill="hold"/>
                                        <p:tgtEl>
                                          <p:spTgt spid="9"/>
                                        </p:tgtEl>
                                        <p:attrNameLst>
                                          <p:attrName>ppt_h</p:attrName>
                                        </p:attrNameLst>
                                      </p:cBhvr>
                                      <p:tavLst>
                                        <p:tav tm="0">
                                          <p:val>
                                            <p:fltVal val="0.000000"/>
                                          </p:val>
                                        </p:tav>
                                        <p:tav tm="100000">
                                          <p:val>
                                            <p:strVal val="#ppt_h"/>
                                          </p:val>
                                        </p:tav>
                                      </p:tavLst>
                                    </p:anim>
                                    <p:anim calcmode="lin" valueType="num">
                                      <p:cBhvr>
                                        <p:cTn id="34" dur="500" fill="hold"/>
                                        <p:tgtEl>
                                          <p:spTgt spid="9"/>
                                        </p:tgtEl>
                                        <p:attrNameLst>
                                          <p:attrName>ppt_x</p:attrName>
                                        </p:attrNameLst>
                                      </p:cBhvr>
                                      <p:tavLst>
                                        <p:tav tm="0">
                                          <p:val>
                                            <p:fltVal val="0.500000"/>
                                          </p:val>
                                        </p:tav>
                                        <p:tav tm="100000">
                                          <p:val>
                                            <p:strVal val="#ppt_x"/>
                                          </p:val>
                                        </p:tav>
                                      </p:tavLst>
                                    </p:anim>
                                    <p:anim calcmode="lin" valueType="num">
                                      <p:cBhvr>
                                        <p:cTn id="35" dur="500" fill="hold"/>
                                        <p:tgtEl>
                                          <p:spTgt spid="9"/>
                                        </p:tgtEl>
                                        <p:attrNameLst>
                                          <p:attrName>ppt_y</p:attrName>
                                        </p:attrNameLst>
                                      </p:cBhvr>
                                      <p:tavLst>
                                        <p:tav tm="0">
                                          <p:val>
                                            <p:fltVal val="0.500000"/>
                                          </p:val>
                                        </p:tav>
                                        <p:tav tm="100000">
                                          <p:val>
                                            <p:strVal val="#ppt_y"/>
                                          </p:val>
                                        </p:tav>
                                      </p:tavLst>
                                    </p:anim>
                                  </p:childTnLst>
                                </p:cTn>
                              </p:par>
                            </p:childTnLst>
                          </p:cTn>
                        </p:par>
                        <p:par>
                          <p:cTn id="36" fill="hold">
                            <p:stCondLst>
                              <p:cond delay="1500"/>
                            </p:stCondLst>
                            <p:childTnLst>
                              <p:par>
                                <p:cTn id="37" presetID="23" presetClass="entr" presetSubtype="52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fltVal val="0.000000"/>
                                          </p:val>
                                        </p:tav>
                                        <p:tav tm="100000">
                                          <p:val>
                                            <p:strVal val="#ppt_w"/>
                                          </p:val>
                                        </p:tav>
                                      </p:tavLst>
                                    </p:anim>
                                    <p:anim calcmode="lin" valueType="num">
                                      <p:cBhvr>
                                        <p:cTn id="40" dur="500" fill="hold"/>
                                        <p:tgtEl>
                                          <p:spTgt spid="4"/>
                                        </p:tgtEl>
                                        <p:attrNameLst>
                                          <p:attrName>ppt_h</p:attrName>
                                        </p:attrNameLst>
                                      </p:cBhvr>
                                      <p:tavLst>
                                        <p:tav tm="0">
                                          <p:val>
                                            <p:fltVal val="0.000000"/>
                                          </p:val>
                                        </p:tav>
                                        <p:tav tm="100000">
                                          <p:val>
                                            <p:strVal val="#ppt_h"/>
                                          </p:val>
                                        </p:tav>
                                      </p:tavLst>
                                    </p:anim>
                                    <p:anim calcmode="lin" valueType="num">
                                      <p:cBhvr>
                                        <p:cTn id="41" dur="500" fill="hold"/>
                                        <p:tgtEl>
                                          <p:spTgt spid="4"/>
                                        </p:tgtEl>
                                        <p:attrNameLst>
                                          <p:attrName>ppt_x</p:attrName>
                                        </p:attrNameLst>
                                      </p:cBhvr>
                                      <p:tavLst>
                                        <p:tav tm="0">
                                          <p:val>
                                            <p:fltVal val="0.500000"/>
                                          </p:val>
                                        </p:tav>
                                        <p:tav tm="100000">
                                          <p:val>
                                            <p:strVal val="#ppt_x"/>
                                          </p:val>
                                        </p:tav>
                                      </p:tavLst>
                                    </p:anim>
                                    <p:anim calcmode="lin" valueType="num">
                                      <p:cBhvr>
                                        <p:cTn id="42" dur="500" fill="hold"/>
                                        <p:tgtEl>
                                          <p:spTgt spid="4"/>
                                        </p:tgtEl>
                                        <p:attrNameLst>
                                          <p:attrName>ppt_y</p:attrName>
                                        </p:attrNameLst>
                                      </p:cBhvr>
                                      <p:tavLst>
                                        <p:tav tm="0">
                                          <p:val>
                                            <p:fltVal val="0.500000"/>
                                          </p:val>
                                        </p:tav>
                                        <p:tav tm="100000">
                                          <p:val>
                                            <p:strVal val="#ppt_y"/>
                                          </p:val>
                                        </p:tav>
                                      </p:tavLst>
                                    </p:anim>
                                  </p:childTnLst>
                                </p:cTn>
                              </p:par>
                            </p:childTnLst>
                          </p:cTn>
                        </p:par>
                        <p:par>
                          <p:cTn id="43" fill="hold">
                            <p:stCondLst>
                              <p:cond delay="2000"/>
                            </p:stCondLst>
                            <p:childTnLst>
                              <p:par>
                                <p:cTn id="44" presetID="23" presetClass="entr" presetSubtype="528"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500" fill="hold"/>
                                        <p:tgtEl>
                                          <p:spTgt spid="5"/>
                                        </p:tgtEl>
                                        <p:attrNameLst>
                                          <p:attrName>ppt_w</p:attrName>
                                        </p:attrNameLst>
                                      </p:cBhvr>
                                      <p:tavLst>
                                        <p:tav tm="0">
                                          <p:val>
                                            <p:fltVal val="0.000000"/>
                                          </p:val>
                                        </p:tav>
                                        <p:tav tm="100000">
                                          <p:val>
                                            <p:strVal val="#ppt_w"/>
                                          </p:val>
                                        </p:tav>
                                      </p:tavLst>
                                    </p:anim>
                                    <p:anim calcmode="lin" valueType="num">
                                      <p:cBhvr>
                                        <p:cTn id="47" dur="500" fill="hold"/>
                                        <p:tgtEl>
                                          <p:spTgt spid="5"/>
                                        </p:tgtEl>
                                        <p:attrNameLst>
                                          <p:attrName>ppt_h</p:attrName>
                                        </p:attrNameLst>
                                      </p:cBhvr>
                                      <p:tavLst>
                                        <p:tav tm="0">
                                          <p:val>
                                            <p:fltVal val="0.000000"/>
                                          </p:val>
                                        </p:tav>
                                        <p:tav tm="100000">
                                          <p:val>
                                            <p:strVal val="#ppt_h"/>
                                          </p:val>
                                        </p:tav>
                                      </p:tavLst>
                                    </p:anim>
                                    <p:anim calcmode="lin" valueType="num">
                                      <p:cBhvr>
                                        <p:cTn id="48" dur="500" fill="hold"/>
                                        <p:tgtEl>
                                          <p:spTgt spid="5"/>
                                        </p:tgtEl>
                                        <p:attrNameLst>
                                          <p:attrName>ppt_x</p:attrName>
                                        </p:attrNameLst>
                                      </p:cBhvr>
                                      <p:tavLst>
                                        <p:tav tm="0">
                                          <p:val>
                                            <p:fltVal val="0.500000"/>
                                          </p:val>
                                        </p:tav>
                                        <p:tav tm="100000">
                                          <p:val>
                                            <p:strVal val="#ppt_x"/>
                                          </p:val>
                                        </p:tav>
                                      </p:tavLst>
                                    </p:anim>
                                    <p:anim calcmode="lin" valueType="num">
                                      <p:cBhvr>
                                        <p:cTn id="49" dur="500" fill="hold"/>
                                        <p:tgtEl>
                                          <p:spTgt spid="5"/>
                                        </p:tgtEl>
                                        <p:attrNameLst>
                                          <p:attrName>ppt_y</p:attrName>
                                        </p:attrNameLst>
                                      </p:cBhvr>
                                      <p:tavLst>
                                        <p:tav tm="0">
                                          <p:val>
                                            <p:fltVal val="0.500000"/>
                                          </p:val>
                                        </p:tav>
                                        <p:tav tm="100000">
                                          <p:val>
                                            <p:strVal val="#ppt_y"/>
                                          </p:val>
                                        </p:tav>
                                      </p:tavLst>
                                    </p:anim>
                                  </p:childTnLst>
                                </p:cTn>
                              </p:par>
                              <p:par>
                                <p:cTn id="50" presetID="23" presetClass="entr" presetSubtype="528" fill="hold" nodeType="with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p:cTn id="52" dur="500" fill="hold"/>
                                        <p:tgtEl>
                                          <p:spTgt spid="7"/>
                                        </p:tgtEl>
                                        <p:attrNameLst>
                                          <p:attrName>ppt_w</p:attrName>
                                        </p:attrNameLst>
                                      </p:cBhvr>
                                      <p:tavLst>
                                        <p:tav tm="0">
                                          <p:val>
                                            <p:fltVal val="0.000000"/>
                                          </p:val>
                                        </p:tav>
                                        <p:tav tm="100000">
                                          <p:val>
                                            <p:strVal val="#ppt_w"/>
                                          </p:val>
                                        </p:tav>
                                      </p:tavLst>
                                    </p:anim>
                                    <p:anim calcmode="lin" valueType="num">
                                      <p:cBhvr>
                                        <p:cTn id="53" dur="500" fill="hold"/>
                                        <p:tgtEl>
                                          <p:spTgt spid="7"/>
                                        </p:tgtEl>
                                        <p:attrNameLst>
                                          <p:attrName>ppt_h</p:attrName>
                                        </p:attrNameLst>
                                      </p:cBhvr>
                                      <p:tavLst>
                                        <p:tav tm="0">
                                          <p:val>
                                            <p:fltVal val="0.000000"/>
                                          </p:val>
                                        </p:tav>
                                        <p:tav tm="100000">
                                          <p:val>
                                            <p:strVal val="#ppt_h"/>
                                          </p:val>
                                        </p:tav>
                                      </p:tavLst>
                                    </p:anim>
                                    <p:anim calcmode="lin" valueType="num">
                                      <p:cBhvr>
                                        <p:cTn id="54" dur="500" fill="hold"/>
                                        <p:tgtEl>
                                          <p:spTgt spid="7"/>
                                        </p:tgtEl>
                                        <p:attrNameLst>
                                          <p:attrName>ppt_x</p:attrName>
                                        </p:attrNameLst>
                                      </p:cBhvr>
                                      <p:tavLst>
                                        <p:tav tm="0">
                                          <p:val>
                                            <p:fltVal val="0.500000"/>
                                          </p:val>
                                        </p:tav>
                                        <p:tav tm="100000">
                                          <p:val>
                                            <p:strVal val="#ppt_x"/>
                                          </p:val>
                                        </p:tav>
                                      </p:tavLst>
                                    </p:anim>
                                    <p:anim calcmode="lin" valueType="num">
                                      <p:cBhvr>
                                        <p:cTn id="55" dur="500" fill="hold"/>
                                        <p:tgtEl>
                                          <p:spTgt spid="7"/>
                                        </p:tgtEl>
                                        <p:attrNameLst>
                                          <p:attrName>ppt_y</p:attrName>
                                        </p:attrNameLst>
                                      </p:cBhvr>
                                      <p:tavLst>
                                        <p:tav tm="0">
                                          <p:val>
                                            <p:fltVal val="0.500000"/>
                                          </p:val>
                                        </p:tav>
                                        <p:tav tm="100000">
                                          <p:val>
                                            <p:strVal val="#ppt_y"/>
                                          </p:val>
                                        </p:tav>
                                      </p:tavLst>
                                    </p:anim>
                                  </p:childTnLst>
                                </p:cTn>
                              </p:par>
                            </p:childTnLst>
                          </p:cTn>
                        </p:par>
                        <p:par>
                          <p:cTn id="56" fill="hold">
                            <p:stCondLst>
                              <p:cond delay="2500"/>
                            </p:stCondLst>
                            <p:childTnLst>
                              <p:par>
                                <p:cTn id="57" presetID="23" presetClass="entr" presetSubtype="528" fill="hold" nodeType="after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p:cTn id="59" dur="500" fill="hold"/>
                                        <p:tgtEl>
                                          <p:spTgt spid="6"/>
                                        </p:tgtEl>
                                        <p:attrNameLst>
                                          <p:attrName>ppt_w</p:attrName>
                                        </p:attrNameLst>
                                      </p:cBhvr>
                                      <p:tavLst>
                                        <p:tav tm="0">
                                          <p:val>
                                            <p:fltVal val="0.000000"/>
                                          </p:val>
                                        </p:tav>
                                        <p:tav tm="100000">
                                          <p:val>
                                            <p:strVal val="#ppt_w"/>
                                          </p:val>
                                        </p:tav>
                                      </p:tavLst>
                                    </p:anim>
                                    <p:anim calcmode="lin" valueType="num">
                                      <p:cBhvr>
                                        <p:cTn id="60" dur="500" fill="hold"/>
                                        <p:tgtEl>
                                          <p:spTgt spid="6"/>
                                        </p:tgtEl>
                                        <p:attrNameLst>
                                          <p:attrName>ppt_h</p:attrName>
                                        </p:attrNameLst>
                                      </p:cBhvr>
                                      <p:tavLst>
                                        <p:tav tm="0">
                                          <p:val>
                                            <p:fltVal val="0.000000"/>
                                          </p:val>
                                        </p:tav>
                                        <p:tav tm="100000">
                                          <p:val>
                                            <p:strVal val="#ppt_h"/>
                                          </p:val>
                                        </p:tav>
                                      </p:tavLst>
                                    </p:anim>
                                    <p:anim calcmode="lin" valueType="num">
                                      <p:cBhvr>
                                        <p:cTn id="61" dur="500" fill="hold"/>
                                        <p:tgtEl>
                                          <p:spTgt spid="6"/>
                                        </p:tgtEl>
                                        <p:attrNameLst>
                                          <p:attrName>ppt_x</p:attrName>
                                        </p:attrNameLst>
                                      </p:cBhvr>
                                      <p:tavLst>
                                        <p:tav tm="0">
                                          <p:val>
                                            <p:fltVal val="0.500000"/>
                                          </p:val>
                                        </p:tav>
                                        <p:tav tm="100000">
                                          <p:val>
                                            <p:strVal val="#ppt_x"/>
                                          </p:val>
                                        </p:tav>
                                      </p:tavLst>
                                    </p:anim>
                                    <p:anim calcmode="lin" valueType="num">
                                      <p:cBhvr>
                                        <p:cTn id="62" dur="500" fill="hold"/>
                                        <p:tgtEl>
                                          <p:spTgt spid="6"/>
                                        </p:tgtEl>
                                        <p:attrNameLst>
                                          <p:attrName>ppt_y</p:attrName>
                                        </p:attrNameLst>
                                      </p:cBhvr>
                                      <p:tavLst>
                                        <p:tav tm="0">
                                          <p:val>
                                            <p:fltVal val="0.500000"/>
                                          </p:val>
                                        </p:tav>
                                        <p:tav tm="100000">
                                          <p:val>
                                            <p:strVal val="#ppt_y"/>
                                          </p:val>
                                        </p:tav>
                                      </p:tavLst>
                                    </p:anim>
                                  </p:childTnLst>
                                </p:cTn>
                              </p:par>
                              <p:par>
                                <p:cTn id="63" presetID="23" presetClass="entr" presetSubtype="528" fill="hold" nodeType="with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p:cTn id="65" dur="500" fill="hold"/>
                                        <p:tgtEl>
                                          <p:spTgt spid="8"/>
                                        </p:tgtEl>
                                        <p:attrNameLst>
                                          <p:attrName>ppt_w</p:attrName>
                                        </p:attrNameLst>
                                      </p:cBhvr>
                                      <p:tavLst>
                                        <p:tav tm="0">
                                          <p:val>
                                            <p:fltVal val="0.000000"/>
                                          </p:val>
                                        </p:tav>
                                        <p:tav tm="100000">
                                          <p:val>
                                            <p:strVal val="#ppt_w"/>
                                          </p:val>
                                        </p:tav>
                                      </p:tavLst>
                                    </p:anim>
                                    <p:anim calcmode="lin" valueType="num">
                                      <p:cBhvr>
                                        <p:cTn id="66" dur="500" fill="hold"/>
                                        <p:tgtEl>
                                          <p:spTgt spid="8"/>
                                        </p:tgtEl>
                                        <p:attrNameLst>
                                          <p:attrName>ppt_h</p:attrName>
                                        </p:attrNameLst>
                                      </p:cBhvr>
                                      <p:tavLst>
                                        <p:tav tm="0">
                                          <p:val>
                                            <p:fltVal val="0.000000"/>
                                          </p:val>
                                        </p:tav>
                                        <p:tav tm="100000">
                                          <p:val>
                                            <p:strVal val="#ppt_h"/>
                                          </p:val>
                                        </p:tav>
                                      </p:tavLst>
                                    </p:anim>
                                    <p:anim calcmode="lin" valueType="num">
                                      <p:cBhvr>
                                        <p:cTn id="67" dur="500" fill="hold"/>
                                        <p:tgtEl>
                                          <p:spTgt spid="8"/>
                                        </p:tgtEl>
                                        <p:attrNameLst>
                                          <p:attrName>ppt_x</p:attrName>
                                        </p:attrNameLst>
                                      </p:cBhvr>
                                      <p:tavLst>
                                        <p:tav tm="0">
                                          <p:val>
                                            <p:fltVal val="0.500000"/>
                                          </p:val>
                                        </p:tav>
                                        <p:tav tm="100000">
                                          <p:val>
                                            <p:strVal val="#ppt_x"/>
                                          </p:val>
                                        </p:tav>
                                      </p:tavLst>
                                    </p:anim>
                                    <p:anim calcmode="lin" valueType="num">
                                      <p:cBhvr>
                                        <p:cTn id="68" dur="500" fill="hold"/>
                                        <p:tgtEl>
                                          <p:spTgt spid="8"/>
                                        </p:tgtEl>
                                        <p:attrNameLst>
                                          <p:attrName>ppt_y</p:attrName>
                                        </p:attrNameLst>
                                      </p:cBhvr>
                                      <p:tavLst>
                                        <p:tav tm="0">
                                          <p:val>
                                            <p:fltVal val="0.50000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矩形 6"/>
          <p:cNvSpPr/>
          <p:nvPr/>
        </p:nvSpPr>
        <p:spPr>
          <a:xfrm>
            <a:off x="0" y="0"/>
            <a:ext cx="12192000" cy="6858000"/>
          </a:xfrm>
          <a:prstGeom prst="rect">
            <a:avLst/>
          </a:prstGeom>
          <a:solidFill>
            <a:srgbClr val="B1D9DC"/>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30" name="矩形 7"/>
          <p:cNvSpPr/>
          <p:nvPr/>
        </p:nvSpPr>
        <p:spPr>
          <a:xfrm>
            <a:off x="0" y="6356350"/>
            <a:ext cx="12192000" cy="501650"/>
          </a:xfrm>
          <a:prstGeom prst="rect">
            <a:avLst/>
          </a:prstGeom>
          <a:solidFill>
            <a:srgbClr val="426062"/>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22531" name="Group 4"/>
          <p:cNvGrpSpPr/>
          <p:nvPr/>
        </p:nvGrpSpPr>
        <p:grpSpPr>
          <a:xfrm>
            <a:off x="357188" y="5994400"/>
            <a:ext cx="11479212" cy="214313"/>
            <a:chOff x="0" y="0"/>
            <a:chExt cx="11478802" cy="214219"/>
          </a:xfrm>
        </p:grpSpPr>
        <p:sp>
          <p:nvSpPr>
            <p:cNvPr id="22532" name="矩形 1"/>
            <p:cNvSpPr/>
            <p:nvPr/>
          </p:nvSpPr>
          <p:spPr>
            <a:xfrm>
              <a:off x="563779"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33" name="矩形 12"/>
            <p:cNvSpPr/>
            <p:nvPr/>
          </p:nvSpPr>
          <p:spPr>
            <a:xfrm>
              <a:off x="1122579"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34" name="矩形 13"/>
            <p:cNvSpPr/>
            <p:nvPr/>
          </p:nvSpPr>
          <p:spPr>
            <a:xfrm>
              <a:off x="168137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35" name="矩形 14"/>
            <p:cNvSpPr/>
            <p:nvPr/>
          </p:nvSpPr>
          <p:spPr>
            <a:xfrm>
              <a:off x="224017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36" name="矩形 15"/>
            <p:cNvSpPr/>
            <p:nvPr/>
          </p:nvSpPr>
          <p:spPr>
            <a:xfrm>
              <a:off x="2798979"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37" name="矩形 16"/>
            <p:cNvSpPr/>
            <p:nvPr/>
          </p:nvSpPr>
          <p:spPr>
            <a:xfrm>
              <a:off x="3357779"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38" name="矩形 17"/>
            <p:cNvSpPr/>
            <p:nvPr/>
          </p:nvSpPr>
          <p:spPr>
            <a:xfrm>
              <a:off x="391657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39" name="矩形 18"/>
            <p:cNvSpPr/>
            <p:nvPr/>
          </p:nvSpPr>
          <p:spPr>
            <a:xfrm>
              <a:off x="447537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40" name="矩形 19"/>
            <p:cNvSpPr/>
            <p:nvPr/>
          </p:nvSpPr>
          <p:spPr>
            <a:xfrm>
              <a:off x="5062845"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41" name="矩形 20"/>
            <p:cNvSpPr/>
            <p:nvPr/>
          </p:nvSpPr>
          <p:spPr>
            <a:xfrm>
              <a:off x="5621645"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42" name="矩形 21"/>
            <p:cNvSpPr/>
            <p:nvPr/>
          </p:nvSpPr>
          <p:spPr>
            <a:xfrm>
              <a:off x="6180445"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43" name="矩形 22"/>
            <p:cNvSpPr/>
            <p:nvPr/>
          </p:nvSpPr>
          <p:spPr>
            <a:xfrm>
              <a:off x="6739245"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44" name="矩形 23"/>
            <p:cNvSpPr/>
            <p:nvPr/>
          </p:nvSpPr>
          <p:spPr>
            <a:xfrm>
              <a:off x="7298045"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45" name="矩形 24"/>
            <p:cNvSpPr/>
            <p:nvPr/>
          </p:nvSpPr>
          <p:spPr>
            <a:xfrm>
              <a:off x="7856845"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46" name="矩形 25"/>
            <p:cNvSpPr/>
            <p:nvPr/>
          </p:nvSpPr>
          <p:spPr>
            <a:xfrm>
              <a:off x="8415645"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47" name="矩形 26"/>
            <p:cNvSpPr/>
            <p:nvPr/>
          </p:nvSpPr>
          <p:spPr>
            <a:xfrm>
              <a:off x="8974445"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48" name="矩形 27"/>
            <p:cNvSpPr/>
            <p:nvPr/>
          </p:nvSpPr>
          <p:spPr>
            <a:xfrm>
              <a:off x="959266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49" name="矩形 28"/>
            <p:cNvSpPr/>
            <p:nvPr/>
          </p:nvSpPr>
          <p:spPr>
            <a:xfrm>
              <a:off x="1015146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50" name="矩形 29"/>
            <p:cNvSpPr/>
            <p:nvPr/>
          </p:nvSpPr>
          <p:spPr>
            <a:xfrm>
              <a:off x="10710269" y="0"/>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51" name="矩形 30"/>
            <p:cNvSpPr/>
            <p:nvPr/>
          </p:nvSpPr>
          <p:spPr>
            <a:xfrm>
              <a:off x="11269069" y="0"/>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52" name="矩形 34"/>
            <p:cNvSpPr/>
            <p:nvPr/>
          </p:nvSpPr>
          <p:spPr>
            <a:xfrm>
              <a:off x="0" y="0"/>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22553" name="Group 26"/>
          <p:cNvGrpSpPr/>
          <p:nvPr/>
        </p:nvGrpSpPr>
        <p:grpSpPr>
          <a:xfrm>
            <a:off x="357188" y="6500813"/>
            <a:ext cx="11479212" cy="214312"/>
            <a:chOff x="0" y="0"/>
            <a:chExt cx="11478802" cy="214219"/>
          </a:xfrm>
        </p:grpSpPr>
        <p:sp>
          <p:nvSpPr>
            <p:cNvPr id="22554" name="矩形 36"/>
            <p:cNvSpPr/>
            <p:nvPr/>
          </p:nvSpPr>
          <p:spPr>
            <a:xfrm>
              <a:off x="563779"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55" name="矩形 37"/>
            <p:cNvSpPr/>
            <p:nvPr/>
          </p:nvSpPr>
          <p:spPr>
            <a:xfrm>
              <a:off x="1122579"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56" name="矩形 38"/>
            <p:cNvSpPr/>
            <p:nvPr/>
          </p:nvSpPr>
          <p:spPr>
            <a:xfrm>
              <a:off x="168137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57" name="矩形 39"/>
            <p:cNvSpPr/>
            <p:nvPr/>
          </p:nvSpPr>
          <p:spPr>
            <a:xfrm>
              <a:off x="224017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58" name="矩形 40"/>
            <p:cNvSpPr/>
            <p:nvPr/>
          </p:nvSpPr>
          <p:spPr>
            <a:xfrm>
              <a:off x="2798979"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59" name="矩形 41"/>
            <p:cNvSpPr/>
            <p:nvPr/>
          </p:nvSpPr>
          <p:spPr>
            <a:xfrm>
              <a:off x="3357779"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60" name="矩形 42"/>
            <p:cNvSpPr/>
            <p:nvPr/>
          </p:nvSpPr>
          <p:spPr>
            <a:xfrm>
              <a:off x="391657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61" name="矩形 43"/>
            <p:cNvSpPr/>
            <p:nvPr/>
          </p:nvSpPr>
          <p:spPr>
            <a:xfrm>
              <a:off x="447537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62" name="矩形 44"/>
            <p:cNvSpPr/>
            <p:nvPr/>
          </p:nvSpPr>
          <p:spPr>
            <a:xfrm>
              <a:off x="5062845"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63" name="矩形 45"/>
            <p:cNvSpPr/>
            <p:nvPr/>
          </p:nvSpPr>
          <p:spPr>
            <a:xfrm>
              <a:off x="5621645"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64" name="矩形 46"/>
            <p:cNvSpPr/>
            <p:nvPr/>
          </p:nvSpPr>
          <p:spPr>
            <a:xfrm>
              <a:off x="6180445"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65" name="矩形 47"/>
            <p:cNvSpPr/>
            <p:nvPr/>
          </p:nvSpPr>
          <p:spPr>
            <a:xfrm>
              <a:off x="6739245"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66" name="矩形 48"/>
            <p:cNvSpPr/>
            <p:nvPr/>
          </p:nvSpPr>
          <p:spPr>
            <a:xfrm>
              <a:off x="7298045"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67" name="矩形 49"/>
            <p:cNvSpPr/>
            <p:nvPr/>
          </p:nvSpPr>
          <p:spPr>
            <a:xfrm>
              <a:off x="7856845"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68" name="矩形 50"/>
            <p:cNvSpPr/>
            <p:nvPr/>
          </p:nvSpPr>
          <p:spPr>
            <a:xfrm>
              <a:off x="8415645"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69" name="矩形 51"/>
            <p:cNvSpPr/>
            <p:nvPr/>
          </p:nvSpPr>
          <p:spPr>
            <a:xfrm>
              <a:off x="8974445"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70" name="矩形 52"/>
            <p:cNvSpPr/>
            <p:nvPr/>
          </p:nvSpPr>
          <p:spPr>
            <a:xfrm>
              <a:off x="959266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71" name="矩形 53"/>
            <p:cNvSpPr/>
            <p:nvPr/>
          </p:nvSpPr>
          <p:spPr>
            <a:xfrm>
              <a:off x="1015146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72" name="矩形 54"/>
            <p:cNvSpPr/>
            <p:nvPr/>
          </p:nvSpPr>
          <p:spPr>
            <a:xfrm>
              <a:off x="10710269" y="0"/>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73" name="矩形 55"/>
            <p:cNvSpPr/>
            <p:nvPr/>
          </p:nvSpPr>
          <p:spPr>
            <a:xfrm>
              <a:off x="11269069" y="0"/>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74" name="矩形 56"/>
            <p:cNvSpPr/>
            <p:nvPr/>
          </p:nvSpPr>
          <p:spPr>
            <a:xfrm>
              <a:off x="0" y="0"/>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2575" name="矩形 19"/>
          <p:cNvSpPr/>
          <p:nvPr/>
        </p:nvSpPr>
        <p:spPr>
          <a:xfrm>
            <a:off x="0" y="274638"/>
            <a:ext cx="241300" cy="519112"/>
          </a:xfrm>
          <a:prstGeom prst="rect">
            <a:avLst/>
          </a:prstGeom>
          <a:solidFill>
            <a:srgbClr val="46626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76" name="文本框 20"/>
          <p:cNvSpPr/>
          <p:nvPr/>
        </p:nvSpPr>
        <p:spPr>
          <a:xfrm>
            <a:off x="223838" y="246063"/>
            <a:ext cx="1398587" cy="584200"/>
          </a:xfrm>
          <a:prstGeom prst="rect">
            <a:avLst/>
          </a:prstGeom>
          <a:noFill/>
          <a:ln w="9525">
            <a:noFill/>
          </a:ln>
        </p:spPr>
        <p:txBody>
          <a:bodyPr anchor="t">
            <a:spAutoFit/>
          </a:bodyPr>
          <a:p>
            <a:r>
              <a:rPr lang="en-US" altLang="zh-CN" sz="3200" b="1" dirty="0">
                <a:solidFill>
                  <a:schemeClr val="bg1"/>
                </a:solidFill>
                <a:latin typeface="Ebrima" panose="02000000000000000000" pitchFamily="2" charset="0"/>
                <a:ea typeface="宋体" panose="02010600030101010101" pitchFamily="2" charset="-122"/>
                <a:sym typeface="Ebrima" panose="02000000000000000000" pitchFamily="2" charset="0"/>
              </a:rPr>
              <a:t>LOGO</a:t>
            </a:r>
            <a:endParaRPr lang="zh-CN" altLang="en-US" sz="3200" b="1" dirty="0">
              <a:solidFill>
                <a:schemeClr val="bg1"/>
              </a:solidFill>
              <a:latin typeface="Ebrima" panose="02000000000000000000" pitchFamily="2" charset="0"/>
              <a:ea typeface="宋体" panose="02010600030101010101" pitchFamily="2" charset="-122"/>
              <a:sym typeface="Ebrima" panose="02000000000000000000" pitchFamily="2" charset="0"/>
            </a:endParaRPr>
          </a:p>
        </p:txBody>
      </p:sp>
      <p:sp>
        <p:nvSpPr>
          <p:cNvPr id="22577" name="矩形 21"/>
          <p:cNvSpPr/>
          <p:nvPr/>
        </p:nvSpPr>
        <p:spPr>
          <a:xfrm>
            <a:off x="1552575" y="274638"/>
            <a:ext cx="560388" cy="519112"/>
          </a:xfrm>
          <a:prstGeom prst="rect">
            <a:avLst/>
          </a:prstGeom>
          <a:solidFill>
            <a:srgbClr val="98B0B5"/>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78" name="文本框 1"/>
          <p:cNvSpPr/>
          <p:nvPr/>
        </p:nvSpPr>
        <p:spPr>
          <a:xfrm>
            <a:off x="2201863" y="292100"/>
            <a:ext cx="2624137" cy="461963"/>
          </a:xfrm>
          <a:prstGeom prst="rect">
            <a:avLst/>
          </a:prstGeom>
          <a:noFill/>
          <a:ln w="9525">
            <a:noFill/>
          </a:ln>
        </p:spPr>
        <p:txBody>
          <a:bodyPr anchor="t">
            <a:spAutoFit/>
          </a:bodyPr>
          <a:p>
            <a:r>
              <a:rPr lang="zh-CN" altLang="en-US" sz="2400" b="1" dirty="0">
                <a:solidFill>
                  <a:srgbClr val="426062"/>
                </a:solidFill>
                <a:latin typeface="微软雅黑" panose="020B0503020204020204" pitchFamily="34" charset="-122"/>
                <a:ea typeface="微软雅黑" panose="020B0503020204020204" pitchFamily="34" charset="-122"/>
                <a:sym typeface="微软雅黑" panose="020B0503020204020204" pitchFamily="34" charset="-122"/>
              </a:rPr>
              <a:t>研究内容</a:t>
            </a:r>
            <a:endParaRPr lang="zh-CN" altLang="en-US" sz="2400" b="1" dirty="0">
              <a:solidFill>
                <a:srgbClr val="42606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64" name="Rectangle 6"/>
          <p:cNvSpPr/>
          <p:nvPr/>
        </p:nvSpPr>
        <p:spPr>
          <a:xfrm>
            <a:off x="1463675" y="4586288"/>
            <a:ext cx="6575425" cy="741362"/>
          </a:xfrm>
          <a:prstGeom prst="rect">
            <a:avLst/>
          </a:prstGeom>
          <a:solidFill>
            <a:srgbClr val="A2B932"/>
          </a:solidFill>
          <a:ln w="9525">
            <a:noFill/>
          </a:ln>
        </p:spPr>
        <p:txBody>
          <a:bodyPr anchor="t"/>
          <a:p>
            <a:endParaRPr lang="zh-CN" altLang="en-US" sz="1600"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22580" name="Rectangle 7"/>
          <p:cNvSpPr/>
          <p:nvPr/>
        </p:nvSpPr>
        <p:spPr>
          <a:xfrm>
            <a:off x="1463675" y="4586288"/>
            <a:ext cx="6575425" cy="741362"/>
          </a:xfrm>
          <a:prstGeom prst="rect">
            <a:avLst/>
          </a:prstGeom>
          <a:noFill/>
          <a:ln w="9525">
            <a:noFill/>
          </a:ln>
        </p:spPr>
        <p:txBody>
          <a:bodyPr anchor="t"/>
          <a:p>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3366" name="Freeform 11"/>
          <p:cNvSpPr/>
          <p:nvPr/>
        </p:nvSpPr>
        <p:spPr>
          <a:xfrm>
            <a:off x="6510338" y="2266950"/>
            <a:ext cx="3095625" cy="2998788"/>
          </a:xfrm>
          <a:custGeom>
            <a:avLst/>
            <a:gdLst/>
            <a:ahLst/>
            <a:cxnLst>
              <a:cxn ang="0">
                <a:pos x="2147483647" y="0"/>
              </a:cxn>
              <a:cxn ang="0">
                <a:pos x="0" y="2147483647"/>
              </a:cxn>
              <a:cxn ang="0">
                <a:pos x="2147483647" y="2147483647"/>
              </a:cxn>
              <a:cxn ang="0">
                <a:pos x="2147483647" y="2147483647"/>
              </a:cxn>
              <a:cxn ang="0">
                <a:pos x="2147483647" y="2147483647"/>
              </a:cxn>
              <a:cxn ang="0">
                <a:pos x="2147483647" y="0"/>
              </a:cxn>
            </a:cxnLst>
            <a:pathLst>
              <a:path w="1214" h="1176">
                <a:moveTo>
                  <a:pt x="607" y="0"/>
                </a:moveTo>
                <a:cubicBezTo>
                  <a:pt x="271" y="0"/>
                  <a:pt x="0" y="271"/>
                  <a:pt x="0" y="607"/>
                </a:cubicBezTo>
                <a:cubicBezTo>
                  <a:pt x="0" y="867"/>
                  <a:pt x="164" y="1089"/>
                  <a:pt x="395" y="1176"/>
                </a:cubicBezTo>
                <a:cubicBezTo>
                  <a:pt x="819" y="1176"/>
                  <a:pt x="819" y="1176"/>
                  <a:pt x="819" y="1176"/>
                </a:cubicBezTo>
                <a:cubicBezTo>
                  <a:pt x="1049" y="1089"/>
                  <a:pt x="1214" y="867"/>
                  <a:pt x="1214" y="607"/>
                </a:cubicBezTo>
                <a:cubicBezTo>
                  <a:pt x="1214" y="271"/>
                  <a:pt x="942" y="0"/>
                  <a:pt x="607" y="0"/>
                </a:cubicBezTo>
              </a:path>
            </a:pathLst>
          </a:custGeom>
          <a:solidFill>
            <a:srgbClr val="A2B932"/>
          </a:solidFill>
          <a:ln w="9525">
            <a:noFill/>
          </a:ln>
        </p:spPr>
        <p:txBody>
          <a:bodyPr/>
          <a:p>
            <a:endParaRPr lang="zh-CN" altLang="en-US"/>
          </a:p>
        </p:txBody>
      </p:sp>
      <p:sp>
        <p:nvSpPr>
          <p:cNvPr id="13367" name="Freeform 16"/>
          <p:cNvSpPr/>
          <p:nvPr/>
        </p:nvSpPr>
        <p:spPr>
          <a:xfrm>
            <a:off x="6510338" y="3730625"/>
            <a:ext cx="1547812" cy="1597025"/>
          </a:xfrm>
          <a:custGeom>
            <a:avLst/>
            <a:gdLst/>
            <a:ahLst/>
            <a:cxnLst>
              <a:cxn ang="0">
                <a:pos x="2147483647" y="2147483647"/>
              </a:cxn>
              <a:cxn ang="0">
                <a:pos x="2147483647" y="2147483647"/>
              </a:cxn>
              <a:cxn ang="0">
                <a:pos x="2147483647" y="2147483647"/>
              </a:cxn>
              <a:cxn ang="0">
                <a:pos x="0" y="0"/>
              </a:cxn>
              <a:cxn ang="0">
                <a:pos x="0" y="2147483647"/>
              </a:cxn>
              <a:cxn ang="0">
                <a:pos x="2147483647" y="2147483647"/>
              </a:cxn>
            </a:cxnLst>
            <a:pathLst>
              <a:path w="607" h="626">
                <a:moveTo>
                  <a:pt x="476" y="626"/>
                </a:moveTo>
                <a:cubicBezTo>
                  <a:pt x="607" y="626"/>
                  <a:pt x="607" y="626"/>
                  <a:pt x="607" y="626"/>
                </a:cubicBezTo>
                <a:cubicBezTo>
                  <a:pt x="607" y="33"/>
                  <a:pt x="607" y="33"/>
                  <a:pt x="607" y="33"/>
                </a:cubicBezTo>
                <a:cubicBezTo>
                  <a:pt x="0" y="0"/>
                  <a:pt x="0" y="0"/>
                  <a:pt x="0" y="0"/>
                </a:cubicBezTo>
                <a:cubicBezTo>
                  <a:pt x="0" y="11"/>
                  <a:pt x="0" y="22"/>
                  <a:pt x="0" y="33"/>
                </a:cubicBezTo>
                <a:cubicBezTo>
                  <a:pt x="0" y="323"/>
                  <a:pt x="204" y="566"/>
                  <a:pt x="476" y="626"/>
                </a:cubicBezTo>
                <a:close/>
              </a:path>
            </a:pathLst>
          </a:custGeom>
          <a:solidFill>
            <a:srgbClr val="EBAC07"/>
          </a:solidFill>
          <a:ln w="9525">
            <a:noFill/>
          </a:ln>
        </p:spPr>
        <p:txBody>
          <a:bodyPr/>
          <a:p>
            <a:endParaRPr lang="zh-CN" altLang="en-US"/>
          </a:p>
        </p:txBody>
      </p:sp>
      <p:sp>
        <p:nvSpPr>
          <p:cNvPr id="13368" name="Freeform 17"/>
          <p:cNvSpPr/>
          <p:nvPr/>
        </p:nvSpPr>
        <p:spPr>
          <a:xfrm>
            <a:off x="6510338" y="2266950"/>
            <a:ext cx="2744787" cy="1695450"/>
          </a:xfrm>
          <a:custGeom>
            <a:avLst/>
            <a:gdLst/>
            <a:ahLst/>
            <a:cxnLst>
              <a:cxn ang="0">
                <a:pos x="2147483647" y="2147483647"/>
              </a:cxn>
              <a:cxn ang="0">
                <a:pos x="2147483647" y="0"/>
              </a:cxn>
              <a:cxn ang="0">
                <a:pos x="0" y="2147483647"/>
              </a:cxn>
              <a:cxn ang="0">
                <a:pos x="2147483647" y="2147483647"/>
              </a:cxn>
              <a:cxn ang="0">
                <a:pos x="2147483647" y="2147483647"/>
              </a:cxn>
              <a:cxn ang="0">
                <a:pos x="2147483647" y="2147483647"/>
              </a:cxn>
            </a:cxnLst>
            <a:pathLst>
              <a:path w="1076" h="665">
                <a:moveTo>
                  <a:pt x="1076" y="222"/>
                </a:moveTo>
                <a:cubicBezTo>
                  <a:pt x="965" y="86"/>
                  <a:pt x="796" y="0"/>
                  <a:pt x="607" y="0"/>
                </a:cubicBezTo>
                <a:cubicBezTo>
                  <a:pt x="271" y="0"/>
                  <a:pt x="0" y="271"/>
                  <a:pt x="0" y="607"/>
                </a:cubicBezTo>
                <a:cubicBezTo>
                  <a:pt x="0" y="626"/>
                  <a:pt x="1" y="646"/>
                  <a:pt x="2" y="665"/>
                </a:cubicBezTo>
                <a:cubicBezTo>
                  <a:pt x="607" y="607"/>
                  <a:pt x="607" y="607"/>
                  <a:pt x="607" y="607"/>
                </a:cubicBezTo>
                <a:lnTo>
                  <a:pt x="1076" y="222"/>
                </a:lnTo>
                <a:close/>
              </a:path>
            </a:pathLst>
          </a:custGeom>
          <a:solidFill>
            <a:srgbClr val="67CDCC"/>
          </a:solidFill>
          <a:ln w="9525">
            <a:noFill/>
          </a:ln>
        </p:spPr>
        <p:txBody>
          <a:bodyPr/>
          <a:p>
            <a:endParaRPr lang="zh-CN" altLang="en-US"/>
          </a:p>
        </p:txBody>
      </p:sp>
      <p:sp>
        <p:nvSpPr>
          <p:cNvPr id="13369" name="Freeform 18"/>
          <p:cNvSpPr/>
          <p:nvPr/>
        </p:nvSpPr>
        <p:spPr>
          <a:xfrm>
            <a:off x="8023225" y="4586288"/>
            <a:ext cx="3017838" cy="788987"/>
          </a:xfrm>
          <a:custGeom>
            <a:avLst/>
            <a:gdLst/>
            <a:ahLst/>
            <a:cxnLst>
              <a:cxn ang="0">
                <a:pos x="0" y="0"/>
              </a:cxn>
              <a:cxn ang="0">
                <a:pos x="0" y="2147483647"/>
              </a:cxn>
              <a:cxn ang="0">
                <a:pos x="2147483647" y="2147483647"/>
              </a:cxn>
              <a:cxn ang="0">
                <a:pos x="2147483647" y="2147483647"/>
              </a:cxn>
              <a:cxn ang="0">
                <a:pos x="2147483647" y="2147483647"/>
              </a:cxn>
              <a:cxn ang="0">
                <a:pos x="2147483647" y="0"/>
              </a:cxn>
              <a:cxn ang="0">
                <a:pos x="0" y="0"/>
              </a:cxn>
            </a:cxnLst>
            <a:pathLst>
              <a:path w="1607" h="420">
                <a:moveTo>
                  <a:pt x="0" y="0"/>
                </a:moveTo>
                <a:lnTo>
                  <a:pt x="0" y="395"/>
                </a:lnTo>
                <a:lnTo>
                  <a:pt x="1606" y="395"/>
                </a:lnTo>
                <a:lnTo>
                  <a:pt x="1606" y="420"/>
                </a:lnTo>
                <a:lnTo>
                  <a:pt x="1607" y="420"/>
                </a:lnTo>
                <a:lnTo>
                  <a:pt x="1607" y="0"/>
                </a:lnTo>
                <a:lnTo>
                  <a:pt x="0" y="0"/>
                </a:lnTo>
                <a:close/>
              </a:path>
            </a:pathLst>
          </a:custGeom>
          <a:solidFill>
            <a:srgbClr val="EBAC07"/>
          </a:solidFill>
          <a:ln w="9525">
            <a:noFill/>
          </a:ln>
        </p:spPr>
        <p:txBody>
          <a:bodyPr/>
          <a:p>
            <a:endParaRPr lang="zh-CN" altLang="en-US"/>
          </a:p>
        </p:txBody>
      </p:sp>
      <p:sp>
        <p:nvSpPr>
          <p:cNvPr id="13370" name="Oval 19"/>
          <p:cNvSpPr/>
          <p:nvPr/>
        </p:nvSpPr>
        <p:spPr>
          <a:xfrm>
            <a:off x="7288213" y="3044825"/>
            <a:ext cx="1539875" cy="1541463"/>
          </a:xfrm>
          <a:prstGeom prst="ellipse">
            <a:avLst/>
          </a:prstGeom>
          <a:solidFill>
            <a:srgbClr val="F2F0D9"/>
          </a:solidFill>
          <a:ln w="9525">
            <a:noFill/>
          </a:ln>
        </p:spPr>
        <p:txBody>
          <a:bodyPr anchor="t"/>
          <a:p>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3371" name="矩形 1"/>
          <p:cNvSpPr/>
          <p:nvPr/>
        </p:nvSpPr>
        <p:spPr>
          <a:xfrm>
            <a:off x="1389063" y="2809875"/>
            <a:ext cx="4941887" cy="1168400"/>
          </a:xfrm>
          <a:prstGeom prst="rect">
            <a:avLst/>
          </a:prstGeom>
          <a:noFill/>
          <a:ln w="9525">
            <a:noFill/>
          </a:ln>
        </p:spPr>
        <p:txBody>
          <a:bodyPr anchor="t">
            <a:spAutoFit/>
          </a:bodyPr>
          <a:p>
            <a:r>
              <a:rPr lang="zh-CN" altLang="en-US" sz="1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a:t>
            </a:r>
            <a:endParaRPr lang="zh-CN" altLang="en-US" sz="1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72" name="TextBox 350"/>
          <p:cNvSpPr/>
          <p:nvPr/>
        </p:nvSpPr>
        <p:spPr>
          <a:xfrm>
            <a:off x="1995488" y="4659313"/>
            <a:ext cx="1857375" cy="546100"/>
          </a:xfrm>
          <a:prstGeom prst="rect">
            <a:avLst/>
          </a:prstGeom>
          <a:noFill/>
          <a:ln w="9525">
            <a:noFill/>
          </a:ln>
        </p:spPr>
        <p:txBody>
          <a:bodyPr wrap="none" anchor="t">
            <a:spAutoFit/>
          </a:bodyPr>
          <a:p>
            <a:pPr algn="ctr"/>
            <a:r>
              <a:rPr lang="zh-CN" altLang="en-US" sz="2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latin typeface="Arial" panose="020B0604020202020204" pitchFamily="34" charset="0"/>
              <a:ea typeface="宋体" panose="02010600030101010101" pitchFamily="2" charset="-122"/>
            </a:endParaRPr>
          </a:p>
        </p:txBody>
      </p:sp>
      <p:sp>
        <p:nvSpPr>
          <p:cNvPr id="13373" name="矩形 1"/>
          <p:cNvSpPr/>
          <p:nvPr/>
        </p:nvSpPr>
        <p:spPr>
          <a:xfrm>
            <a:off x="8023225" y="4679950"/>
            <a:ext cx="2924175" cy="430213"/>
          </a:xfrm>
          <a:prstGeom prst="rect">
            <a:avLst/>
          </a:prstGeom>
          <a:noFill/>
          <a:ln w="9525">
            <a:noFill/>
          </a:ln>
        </p:spPr>
        <p:txBody>
          <a:bodyPr anchor="t">
            <a:spAutoFit/>
          </a:bodyPr>
          <a:p>
            <a:pPr algn="just"/>
            <a:r>
              <a:rPr lang="zh-CN"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点击即可编辑点击即可编辑点击即可编辑点击即可编辑点击即可编辑</a:t>
            </a:r>
            <a:endParaRPr lang="zh-CN"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74" name="TextBox 692"/>
          <p:cNvSpPr/>
          <p:nvPr/>
        </p:nvSpPr>
        <p:spPr>
          <a:xfrm rot="-1869791">
            <a:off x="7021513" y="2825750"/>
            <a:ext cx="1128712" cy="327025"/>
          </a:xfrm>
          <a:prstGeom prst="rect">
            <a:avLst/>
          </a:prstGeom>
          <a:noFill/>
          <a:ln w="9525">
            <a:noFill/>
          </a:ln>
        </p:spPr>
        <p:txBody>
          <a:bodyPr wrap="none" anchor="t">
            <a:spAutoFit/>
          </a:bodyPr>
          <a:p>
            <a:pPr algn="ctr"/>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375" name="TextBox 692"/>
          <p:cNvSpPr/>
          <p:nvPr/>
        </p:nvSpPr>
        <p:spPr>
          <a:xfrm rot="5708523">
            <a:off x="8478838" y="3711575"/>
            <a:ext cx="1128712" cy="328613"/>
          </a:xfrm>
          <a:prstGeom prst="rect">
            <a:avLst/>
          </a:prstGeom>
          <a:noFill/>
          <a:ln w="9525">
            <a:noFill/>
          </a:ln>
        </p:spPr>
        <p:txBody>
          <a:bodyPr wrap="none" anchor="t">
            <a:spAutoFit/>
          </a:bodyPr>
          <a:p>
            <a:pPr algn="ctr"/>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376" name="TextBox 692"/>
          <p:cNvSpPr/>
          <p:nvPr/>
        </p:nvSpPr>
        <p:spPr>
          <a:xfrm rot="-8130441">
            <a:off x="6846888" y="4313238"/>
            <a:ext cx="1128712" cy="328612"/>
          </a:xfrm>
          <a:prstGeom prst="rect">
            <a:avLst/>
          </a:prstGeom>
          <a:noFill/>
          <a:ln w="9525">
            <a:noFill/>
          </a:ln>
        </p:spPr>
        <p:txBody>
          <a:bodyPr wrap="none" anchor="t">
            <a:spAutoFit/>
          </a:bodyPr>
          <a:p>
            <a:pPr algn="ctr"/>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377" name="TextBox 365"/>
          <p:cNvSpPr/>
          <p:nvPr/>
        </p:nvSpPr>
        <p:spPr>
          <a:xfrm>
            <a:off x="7388225" y="3257550"/>
            <a:ext cx="1271588" cy="584200"/>
          </a:xfrm>
          <a:prstGeom prst="rect">
            <a:avLst/>
          </a:prstGeom>
          <a:noFill/>
          <a:ln w="9525">
            <a:noFill/>
          </a:ln>
        </p:spPr>
        <p:txBody>
          <a:bodyPr wrap="none" anchor="t">
            <a:spAutoFit/>
          </a:bodyPr>
          <a:p>
            <a:r>
              <a:rPr lang="en-US" altLang="zh-CN" sz="32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100%</a:t>
            </a:r>
            <a:endParaRPr lang="zh-CN" altLang="en-US" sz="32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78" name="矩形 1"/>
          <p:cNvSpPr/>
          <p:nvPr/>
        </p:nvSpPr>
        <p:spPr>
          <a:xfrm>
            <a:off x="7394575" y="3819525"/>
            <a:ext cx="1371600" cy="460375"/>
          </a:xfrm>
          <a:prstGeom prst="rect">
            <a:avLst/>
          </a:prstGeom>
          <a:noFill/>
          <a:ln w="9525">
            <a:noFill/>
          </a:ln>
        </p:spPr>
        <p:txBody>
          <a:bodyPr anchor="t">
            <a:spAutoFit/>
          </a:bodyPr>
          <a:p>
            <a:pPr algn="just"/>
            <a:r>
              <a:rPr lang="zh-CN" sz="8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点击即可编辑点击即可编辑点击即可编辑点击即可编辑</a:t>
            </a:r>
            <a:endParaRPr lang="zh-CN" sz="8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79" name="矩形 1"/>
          <p:cNvSpPr/>
          <p:nvPr/>
        </p:nvSpPr>
        <p:spPr>
          <a:xfrm>
            <a:off x="3846513" y="4668838"/>
            <a:ext cx="2924175" cy="398462"/>
          </a:xfrm>
          <a:prstGeom prst="rect">
            <a:avLst/>
          </a:prstGeom>
          <a:noFill/>
          <a:ln w="9525">
            <a:noFill/>
          </a:ln>
        </p:spPr>
        <p:txBody>
          <a:bodyPr anchor="t">
            <a:spAutoFit/>
          </a:bodyPr>
          <a:p>
            <a:pPr algn="just"/>
            <a:r>
              <a:rPr lang="zh-CN" sz="1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点击即可编辑点击即可编辑点击即可编辑点击即可编辑点击即可编辑</a:t>
            </a:r>
            <a:endParaRPr lang="zh-CN" sz="1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3380" name="图片 24"/>
          <p:cNvPicPr>
            <a:picLocks noChangeAspect="1"/>
          </p:cNvPicPr>
          <p:nvPr/>
        </p:nvPicPr>
        <p:blipFill>
          <a:blip r:embed="rId1"/>
          <a:srcRect r="14014" b="26755"/>
          <a:stretch>
            <a:fillRect/>
          </a:stretch>
        </p:blipFill>
        <p:spPr>
          <a:xfrm>
            <a:off x="1473200" y="1489075"/>
            <a:ext cx="2216150" cy="1165225"/>
          </a:xfrm>
          <a:prstGeom prst="rect">
            <a:avLst/>
          </a:prstGeom>
          <a:noFill/>
          <a:ln w="9525" cap="flat" cmpd="sng">
            <a:solidFill>
              <a:schemeClr val="accent1"/>
            </a:solidFill>
            <a:prstDash val="solid"/>
            <a:miter/>
            <a:headEnd type="none" w="med" len="med"/>
            <a:tailEnd type="none" w="med" len="med"/>
          </a:ln>
        </p:spPr>
      </p:pic>
      <p:pic>
        <p:nvPicPr>
          <p:cNvPr id="13381" name="图片 25"/>
          <p:cNvPicPr>
            <a:picLocks noChangeAspect="1"/>
          </p:cNvPicPr>
          <p:nvPr/>
        </p:nvPicPr>
        <p:blipFill>
          <a:blip r:embed="rId2"/>
          <a:srcRect t="5507" b="21013"/>
          <a:stretch>
            <a:fillRect/>
          </a:stretch>
        </p:blipFill>
        <p:spPr>
          <a:xfrm>
            <a:off x="3803650" y="1489075"/>
            <a:ext cx="2379663" cy="1165225"/>
          </a:xfrm>
          <a:prstGeom prst="rect">
            <a:avLst/>
          </a:prstGeom>
          <a:noFill/>
          <a:ln w="9525" cap="flat" cmpd="sng">
            <a:solidFill>
              <a:schemeClr val="accent1"/>
            </a:solidFill>
            <a:prstDash val="solid"/>
            <a:miter/>
            <a:headEnd type="none" w="med" len="med"/>
            <a:tailEnd type="none" w="med" len="med"/>
          </a:ln>
        </p:spPr>
      </p:pic>
    </p:spTree>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3370"/>
                                        </p:tgtEl>
                                        <p:attrNameLst>
                                          <p:attrName>style.visibility</p:attrName>
                                        </p:attrNameLst>
                                      </p:cBhvr>
                                      <p:to>
                                        <p:strVal val="visible"/>
                                      </p:to>
                                    </p:set>
                                    <p:animEffect filter="wheel(1)">
                                      <p:cBhvr>
                                        <p:cTn id="7" dur="1000"/>
                                        <p:tgtEl>
                                          <p:spTgt spid="13370"/>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13369"/>
                                        </p:tgtEl>
                                        <p:attrNameLst>
                                          <p:attrName>style.visibility</p:attrName>
                                        </p:attrNameLst>
                                      </p:cBhvr>
                                      <p:to>
                                        <p:strVal val="visible"/>
                                      </p:to>
                                    </p:set>
                                    <p:animEffect filter="wipe(right)">
                                      <p:cBhvr>
                                        <p:cTn id="11" dur="500"/>
                                        <p:tgtEl>
                                          <p:spTgt spid="13369"/>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13367"/>
                                        </p:tgtEl>
                                        <p:attrNameLst>
                                          <p:attrName>style.visibility</p:attrName>
                                        </p:attrNameLst>
                                      </p:cBhvr>
                                      <p:to>
                                        <p:strVal val="visible"/>
                                      </p:to>
                                    </p:set>
                                    <p:animEffect filter="wipe(down)">
                                      <p:cBhvr>
                                        <p:cTn id="15" dur="500"/>
                                        <p:tgtEl>
                                          <p:spTgt spid="13367"/>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3368"/>
                                        </p:tgtEl>
                                        <p:attrNameLst>
                                          <p:attrName>style.visibility</p:attrName>
                                        </p:attrNameLst>
                                      </p:cBhvr>
                                      <p:to>
                                        <p:strVal val="visible"/>
                                      </p:to>
                                    </p:set>
                                    <p:animEffect filter="wipe(left)">
                                      <p:cBhvr>
                                        <p:cTn id="19" dur="500"/>
                                        <p:tgtEl>
                                          <p:spTgt spid="13368"/>
                                        </p:tgtEl>
                                      </p:cBhvr>
                                    </p:animEffect>
                                  </p:childTnLst>
                                </p:cTn>
                              </p:par>
                            </p:childTnLst>
                          </p:cTn>
                        </p:par>
                        <p:par>
                          <p:cTn id="20" fill="hold">
                            <p:stCondLst>
                              <p:cond delay="2500"/>
                            </p:stCondLst>
                            <p:childTnLst>
                              <p:par>
                                <p:cTn id="21" presetID="22" presetClass="entr" presetSubtype="1" fill="hold" nodeType="afterEffect">
                                  <p:stCondLst>
                                    <p:cond delay="0"/>
                                  </p:stCondLst>
                                  <p:childTnLst>
                                    <p:set>
                                      <p:cBhvr>
                                        <p:cTn id="22" dur="1" fill="hold">
                                          <p:stCondLst>
                                            <p:cond delay="0"/>
                                          </p:stCondLst>
                                        </p:cTn>
                                        <p:tgtEl>
                                          <p:spTgt spid="13366"/>
                                        </p:tgtEl>
                                        <p:attrNameLst>
                                          <p:attrName>style.visibility</p:attrName>
                                        </p:attrNameLst>
                                      </p:cBhvr>
                                      <p:to>
                                        <p:strVal val="visible"/>
                                      </p:to>
                                    </p:set>
                                    <p:animEffect filter="wipe(up)">
                                      <p:cBhvr>
                                        <p:cTn id="23" dur="500"/>
                                        <p:tgtEl>
                                          <p:spTgt spid="13366"/>
                                        </p:tgtEl>
                                      </p:cBhvr>
                                    </p:animEffect>
                                  </p:childTnLst>
                                </p:cTn>
                              </p:par>
                            </p:childTnLst>
                          </p:cTn>
                        </p:par>
                        <p:par>
                          <p:cTn id="24" fill="hold">
                            <p:stCondLst>
                              <p:cond delay="3000"/>
                            </p:stCondLst>
                            <p:childTnLst>
                              <p:par>
                                <p:cTn id="25" presetID="22" presetClass="entr" presetSubtype="2" fill="hold" grpId="0" nodeType="afterEffect">
                                  <p:stCondLst>
                                    <p:cond delay="0"/>
                                  </p:stCondLst>
                                  <p:childTnLst>
                                    <p:set>
                                      <p:cBhvr>
                                        <p:cTn id="26" dur="1" fill="hold">
                                          <p:stCondLst>
                                            <p:cond delay="0"/>
                                          </p:stCondLst>
                                        </p:cTn>
                                        <p:tgtEl>
                                          <p:spTgt spid="13364"/>
                                        </p:tgtEl>
                                        <p:attrNameLst>
                                          <p:attrName>style.visibility</p:attrName>
                                        </p:attrNameLst>
                                      </p:cBhvr>
                                      <p:to>
                                        <p:strVal val="visible"/>
                                      </p:to>
                                    </p:set>
                                    <p:animEffect filter="wipe(right)">
                                      <p:cBhvr>
                                        <p:cTn id="27" dur="500"/>
                                        <p:tgtEl>
                                          <p:spTgt spid="13364"/>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13372"/>
                                        </p:tgtEl>
                                        <p:attrNameLst>
                                          <p:attrName>style.visibility</p:attrName>
                                        </p:attrNameLst>
                                      </p:cBhvr>
                                      <p:to>
                                        <p:strVal val="visible"/>
                                      </p:to>
                                    </p:set>
                                    <p:animEffect filter="fade">
                                      <p:cBhvr>
                                        <p:cTn id="31" dur="500"/>
                                        <p:tgtEl>
                                          <p:spTgt spid="1337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376"/>
                                        </p:tgtEl>
                                        <p:attrNameLst>
                                          <p:attrName>style.visibility</p:attrName>
                                        </p:attrNameLst>
                                      </p:cBhvr>
                                      <p:to>
                                        <p:strVal val="visible"/>
                                      </p:to>
                                    </p:set>
                                    <p:animEffect filter="fade">
                                      <p:cBhvr>
                                        <p:cTn id="34" dur="500"/>
                                        <p:tgtEl>
                                          <p:spTgt spid="1337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374"/>
                                        </p:tgtEl>
                                        <p:attrNameLst>
                                          <p:attrName>style.visibility</p:attrName>
                                        </p:attrNameLst>
                                      </p:cBhvr>
                                      <p:to>
                                        <p:strVal val="visible"/>
                                      </p:to>
                                    </p:set>
                                    <p:animEffect filter="fade">
                                      <p:cBhvr>
                                        <p:cTn id="37" dur="500"/>
                                        <p:tgtEl>
                                          <p:spTgt spid="1337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375"/>
                                        </p:tgtEl>
                                        <p:attrNameLst>
                                          <p:attrName>style.visibility</p:attrName>
                                        </p:attrNameLst>
                                      </p:cBhvr>
                                      <p:to>
                                        <p:strVal val="visible"/>
                                      </p:to>
                                    </p:set>
                                    <p:animEffect filter="fade">
                                      <p:cBhvr>
                                        <p:cTn id="40" dur="500"/>
                                        <p:tgtEl>
                                          <p:spTgt spid="13375"/>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13379"/>
                                        </p:tgtEl>
                                        <p:attrNameLst>
                                          <p:attrName>style.visibility</p:attrName>
                                        </p:attrNameLst>
                                      </p:cBhvr>
                                      <p:to>
                                        <p:strVal val="visible"/>
                                      </p:to>
                                    </p:set>
                                    <p:animEffect filter="fade">
                                      <p:cBhvr>
                                        <p:cTn id="44" dur="500"/>
                                        <p:tgtEl>
                                          <p:spTgt spid="1337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3378"/>
                                        </p:tgtEl>
                                        <p:attrNameLst>
                                          <p:attrName>style.visibility</p:attrName>
                                        </p:attrNameLst>
                                      </p:cBhvr>
                                      <p:to>
                                        <p:strVal val="visible"/>
                                      </p:to>
                                    </p:set>
                                    <p:animEffect filter="fade">
                                      <p:cBhvr>
                                        <p:cTn id="47" dur="500"/>
                                        <p:tgtEl>
                                          <p:spTgt spid="1337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3373"/>
                                        </p:tgtEl>
                                        <p:attrNameLst>
                                          <p:attrName>style.visibility</p:attrName>
                                        </p:attrNameLst>
                                      </p:cBhvr>
                                      <p:to>
                                        <p:strVal val="visible"/>
                                      </p:to>
                                    </p:set>
                                    <p:animEffect filter="fade">
                                      <p:cBhvr>
                                        <p:cTn id="50" dur="500"/>
                                        <p:tgtEl>
                                          <p:spTgt spid="13373"/>
                                        </p:tgtEl>
                                      </p:cBhvr>
                                    </p:animEffect>
                                  </p:childTnLst>
                                </p:cTn>
                              </p:par>
                            </p:childTnLst>
                          </p:cTn>
                        </p:par>
                        <p:par>
                          <p:cTn id="51" fill="hold">
                            <p:stCondLst>
                              <p:cond delay="4500"/>
                            </p:stCondLst>
                            <p:childTnLst>
                              <p:par>
                                <p:cTn id="52" presetID="10" presetClass="entr" presetSubtype="0" fill="hold" grpId="0" nodeType="afterEffect">
                                  <p:stCondLst>
                                    <p:cond delay="0"/>
                                  </p:stCondLst>
                                  <p:childTnLst>
                                    <p:set>
                                      <p:cBhvr>
                                        <p:cTn id="53" dur="1" fill="hold">
                                          <p:stCondLst>
                                            <p:cond delay="0"/>
                                          </p:stCondLst>
                                        </p:cTn>
                                        <p:tgtEl>
                                          <p:spTgt spid="13377"/>
                                        </p:tgtEl>
                                        <p:attrNameLst>
                                          <p:attrName>style.visibility</p:attrName>
                                        </p:attrNameLst>
                                      </p:cBhvr>
                                      <p:to>
                                        <p:strVal val="visible"/>
                                      </p:to>
                                    </p:set>
                                    <p:anim calcmode="lin" valueType="num">
                                      <p:cBhvr>
                                        <p:cTn id="54" dur="500" fill="hold"/>
                                        <p:tgtEl>
                                          <p:spTgt spid="13377"/>
                                        </p:tgtEl>
                                        <p:attrNameLst>
                                          <p:attrName>ppt_w</p:attrName>
                                        </p:attrNameLst>
                                      </p:cBhvr>
                                      <p:tavLst>
                                        <p:tav tm="0">
                                          <p:val>
                                            <p:fltVal val="0.000000"/>
                                          </p:val>
                                        </p:tav>
                                        <p:tav tm="100000">
                                          <p:val>
                                            <p:strVal val="#ppt_w"/>
                                          </p:val>
                                        </p:tav>
                                      </p:tavLst>
                                    </p:anim>
                                    <p:anim calcmode="lin" valueType="num">
                                      <p:cBhvr>
                                        <p:cTn id="55" dur="500" fill="hold"/>
                                        <p:tgtEl>
                                          <p:spTgt spid="13377"/>
                                        </p:tgtEl>
                                        <p:attrNameLst>
                                          <p:attrName>ppt_h</p:attrName>
                                        </p:attrNameLst>
                                      </p:cBhvr>
                                      <p:tavLst>
                                        <p:tav tm="0">
                                          <p:val>
                                            <p:fltVal val="0.000000"/>
                                          </p:val>
                                        </p:tav>
                                        <p:tav tm="100000">
                                          <p:val>
                                            <p:strVal val="#ppt_h"/>
                                          </p:val>
                                        </p:tav>
                                      </p:tavLst>
                                    </p:anim>
                                    <p:animEffect filter="fade">
                                      <p:cBhvr>
                                        <p:cTn id="56" dur="500"/>
                                        <p:tgtEl>
                                          <p:spTgt spid="13377"/>
                                        </p:tgtEl>
                                      </p:cBhvr>
                                    </p:animEffect>
                                  </p:childTnLst>
                                </p:cTn>
                              </p:par>
                            </p:childTnLst>
                          </p:cTn>
                        </p:par>
                        <p:par>
                          <p:cTn id="57" fill="hold">
                            <p:stCondLst>
                              <p:cond delay="5000"/>
                            </p:stCondLst>
                            <p:childTnLst>
                              <p:par>
                                <p:cTn id="58" presetID="14" presetClass="entr" presetSubtype="10" fill="hold" nodeType="afterEffect">
                                  <p:stCondLst>
                                    <p:cond delay="0"/>
                                  </p:stCondLst>
                                  <p:childTnLst>
                                    <p:set>
                                      <p:cBhvr>
                                        <p:cTn id="59" dur="1" fill="hold">
                                          <p:stCondLst>
                                            <p:cond delay="0"/>
                                          </p:stCondLst>
                                        </p:cTn>
                                        <p:tgtEl>
                                          <p:spTgt spid="13380"/>
                                        </p:tgtEl>
                                        <p:attrNameLst>
                                          <p:attrName>style.visibility</p:attrName>
                                        </p:attrNameLst>
                                      </p:cBhvr>
                                      <p:to>
                                        <p:strVal val="visible"/>
                                      </p:to>
                                    </p:set>
                                    <p:animEffect filter="randombar(horizontal)">
                                      <p:cBhvr>
                                        <p:cTn id="60" dur="500"/>
                                        <p:tgtEl>
                                          <p:spTgt spid="13380"/>
                                        </p:tgtEl>
                                      </p:cBhvr>
                                    </p:animEffect>
                                  </p:childTnLst>
                                </p:cTn>
                              </p:par>
                              <p:par>
                                <p:cTn id="61" presetID="14" presetClass="entr" presetSubtype="10" fill="hold" nodeType="withEffect">
                                  <p:stCondLst>
                                    <p:cond delay="0"/>
                                  </p:stCondLst>
                                  <p:childTnLst>
                                    <p:set>
                                      <p:cBhvr>
                                        <p:cTn id="62" dur="1" fill="hold">
                                          <p:stCondLst>
                                            <p:cond delay="0"/>
                                          </p:stCondLst>
                                        </p:cTn>
                                        <p:tgtEl>
                                          <p:spTgt spid="13381"/>
                                        </p:tgtEl>
                                        <p:attrNameLst>
                                          <p:attrName>style.visibility</p:attrName>
                                        </p:attrNameLst>
                                      </p:cBhvr>
                                      <p:to>
                                        <p:strVal val="visible"/>
                                      </p:to>
                                    </p:set>
                                    <p:animEffect filter="randombar(horizontal)">
                                      <p:cBhvr>
                                        <p:cTn id="63" dur="500"/>
                                        <p:tgtEl>
                                          <p:spTgt spid="13381"/>
                                        </p:tgtEl>
                                      </p:cBhvr>
                                    </p:animEffect>
                                  </p:childTnLst>
                                </p:cTn>
                              </p:par>
                            </p:childTnLst>
                          </p:cTn>
                        </p:par>
                        <p:par>
                          <p:cTn id="64" fill="hold">
                            <p:stCondLst>
                              <p:cond delay="5500"/>
                            </p:stCondLst>
                            <p:childTnLst>
                              <p:par>
                                <p:cTn id="65" presetID="22" presetClass="entr" presetSubtype="8" fill="hold" grpId="0" nodeType="afterEffect">
                                  <p:stCondLst>
                                    <p:cond delay="0"/>
                                  </p:stCondLst>
                                  <p:iterate type="lt">
                                    <p:tmPct val="10000"/>
                                  </p:iterate>
                                  <p:childTnLst>
                                    <p:set>
                                      <p:cBhvr>
                                        <p:cTn id="66" dur="1" fill="hold">
                                          <p:stCondLst>
                                            <p:cond delay="0"/>
                                          </p:stCondLst>
                                        </p:cTn>
                                        <p:tgtEl>
                                          <p:spTgt spid="13371"/>
                                        </p:tgtEl>
                                        <p:attrNameLst>
                                          <p:attrName>style.visibility</p:attrName>
                                        </p:attrNameLst>
                                      </p:cBhvr>
                                      <p:to>
                                        <p:strVal val="visible"/>
                                      </p:to>
                                    </p:set>
                                    <p:animEffect filter="wipe(left)">
                                      <p:cBhvr>
                                        <p:cTn id="67" dur="250"/>
                                        <p:tgtEl>
                                          <p:spTgt spid="13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64" grpId="0" bldLvl="0" animBg="1"/>
      <p:bldP spid="13370" grpId="0" bldLvl="0" animBg="1"/>
      <p:bldP spid="13371" grpId="0" bldLvl="0"/>
      <p:bldP spid="13372" grpId="0" bldLvl="0"/>
      <p:bldP spid="13373" grpId="0" bldLvl="0"/>
      <p:bldP spid="13374" grpId="0" bldLvl="0"/>
      <p:bldP spid="13375" grpId="0" bldLvl="0"/>
      <p:bldP spid="13376" grpId="0" bldLvl="0"/>
      <p:bldP spid="13377" grpId="0" bldLvl="0"/>
      <p:bldP spid="13378" grpId="0" bldLvl="0"/>
      <p:bldP spid="13379" grpId="0" bldLvl="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矩形 6"/>
          <p:cNvSpPr/>
          <p:nvPr/>
        </p:nvSpPr>
        <p:spPr>
          <a:xfrm>
            <a:off x="0" y="0"/>
            <a:ext cx="12192000" cy="6858000"/>
          </a:xfrm>
          <a:prstGeom prst="rect">
            <a:avLst/>
          </a:prstGeom>
          <a:solidFill>
            <a:srgbClr val="B1D9DC"/>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54" name="矩形 7"/>
          <p:cNvSpPr/>
          <p:nvPr/>
        </p:nvSpPr>
        <p:spPr>
          <a:xfrm>
            <a:off x="0" y="6356350"/>
            <a:ext cx="12192000" cy="501650"/>
          </a:xfrm>
          <a:prstGeom prst="rect">
            <a:avLst/>
          </a:prstGeom>
          <a:solidFill>
            <a:srgbClr val="426062"/>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23555" name="Group 4"/>
          <p:cNvGrpSpPr/>
          <p:nvPr/>
        </p:nvGrpSpPr>
        <p:grpSpPr>
          <a:xfrm>
            <a:off x="357188" y="5994400"/>
            <a:ext cx="11479212" cy="214313"/>
            <a:chOff x="0" y="0"/>
            <a:chExt cx="11478802" cy="214219"/>
          </a:xfrm>
        </p:grpSpPr>
        <p:sp>
          <p:nvSpPr>
            <p:cNvPr id="23556" name="矩形 1"/>
            <p:cNvSpPr/>
            <p:nvPr/>
          </p:nvSpPr>
          <p:spPr>
            <a:xfrm>
              <a:off x="563779"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57" name="矩形 12"/>
            <p:cNvSpPr/>
            <p:nvPr/>
          </p:nvSpPr>
          <p:spPr>
            <a:xfrm>
              <a:off x="1122579"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58" name="矩形 13"/>
            <p:cNvSpPr/>
            <p:nvPr/>
          </p:nvSpPr>
          <p:spPr>
            <a:xfrm>
              <a:off x="168137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59" name="矩形 14"/>
            <p:cNvSpPr/>
            <p:nvPr/>
          </p:nvSpPr>
          <p:spPr>
            <a:xfrm>
              <a:off x="224017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60" name="矩形 15"/>
            <p:cNvSpPr/>
            <p:nvPr/>
          </p:nvSpPr>
          <p:spPr>
            <a:xfrm>
              <a:off x="2798979"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61" name="矩形 16"/>
            <p:cNvSpPr/>
            <p:nvPr/>
          </p:nvSpPr>
          <p:spPr>
            <a:xfrm>
              <a:off x="3357779"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62" name="矩形 17"/>
            <p:cNvSpPr/>
            <p:nvPr/>
          </p:nvSpPr>
          <p:spPr>
            <a:xfrm>
              <a:off x="391657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63" name="矩形 18"/>
            <p:cNvSpPr/>
            <p:nvPr/>
          </p:nvSpPr>
          <p:spPr>
            <a:xfrm>
              <a:off x="447537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64" name="矩形 19"/>
            <p:cNvSpPr/>
            <p:nvPr/>
          </p:nvSpPr>
          <p:spPr>
            <a:xfrm>
              <a:off x="5062845"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65" name="矩形 20"/>
            <p:cNvSpPr/>
            <p:nvPr/>
          </p:nvSpPr>
          <p:spPr>
            <a:xfrm>
              <a:off x="5621645"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66" name="矩形 21"/>
            <p:cNvSpPr/>
            <p:nvPr/>
          </p:nvSpPr>
          <p:spPr>
            <a:xfrm>
              <a:off x="6180445"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67" name="矩形 22"/>
            <p:cNvSpPr/>
            <p:nvPr/>
          </p:nvSpPr>
          <p:spPr>
            <a:xfrm>
              <a:off x="6739245"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68" name="矩形 23"/>
            <p:cNvSpPr/>
            <p:nvPr/>
          </p:nvSpPr>
          <p:spPr>
            <a:xfrm>
              <a:off x="7298045"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69" name="矩形 24"/>
            <p:cNvSpPr/>
            <p:nvPr/>
          </p:nvSpPr>
          <p:spPr>
            <a:xfrm>
              <a:off x="7856845" y="4486"/>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70" name="矩形 25"/>
            <p:cNvSpPr/>
            <p:nvPr/>
          </p:nvSpPr>
          <p:spPr>
            <a:xfrm>
              <a:off x="8415645"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71" name="矩形 26"/>
            <p:cNvSpPr/>
            <p:nvPr/>
          </p:nvSpPr>
          <p:spPr>
            <a:xfrm>
              <a:off x="8974445"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72" name="矩形 27"/>
            <p:cNvSpPr/>
            <p:nvPr/>
          </p:nvSpPr>
          <p:spPr>
            <a:xfrm>
              <a:off x="959266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73" name="矩形 28"/>
            <p:cNvSpPr/>
            <p:nvPr/>
          </p:nvSpPr>
          <p:spPr>
            <a:xfrm>
              <a:off x="10151469" y="2243"/>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74" name="矩形 29"/>
            <p:cNvSpPr/>
            <p:nvPr/>
          </p:nvSpPr>
          <p:spPr>
            <a:xfrm>
              <a:off x="10710269" y="0"/>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75" name="矩形 30"/>
            <p:cNvSpPr/>
            <p:nvPr/>
          </p:nvSpPr>
          <p:spPr>
            <a:xfrm>
              <a:off x="11269069" y="0"/>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76" name="矩形 34"/>
            <p:cNvSpPr/>
            <p:nvPr/>
          </p:nvSpPr>
          <p:spPr>
            <a:xfrm>
              <a:off x="0" y="0"/>
              <a:ext cx="209733" cy="209733"/>
            </a:xfrm>
            <a:prstGeom prst="rect">
              <a:avLst/>
            </a:prstGeom>
            <a:solidFill>
              <a:srgbClr val="46626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23577" name="Group 26"/>
          <p:cNvGrpSpPr/>
          <p:nvPr/>
        </p:nvGrpSpPr>
        <p:grpSpPr>
          <a:xfrm>
            <a:off x="357188" y="6500813"/>
            <a:ext cx="11479212" cy="214312"/>
            <a:chOff x="0" y="0"/>
            <a:chExt cx="11478802" cy="214219"/>
          </a:xfrm>
        </p:grpSpPr>
        <p:sp>
          <p:nvSpPr>
            <p:cNvPr id="23578" name="矩形 36"/>
            <p:cNvSpPr/>
            <p:nvPr/>
          </p:nvSpPr>
          <p:spPr>
            <a:xfrm>
              <a:off x="563779"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79" name="矩形 37"/>
            <p:cNvSpPr/>
            <p:nvPr/>
          </p:nvSpPr>
          <p:spPr>
            <a:xfrm>
              <a:off x="1122579"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80" name="矩形 38"/>
            <p:cNvSpPr/>
            <p:nvPr/>
          </p:nvSpPr>
          <p:spPr>
            <a:xfrm>
              <a:off x="168137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81" name="矩形 39"/>
            <p:cNvSpPr/>
            <p:nvPr/>
          </p:nvSpPr>
          <p:spPr>
            <a:xfrm>
              <a:off x="224017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82" name="矩形 40"/>
            <p:cNvSpPr/>
            <p:nvPr/>
          </p:nvSpPr>
          <p:spPr>
            <a:xfrm>
              <a:off x="2798979"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83" name="矩形 41"/>
            <p:cNvSpPr/>
            <p:nvPr/>
          </p:nvSpPr>
          <p:spPr>
            <a:xfrm>
              <a:off x="3357779"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84" name="矩形 42"/>
            <p:cNvSpPr/>
            <p:nvPr/>
          </p:nvSpPr>
          <p:spPr>
            <a:xfrm>
              <a:off x="391657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85" name="矩形 43"/>
            <p:cNvSpPr/>
            <p:nvPr/>
          </p:nvSpPr>
          <p:spPr>
            <a:xfrm>
              <a:off x="447537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86" name="矩形 44"/>
            <p:cNvSpPr/>
            <p:nvPr/>
          </p:nvSpPr>
          <p:spPr>
            <a:xfrm>
              <a:off x="5062845"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87" name="矩形 45"/>
            <p:cNvSpPr/>
            <p:nvPr/>
          </p:nvSpPr>
          <p:spPr>
            <a:xfrm>
              <a:off x="5621645"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88" name="矩形 46"/>
            <p:cNvSpPr/>
            <p:nvPr/>
          </p:nvSpPr>
          <p:spPr>
            <a:xfrm>
              <a:off x="6180445"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89" name="矩形 47"/>
            <p:cNvSpPr/>
            <p:nvPr/>
          </p:nvSpPr>
          <p:spPr>
            <a:xfrm>
              <a:off x="6739245"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90" name="矩形 48"/>
            <p:cNvSpPr/>
            <p:nvPr/>
          </p:nvSpPr>
          <p:spPr>
            <a:xfrm>
              <a:off x="7298045"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91" name="矩形 49"/>
            <p:cNvSpPr/>
            <p:nvPr/>
          </p:nvSpPr>
          <p:spPr>
            <a:xfrm>
              <a:off x="7856845" y="4486"/>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92" name="矩形 50"/>
            <p:cNvSpPr/>
            <p:nvPr/>
          </p:nvSpPr>
          <p:spPr>
            <a:xfrm>
              <a:off x="8415645"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93" name="矩形 51"/>
            <p:cNvSpPr/>
            <p:nvPr/>
          </p:nvSpPr>
          <p:spPr>
            <a:xfrm>
              <a:off x="8974445"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94" name="矩形 52"/>
            <p:cNvSpPr/>
            <p:nvPr/>
          </p:nvSpPr>
          <p:spPr>
            <a:xfrm>
              <a:off x="959266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95" name="矩形 53"/>
            <p:cNvSpPr/>
            <p:nvPr/>
          </p:nvSpPr>
          <p:spPr>
            <a:xfrm>
              <a:off x="10151469" y="2243"/>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96" name="矩形 54"/>
            <p:cNvSpPr/>
            <p:nvPr/>
          </p:nvSpPr>
          <p:spPr>
            <a:xfrm>
              <a:off x="10710269" y="0"/>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97" name="矩形 55"/>
            <p:cNvSpPr/>
            <p:nvPr/>
          </p:nvSpPr>
          <p:spPr>
            <a:xfrm>
              <a:off x="11269069" y="0"/>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98" name="矩形 56"/>
            <p:cNvSpPr/>
            <p:nvPr/>
          </p:nvSpPr>
          <p:spPr>
            <a:xfrm>
              <a:off x="0" y="0"/>
              <a:ext cx="209733" cy="209733"/>
            </a:xfrm>
            <a:prstGeom prst="rect">
              <a:avLst/>
            </a:prstGeom>
            <a:solidFill>
              <a:srgbClr val="CFE1E1"/>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3599" name="矩形 19"/>
          <p:cNvSpPr/>
          <p:nvPr/>
        </p:nvSpPr>
        <p:spPr>
          <a:xfrm>
            <a:off x="0" y="274638"/>
            <a:ext cx="241300" cy="519112"/>
          </a:xfrm>
          <a:prstGeom prst="rect">
            <a:avLst/>
          </a:prstGeom>
          <a:solidFill>
            <a:srgbClr val="46626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600" name="文本框 20"/>
          <p:cNvSpPr/>
          <p:nvPr/>
        </p:nvSpPr>
        <p:spPr>
          <a:xfrm>
            <a:off x="223838" y="246063"/>
            <a:ext cx="1398587" cy="584200"/>
          </a:xfrm>
          <a:prstGeom prst="rect">
            <a:avLst/>
          </a:prstGeom>
          <a:noFill/>
          <a:ln w="9525">
            <a:noFill/>
          </a:ln>
        </p:spPr>
        <p:txBody>
          <a:bodyPr anchor="t">
            <a:spAutoFit/>
          </a:bodyPr>
          <a:p>
            <a:r>
              <a:rPr lang="en-US" altLang="zh-CN" sz="3200" b="1" dirty="0">
                <a:solidFill>
                  <a:schemeClr val="bg1"/>
                </a:solidFill>
                <a:latin typeface="Ebrima" panose="02000000000000000000" pitchFamily="2" charset="0"/>
                <a:ea typeface="宋体" panose="02010600030101010101" pitchFamily="2" charset="-122"/>
                <a:sym typeface="Ebrima" panose="02000000000000000000" pitchFamily="2" charset="0"/>
              </a:rPr>
              <a:t>LOGO</a:t>
            </a:r>
            <a:endParaRPr lang="zh-CN" altLang="en-US" sz="3200" b="1" dirty="0">
              <a:solidFill>
                <a:schemeClr val="bg1"/>
              </a:solidFill>
              <a:latin typeface="Ebrima" panose="02000000000000000000" pitchFamily="2" charset="0"/>
              <a:ea typeface="宋体" panose="02010600030101010101" pitchFamily="2" charset="-122"/>
              <a:sym typeface="Ebrima" panose="02000000000000000000" pitchFamily="2" charset="0"/>
            </a:endParaRPr>
          </a:p>
        </p:txBody>
      </p:sp>
      <p:sp>
        <p:nvSpPr>
          <p:cNvPr id="23601" name="矩形 21"/>
          <p:cNvSpPr/>
          <p:nvPr/>
        </p:nvSpPr>
        <p:spPr>
          <a:xfrm>
            <a:off x="1552575" y="274638"/>
            <a:ext cx="560388" cy="519112"/>
          </a:xfrm>
          <a:prstGeom prst="rect">
            <a:avLst/>
          </a:prstGeom>
          <a:solidFill>
            <a:srgbClr val="98B0B5"/>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602" name="文本框 1"/>
          <p:cNvSpPr/>
          <p:nvPr/>
        </p:nvSpPr>
        <p:spPr>
          <a:xfrm>
            <a:off x="2201863" y="292100"/>
            <a:ext cx="2624137" cy="461963"/>
          </a:xfrm>
          <a:prstGeom prst="rect">
            <a:avLst/>
          </a:prstGeom>
          <a:noFill/>
          <a:ln w="9525">
            <a:noFill/>
          </a:ln>
        </p:spPr>
        <p:txBody>
          <a:bodyPr anchor="t">
            <a:spAutoFit/>
          </a:bodyPr>
          <a:p>
            <a:r>
              <a:rPr lang="zh-CN" altLang="en-US" sz="2400" b="1" dirty="0">
                <a:solidFill>
                  <a:srgbClr val="426062"/>
                </a:solidFill>
                <a:latin typeface="微软雅黑" panose="020B0503020204020204" pitchFamily="34" charset="-122"/>
                <a:ea typeface="微软雅黑" panose="020B0503020204020204" pitchFamily="34" charset="-122"/>
                <a:sym typeface="微软雅黑" panose="020B0503020204020204" pitchFamily="34" charset="-122"/>
              </a:rPr>
              <a:t>研究内容</a:t>
            </a:r>
            <a:endParaRPr lang="zh-CN" altLang="en-US" dirty="0">
              <a:latin typeface="Arial" panose="020B0604020202020204" pitchFamily="34" charset="0"/>
              <a:ea typeface="宋体" panose="02010600030101010101" pitchFamily="2" charset="-122"/>
            </a:endParaRPr>
          </a:p>
        </p:txBody>
      </p:sp>
      <p:sp>
        <p:nvSpPr>
          <p:cNvPr id="14388" name="Freeform 5"/>
          <p:cNvSpPr/>
          <p:nvPr/>
        </p:nvSpPr>
        <p:spPr>
          <a:xfrm>
            <a:off x="6881813" y="830263"/>
            <a:ext cx="2963862" cy="1365250"/>
          </a:xfrm>
          <a:custGeom>
            <a:avLst/>
            <a:gdLst/>
            <a:ahLst/>
            <a:cxnLst>
              <a:cxn ang="0">
                <a:pos x="2147483647" y="2147483647"/>
              </a:cxn>
              <a:cxn ang="0">
                <a:pos x="2147483647" y="2147483647"/>
              </a:cxn>
              <a:cxn ang="0">
                <a:pos x="0" y="2147483647"/>
              </a:cxn>
              <a:cxn ang="0">
                <a:pos x="2147483647" y="2147483647"/>
              </a:cxn>
              <a:cxn ang="0">
                <a:pos x="2147483647" y="2147483647"/>
              </a:cxn>
            </a:cxnLst>
            <a:pathLst>
              <a:path w="1175" h="541">
                <a:moveTo>
                  <a:pt x="1118" y="389"/>
                </a:moveTo>
                <a:cubicBezTo>
                  <a:pt x="895" y="0"/>
                  <a:pt x="456" y="104"/>
                  <a:pt x="456" y="104"/>
                </a:cubicBezTo>
                <a:cubicBezTo>
                  <a:pt x="126" y="200"/>
                  <a:pt x="25" y="389"/>
                  <a:pt x="0" y="541"/>
                </a:cubicBezTo>
                <a:cubicBezTo>
                  <a:pt x="1175" y="541"/>
                  <a:pt x="1175" y="541"/>
                  <a:pt x="1175" y="541"/>
                </a:cubicBezTo>
                <a:cubicBezTo>
                  <a:pt x="1150" y="449"/>
                  <a:pt x="1118" y="389"/>
                  <a:pt x="1118" y="389"/>
                </a:cubicBezTo>
                <a:close/>
              </a:path>
            </a:pathLst>
          </a:custGeom>
          <a:solidFill>
            <a:srgbClr val="67CDCC"/>
          </a:solidFill>
          <a:ln w="9525">
            <a:noFill/>
          </a:ln>
        </p:spPr>
        <p:txBody>
          <a:bodyPr/>
          <a:p>
            <a:endParaRPr lang="zh-CN" altLang="en-US"/>
          </a:p>
        </p:txBody>
      </p:sp>
      <p:sp>
        <p:nvSpPr>
          <p:cNvPr id="14389" name="Freeform 6"/>
          <p:cNvSpPr/>
          <p:nvPr/>
        </p:nvSpPr>
        <p:spPr>
          <a:xfrm>
            <a:off x="6618288" y="2195513"/>
            <a:ext cx="3352800" cy="1125537"/>
          </a:xfrm>
          <a:custGeom>
            <a:avLst/>
            <a:gdLst/>
            <a:ahLst/>
            <a:cxnLst>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 ang="0">
                <a:pos x="2147483647" y="2147483647"/>
              </a:cxn>
            </a:cxnLst>
            <a:pathLst>
              <a:path w="1330" h="447">
                <a:moveTo>
                  <a:pt x="118" y="225"/>
                </a:moveTo>
                <a:cubicBezTo>
                  <a:pt x="121" y="237"/>
                  <a:pt x="116" y="242"/>
                  <a:pt x="102" y="281"/>
                </a:cubicBezTo>
                <a:cubicBezTo>
                  <a:pt x="89" y="321"/>
                  <a:pt x="18" y="422"/>
                  <a:pt x="8" y="434"/>
                </a:cubicBezTo>
                <a:cubicBezTo>
                  <a:pt x="5" y="438"/>
                  <a:pt x="2" y="442"/>
                  <a:pt x="0" y="447"/>
                </a:cubicBezTo>
                <a:cubicBezTo>
                  <a:pt x="1250" y="447"/>
                  <a:pt x="1250" y="447"/>
                  <a:pt x="1250" y="447"/>
                </a:cubicBezTo>
                <a:cubicBezTo>
                  <a:pt x="1330" y="289"/>
                  <a:pt x="1311" y="119"/>
                  <a:pt x="1280" y="0"/>
                </a:cubicBezTo>
                <a:cubicBezTo>
                  <a:pt x="105" y="0"/>
                  <a:pt x="105" y="0"/>
                  <a:pt x="105" y="0"/>
                </a:cubicBezTo>
                <a:cubicBezTo>
                  <a:pt x="85" y="125"/>
                  <a:pt x="118" y="225"/>
                  <a:pt x="118" y="225"/>
                </a:cubicBezTo>
              </a:path>
            </a:pathLst>
          </a:custGeom>
          <a:solidFill>
            <a:srgbClr val="EBAC07"/>
          </a:solidFill>
          <a:ln w="9525">
            <a:noFill/>
          </a:ln>
        </p:spPr>
        <p:txBody>
          <a:bodyPr/>
          <a:p>
            <a:endParaRPr lang="zh-CN" altLang="en-US"/>
          </a:p>
        </p:txBody>
      </p:sp>
      <p:sp>
        <p:nvSpPr>
          <p:cNvPr id="14390" name="Freeform 7"/>
          <p:cNvSpPr/>
          <p:nvPr/>
        </p:nvSpPr>
        <p:spPr>
          <a:xfrm>
            <a:off x="6597650" y="3322638"/>
            <a:ext cx="3173413" cy="112553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Lst>
            <a:pathLst>
              <a:path w="1258" h="447">
                <a:moveTo>
                  <a:pt x="1" y="25"/>
                </a:moveTo>
                <a:cubicBezTo>
                  <a:pt x="0" y="43"/>
                  <a:pt x="7" y="58"/>
                  <a:pt x="20" y="65"/>
                </a:cubicBezTo>
                <a:cubicBezTo>
                  <a:pt x="33" y="73"/>
                  <a:pt x="117" y="80"/>
                  <a:pt x="117" y="80"/>
                </a:cubicBezTo>
                <a:cubicBezTo>
                  <a:pt x="131" y="109"/>
                  <a:pt x="131" y="109"/>
                  <a:pt x="131" y="109"/>
                </a:cubicBezTo>
                <a:cubicBezTo>
                  <a:pt x="131" y="109"/>
                  <a:pt x="117" y="122"/>
                  <a:pt x="110" y="130"/>
                </a:cubicBezTo>
                <a:cubicBezTo>
                  <a:pt x="104" y="139"/>
                  <a:pt x="102" y="143"/>
                  <a:pt x="100" y="151"/>
                </a:cubicBezTo>
                <a:cubicBezTo>
                  <a:pt x="99" y="160"/>
                  <a:pt x="105" y="169"/>
                  <a:pt x="110" y="175"/>
                </a:cubicBezTo>
                <a:cubicBezTo>
                  <a:pt x="114" y="182"/>
                  <a:pt x="138" y="216"/>
                  <a:pt x="138" y="216"/>
                </a:cubicBezTo>
                <a:cubicBezTo>
                  <a:pt x="138" y="216"/>
                  <a:pt x="134" y="222"/>
                  <a:pt x="130" y="228"/>
                </a:cubicBezTo>
                <a:cubicBezTo>
                  <a:pt x="125" y="235"/>
                  <a:pt x="122" y="246"/>
                  <a:pt x="122" y="246"/>
                </a:cubicBezTo>
                <a:cubicBezTo>
                  <a:pt x="119" y="254"/>
                  <a:pt x="119" y="263"/>
                  <a:pt x="124" y="273"/>
                </a:cubicBezTo>
                <a:cubicBezTo>
                  <a:pt x="130" y="282"/>
                  <a:pt x="165" y="309"/>
                  <a:pt x="170" y="315"/>
                </a:cubicBezTo>
                <a:cubicBezTo>
                  <a:pt x="174" y="322"/>
                  <a:pt x="171" y="329"/>
                  <a:pt x="171" y="329"/>
                </a:cubicBezTo>
                <a:cubicBezTo>
                  <a:pt x="154" y="381"/>
                  <a:pt x="165" y="422"/>
                  <a:pt x="179" y="447"/>
                </a:cubicBezTo>
                <a:cubicBezTo>
                  <a:pt x="1116" y="447"/>
                  <a:pt x="1116" y="447"/>
                  <a:pt x="1116" y="447"/>
                </a:cubicBezTo>
                <a:cubicBezTo>
                  <a:pt x="1100" y="402"/>
                  <a:pt x="1088" y="361"/>
                  <a:pt x="1083" y="331"/>
                </a:cubicBezTo>
                <a:cubicBezTo>
                  <a:pt x="1068" y="232"/>
                  <a:pt x="1190" y="101"/>
                  <a:pt x="1190" y="101"/>
                </a:cubicBezTo>
                <a:cubicBezTo>
                  <a:pt x="1218" y="68"/>
                  <a:pt x="1240" y="34"/>
                  <a:pt x="1258" y="0"/>
                </a:cubicBezTo>
                <a:cubicBezTo>
                  <a:pt x="8" y="0"/>
                  <a:pt x="8" y="0"/>
                  <a:pt x="8" y="0"/>
                </a:cubicBezTo>
                <a:cubicBezTo>
                  <a:pt x="4" y="7"/>
                  <a:pt x="2" y="14"/>
                  <a:pt x="1" y="25"/>
                </a:cubicBezTo>
              </a:path>
            </a:pathLst>
          </a:custGeom>
          <a:solidFill>
            <a:srgbClr val="A2B932"/>
          </a:solidFill>
          <a:ln w="9525">
            <a:noFill/>
          </a:ln>
        </p:spPr>
        <p:txBody>
          <a:bodyPr/>
          <a:p>
            <a:endParaRPr lang="zh-CN" altLang="en-US"/>
          </a:p>
        </p:txBody>
      </p:sp>
      <p:sp>
        <p:nvSpPr>
          <p:cNvPr id="14391" name="Freeform 8"/>
          <p:cNvSpPr/>
          <p:nvPr/>
        </p:nvSpPr>
        <p:spPr>
          <a:xfrm>
            <a:off x="7050088" y="4448175"/>
            <a:ext cx="2828925" cy="112712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0" y="0"/>
              </a:cxn>
              <a:cxn ang="0">
                <a:pos x="2147483647" y="2147483647"/>
              </a:cxn>
            </a:cxnLst>
            <a:pathLst>
              <a:path w="1122" h="447">
                <a:moveTo>
                  <a:pt x="22" y="29"/>
                </a:moveTo>
                <a:cubicBezTo>
                  <a:pt x="73" y="71"/>
                  <a:pt x="257" y="9"/>
                  <a:pt x="291" y="13"/>
                </a:cubicBezTo>
                <a:cubicBezTo>
                  <a:pt x="316" y="17"/>
                  <a:pt x="345" y="158"/>
                  <a:pt x="357" y="227"/>
                </a:cubicBezTo>
                <a:cubicBezTo>
                  <a:pt x="353" y="227"/>
                  <a:pt x="353" y="227"/>
                  <a:pt x="353" y="227"/>
                </a:cubicBezTo>
                <a:cubicBezTo>
                  <a:pt x="353" y="227"/>
                  <a:pt x="194" y="418"/>
                  <a:pt x="140" y="447"/>
                </a:cubicBezTo>
                <a:cubicBezTo>
                  <a:pt x="1055" y="447"/>
                  <a:pt x="1055" y="447"/>
                  <a:pt x="1055" y="447"/>
                </a:cubicBezTo>
                <a:cubicBezTo>
                  <a:pt x="1122" y="447"/>
                  <a:pt x="1122" y="447"/>
                  <a:pt x="1122" y="447"/>
                </a:cubicBezTo>
                <a:cubicBezTo>
                  <a:pt x="1038" y="224"/>
                  <a:pt x="1038" y="224"/>
                  <a:pt x="1038" y="224"/>
                </a:cubicBezTo>
                <a:cubicBezTo>
                  <a:pt x="1004" y="162"/>
                  <a:pt x="965" y="76"/>
                  <a:pt x="937" y="0"/>
                </a:cubicBezTo>
                <a:cubicBezTo>
                  <a:pt x="0" y="0"/>
                  <a:pt x="0" y="0"/>
                  <a:pt x="0" y="0"/>
                </a:cubicBezTo>
                <a:cubicBezTo>
                  <a:pt x="8" y="15"/>
                  <a:pt x="18" y="25"/>
                  <a:pt x="22" y="29"/>
                </a:cubicBezTo>
                <a:close/>
              </a:path>
            </a:pathLst>
          </a:custGeom>
          <a:solidFill>
            <a:srgbClr val="4C6062"/>
          </a:solidFill>
          <a:ln w="9525">
            <a:noFill/>
          </a:ln>
        </p:spPr>
        <p:txBody>
          <a:bodyPr/>
          <a:p>
            <a:endParaRPr lang="zh-CN" altLang="en-US"/>
          </a:p>
        </p:txBody>
      </p:sp>
      <p:grpSp>
        <p:nvGrpSpPr>
          <p:cNvPr id="4" name="Group 56"/>
          <p:cNvGrpSpPr/>
          <p:nvPr/>
        </p:nvGrpSpPr>
        <p:grpSpPr>
          <a:xfrm>
            <a:off x="8442325" y="1443038"/>
            <a:ext cx="679450" cy="573087"/>
            <a:chOff x="0" y="0"/>
            <a:chExt cx="679832" cy="573664"/>
          </a:xfrm>
        </p:grpSpPr>
        <p:sp>
          <p:nvSpPr>
            <p:cNvPr id="23608" name="Freeform 11"/>
            <p:cNvSpPr/>
            <p:nvPr/>
          </p:nvSpPr>
          <p:spPr>
            <a:xfrm>
              <a:off x="23973" y="10274"/>
              <a:ext cx="630173" cy="53941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250" h="214">
                  <a:moveTo>
                    <a:pt x="128" y="209"/>
                  </a:moveTo>
                  <a:cubicBezTo>
                    <a:pt x="114" y="179"/>
                    <a:pt x="114" y="179"/>
                    <a:pt x="114" y="179"/>
                  </a:cubicBezTo>
                  <a:cubicBezTo>
                    <a:pt x="114" y="179"/>
                    <a:pt x="102" y="172"/>
                    <a:pt x="93" y="172"/>
                  </a:cubicBezTo>
                  <a:cubicBezTo>
                    <a:pt x="84" y="172"/>
                    <a:pt x="85" y="176"/>
                    <a:pt x="73" y="170"/>
                  </a:cubicBezTo>
                  <a:cubicBezTo>
                    <a:pt x="60" y="164"/>
                    <a:pt x="57" y="153"/>
                    <a:pt x="55" y="149"/>
                  </a:cubicBezTo>
                  <a:cubicBezTo>
                    <a:pt x="53" y="145"/>
                    <a:pt x="26" y="129"/>
                    <a:pt x="20" y="124"/>
                  </a:cubicBezTo>
                  <a:cubicBezTo>
                    <a:pt x="14" y="119"/>
                    <a:pt x="10" y="105"/>
                    <a:pt x="11" y="102"/>
                  </a:cubicBezTo>
                  <a:cubicBezTo>
                    <a:pt x="13" y="100"/>
                    <a:pt x="0" y="85"/>
                    <a:pt x="5" y="74"/>
                  </a:cubicBezTo>
                  <a:cubicBezTo>
                    <a:pt x="9" y="63"/>
                    <a:pt x="13" y="59"/>
                    <a:pt x="13" y="59"/>
                  </a:cubicBezTo>
                  <a:cubicBezTo>
                    <a:pt x="13" y="59"/>
                    <a:pt x="5" y="56"/>
                    <a:pt x="18" y="43"/>
                  </a:cubicBezTo>
                  <a:cubicBezTo>
                    <a:pt x="31" y="31"/>
                    <a:pt x="49" y="10"/>
                    <a:pt x="64" y="16"/>
                  </a:cubicBezTo>
                  <a:cubicBezTo>
                    <a:pt x="64" y="16"/>
                    <a:pt x="91" y="0"/>
                    <a:pt x="105" y="8"/>
                  </a:cubicBezTo>
                  <a:cubicBezTo>
                    <a:pt x="119" y="16"/>
                    <a:pt x="117" y="7"/>
                    <a:pt x="125" y="7"/>
                  </a:cubicBezTo>
                  <a:cubicBezTo>
                    <a:pt x="134" y="7"/>
                    <a:pt x="139" y="7"/>
                    <a:pt x="144" y="11"/>
                  </a:cubicBezTo>
                  <a:cubicBezTo>
                    <a:pt x="148" y="14"/>
                    <a:pt x="156" y="7"/>
                    <a:pt x="167" y="12"/>
                  </a:cubicBezTo>
                  <a:cubicBezTo>
                    <a:pt x="178" y="17"/>
                    <a:pt x="189" y="18"/>
                    <a:pt x="189" y="18"/>
                  </a:cubicBezTo>
                  <a:cubicBezTo>
                    <a:pt x="189" y="18"/>
                    <a:pt x="204" y="18"/>
                    <a:pt x="213" y="28"/>
                  </a:cubicBezTo>
                  <a:cubicBezTo>
                    <a:pt x="222" y="38"/>
                    <a:pt x="225" y="43"/>
                    <a:pt x="232" y="50"/>
                  </a:cubicBezTo>
                  <a:cubicBezTo>
                    <a:pt x="239" y="58"/>
                    <a:pt x="233" y="60"/>
                    <a:pt x="239" y="68"/>
                  </a:cubicBezTo>
                  <a:cubicBezTo>
                    <a:pt x="245" y="75"/>
                    <a:pt x="245" y="88"/>
                    <a:pt x="245" y="97"/>
                  </a:cubicBezTo>
                  <a:cubicBezTo>
                    <a:pt x="245" y="107"/>
                    <a:pt x="245" y="108"/>
                    <a:pt x="247" y="114"/>
                  </a:cubicBezTo>
                  <a:cubicBezTo>
                    <a:pt x="250" y="121"/>
                    <a:pt x="243" y="126"/>
                    <a:pt x="243" y="126"/>
                  </a:cubicBezTo>
                  <a:cubicBezTo>
                    <a:pt x="243" y="126"/>
                    <a:pt x="249" y="133"/>
                    <a:pt x="241" y="143"/>
                  </a:cubicBezTo>
                  <a:cubicBezTo>
                    <a:pt x="232" y="153"/>
                    <a:pt x="217" y="154"/>
                    <a:pt x="217" y="154"/>
                  </a:cubicBezTo>
                  <a:cubicBezTo>
                    <a:pt x="217" y="154"/>
                    <a:pt x="215" y="190"/>
                    <a:pt x="200" y="194"/>
                  </a:cubicBezTo>
                  <a:cubicBezTo>
                    <a:pt x="185" y="199"/>
                    <a:pt x="157" y="194"/>
                    <a:pt x="157" y="194"/>
                  </a:cubicBezTo>
                  <a:cubicBezTo>
                    <a:pt x="157" y="194"/>
                    <a:pt x="163" y="204"/>
                    <a:pt x="162" y="208"/>
                  </a:cubicBezTo>
                  <a:cubicBezTo>
                    <a:pt x="161" y="212"/>
                    <a:pt x="145" y="214"/>
                    <a:pt x="140" y="214"/>
                  </a:cubicBezTo>
                  <a:cubicBezTo>
                    <a:pt x="136" y="214"/>
                    <a:pt x="128" y="209"/>
                    <a:pt x="128" y="209"/>
                  </a:cubicBezTo>
                  <a:close/>
                </a:path>
              </a:pathLst>
            </a:custGeom>
            <a:solidFill>
              <a:srgbClr val="FFFFFF"/>
            </a:solidFill>
            <a:ln w="9525">
              <a:noFill/>
            </a:ln>
          </p:spPr>
          <p:txBody>
            <a:bodyPr/>
            <a:p>
              <a:endParaRPr lang="zh-CN" altLang="en-US"/>
            </a:p>
          </p:txBody>
        </p:sp>
        <p:sp>
          <p:nvSpPr>
            <p:cNvPr id="23609" name="Freeform 12"/>
            <p:cNvSpPr>
              <a:spLocks noEditPoints="1"/>
            </p:cNvSpPr>
            <p:nvPr/>
          </p:nvSpPr>
          <p:spPr>
            <a:xfrm>
              <a:off x="0" y="0"/>
              <a:ext cx="679832" cy="573664"/>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270" h="228">
                  <a:moveTo>
                    <a:pt x="267" y="115"/>
                  </a:moveTo>
                  <a:cubicBezTo>
                    <a:pt x="265" y="110"/>
                    <a:pt x="265" y="110"/>
                    <a:pt x="265" y="101"/>
                  </a:cubicBezTo>
                  <a:cubicBezTo>
                    <a:pt x="265" y="91"/>
                    <a:pt x="265" y="76"/>
                    <a:pt x="257" y="66"/>
                  </a:cubicBezTo>
                  <a:cubicBezTo>
                    <a:pt x="256" y="64"/>
                    <a:pt x="256" y="64"/>
                    <a:pt x="256" y="63"/>
                  </a:cubicBezTo>
                  <a:cubicBezTo>
                    <a:pt x="256" y="59"/>
                    <a:pt x="255" y="53"/>
                    <a:pt x="250" y="47"/>
                  </a:cubicBezTo>
                  <a:cubicBezTo>
                    <a:pt x="248" y="45"/>
                    <a:pt x="246" y="42"/>
                    <a:pt x="244" y="40"/>
                  </a:cubicBezTo>
                  <a:cubicBezTo>
                    <a:pt x="240" y="36"/>
                    <a:pt x="236" y="32"/>
                    <a:pt x="230" y="25"/>
                  </a:cubicBezTo>
                  <a:cubicBezTo>
                    <a:pt x="219" y="13"/>
                    <a:pt x="203" y="12"/>
                    <a:pt x="200" y="12"/>
                  </a:cubicBezTo>
                  <a:cubicBezTo>
                    <a:pt x="198" y="12"/>
                    <a:pt x="190" y="11"/>
                    <a:pt x="182" y="7"/>
                  </a:cubicBezTo>
                  <a:cubicBezTo>
                    <a:pt x="177" y="5"/>
                    <a:pt x="173" y="4"/>
                    <a:pt x="168" y="4"/>
                  </a:cubicBezTo>
                  <a:cubicBezTo>
                    <a:pt x="165" y="4"/>
                    <a:pt x="162" y="4"/>
                    <a:pt x="160" y="5"/>
                  </a:cubicBezTo>
                  <a:cubicBezTo>
                    <a:pt x="159" y="5"/>
                    <a:pt x="159" y="5"/>
                    <a:pt x="158" y="5"/>
                  </a:cubicBezTo>
                  <a:cubicBezTo>
                    <a:pt x="152" y="1"/>
                    <a:pt x="144" y="1"/>
                    <a:pt x="135" y="1"/>
                  </a:cubicBezTo>
                  <a:cubicBezTo>
                    <a:pt x="129" y="1"/>
                    <a:pt x="126" y="3"/>
                    <a:pt x="123" y="5"/>
                  </a:cubicBezTo>
                  <a:cubicBezTo>
                    <a:pt x="123" y="4"/>
                    <a:pt x="122" y="4"/>
                    <a:pt x="120" y="3"/>
                  </a:cubicBezTo>
                  <a:cubicBezTo>
                    <a:pt x="116" y="1"/>
                    <a:pt x="111" y="0"/>
                    <a:pt x="106" y="0"/>
                  </a:cubicBezTo>
                  <a:cubicBezTo>
                    <a:pt x="93" y="0"/>
                    <a:pt x="79" y="6"/>
                    <a:pt x="72" y="9"/>
                  </a:cubicBezTo>
                  <a:cubicBezTo>
                    <a:pt x="71" y="9"/>
                    <a:pt x="69" y="9"/>
                    <a:pt x="68" y="9"/>
                  </a:cubicBezTo>
                  <a:cubicBezTo>
                    <a:pt x="51" y="9"/>
                    <a:pt x="36" y="24"/>
                    <a:pt x="24" y="36"/>
                  </a:cubicBezTo>
                  <a:cubicBezTo>
                    <a:pt x="23" y="38"/>
                    <a:pt x="22" y="39"/>
                    <a:pt x="21" y="40"/>
                  </a:cubicBezTo>
                  <a:cubicBezTo>
                    <a:pt x="15" y="45"/>
                    <a:pt x="9" y="53"/>
                    <a:pt x="11" y="62"/>
                  </a:cubicBezTo>
                  <a:cubicBezTo>
                    <a:pt x="9" y="65"/>
                    <a:pt x="7" y="69"/>
                    <a:pt x="5" y="74"/>
                  </a:cubicBezTo>
                  <a:cubicBezTo>
                    <a:pt x="0" y="85"/>
                    <a:pt x="6" y="97"/>
                    <a:pt x="10" y="104"/>
                  </a:cubicBezTo>
                  <a:cubicBezTo>
                    <a:pt x="10" y="105"/>
                    <a:pt x="10" y="106"/>
                    <a:pt x="11" y="106"/>
                  </a:cubicBezTo>
                  <a:cubicBezTo>
                    <a:pt x="10" y="109"/>
                    <a:pt x="11" y="114"/>
                    <a:pt x="13" y="120"/>
                  </a:cubicBezTo>
                  <a:cubicBezTo>
                    <a:pt x="14" y="124"/>
                    <a:pt x="18" y="131"/>
                    <a:pt x="23" y="135"/>
                  </a:cubicBezTo>
                  <a:cubicBezTo>
                    <a:pt x="26" y="138"/>
                    <a:pt x="30" y="141"/>
                    <a:pt x="38" y="146"/>
                  </a:cubicBezTo>
                  <a:cubicBezTo>
                    <a:pt x="44" y="149"/>
                    <a:pt x="53" y="155"/>
                    <a:pt x="56" y="158"/>
                  </a:cubicBezTo>
                  <a:cubicBezTo>
                    <a:pt x="58" y="164"/>
                    <a:pt x="63" y="176"/>
                    <a:pt x="78" y="183"/>
                  </a:cubicBezTo>
                  <a:cubicBezTo>
                    <a:pt x="85" y="186"/>
                    <a:pt x="89" y="187"/>
                    <a:pt x="93" y="187"/>
                  </a:cubicBezTo>
                  <a:cubicBezTo>
                    <a:pt x="96" y="187"/>
                    <a:pt x="98" y="187"/>
                    <a:pt x="99" y="187"/>
                  </a:cubicBezTo>
                  <a:cubicBezTo>
                    <a:pt x="100" y="186"/>
                    <a:pt x="101" y="186"/>
                    <a:pt x="103" y="186"/>
                  </a:cubicBezTo>
                  <a:cubicBezTo>
                    <a:pt x="107" y="186"/>
                    <a:pt x="112" y="188"/>
                    <a:pt x="116" y="191"/>
                  </a:cubicBezTo>
                  <a:cubicBezTo>
                    <a:pt x="128" y="217"/>
                    <a:pt x="128" y="217"/>
                    <a:pt x="128" y="217"/>
                  </a:cubicBezTo>
                  <a:cubicBezTo>
                    <a:pt x="129" y="219"/>
                    <a:pt x="131" y="221"/>
                    <a:pt x="132" y="222"/>
                  </a:cubicBezTo>
                  <a:cubicBezTo>
                    <a:pt x="136" y="224"/>
                    <a:pt x="144" y="228"/>
                    <a:pt x="150" y="228"/>
                  </a:cubicBezTo>
                  <a:cubicBezTo>
                    <a:pt x="157" y="228"/>
                    <a:pt x="180" y="227"/>
                    <a:pt x="182" y="214"/>
                  </a:cubicBezTo>
                  <a:cubicBezTo>
                    <a:pt x="183" y="213"/>
                    <a:pt x="183" y="212"/>
                    <a:pt x="183" y="210"/>
                  </a:cubicBezTo>
                  <a:cubicBezTo>
                    <a:pt x="186" y="211"/>
                    <a:pt x="189" y="211"/>
                    <a:pt x="192" y="211"/>
                  </a:cubicBezTo>
                  <a:cubicBezTo>
                    <a:pt x="201" y="211"/>
                    <a:pt x="208" y="210"/>
                    <a:pt x="213" y="208"/>
                  </a:cubicBezTo>
                  <a:cubicBezTo>
                    <a:pt x="230" y="204"/>
                    <a:pt x="235" y="181"/>
                    <a:pt x="237" y="167"/>
                  </a:cubicBezTo>
                  <a:cubicBezTo>
                    <a:pt x="243" y="165"/>
                    <a:pt x="252" y="161"/>
                    <a:pt x="259" y="154"/>
                  </a:cubicBezTo>
                  <a:cubicBezTo>
                    <a:pt x="265" y="146"/>
                    <a:pt x="266" y="138"/>
                    <a:pt x="265" y="132"/>
                  </a:cubicBezTo>
                  <a:cubicBezTo>
                    <a:pt x="268" y="128"/>
                    <a:pt x="270" y="122"/>
                    <a:pt x="267" y="115"/>
                  </a:cubicBezTo>
                  <a:close/>
                  <a:moveTo>
                    <a:pt x="120" y="164"/>
                  </a:moveTo>
                  <a:cubicBezTo>
                    <a:pt x="123" y="158"/>
                    <a:pt x="135" y="152"/>
                    <a:pt x="144" y="150"/>
                  </a:cubicBezTo>
                  <a:cubicBezTo>
                    <a:pt x="146" y="150"/>
                    <a:pt x="150" y="150"/>
                    <a:pt x="154" y="150"/>
                  </a:cubicBezTo>
                  <a:cubicBezTo>
                    <a:pt x="155" y="150"/>
                    <a:pt x="156" y="149"/>
                    <a:pt x="157" y="149"/>
                  </a:cubicBezTo>
                  <a:cubicBezTo>
                    <a:pt x="154" y="155"/>
                    <a:pt x="152" y="161"/>
                    <a:pt x="154" y="167"/>
                  </a:cubicBezTo>
                  <a:cubicBezTo>
                    <a:pt x="144" y="170"/>
                    <a:pt x="135" y="174"/>
                    <a:pt x="127" y="173"/>
                  </a:cubicBezTo>
                  <a:cubicBezTo>
                    <a:pt x="125" y="172"/>
                    <a:pt x="122" y="170"/>
                    <a:pt x="119" y="169"/>
                  </a:cubicBezTo>
                  <a:cubicBezTo>
                    <a:pt x="118" y="167"/>
                    <a:pt x="119" y="166"/>
                    <a:pt x="120" y="164"/>
                  </a:cubicBezTo>
                  <a:close/>
                  <a:moveTo>
                    <a:pt x="243" y="140"/>
                  </a:moveTo>
                  <a:cubicBezTo>
                    <a:pt x="240" y="143"/>
                    <a:pt x="236" y="145"/>
                    <a:pt x="232" y="146"/>
                  </a:cubicBezTo>
                  <a:cubicBezTo>
                    <a:pt x="232" y="146"/>
                    <a:pt x="231" y="146"/>
                    <a:pt x="231" y="146"/>
                  </a:cubicBezTo>
                  <a:cubicBezTo>
                    <a:pt x="216" y="145"/>
                    <a:pt x="200" y="151"/>
                    <a:pt x="184" y="157"/>
                  </a:cubicBezTo>
                  <a:cubicBezTo>
                    <a:pt x="178" y="159"/>
                    <a:pt x="172" y="161"/>
                    <a:pt x="167" y="163"/>
                  </a:cubicBezTo>
                  <a:cubicBezTo>
                    <a:pt x="167" y="159"/>
                    <a:pt x="170" y="154"/>
                    <a:pt x="173" y="151"/>
                  </a:cubicBezTo>
                  <a:cubicBezTo>
                    <a:pt x="175" y="149"/>
                    <a:pt x="179" y="149"/>
                    <a:pt x="183" y="148"/>
                  </a:cubicBezTo>
                  <a:cubicBezTo>
                    <a:pt x="189" y="147"/>
                    <a:pt x="195" y="146"/>
                    <a:pt x="200" y="141"/>
                  </a:cubicBezTo>
                  <a:cubicBezTo>
                    <a:pt x="204" y="137"/>
                    <a:pt x="204" y="133"/>
                    <a:pt x="203" y="130"/>
                  </a:cubicBezTo>
                  <a:cubicBezTo>
                    <a:pt x="201" y="124"/>
                    <a:pt x="193" y="123"/>
                    <a:pt x="186" y="122"/>
                  </a:cubicBezTo>
                  <a:cubicBezTo>
                    <a:pt x="183" y="122"/>
                    <a:pt x="180" y="122"/>
                    <a:pt x="179" y="122"/>
                  </a:cubicBezTo>
                  <a:cubicBezTo>
                    <a:pt x="170" y="117"/>
                    <a:pt x="170" y="112"/>
                    <a:pt x="171" y="100"/>
                  </a:cubicBezTo>
                  <a:cubicBezTo>
                    <a:pt x="171" y="98"/>
                    <a:pt x="171" y="95"/>
                    <a:pt x="171" y="93"/>
                  </a:cubicBezTo>
                  <a:cubicBezTo>
                    <a:pt x="172" y="89"/>
                    <a:pt x="169" y="86"/>
                    <a:pt x="165" y="86"/>
                  </a:cubicBezTo>
                  <a:cubicBezTo>
                    <a:pt x="161" y="86"/>
                    <a:pt x="158" y="89"/>
                    <a:pt x="158" y="92"/>
                  </a:cubicBezTo>
                  <a:cubicBezTo>
                    <a:pt x="158" y="95"/>
                    <a:pt x="157" y="97"/>
                    <a:pt x="157" y="99"/>
                  </a:cubicBezTo>
                  <a:cubicBezTo>
                    <a:pt x="156" y="110"/>
                    <a:pt x="155" y="125"/>
                    <a:pt x="172" y="134"/>
                  </a:cubicBezTo>
                  <a:cubicBezTo>
                    <a:pt x="169" y="135"/>
                    <a:pt x="159" y="136"/>
                    <a:pt x="154" y="136"/>
                  </a:cubicBezTo>
                  <a:cubicBezTo>
                    <a:pt x="149" y="136"/>
                    <a:pt x="145" y="136"/>
                    <a:pt x="141" y="137"/>
                  </a:cubicBezTo>
                  <a:cubicBezTo>
                    <a:pt x="138" y="137"/>
                    <a:pt x="116" y="143"/>
                    <a:pt x="108" y="157"/>
                  </a:cubicBezTo>
                  <a:cubicBezTo>
                    <a:pt x="106" y="160"/>
                    <a:pt x="105" y="163"/>
                    <a:pt x="105" y="165"/>
                  </a:cubicBezTo>
                  <a:cubicBezTo>
                    <a:pt x="104" y="165"/>
                    <a:pt x="104" y="165"/>
                    <a:pt x="103" y="165"/>
                  </a:cubicBezTo>
                  <a:cubicBezTo>
                    <a:pt x="99" y="165"/>
                    <a:pt x="96" y="166"/>
                    <a:pt x="94" y="166"/>
                  </a:cubicBezTo>
                  <a:cubicBezTo>
                    <a:pt x="94" y="167"/>
                    <a:pt x="93" y="167"/>
                    <a:pt x="93" y="167"/>
                  </a:cubicBezTo>
                  <a:cubicBezTo>
                    <a:pt x="93" y="167"/>
                    <a:pt x="92" y="167"/>
                    <a:pt x="87" y="165"/>
                  </a:cubicBezTo>
                  <a:cubicBezTo>
                    <a:pt x="79" y="161"/>
                    <a:pt x="77" y="154"/>
                    <a:pt x="75" y="150"/>
                  </a:cubicBezTo>
                  <a:cubicBezTo>
                    <a:pt x="75" y="149"/>
                    <a:pt x="75" y="149"/>
                    <a:pt x="75" y="149"/>
                  </a:cubicBezTo>
                  <a:cubicBezTo>
                    <a:pt x="75" y="149"/>
                    <a:pt x="75" y="149"/>
                    <a:pt x="75" y="149"/>
                  </a:cubicBezTo>
                  <a:cubicBezTo>
                    <a:pt x="75" y="146"/>
                    <a:pt x="80" y="139"/>
                    <a:pt x="83" y="138"/>
                  </a:cubicBezTo>
                  <a:cubicBezTo>
                    <a:pt x="86" y="137"/>
                    <a:pt x="88" y="133"/>
                    <a:pt x="87" y="129"/>
                  </a:cubicBezTo>
                  <a:cubicBezTo>
                    <a:pt x="86" y="126"/>
                    <a:pt x="82" y="124"/>
                    <a:pt x="78" y="125"/>
                  </a:cubicBezTo>
                  <a:cubicBezTo>
                    <a:pt x="76" y="126"/>
                    <a:pt x="73" y="128"/>
                    <a:pt x="70" y="131"/>
                  </a:cubicBezTo>
                  <a:cubicBezTo>
                    <a:pt x="70" y="128"/>
                    <a:pt x="71" y="126"/>
                    <a:pt x="71" y="123"/>
                  </a:cubicBezTo>
                  <a:cubicBezTo>
                    <a:pt x="71" y="117"/>
                    <a:pt x="72" y="110"/>
                    <a:pt x="71" y="104"/>
                  </a:cubicBezTo>
                  <a:cubicBezTo>
                    <a:pt x="71" y="100"/>
                    <a:pt x="67" y="97"/>
                    <a:pt x="63" y="98"/>
                  </a:cubicBezTo>
                  <a:cubicBezTo>
                    <a:pt x="60" y="98"/>
                    <a:pt x="57" y="101"/>
                    <a:pt x="57" y="105"/>
                  </a:cubicBezTo>
                  <a:cubicBezTo>
                    <a:pt x="58" y="111"/>
                    <a:pt x="57" y="116"/>
                    <a:pt x="57" y="122"/>
                  </a:cubicBezTo>
                  <a:cubicBezTo>
                    <a:pt x="57" y="126"/>
                    <a:pt x="56" y="129"/>
                    <a:pt x="56" y="133"/>
                  </a:cubicBezTo>
                  <a:cubicBezTo>
                    <a:pt x="54" y="132"/>
                    <a:pt x="52" y="130"/>
                    <a:pt x="49" y="128"/>
                  </a:cubicBezTo>
                  <a:cubicBezTo>
                    <a:pt x="44" y="125"/>
                    <a:pt x="38" y="121"/>
                    <a:pt x="36" y="120"/>
                  </a:cubicBezTo>
                  <a:cubicBezTo>
                    <a:pt x="34" y="118"/>
                    <a:pt x="32" y="112"/>
                    <a:pt x="31" y="109"/>
                  </a:cubicBezTo>
                  <a:cubicBezTo>
                    <a:pt x="33" y="104"/>
                    <a:pt x="30" y="100"/>
                    <a:pt x="28" y="95"/>
                  </a:cubicBezTo>
                  <a:cubicBezTo>
                    <a:pt x="27" y="92"/>
                    <a:pt x="23" y="84"/>
                    <a:pt x="24" y="82"/>
                  </a:cubicBezTo>
                  <a:cubicBezTo>
                    <a:pt x="26" y="77"/>
                    <a:pt x="28" y="73"/>
                    <a:pt x="29" y="72"/>
                  </a:cubicBezTo>
                  <a:cubicBezTo>
                    <a:pt x="31" y="71"/>
                    <a:pt x="33" y="71"/>
                    <a:pt x="34" y="71"/>
                  </a:cubicBezTo>
                  <a:cubicBezTo>
                    <a:pt x="46" y="69"/>
                    <a:pt x="58" y="68"/>
                    <a:pt x="69" y="57"/>
                  </a:cubicBezTo>
                  <a:cubicBezTo>
                    <a:pt x="72" y="54"/>
                    <a:pt x="72" y="49"/>
                    <a:pt x="69" y="47"/>
                  </a:cubicBezTo>
                  <a:cubicBezTo>
                    <a:pt x="66" y="44"/>
                    <a:pt x="62" y="44"/>
                    <a:pt x="59" y="47"/>
                  </a:cubicBezTo>
                  <a:cubicBezTo>
                    <a:pt x="52" y="54"/>
                    <a:pt x="43" y="56"/>
                    <a:pt x="33" y="57"/>
                  </a:cubicBezTo>
                  <a:cubicBezTo>
                    <a:pt x="34" y="56"/>
                    <a:pt x="34" y="56"/>
                    <a:pt x="35" y="55"/>
                  </a:cubicBezTo>
                  <a:cubicBezTo>
                    <a:pt x="37" y="54"/>
                    <a:pt x="38" y="52"/>
                    <a:pt x="39" y="51"/>
                  </a:cubicBezTo>
                  <a:cubicBezTo>
                    <a:pt x="47" y="43"/>
                    <a:pt x="60" y="30"/>
                    <a:pt x="68" y="30"/>
                  </a:cubicBezTo>
                  <a:cubicBezTo>
                    <a:pt x="68" y="30"/>
                    <a:pt x="69" y="30"/>
                    <a:pt x="69" y="30"/>
                  </a:cubicBezTo>
                  <a:cubicBezTo>
                    <a:pt x="72" y="31"/>
                    <a:pt x="76" y="31"/>
                    <a:pt x="79" y="29"/>
                  </a:cubicBezTo>
                  <a:cubicBezTo>
                    <a:pt x="83" y="27"/>
                    <a:pt x="96" y="20"/>
                    <a:pt x="106" y="20"/>
                  </a:cubicBezTo>
                  <a:cubicBezTo>
                    <a:pt x="107" y="20"/>
                    <a:pt x="109" y="21"/>
                    <a:pt x="110" y="21"/>
                  </a:cubicBezTo>
                  <a:cubicBezTo>
                    <a:pt x="111" y="21"/>
                    <a:pt x="111" y="21"/>
                    <a:pt x="111" y="21"/>
                  </a:cubicBezTo>
                  <a:cubicBezTo>
                    <a:pt x="112" y="23"/>
                    <a:pt x="113" y="25"/>
                    <a:pt x="116" y="25"/>
                  </a:cubicBezTo>
                  <a:cubicBezTo>
                    <a:pt x="119" y="25"/>
                    <a:pt x="124" y="32"/>
                    <a:pt x="127" y="40"/>
                  </a:cubicBezTo>
                  <a:cubicBezTo>
                    <a:pt x="128" y="42"/>
                    <a:pt x="130" y="45"/>
                    <a:pt x="129" y="47"/>
                  </a:cubicBezTo>
                  <a:cubicBezTo>
                    <a:pt x="129" y="48"/>
                    <a:pt x="128" y="48"/>
                    <a:pt x="125" y="49"/>
                  </a:cubicBezTo>
                  <a:cubicBezTo>
                    <a:pt x="122" y="49"/>
                    <a:pt x="118" y="50"/>
                    <a:pt x="115" y="53"/>
                  </a:cubicBezTo>
                  <a:cubicBezTo>
                    <a:pt x="104" y="60"/>
                    <a:pt x="94" y="67"/>
                    <a:pt x="83" y="72"/>
                  </a:cubicBezTo>
                  <a:cubicBezTo>
                    <a:pt x="79" y="74"/>
                    <a:pt x="78" y="78"/>
                    <a:pt x="80" y="82"/>
                  </a:cubicBezTo>
                  <a:cubicBezTo>
                    <a:pt x="81" y="84"/>
                    <a:pt x="83" y="85"/>
                    <a:pt x="86" y="85"/>
                  </a:cubicBezTo>
                  <a:cubicBezTo>
                    <a:pt x="87" y="85"/>
                    <a:pt x="88" y="85"/>
                    <a:pt x="89" y="85"/>
                  </a:cubicBezTo>
                  <a:cubicBezTo>
                    <a:pt x="96" y="81"/>
                    <a:pt x="103" y="77"/>
                    <a:pt x="109" y="73"/>
                  </a:cubicBezTo>
                  <a:cubicBezTo>
                    <a:pt x="109" y="76"/>
                    <a:pt x="110" y="78"/>
                    <a:pt x="110" y="81"/>
                  </a:cubicBezTo>
                  <a:cubicBezTo>
                    <a:pt x="111" y="83"/>
                    <a:pt x="111" y="85"/>
                    <a:pt x="111" y="87"/>
                  </a:cubicBezTo>
                  <a:cubicBezTo>
                    <a:pt x="112" y="91"/>
                    <a:pt x="115" y="93"/>
                    <a:pt x="118" y="93"/>
                  </a:cubicBezTo>
                  <a:cubicBezTo>
                    <a:pt x="119" y="93"/>
                    <a:pt x="119" y="93"/>
                    <a:pt x="119" y="93"/>
                  </a:cubicBezTo>
                  <a:cubicBezTo>
                    <a:pt x="123" y="93"/>
                    <a:pt x="125" y="89"/>
                    <a:pt x="125" y="86"/>
                  </a:cubicBezTo>
                  <a:cubicBezTo>
                    <a:pt x="125" y="83"/>
                    <a:pt x="124" y="81"/>
                    <a:pt x="124" y="78"/>
                  </a:cubicBezTo>
                  <a:cubicBezTo>
                    <a:pt x="123" y="73"/>
                    <a:pt x="122" y="68"/>
                    <a:pt x="123" y="65"/>
                  </a:cubicBezTo>
                  <a:cubicBezTo>
                    <a:pt x="123" y="64"/>
                    <a:pt x="123" y="64"/>
                    <a:pt x="124" y="64"/>
                  </a:cubicBezTo>
                  <a:cubicBezTo>
                    <a:pt x="125" y="63"/>
                    <a:pt x="125" y="63"/>
                    <a:pt x="125" y="63"/>
                  </a:cubicBezTo>
                  <a:cubicBezTo>
                    <a:pt x="125" y="63"/>
                    <a:pt x="126" y="62"/>
                    <a:pt x="128" y="62"/>
                  </a:cubicBezTo>
                  <a:cubicBezTo>
                    <a:pt x="131" y="61"/>
                    <a:pt x="137" y="60"/>
                    <a:pt x="141" y="54"/>
                  </a:cubicBezTo>
                  <a:cubicBezTo>
                    <a:pt x="145" y="47"/>
                    <a:pt x="142" y="39"/>
                    <a:pt x="140" y="34"/>
                  </a:cubicBezTo>
                  <a:cubicBezTo>
                    <a:pt x="139" y="31"/>
                    <a:pt x="137" y="27"/>
                    <a:pt x="134" y="23"/>
                  </a:cubicBezTo>
                  <a:cubicBezTo>
                    <a:pt x="135" y="22"/>
                    <a:pt x="135" y="22"/>
                    <a:pt x="135" y="22"/>
                  </a:cubicBezTo>
                  <a:cubicBezTo>
                    <a:pt x="135" y="22"/>
                    <a:pt x="135" y="22"/>
                    <a:pt x="135" y="22"/>
                  </a:cubicBezTo>
                  <a:cubicBezTo>
                    <a:pt x="141" y="22"/>
                    <a:pt x="146" y="22"/>
                    <a:pt x="147" y="23"/>
                  </a:cubicBezTo>
                  <a:cubicBezTo>
                    <a:pt x="150" y="25"/>
                    <a:pt x="153" y="26"/>
                    <a:pt x="157" y="26"/>
                  </a:cubicBezTo>
                  <a:cubicBezTo>
                    <a:pt x="159" y="26"/>
                    <a:pt x="161" y="26"/>
                    <a:pt x="163" y="25"/>
                  </a:cubicBezTo>
                  <a:cubicBezTo>
                    <a:pt x="167" y="25"/>
                    <a:pt x="170" y="24"/>
                    <a:pt x="173" y="26"/>
                  </a:cubicBezTo>
                  <a:cubicBezTo>
                    <a:pt x="185" y="31"/>
                    <a:pt x="198" y="32"/>
                    <a:pt x="198" y="32"/>
                  </a:cubicBezTo>
                  <a:cubicBezTo>
                    <a:pt x="199" y="33"/>
                    <a:pt x="199" y="33"/>
                    <a:pt x="199" y="33"/>
                  </a:cubicBezTo>
                  <a:cubicBezTo>
                    <a:pt x="199" y="33"/>
                    <a:pt x="209" y="33"/>
                    <a:pt x="215" y="39"/>
                  </a:cubicBezTo>
                  <a:cubicBezTo>
                    <a:pt x="221" y="46"/>
                    <a:pt x="224" y="49"/>
                    <a:pt x="228" y="54"/>
                  </a:cubicBezTo>
                  <a:cubicBezTo>
                    <a:pt x="230" y="56"/>
                    <a:pt x="232" y="58"/>
                    <a:pt x="234" y="61"/>
                  </a:cubicBezTo>
                  <a:cubicBezTo>
                    <a:pt x="235" y="62"/>
                    <a:pt x="235" y="62"/>
                    <a:pt x="235" y="62"/>
                  </a:cubicBezTo>
                  <a:cubicBezTo>
                    <a:pt x="236" y="63"/>
                    <a:pt x="236" y="63"/>
                    <a:pt x="236" y="64"/>
                  </a:cubicBezTo>
                  <a:cubicBezTo>
                    <a:pt x="236" y="65"/>
                    <a:pt x="236" y="66"/>
                    <a:pt x="236" y="68"/>
                  </a:cubicBezTo>
                  <a:cubicBezTo>
                    <a:pt x="233" y="67"/>
                    <a:pt x="231" y="65"/>
                    <a:pt x="231" y="63"/>
                  </a:cubicBezTo>
                  <a:cubicBezTo>
                    <a:pt x="230" y="59"/>
                    <a:pt x="227" y="57"/>
                    <a:pt x="223" y="58"/>
                  </a:cubicBezTo>
                  <a:cubicBezTo>
                    <a:pt x="219" y="58"/>
                    <a:pt x="217" y="62"/>
                    <a:pt x="217" y="66"/>
                  </a:cubicBezTo>
                  <a:cubicBezTo>
                    <a:pt x="220" y="78"/>
                    <a:pt x="234" y="84"/>
                    <a:pt x="243" y="85"/>
                  </a:cubicBezTo>
                  <a:cubicBezTo>
                    <a:pt x="245" y="90"/>
                    <a:pt x="245" y="96"/>
                    <a:pt x="245" y="101"/>
                  </a:cubicBezTo>
                  <a:cubicBezTo>
                    <a:pt x="245" y="109"/>
                    <a:pt x="245" y="112"/>
                    <a:pt x="246" y="117"/>
                  </a:cubicBezTo>
                  <a:cubicBezTo>
                    <a:pt x="243" y="113"/>
                    <a:pt x="239" y="110"/>
                    <a:pt x="235" y="107"/>
                  </a:cubicBezTo>
                  <a:cubicBezTo>
                    <a:pt x="232" y="105"/>
                    <a:pt x="229" y="103"/>
                    <a:pt x="226" y="102"/>
                  </a:cubicBezTo>
                  <a:cubicBezTo>
                    <a:pt x="222" y="100"/>
                    <a:pt x="219" y="98"/>
                    <a:pt x="217" y="96"/>
                  </a:cubicBezTo>
                  <a:cubicBezTo>
                    <a:pt x="208" y="89"/>
                    <a:pt x="201" y="74"/>
                    <a:pt x="205" y="64"/>
                  </a:cubicBezTo>
                  <a:cubicBezTo>
                    <a:pt x="206" y="61"/>
                    <a:pt x="204" y="57"/>
                    <a:pt x="201" y="56"/>
                  </a:cubicBezTo>
                  <a:cubicBezTo>
                    <a:pt x="197" y="54"/>
                    <a:pt x="193" y="56"/>
                    <a:pt x="192" y="60"/>
                  </a:cubicBezTo>
                  <a:cubicBezTo>
                    <a:pt x="186" y="75"/>
                    <a:pt x="195" y="97"/>
                    <a:pt x="208" y="107"/>
                  </a:cubicBezTo>
                  <a:cubicBezTo>
                    <a:pt x="212" y="110"/>
                    <a:pt x="216" y="112"/>
                    <a:pt x="220" y="114"/>
                  </a:cubicBezTo>
                  <a:cubicBezTo>
                    <a:pt x="222" y="115"/>
                    <a:pt x="225" y="117"/>
                    <a:pt x="227" y="118"/>
                  </a:cubicBezTo>
                  <a:cubicBezTo>
                    <a:pt x="231" y="121"/>
                    <a:pt x="234" y="125"/>
                    <a:pt x="238" y="128"/>
                  </a:cubicBezTo>
                  <a:cubicBezTo>
                    <a:pt x="240" y="131"/>
                    <a:pt x="242" y="133"/>
                    <a:pt x="244" y="136"/>
                  </a:cubicBezTo>
                  <a:cubicBezTo>
                    <a:pt x="245" y="136"/>
                    <a:pt x="245" y="136"/>
                    <a:pt x="245" y="137"/>
                  </a:cubicBezTo>
                  <a:cubicBezTo>
                    <a:pt x="245" y="137"/>
                    <a:pt x="243" y="140"/>
                    <a:pt x="243" y="140"/>
                  </a:cubicBezTo>
                  <a:close/>
                </a:path>
              </a:pathLst>
            </a:custGeom>
            <a:solidFill>
              <a:srgbClr val="EBAE44"/>
            </a:solidFill>
            <a:ln w="9525">
              <a:noFill/>
            </a:ln>
          </p:spPr>
          <p:txBody>
            <a:bodyPr/>
            <a:p>
              <a:endParaRPr lang="zh-CN" altLang="en-US"/>
            </a:p>
          </p:txBody>
        </p:sp>
      </p:grpSp>
      <p:grpSp>
        <p:nvGrpSpPr>
          <p:cNvPr id="5" name="Group 59"/>
          <p:cNvGrpSpPr/>
          <p:nvPr/>
        </p:nvGrpSpPr>
        <p:grpSpPr>
          <a:xfrm>
            <a:off x="7700963" y="2505075"/>
            <a:ext cx="493712" cy="493713"/>
            <a:chOff x="0" y="0"/>
            <a:chExt cx="493179" cy="493179"/>
          </a:xfrm>
        </p:grpSpPr>
        <p:pic>
          <p:nvPicPr>
            <p:cNvPr id="23611" name="Picture 13"/>
            <p:cNvPicPr>
              <a:picLocks noChangeAspect="1"/>
            </p:cNvPicPr>
            <p:nvPr/>
          </p:nvPicPr>
          <p:blipFill>
            <a:blip r:embed="rId1"/>
            <a:stretch>
              <a:fillRect/>
            </a:stretch>
          </p:blipFill>
          <p:spPr>
            <a:xfrm>
              <a:off x="6849" y="8562"/>
              <a:ext cx="477766" cy="477767"/>
            </a:xfrm>
            <a:prstGeom prst="rect">
              <a:avLst/>
            </a:prstGeom>
            <a:noFill/>
            <a:ln w="9525">
              <a:noFill/>
            </a:ln>
          </p:spPr>
        </p:pic>
        <p:sp>
          <p:nvSpPr>
            <p:cNvPr id="23612" name="Freeform 14"/>
            <p:cNvSpPr>
              <a:spLocks noEditPoints="1"/>
            </p:cNvSpPr>
            <p:nvPr/>
          </p:nvSpPr>
          <p:spPr>
            <a:xfrm>
              <a:off x="0" y="0"/>
              <a:ext cx="493179" cy="493179"/>
            </a:xfrm>
            <a:custGeom>
              <a:avLst/>
              <a:gdLst/>
              <a:ahLst/>
              <a:cxnLst>
                <a:cxn ang="0">
                  <a:pos x="2147483647" y="0"/>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pathLst>
                <a:path w="196" h="196">
                  <a:moveTo>
                    <a:pt x="98" y="0"/>
                  </a:moveTo>
                  <a:cubicBezTo>
                    <a:pt x="44" y="0"/>
                    <a:pt x="0" y="44"/>
                    <a:pt x="0" y="98"/>
                  </a:cubicBezTo>
                  <a:cubicBezTo>
                    <a:pt x="0" y="152"/>
                    <a:pt x="44" y="196"/>
                    <a:pt x="98" y="196"/>
                  </a:cubicBezTo>
                  <a:cubicBezTo>
                    <a:pt x="152" y="196"/>
                    <a:pt x="196" y="152"/>
                    <a:pt x="196" y="98"/>
                  </a:cubicBezTo>
                  <a:cubicBezTo>
                    <a:pt x="196" y="44"/>
                    <a:pt x="152" y="0"/>
                    <a:pt x="98" y="0"/>
                  </a:cubicBezTo>
                  <a:close/>
                  <a:moveTo>
                    <a:pt x="98" y="171"/>
                  </a:moveTo>
                  <a:cubicBezTo>
                    <a:pt x="58" y="171"/>
                    <a:pt x="25" y="138"/>
                    <a:pt x="25" y="98"/>
                  </a:cubicBezTo>
                  <a:cubicBezTo>
                    <a:pt x="25" y="58"/>
                    <a:pt x="58" y="25"/>
                    <a:pt x="98" y="25"/>
                  </a:cubicBezTo>
                  <a:cubicBezTo>
                    <a:pt x="139" y="25"/>
                    <a:pt x="171" y="58"/>
                    <a:pt x="171" y="98"/>
                  </a:cubicBezTo>
                  <a:cubicBezTo>
                    <a:pt x="171" y="138"/>
                    <a:pt x="139" y="171"/>
                    <a:pt x="98" y="171"/>
                  </a:cubicBezTo>
                  <a:close/>
                </a:path>
              </a:pathLst>
            </a:custGeom>
            <a:solidFill>
              <a:srgbClr val="D5792B"/>
            </a:solidFill>
            <a:ln w="9525">
              <a:noFill/>
            </a:ln>
          </p:spPr>
          <p:txBody>
            <a:bodyPr/>
            <a:p>
              <a:endParaRPr lang="zh-CN" altLang="en-US"/>
            </a:p>
          </p:txBody>
        </p:sp>
        <p:sp>
          <p:nvSpPr>
            <p:cNvPr id="23613" name="Oval 15"/>
            <p:cNvSpPr/>
            <p:nvPr/>
          </p:nvSpPr>
          <p:spPr>
            <a:xfrm>
              <a:off x="140419" y="138707"/>
              <a:ext cx="214053" cy="215765"/>
            </a:xfrm>
            <a:prstGeom prst="ellipse">
              <a:avLst/>
            </a:prstGeom>
            <a:solidFill>
              <a:srgbClr val="D5792B"/>
            </a:solidFill>
            <a:ln w="9525">
              <a:noFill/>
            </a:ln>
          </p:spPr>
          <p:txBody>
            <a:bodyPr anchor="t"/>
            <a:p>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pic>
          <p:nvPicPr>
            <p:cNvPr id="23614" name="Picture 16"/>
            <p:cNvPicPr>
              <a:picLocks noChangeAspect="1"/>
            </p:cNvPicPr>
            <p:nvPr/>
          </p:nvPicPr>
          <p:blipFill>
            <a:blip r:embed="rId2"/>
            <a:stretch>
              <a:fillRect/>
            </a:stretch>
          </p:blipFill>
          <p:spPr>
            <a:xfrm>
              <a:off x="263713" y="251727"/>
              <a:ext cx="119870" cy="121583"/>
            </a:xfrm>
            <a:prstGeom prst="rect">
              <a:avLst/>
            </a:prstGeom>
            <a:noFill/>
            <a:ln w="9525">
              <a:noFill/>
            </a:ln>
          </p:spPr>
        </p:pic>
        <p:pic>
          <p:nvPicPr>
            <p:cNvPr id="23615" name="Picture 17"/>
            <p:cNvPicPr>
              <a:picLocks noChangeAspect="1"/>
            </p:cNvPicPr>
            <p:nvPr/>
          </p:nvPicPr>
          <p:blipFill>
            <a:blip r:embed="rId3"/>
            <a:stretch>
              <a:fillRect/>
            </a:stretch>
          </p:blipFill>
          <p:spPr>
            <a:xfrm>
              <a:off x="154118" y="164392"/>
              <a:ext cx="83909" cy="82197"/>
            </a:xfrm>
            <a:prstGeom prst="rect">
              <a:avLst/>
            </a:prstGeom>
            <a:noFill/>
            <a:ln w="9525">
              <a:noFill/>
            </a:ln>
          </p:spPr>
        </p:pic>
      </p:grpSp>
      <p:sp>
        <p:nvSpPr>
          <p:cNvPr id="14401" name="TextBox 614"/>
          <p:cNvSpPr/>
          <p:nvPr/>
        </p:nvSpPr>
        <p:spPr>
          <a:xfrm>
            <a:off x="7213600" y="1528763"/>
            <a:ext cx="1250950" cy="365125"/>
          </a:xfrm>
          <a:prstGeom prst="rect">
            <a:avLst/>
          </a:prstGeom>
          <a:noFill/>
          <a:ln w="9525">
            <a:noFill/>
          </a:ln>
        </p:spPr>
        <p:txBody>
          <a:bodyPr wrap="none" anchor="t">
            <a:spAutoFit/>
          </a:bodyPr>
          <a:p>
            <a:pPr algn="ctr"/>
            <a:r>
              <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latin typeface="Arial" panose="020B0604020202020204" pitchFamily="34" charset="0"/>
              <a:ea typeface="宋体" panose="02010600030101010101" pitchFamily="2" charset="-122"/>
            </a:endParaRPr>
          </a:p>
        </p:txBody>
      </p:sp>
      <p:grpSp>
        <p:nvGrpSpPr>
          <p:cNvPr id="6" name="Group 66"/>
          <p:cNvGrpSpPr/>
          <p:nvPr/>
        </p:nvGrpSpPr>
        <p:grpSpPr>
          <a:xfrm>
            <a:off x="8577263" y="3584575"/>
            <a:ext cx="414337" cy="644525"/>
            <a:chOff x="0" y="0"/>
            <a:chExt cx="414407" cy="645584"/>
          </a:xfrm>
        </p:grpSpPr>
        <p:sp>
          <p:nvSpPr>
            <p:cNvPr id="23618" name="Freeform 9"/>
            <p:cNvSpPr/>
            <p:nvPr/>
          </p:nvSpPr>
          <p:spPr>
            <a:xfrm>
              <a:off x="0" y="0"/>
              <a:ext cx="414407" cy="645584"/>
            </a:xfrm>
            <a:custGeom>
              <a:avLst/>
              <a:gdLst/>
              <a:ahLst/>
              <a:cxnLst>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64" h="256">
                  <a:moveTo>
                    <a:pt x="159" y="42"/>
                  </a:moveTo>
                  <a:cubicBezTo>
                    <a:pt x="154" y="21"/>
                    <a:pt x="148" y="3"/>
                    <a:pt x="136" y="0"/>
                  </a:cubicBezTo>
                  <a:cubicBezTo>
                    <a:pt x="132" y="0"/>
                    <a:pt x="122" y="2"/>
                    <a:pt x="111" y="4"/>
                  </a:cubicBezTo>
                  <a:cubicBezTo>
                    <a:pt x="102" y="7"/>
                    <a:pt x="92" y="9"/>
                    <a:pt x="85" y="9"/>
                  </a:cubicBezTo>
                  <a:cubicBezTo>
                    <a:pt x="85" y="9"/>
                    <a:pt x="85" y="9"/>
                    <a:pt x="85" y="9"/>
                  </a:cubicBezTo>
                  <a:cubicBezTo>
                    <a:pt x="84" y="9"/>
                    <a:pt x="84" y="9"/>
                    <a:pt x="84" y="9"/>
                  </a:cubicBezTo>
                  <a:cubicBezTo>
                    <a:pt x="83" y="9"/>
                    <a:pt x="83" y="9"/>
                    <a:pt x="83" y="9"/>
                  </a:cubicBezTo>
                  <a:cubicBezTo>
                    <a:pt x="83" y="9"/>
                    <a:pt x="83" y="9"/>
                    <a:pt x="83" y="9"/>
                  </a:cubicBezTo>
                  <a:cubicBezTo>
                    <a:pt x="76" y="9"/>
                    <a:pt x="65" y="7"/>
                    <a:pt x="54" y="5"/>
                  </a:cubicBezTo>
                  <a:cubicBezTo>
                    <a:pt x="43" y="2"/>
                    <a:pt x="32" y="0"/>
                    <a:pt x="28" y="0"/>
                  </a:cubicBezTo>
                  <a:cubicBezTo>
                    <a:pt x="16" y="3"/>
                    <a:pt x="9" y="21"/>
                    <a:pt x="5" y="42"/>
                  </a:cubicBezTo>
                  <a:cubicBezTo>
                    <a:pt x="0" y="62"/>
                    <a:pt x="9" y="85"/>
                    <a:pt x="16" y="101"/>
                  </a:cubicBezTo>
                  <a:cubicBezTo>
                    <a:pt x="23" y="117"/>
                    <a:pt x="18" y="135"/>
                    <a:pt x="21" y="163"/>
                  </a:cubicBezTo>
                  <a:cubicBezTo>
                    <a:pt x="23" y="190"/>
                    <a:pt x="30" y="202"/>
                    <a:pt x="37" y="224"/>
                  </a:cubicBezTo>
                  <a:cubicBezTo>
                    <a:pt x="44" y="247"/>
                    <a:pt x="64" y="256"/>
                    <a:pt x="60" y="243"/>
                  </a:cubicBezTo>
                  <a:cubicBezTo>
                    <a:pt x="55" y="229"/>
                    <a:pt x="60" y="179"/>
                    <a:pt x="66" y="158"/>
                  </a:cubicBezTo>
                  <a:cubicBezTo>
                    <a:pt x="69" y="150"/>
                    <a:pt x="71" y="144"/>
                    <a:pt x="73" y="141"/>
                  </a:cubicBezTo>
                  <a:cubicBezTo>
                    <a:pt x="74" y="137"/>
                    <a:pt x="77" y="134"/>
                    <a:pt x="82" y="134"/>
                  </a:cubicBezTo>
                  <a:cubicBezTo>
                    <a:pt x="86" y="134"/>
                    <a:pt x="89" y="137"/>
                    <a:pt x="90" y="140"/>
                  </a:cubicBezTo>
                  <a:cubicBezTo>
                    <a:pt x="92" y="143"/>
                    <a:pt x="94" y="149"/>
                    <a:pt x="97" y="158"/>
                  </a:cubicBezTo>
                  <a:cubicBezTo>
                    <a:pt x="104" y="179"/>
                    <a:pt x="109" y="229"/>
                    <a:pt x="104" y="243"/>
                  </a:cubicBezTo>
                  <a:cubicBezTo>
                    <a:pt x="100" y="256"/>
                    <a:pt x="120" y="247"/>
                    <a:pt x="127" y="224"/>
                  </a:cubicBezTo>
                  <a:cubicBezTo>
                    <a:pt x="134" y="202"/>
                    <a:pt x="141" y="190"/>
                    <a:pt x="143" y="163"/>
                  </a:cubicBezTo>
                  <a:cubicBezTo>
                    <a:pt x="145" y="135"/>
                    <a:pt x="141" y="117"/>
                    <a:pt x="148" y="101"/>
                  </a:cubicBezTo>
                  <a:cubicBezTo>
                    <a:pt x="154" y="85"/>
                    <a:pt x="164" y="62"/>
                    <a:pt x="159" y="42"/>
                  </a:cubicBezTo>
                </a:path>
              </a:pathLst>
            </a:custGeom>
            <a:solidFill>
              <a:srgbClr val="EBAC07"/>
            </a:solidFill>
            <a:ln w="9525">
              <a:noFill/>
            </a:ln>
          </p:spPr>
          <p:txBody>
            <a:bodyPr/>
            <a:p>
              <a:endParaRPr lang="zh-CN" altLang="en-US"/>
            </a:p>
          </p:txBody>
        </p:sp>
        <p:sp>
          <p:nvSpPr>
            <p:cNvPr id="23619" name="Freeform 9"/>
            <p:cNvSpPr/>
            <p:nvPr/>
          </p:nvSpPr>
          <p:spPr>
            <a:xfrm>
              <a:off x="41096" y="66852"/>
              <a:ext cx="332214" cy="517538"/>
            </a:xfrm>
            <a:custGeom>
              <a:avLst/>
              <a:gdLst/>
              <a:ahLst/>
              <a:cxnLst>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64" h="256">
                  <a:moveTo>
                    <a:pt x="159" y="42"/>
                  </a:moveTo>
                  <a:cubicBezTo>
                    <a:pt x="154" y="21"/>
                    <a:pt x="148" y="3"/>
                    <a:pt x="136" y="0"/>
                  </a:cubicBezTo>
                  <a:cubicBezTo>
                    <a:pt x="132" y="0"/>
                    <a:pt x="122" y="2"/>
                    <a:pt x="111" y="4"/>
                  </a:cubicBezTo>
                  <a:cubicBezTo>
                    <a:pt x="102" y="7"/>
                    <a:pt x="92" y="9"/>
                    <a:pt x="85" y="9"/>
                  </a:cubicBezTo>
                  <a:cubicBezTo>
                    <a:pt x="85" y="9"/>
                    <a:pt x="85" y="9"/>
                    <a:pt x="85" y="9"/>
                  </a:cubicBezTo>
                  <a:cubicBezTo>
                    <a:pt x="84" y="9"/>
                    <a:pt x="84" y="9"/>
                    <a:pt x="84" y="9"/>
                  </a:cubicBezTo>
                  <a:cubicBezTo>
                    <a:pt x="83" y="9"/>
                    <a:pt x="83" y="9"/>
                    <a:pt x="83" y="9"/>
                  </a:cubicBezTo>
                  <a:cubicBezTo>
                    <a:pt x="83" y="9"/>
                    <a:pt x="83" y="9"/>
                    <a:pt x="83" y="9"/>
                  </a:cubicBezTo>
                  <a:cubicBezTo>
                    <a:pt x="76" y="9"/>
                    <a:pt x="65" y="7"/>
                    <a:pt x="54" y="5"/>
                  </a:cubicBezTo>
                  <a:cubicBezTo>
                    <a:pt x="43" y="2"/>
                    <a:pt x="32" y="0"/>
                    <a:pt x="28" y="0"/>
                  </a:cubicBezTo>
                  <a:cubicBezTo>
                    <a:pt x="16" y="3"/>
                    <a:pt x="9" y="21"/>
                    <a:pt x="5" y="42"/>
                  </a:cubicBezTo>
                  <a:cubicBezTo>
                    <a:pt x="0" y="62"/>
                    <a:pt x="9" y="85"/>
                    <a:pt x="16" y="101"/>
                  </a:cubicBezTo>
                  <a:cubicBezTo>
                    <a:pt x="23" y="117"/>
                    <a:pt x="18" y="135"/>
                    <a:pt x="21" y="163"/>
                  </a:cubicBezTo>
                  <a:cubicBezTo>
                    <a:pt x="23" y="190"/>
                    <a:pt x="30" y="202"/>
                    <a:pt x="37" y="224"/>
                  </a:cubicBezTo>
                  <a:cubicBezTo>
                    <a:pt x="44" y="247"/>
                    <a:pt x="64" y="256"/>
                    <a:pt x="60" y="243"/>
                  </a:cubicBezTo>
                  <a:cubicBezTo>
                    <a:pt x="55" y="229"/>
                    <a:pt x="60" y="179"/>
                    <a:pt x="66" y="158"/>
                  </a:cubicBezTo>
                  <a:cubicBezTo>
                    <a:pt x="69" y="150"/>
                    <a:pt x="71" y="144"/>
                    <a:pt x="73" y="141"/>
                  </a:cubicBezTo>
                  <a:cubicBezTo>
                    <a:pt x="74" y="137"/>
                    <a:pt x="77" y="134"/>
                    <a:pt x="82" y="134"/>
                  </a:cubicBezTo>
                  <a:cubicBezTo>
                    <a:pt x="86" y="134"/>
                    <a:pt x="89" y="137"/>
                    <a:pt x="90" y="140"/>
                  </a:cubicBezTo>
                  <a:cubicBezTo>
                    <a:pt x="92" y="143"/>
                    <a:pt x="94" y="149"/>
                    <a:pt x="97" y="158"/>
                  </a:cubicBezTo>
                  <a:cubicBezTo>
                    <a:pt x="104" y="179"/>
                    <a:pt x="109" y="229"/>
                    <a:pt x="104" y="243"/>
                  </a:cubicBezTo>
                  <a:cubicBezTo>
                    <a:pt x="100" y="256"/>
                    <a:pt x="120" y="247"/>
                    <a:pt x="127" y="224"/>
                  </a:cubicBezTo>
                  <a:cubicBezTo>
                    <a:pt x="134" y="202"/>
                    <a:pt x="141" y="190"/>
                    <a:pt x="143" y="163"/>
                  </a:cubicBezTo>
                  <a:cubicBezTo>
                    <a:pt x="145" y="135"/>
                    <a:pt x="141" y="117"/>
                    <a:pt x="148" y="101"/>
                  </a:cubicBezTo>
                  <a:cubicBezTo>
                    <a:pt x="154" y="85"/>
                    <a:pt x="164" y="62"/>
                    <a:pt x="159" y="42"/>
                  </a:cubicBezTo>
                </a:path>
              </a:pathLst>
            </a:custGeom>
            <a:solidFill>
              <a:schemeClr val="bg1"/>
            </a:solidFill>
            <a:ln w="9525">
              <a:noFill/>
            </a:ln>
          </p:spPr>
          <p:txBody>
            <a:bodyPr/>
            <a:p>
              <a:endParaRPr lang="zh-CN" altLang="en-US"/>
            </a:p>
          </p:txBody>
        </p:sp>
      </p:grpSp>
      <p:grpSp>
        <p:nvGrpSpPr>
          <p:cNvPr id="7" name="Group 69"/>
          <p:cNvGrpSpPr/>
          <p:nvPr/>
        </p:nvGrpSpPr>
        <p:grpSpPr>
          <a:xfrm>
            <a:off x="7978775" y="4816475"/>
            <a:ext cx="501650" cy="503238"/>
            <a:chOff x="0" y="0"/>
            <a:chExt cx="385" cy="386"/>
          </a:xfrm>
        </p:grpSpPr>
        <p:sp>
          <p:nvSpPr>
            <p:cNvPr id="23621" name="Freeform 7"/>
            <p:cNvSpPr/>
            <p:nvPr/>
          </p:nvSpPr>
          <p:spPr>
            <a:xfrm>
              <a:off x="0" y="0"/>
              <a:ext cx="385" cy="386"/>
            </a:xfrm>
            <a:custGeom>
              <a:avLst/>
              <a:gdLst/>
              <a:ahLst/>
              <a:cxnLst>
                <a:cxn ang="0">
                  <a:pos x="4325" y="758"/>
                </a:cxn>
                <a:cxn ang="0">
                  <a:pos x="5071" y="2574"/>
                </a:cxn>
                <a:cxn ang="0">
                  <a:pos x="4325" y="4407"/>
                </a:cxn>
                <a:cxn ang="0">
                  <a:pos x="2556" y="5125"/>
                </a:cxn>
                <a:cxn ang="0">
                  <a:pos x="753" y="4407"/>
                </a:cxn>
                <a:cxn ang="0">
                  <a:pos x="0" y="2574"/>
                </a:cxn>
                <a:cxn ang="0">
                  <a:pos x="753" y="758"/>
                </a:cxn>
                <a:cxn ang="0">
                  <a:pos x="2556" y="0"/>
                </a:cxn>
                <a:cxn ang="0">
                  <a:pos x="4325" y="758"/>
                </a:cxn>
              </a:cxnLst>
              <a:pathLst>
                <a:path w="163" h="163">
                  <a:moveTo>
                    <a:pt x="139" y="24"/>
                  </a:moveTo>
                  <a:cubicBezTo>
                    <a:pt x="154" y="39"/>
                    <a:pt x="163" y="59"/>
                    <a:pt x="163" y="82"/>
                  </a:cubicBezTo>
                  <a:cubicBezTo>
                    <a:pt x="163" y="104"/>
                    <a:pt x="154" y="125"/>
                    <a:pt x="139" y="140"/>
                  </a:cubicBezTo>
                  <a:cubicBezTo>
                    <a:pt x="124" y="154"/>
                    <a:pt x="104" y="163"/>
                    <a:pt x="82" y="163"/>
                  </a:cubicBezTo>
                  <a:cubicBezTo>
                    <a:pt x="59" y="163"/>
                    <a:pt x="39" y="154"/>
                    <a:pt x="24" y="140"/>
                  </a:cubicBezTo>
                  <a:cubicBezTo>
                    <a:pt x="9" y="125"/>
                    <a:pt x="0" y="104"/>
                    <a:pt x="0" y="82"/>
                  </a:cubicBezTo>
                  <a:cubicBezTo>
                    <a:pt x="0" y="59"/>
                    <a:pt x="9" y="39"/>
                    <a:pt x="24" y="24"/>
                  </a:cubicBezTo>
                  <a:cubicBezTo>
                    <a:pt x="39" y="9"/>
                    <a:pt x="59" y="0"/>
                    <a:pt x="82" y="0"/>
                  </a:cubicBezTo>
                  <a:cubicBezTo>
                    <a:pt x="104" y="0"/>
                    <a:pt x="124" y="9"/>
                    <a:pt x="139" y="24"/>
                  </a:cubicBezTo>
                  <a:close/>
                </a:path>
              </a:pathLst>
            </a:custGeom>
            <a:solidFill>
              <a:srgbClr val="EBAC07"/>
            </a:solidFill>
            <a:ln w="9525">
              <a:noFill/>
            </a:ln>
          </p:spPr>
          <p:txBody>
            <a:bodyPr/>
            <a:p>
              <a:endParaRPr lang="zh-CN" altLang="en-US"/>
            </a:p>
          </p:txBody>
        </p:sp>
        <p:sp>
          <p:nvSpPr>
            <p:cNvPr id="23622" name="Freeform 8"/>
            <p:cNvSpPr/>
            <p:nvPr/>
          </p:nvSpPr>
          <p:spPr>
            <a:xfrm>
              <a:off x="113" y="34"/>
              <a:ext cx="167" cy="319"/>
            </a:xfrm>
            <a:custGeom>
              <a:avLst/>
              <a:gdLst/>
              <a:ahLst/>
              <a:cxnLst>
                <a:cxn ang="0">
                  <a:pos x="2058" y="1345"/>
                </a:cxn>
                <a:cxn ang="0">
                  <a:pos x="1195" y="1345"/>
                </a:cxn>
                <a:cxn ang="0">
                  <a:pos x="1195" y="1189"/>
                </a:cxn>
                <a:cxn ang="0">
                  <a:pos x="1157" y="910"/>
                </a:cxn>
                <a:cxn ang="0">
                  <a:pos x="1040" y="803"/>
                </a:cxn>
                <a:cxn ang="0">
                  <a:pos x="924" y="872"/>
                </a:cxn>
                <a:cxn ang="0">
                  <a:pos x="884" y="1056"/>
                </a:cxn>
                <a:cxn ang="0">
                  <a:pos x="953" y="1373"/>
                </a:cxn>
                <a:cxn ang="0">
                  <a:pos x="1444" y="1687"/>
                </a:cxn>
                <a:cxn ang="0">
                  <a:pos x="1858" y="1994"/>
                </a:cxn>
                <a:cxn ang="0">
                  <a:pos x="2079" y="2311"/>
                </a:cxn>
                <a:cxn ang="0">
                  <a:pos x="2173" y="2810"/>
                </a:cxn>
                <a:cxn ang="0">
                  <a:pos x="1926" y="3523"/>
                </a:cxn>
                <a:cxn ang="0">
                  <a:pos x="1289" y="3863"/>
                </a:cxn>
                <a:cxn ang="0">
                  <a:pos x="1289" y="4211"/>
                </a:cxn>
                <a:cxn ang="0">
                  <a:pos x="859" y="4211"/>
                </a:cxn>
                <a:cxn ang="0">
                  <a:pos x="859" y="3863"/>
                </a:cxn>
                <a:cxn ang="0">
                  <a:pos x="270" y="3589"/>
                </a:cxn>
                <a:cxn ang="0">
                  <a:pos x="0" y="2741"/>
                </a:cxn>
                <a:cxn ang="0">
                  <a:pos x="0" y="2585"/>
                </a:cxn>
                <a:cxn ang="0">
                  <a:pos x="859" y="2585"/>
                </a:cxn>
                <a:cxn ang="0">
                  <a:pos x="859" y="2810"/>
                </a:cxn>
                <a:cxn ang="0">
                  <a:pos x="884" y="3244"/>
                </a:cxn>
                <a:cxn ang="0">
                  <a:pos x="1040" y="3339"/>
                </a:cxn>
                <a:cxn ang="0">
                  <a:pos x="1157" y="3273"/>
                </a:cxn>
                <a:cxn ang="0">
                  <a:pos x="1195" y="3088"/>
                </a:cxn>
                <a:cxn ang="0">
                  <a:pos x="1157" y="2680"/>
                </a:cxn>
                <a:cxn ang="0">
                  <a:pos x="884" y="2401"/>
                </a:cxn>
                <a:cxn ang="0">
                  <a:pos x="336" y="2032"/>
                </a:cxn>
                <a:cxn ang="0">
                  <a:pos x="89" y="1687"/>
                </a:cxn>
                <a:cxn ang="0">
                  <a:pos x="0" y="1189"/>
                </a:cxn>
                <a:cxn ang="0">
                  <a:pos x="209" y="569"/>
                </a:cxn>
                <a:cxn ang="0">
                  <a:pos x="859" y="279"/>
                </a:cxn>
                <a:cxn ang="0">
                  <a:pos x="859" y="0"/>
                </a:cxn>
                <a:cxn ang="0">
                  <a:pos x="1289" y="0"/>
                </a:cxn>
                <a:cxn ang="0">
                  <a:pos x="1289" y="279"/>
                </a:cxn>
                <a:cxn ang="0">
                  <a:pos x="1858" y="569"/>
                </a:cxn>
                <a:cxn ang="0">
                  <a:pos x="2079" y="1189"/>
                </a:cxn>
                <a:cxn ang="0">
                  <a:pos x="2058" y="1345"/>
                </a:cxn>
              </a:cxnLst>
              <a:pathLst>
                <a:path w="71" h="135">
                  <a:moveTo>
                    <a:pt x="67" y="43"/>
                  </a:moveTo>
                  <a:cubicBezTo>
                    <a:pt x="39" y="43"/>
                    <a:pt x="39" y="43"/>
                    <a:pt x="39" y="43"/>
                  </a:cubicBezTo>
                  <a:cubicBezTo>
                    <a:pt x="39" y="38"/>
                    <a:pt x="39" y="38"/>
                    <a:pt x="39" y="38"/>
                  </a:cubicBezTo>
                  <a:cubicBezTo>
                    <a:pt x="39" y="33"/>
                    <a:pt x="39" y="30"/>
                    <a:pt x="38" y="29"/>
                  </a:cubicBezTo>
                  <a:cubicBezTo>
                    <a:pt x="37" y="27"/>
                    <a:pt x="36" y="26"/>
                    <a:pt x="34" y="26"/>
                  </a:cubicBezTo>
                  <a:cubicBezTo>
                    <a:pt x="32" y="26"/>
                    <a:pt x="31" y="27"/>
                    <a:pt x="30" y="28"/>
                  </a:cubicBezTo>
                  <a:cubicBezTo>
                    <a:pt x="29" y="30"/>
                    <a:pt x="29" y="32"/>
                    <a:pt x="29" y="34"/>
                  </a:cubicBezTo>
                  <a:cubicBezTo>
                    <a:pt x="29" y="39"/>
                    <a:pt x="30" y="42"/>
                    <a:pt x="31" y="44"/>
                  </a:cubicBezTo>
                  <a:cubicBezTo>
                    <a:pt x="33" y="45"/>
                    <a:pt x="38" y="49"/>
                    <a:pt x="47" y="54"/>
                  </a:cubicBezTo>
                  <a:cubicBezTo>
                    <a:pt x="54" y="58"/>
                    <a:pt x="59" y="62"/>
                    <a:pt x="61" y="64"/>
                  </a:cubicBezTo>
                  <a:cubicBezTo>
                    <a:pt x="64" y="66"/>
                    <a:pt x="66" y="70"/>
                    <a:pt x="68" y="74"/>
                  </a:cubicBezTo>
                  <a:cubicBezTo>
                    <a:pt x="70" y="78"/>
                    <a:pt x="71" y="83"/>
                    <a:pt x="71" y="90"/>
                  </a:cubicBezTo>
                  <a:cubicBezTo>
                    <a:pt x="71" y="100"/>
                    <a:pt x="68" y="108"/>
                    <a:pt x="63" y="113"/>
                  </a:cubicBezTo>
                  <a:cubicBezTo>
                    <a:pt x="59" y="119"/>
                    <a:pt x="51" y="123"/>
                    <a:pt x="42" y="124"/>
                  </a:cubicBezTo>
                  <a:cubicBezTo>
                    <a:pt x="42" y="135"/>
                    <a:pt x="42" y="135"/>
                    <a:pt x="42" y="135"/>
                  </a:cubicBezTo>
                  <a:cubicBezTo>
                    <a:pt x="28" y="135"/>
                    <a:pt x="28" y="135"/>
                    <a:pt x="28" y="135"/>
                  </a:cubicBezTo>
                  <a:cubicBezTo>
                    <a:pt x="28" y="124"/>
                    <a:pt x="28" y="124"/>
                    <a:pt x="28" y="124"/>
                  </a:cubicBezTo>
                  <a:cubicBezTo>
                    <a:pt x="21" y="123"/>
                    <a:pt x="14" y="120"/>
                    <a:pt x="9" y="115"/>
                  </a:cubicBezTo>
                  <a:cubicBezTo>
                    <a:pt x="3" y="110"/>
                    <a:pt x="0" y="101"/>
                    <a:pt x="0" y="88"/>
                  </a:cubicBezTo>
                  <a:cubicBezTo>
                    <a:pt x="0" y="83"/>
                    <a:pt x="0" y="83"/>
                    <a:pt x="0" y="83"/>
                  </a:cubicBezTo>
                  <a:cubicBezTo>
                    <a:pt x="28" y="83"/>
                    <a:pt x="28" y="83"/>
                    <a:pt x="28" y="83"/>
                  </a:cubicBezTo>
                  <a:cubicBezTo>
                    <a:pt x="28" y="90"/>
                    <a:pt x="28" y="90"/>
                    <a:pt x="28" y="90"/>
                  </a:cubicBezTo>
                  <a:cubicBezTo>
                    <a:pt x="28" y="97"/>
                    <a:pt x="29" y="102"/>
                    <a:pt x="29" y="104"/>
                  </a:cubicBezTo>
                  <a:cubicBezTo>
                    <a:pt x="30" y="106"/>
                    <a:pt x="31" y="107"/>
                    <a:pt x="34" y="107"/>
                  </a:cubicBezTo>
                  <a:cubicBezTo>
                    <a:pt x="35" y="107"/>
                    <a:pt x="37" y="106"/>
                    <a:pt x="38" y="105"/>
                  </a:cubicBezTo>
                  <a:cubicBezTo>
                    <a:pt x="39" y="104"/>
                    <a:pt x="39" y="102"/>
                    <a:pt x="39" y="99"/>
                  </a:cubicBezTo>
                  <a:cubicBezTo>
                    <a:pt x="39" y="93"/>
                    <a:pt x="39" y="88"/>
                    <a:pt x="38" y="86"/>
                  </a:cubicBezTo>
                  <a:cubicBezTo>
                    <a:pt x="37" y="83"/>
                    <a:pt x="34" y="80"/>
                    <a:pt x="29" y="77"/>
                  </a:cubicBezTo>
                  <a:cubicBezTo>
                    <a:pt x="20" y="71"/>
                    <a:pt x="14" y="67"/>
                    <a:pt x="11" y="65"/>
                  </a:cubicBezTo>
                  <a:cubicBezTo>
                    <a:pt x="8" y="62"/>
                    <a:pt x="5" y="59"/>
                    <a:pt x="3" y="54"/>
                  </a:cubicBezTo>
                  <a:cubicBezTo>
                    <a:pt x="1" y="49"/>
                    <a:pt x="0" y="44"/>
                    <a:pt x="0" y="38"/>
                  </a:cubicBezTo>
                  <a:cubicBezTo>
                    <a:pt x="0" y="30"/>
                    <a:pt x="2" y="23"/>
                    <a:pt x="7" y="18"/>
                  </a:cubicBezTo>
                  <a:cubicBezTo>
                    <a:pt x="12" y="13"/>
                    <a:pt x="19" y="11"/>
                    <a:pt x="28" y="9"/>
                  </a:cubicBezTo>
                  <a:cubicBezTo>
                    <a:pt x="28" y="0"/>
                    <a:pt x="28" y="0"/>
                    <a:pt x="28" y="0"/>
                  </a:cubicBezTo>
                  <a:cubicBezTo>
                    <a:pt x="42" y="0"/>
                    <a:pt x="42" y="0"/>
                    <a:pt x="42" y="0"/>
                  </a:cubicBezTo>
                  <a:cubicBezTo>
                    <a:pt x="42" y="9"/>
                    <a:pt x="42" y="9"/>
                    <a:pt x="42" y="9"/>
                  </a:cubicBezTo>
                  <a:cubicBezTo>
                    <a:pt x="50" y="11"/>
                    <a:pt x="57" y="13"/>
                    <a:pt x="61" y="18"/>
                  </a:cubicBezTo>
                  <a:cubicBezTo>
                    <a:pt x="66" y="23"/>
                    <a:pt x="68" y="30"/>
                    <a:pt x="68" y="38"/>
                  </a:cubicBezTo>
                  <a:cubicBezTo>
                    <a:pt x="68" y="39"/>
                    <a:pt x="68" y="41"/>
                    <a:pt x="67" y="43"/>
                  </a:cubicBezTo>
                  <a:close/>
                </a:path>
              </a:pathLst>
            </a:custGeom>
            <a:solidFill>
              <a:schemeClr val="bg1"/>
            </a:solidFill>
            <a:ln w="9525">
              <a:noFill/>
            </a:ln>
          </p:spPr>
          <p:txBody>
            <a:bodyPr/>
            <a:p>
              <a:endParaRPr lang="zh-CN" altLang="en-US"/>
            </a:p>
          </p:txBody>
        </p:sp>
      </p:grpSp>
      <p:sp>
        <p:nvSpPr>
          <p:cNvPr id="14408" name="矩形 1"/>
          <p:cNvSpPr/>
          <p:nvPr/>
        </p:nvSpPr>
        <p:spPr>
          <a:xfrm>
            <a:off x="2181225" y="1492250"/>
            <a:ext cx="4729163" cy="523875"/>
          </a:xfrm>
          <a:prstGeom prst="rect">
            <a:avLst/>
          </a:prstGeom>
          <a:noFill/>
          <a:ln w="9525">
            <a:noFill/>
          </a:ln>
        </p:spPr>
        <p:txBody>
          <a:bodyPr anchor="t">
            <a:spAutoFit/>
          </a:bodyPr>
          <a:p>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我们秉承“给您演示的光和热”的理念，为您分担职场压力</a:t>
            </a:r>
            <a:r>
              <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让您的每一次亮相都信心澎湃。</a:t>
            </a:r>
            <a:endParaRPr lang="zh-CN" altLang="en-US" sz="14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09" name="TextBox 626"/>
          <p:cNvSpPr/>
          <p:nvPr/>
        </p:nvSpPr>
        <p:spPr>
          <a:xfrm>
            <a:off x="8181975" y="2566988"/>
            <a:ext cx="1250950" cy="365125"/>
          </a:xfrm>
          <a:prstGeom prst="rect">
            <a:avLst/>
          </a:prstGeom>
          <a:noFill/>
          <a:ln w="9525">
            <a:noFill/>
          </a:ln>
        </p:spPr>
        <p:txBody>
          <a:bodyPr wrap="none" anchor="t">
            <a:spAutoFit/>
          </a:bodyPr>
          <a:p>
            <a:pPr algn="ctr"/>
            <a:r>
              <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latin typeface="Arial" panose="020B0604020202020204" pitchFamily="34" charset="0"/>
              <a:ea typeface="宋体" panose="02010600030101010101" pitchFamily="2" charset="-122"/>
            </a:endParaRPr>
          </a:p>
        </p:txBody>
      </p:sp>
      <p:sp>
        <p:nvSpPr>
          <p:cNvPr id="14410" name="TextBox 627"/>
          <p:cNvSpPr/>
          <p:nvPr/>
        </p:nvSpPr>
        <p:spPr>
          <a:xfrm>
            <a:off x="7367588" y="3702050"/>
            <a:ext cx="1250950" cy="365125"/>
          </a:xfrm>
          <a:prstGeom prst="rect">
            <a:avLst/>
          </a:prstGeom>
          <a:noFill/>
          <a:ln w="9525">
            <a:noFill/>
          </a:ln>
        </p:spPr>
        <p:txBody>
          <a:bodyPr wrap="none" anchor="t">
            <a:spAutoFit/>
          </a:bodyPr>
          <a:p>
            <a:pPr algn="ctr"/>
            <a:r>
              <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latin typeface="Arial" panose="020B0604020202020204" pitchFamily="34" charset="0"/>
              <a:ea typeface="宋体" panose="02010600030101010101" pitchFamily="2" charset="-122"/>
            </a:endParaRPr>
          </a:p>
        </p:txBody>
      </p:sp>
      <p:sp>
        <p:nvSpPr>
          <p:cNvPr id="14411" name="TextBox 628"/>
          <p:cNvSpPr/>
          <p:nvPr/>
        </p:nvSpPr>
        <p:spPr>
          <a:xfrm>
            <a:off x="8431213" y="4860925"/>
            <a:ext cx="1249362" cy="365125"/>
          </a:xfrm>
          <a:prstGeom prst="rect">
            <a:avLst/>
          </a:prstGeom>
          <a:noFill/>
          <a:ln w="9525">
            <a:noFill/>
          </a:ln>
        </p:spPr>
        <p:txBody>
          <a:bodyPr wrap="none" anchor="t">
            <a:spAutoFit/>
          </a:bodyPr>
          <a:p>
            <a:pPr algn="ctr"/>
            <a:r>
              <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latin typeface="Arial" panose="020B0604020202020204" pitchFamily="34" charset="0"/>
              <a:ea typeface="宋体" panose="02010600030101010101" pitchFamily="2" charset="-122"/>
            </a:endParaRPr>
          </a:p>
        </p:txBody>
      </p:sp>
      <p:sp>
        <p:nvSpPr>
          <p:cNvPr id="14412" name="任意多边形 32"/>
          <p:cNvSpPr/>
          <p:nvPr/>
        </p:nvSpPr>
        <p:spPr>
          <a:xfrm>
            <a:off x="2201863" y="2187575"/>
            <a:ext cx="7643812" cy="53975"/>
          </a:xfrm>
          <a:custGeom>
            <a:avLst/>
            <a:gdLst/>
            <a:ahLst/>
            <a:cxnLst>
              <a:cxn ang="0">
                <a:pos x="40135173" y="0"/>
              </a:cxn>
              <a:cxn ang="0">
                <a:pos x="40135173" y="0"/>
              </a:cxn>
              <a:cxn ang="0">
                <a:pos x="0" y="0"/>
              </a:cxn>
            </a:cxnLst>
            <a:pathLst>
              <a:path w="4397828" h="53975">
                <a:moveTo>
                  <a:pt x="4397828" y="0"/>
                </a:moveTo>
                <a:lnTo>
                  <a:pt x="4397828" y="0"/>
                </a:lnTo>
                <a:lnTo>
                  <a:pt x="0" y="0"/>
                </a:lnTo>
              </a:path>
            </a:pathLst>
          </a:custGeom>
          <a:noFill/>
          <a:ln w="12700" cap="flat" cmpd="sng">
            <a:solidFill>
              <a:srgbClr val="7F7F7F"/>
            </a:solidFill>
            <a:prstDash val="sysDash"/>
            <a:miter/>
            <a:headEnd type="none" w="med" len="med"/>
            <a:tailEnd type="none" w="med" len="med"/>
          </a:ln>
        </p:spPr>
        <p:txBody>
          <a:bodyPr/>
          <a:p>
            <a:endParaRPr lang="zh-CN" altLang="en-US"/>
          </a:p>
        </p:txBody>
      </p:sp>
      <p:sp>
        <p:nvSpPr>
          <p:cNvPr id="14413" name="矩形 1"/>
          <p:cNvSpPr/>
          <p:nvPr/>
        </p:nvSpPr>
        <p:spPr>
          <a:xfrm>
            <a:off x="2181225" y="2489200"/>
            <a:ext cx="4437063" cy="522288"/>
          </a:xfrm>
          <a:prstGeom prst="rect">
            <a:avLst/>
          </a:prstGeom>
          <a:noFill/>
          <a:ln w="9525">
            <a:noFill/>
          </a:ln>
        </p:spPr>
        <p:txBody>
          <a:bodyPr anchor="t">
            <a:spAutoFit/>
          </a:bodyPr>
          <a:p>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我们秉承“给您演示的光和热”的理念，为您分担职场压力</a:t>
            </a:r>
            <a:r>
              <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让您的每一次亮相都信心澎湃。</a:t>
            </a:r>
            <a:endParaRPr lang="zh-CN" altLang="en-US" dirty="0">
              <a:latin typeface="Arial" panose="020B0604020202020204" pitchFamily="34" charset="0"/>
              <a:ea typeface="宋体" panose="02010600030101010101" pitchFamily="2" charset="-122"/>
            </a:endParaRPr>
          </a:p>
        </p:txBody>
      </p:sp>
      <p:sp>
        <p:nvSpPr>
          <p:cNvPr id="14414" name="任意多边形 34"/>
          <p:cNvSpPr/>
          <p:nvPr/>
        </p:nvSpPr>
        <p:spPr>
          <a:xfrm>
            <a:off x="2201863" y="3317875"/>
            <a:ext cx="7569200" cy="53975"/>
          </a:xfrm>
          <a:custGeom>
            <a:avLst/>
            <a:gdLst/>
            <a:ahLst/>
            <a:cxnLst>
              <a:cxn ang="0">
                <a:pos x="38590900" y="0"/>
              </a:cxn>
              <a:cxn ang="0">
                <a:pos x="38590900" y="0"/>
              </a:cxn>
              <a:cxn ang="0">
                <a:pos x="0" y="0"/>
              </a:cxn>
            </a:cxnLst>
            <a:pathLst>
              <a:path w="4397828" h="53340">
                <a:moveTo>
                  <a:pt x="4397828" y="0"/>
                </a:moveTo>
                <a:lnTo>
                  <a:pt x="4397828" y="0"/>
                </a:lnTo>
                <a:lnTo>
                  <a:pt x="0" y="0"/>
                </a:lnTo>
              </a:path>
            </a:pathLst>
          </a:custGeom>
          <a:noFill/>
          <a:ln w="12700" cap="flat" cmpd="sng">
            <a:solidFill>
              <a:srgbClr val="7F7F7F"/>
            </a:solidFill>
            <a:prstDash val="sysDash"/>
            <a:miter/>
            <a:headEnd type="none" w="med" len="med"/>
            <a:tailEnd type="none" w="med" len="med"/>
          </a:ln>
        </p:spPr>
        <p:txBody>
          <a:bodyPr/>
          <a:p>
            <a:endParaRPr lang="zh-CN" altLang="en-US"/>
          </a:p>
        </p:txBody>
      </p:sp>
      <p:sp>
        <p:nvSpPr>
          <p:cNvPr id="14415" name="矩形 1"/>
          <p:cNvSpPr/>
          <p:nvPr/>
        </p:nvSpPr>
        <p:spPr>
          <a:xfrm>
            <a:off x="2181225" y="3702050"/>
            <a:ext cx="4664075" cy="523875"/>
          </a:xfrm>
          <a:prstGeom prst="rect">
            <a:avLst/>
          </a:prstGeom>
          <a:noFill/>
          <a:ln w="9525">
            <a:noFill/>
          </a:ln>
        </p:spPr>
        <p:txBody>
          <a:bodyPr anchor="t">
            <a:spAutoFit/>
          </a:bodyPr>
          <a:p>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我们秉承“给您演示的光和热”的理念，为您分担职场压力</a:t>
            </a:r>
            <a:r>
              <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让您的每一次亮相都信心澎湃。</a:t>
            </a:r>
            <a:endParaRPr lang="zh-CN" altLang="en-US" dirty="0">
              <a:latin typeface="Arial" panose="020B0604020202020204" pitchFamily="34" charset="0"/>
              <a:ea typeface="宋体" panose="02010600030101010101" pitchFamily="2" charset="-122"/>
            </a:endParaRPr>
          </a:p>
        </p:txBody>
      </p:sp>
      <p:sp>
        <p:nvSpPr>
          <p:cNvPr id="14416" name="任意多边形 36"/>
          <p:cNvSpPr/>
          <p:nvPr/>
        </p:nvSpPr>
        <p:spPr>
          <a:xfrm>
            <a:off x="2201863" y="4448175"/>
            <a:ext cx="7212012" cy="50800"/>
          </a:xfrm>
          <a:custGeom>
            <a:avLst/>
            <a:gdLst/>
            <a:ahLst/>
            <a:cxnLst>
              <a:cxn ang="0">
                <a:pos x="31806138" y="0"/>
              </a:cxn>
              <a:cxn ang="0">
                <a:pos x="31806138" y="0"/>
              </a:cxn>
              <a:cxn ang="0">
                <a:pos x="0" y="0"/>
              </a:cxn>
            </a:cxnLst>
            <a:pathLst>
              <a:path w="4397828" h="49530">
                <a:moveTo>
                  <a:pt x="4397828" y="0"/>
                </a:moveTo>
                <a:lnTo>
                  <a:pt x="4397828" y="0"/>
                </a:lnTo>
                <a:lnTo>
                  <a:pt x="0" y="0"/>
                </a:lnTo>
              </a:path>
            </a:pathLst>
          </a:custGeom>
          <a:noFill/>
          <a:ln w="12700" cap="flat" cmpd="sng">
            <a:solidFill>
              <a:srgbClr val="7F7F7F"/>
            </a:solidFill>
            <a:prstDash val="sysDash"/>
            <a:miter/>
            <a:headEnd type="none" w="med" len="med"/>
            <a:tailEnd type="none" w="med" len="med"/>
          </a:ln>
        </p:spPr>
        <p:txBody>
          <a:bodyPr/>
          <a:p>
            <a:endParaRPr lang="zh-CN" altLang="en-US"/>
          </a:p>
        </p:txBody>
      </p:sp>
      <p:sp>
        <p:nvSpPr>
          <p:cNvPr id="14417" name="矩形 1"/>
          <p:cNvSpPr/>
          <p:nvPr/>
        </p:nvSpPr>
        <p:spPr>
          <a:xfrm>
            <a:off x="2181225" y="4664075"/>
            <a:ext cx="5519738" cy="522288"/>
          </a:xfrm>
          <a:prstGeom prst="rect">
            <a:avLst/>
          </a:prstGeom>
          <a:noFill/>
          <a:ln w="9525">
            <a:noFill/>
          </a:ln>
        </p:spPr>
        <p:txBody>
          <a:bodyPr anchor="t">
            <a:spAutoFit/>
          </a:bodyPr>
          <a:p>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我们秉承“给您演示的光和热”的理念，为您分担职场压力</a:t>
            </a:r>
            <a:r>
              <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让您的每一次亮相都信心澎湃。</a:t>
            </a:r>
            <a:endParaRPr lang="zh-CN" altLang="en-US" dirty="0">
              <a:latin typeface="Arial" panose="020B0604020202020204" pitchFamily="34" charset="0"/>
              <a:ea typeface="宋体" panose="02010600030101010101" pitchFamily="2" charset="-122"/>
            </a:endParaRPr>
          </a:p>
        </p:txBody>
      </p:sp>
      <p:sp>
        <p:nvSpPr>
          <p:cNvPr id="14418" name="任意多边形 38"/>
          <p:cNvSpPr/>
          <p:nvPr/>
        </p:nvSpPr>
        <p:spPr>
          <a:xfrm>
            <a:off x="2201863" y="5575300"/>
            <a:ext cx="7677150" cy="52388"/>
          </a:xfrm>
          <a:custGeom>
            <a:avLst/>
            <a:gdLst/>
            <a:ahLst/>
            <a:cxnLst>
              <a:cxn ang="0">
                <a:pos x="40839938" y="0"/>
              </a:cxn>
              <a:cxn ang="0">
                <a:pos x="40839938" y="0"/>
              </a:cxn>
              <a:cxn ang="0">
                <a:pos x="0" y="0"/>
              </a:cxn>
            </a:cxnLst>
            <a:pathLst>
              <a:path w="4397828" h="52705">
                <a:moveTo>
                  <a:pt x="4397828" y="0"/>
                </a:moveTo>
                <a:lnTo>
                  <a:pt x="4397828" y="0"/>
                </a:lnTo>
                <a:lnTo>
                  <a:pt x="0" y="0"/>
                </a:lnTo>
              </a:path>
            </a:pathLst>
          </a:custGeom>
          <a:noFill/>
          <a:ln w="12700" cap="flat" cmpd="sng">
            <a:solidFill>
              <a:srgbClr val="7F7F7F"/>
            </a:solidFill>
            <a:prstDash val="sysDash"/>
            <a:miter/>
            <a:headEnd type="none" w="med" len="med"/>
            <a:tailEnd type="none" w="med" len="med"/>
          </a:ln>
        </p:spPr>
        <p:txBody>
          <a:bodyPr/>
          <a:p>
            <a:endParaRPr lang="zh-CN" altLang="en-US"/>
          </a:p>
        </p:txBody>
      </p:sp>
    </p:spTree>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4391"/>
                                        </p:tgtEl>
                                        <p:attrNameLst>
                                          <p:attrName>style.visibility</p:attrName>
                                        </p:attrNameLst>
                                      </p:cBhvr>
                                      <p:to>
                                        <p:strVal val="visible"/>
                                      </p:to>
                                    </p:set>
                                    <p:anim calcmode="lin" valueType="num">
                                      <p:cBhvr>
                                        <p:cTn id="7" dur="500" fill="hold"/>
                                        <p:tgtEl>
                                          <p:spTgt spid="14391"/>
                                        </p:tgtEl>
                                        <p:attrNameLst>
                                          <p:attrName>ppt_x</p:attrName>
                                        </p:attrNameLst>
                                      </p:cBhvr>
                                      <p:tavLst>
                                        <p:tav tm="0">
                                          <p:val>
                                            <p:strVal val="#ppt_x"/>
                                          </p:val>
                                        </p:tav>
                                        <p:tav tm="100000">
                                          <p:val>
                                            <p:strVal val="#ppt_x"/>
                                          </p:val>
                                        </p:tav>
                                      </p:tavLst>
                                    </p:anim>
                                    <p:anim calcmode="lin" valueType="num">
                                      <p:cBhvr>
                                        <p:cTn id="8" dur="500" fill="hold"/>
                                        <p:tgtEl>
                                          <p:spTgt spid="14391"/>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14390"/>
                                        </p:tgtEl>
                                        <p:attrNameLst>
                                          <p:attrName>style.visibility</p:attrName>
                                        </p:attrNameLst>
                                      </p:cBhvr>
                                      <p:to>
                                        <p:strVal val="visible"/>
                                      </p:to>
                                    </p:set>
                                    <p:anim calcmode="lin" valueType="num">
                                      <p:cBhvr>
                                        <p:cTn id="11" dur="500" fill="hold"/>
                                        <p:tgtEl>
                                          <p:spTgt spid="14390"/>
                                        </p:tgtEl>
                                        <p:attrNameLst>
                                          <p:attrName>ppt_x</p:attrName>
                                        </p:attrNameLst>
                                      </p:cBhvr>
                                      <p:tavLst>
                                        <p:tav tm="0">
                                          <p:val>
                                            <p:strVal val="#ppt_x"/>
                                          </p:val>
                                        </p:tav>
                                        <p:tav tm="100000">
                                          <p:val>
                                            <p:strVal val="#ppt_x"/>
                                          </p:val>
                                        </p:tav>
                                      </p:tavLst>
                                    </p:anim>
                                    <p:anim calcmode="lin" valueType="num">
                                      <p:cBhvr>
                                        <p:cTn id="12" dur="500" fill="hold"/>
                                        <p:tgtEl>
                                          <p:spTgt spid="14390"/>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500"/>
                                  </p:stCondLst>
                                  <p:childTnLst>
                                    <p:set>
                                      <p:cBhvr>
                                        <p:cTn id="14" dur="1" fill="hold">
                                          <p:stCondLst>
                                            <p:cond delay="0"/>
                                          </p:stCondLst>
                                        </p:cTn>
                                        <p:tgtEl>
                                          <p:spTgt spid="14389"/>
                                        </p:tgtEl>
                                        <p:attrNameLst>
                                          <p:attrName>style.visibility</p:attrName>
                                        </p:attrNameLst>
                                      </p:cBhvr>
                                      <p:to>
                                        <p:strVal val="visible"/>
                                      </p:to>
                                    </p:set>
                                    <p:anim calcmode="lin" valueType="num">
                                      <p:cBhvr>
                                        <p:cTn id="15" dur="500" fill="hold"/>
                                        <p:tgtEl>
                                          <p:spTgt spid="14389"/>
                                        </p:tgtEl>
                                        <p:attrNameLst>
                                          <p:attrName>ppt_x</p:attrName>
                                        </p:attrNameLst>
                                      </p:cBhvr>
                                      <p:tavLst>
                                        <p:tav tm="0">
                                          <p:val>
                                            <p:strVal val="#ppt_x"/>
                                          </p:val>
                                        </p:tav>
                                        <p:tav tm="100000">
                                          <p:val>
                                            <p:strVal val="#ppt_x"/>
                                          </p:val>
                                        </p:tav>
                                      </p:tavLst>
                                    </p:anim>
                                    <p:anim calcmode="lin" valueType="num">
                                      <p:cBhvr>
                                        <p:cTn id="16" dur="500" fill="hold"/>
                                        <p:tgtEl>
                                          <p:spTgt spid="14389"/>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750"/>
                                  </p:stCondLst>
                                  <p:childTnLst>
                                    <p:set>
                                      <p:cBhvr>
                                        <p:cTn id="18" dur="1" fill="hold">
                                          <p:stCondLst>
                                            <p:cond delay="0"/>
                                          </p:stCondLst>
                                        </p:cTn>
                                        <p:tgtEl>
                                          <p:spTgt spid="14388"/>
                                        </p:tgtEl>
                                        <p:attrNameLst>
                                          <p:attrName>style.visibility</p:attrName>
                                        </p:attrNameLst>
                                      </p:cBhvr>
                                      <p:to>
                                        <p:strVal val="visible"/>
                                      </p:to>
                                    </p:set>
                                    <p:anim calcmode="lin" valueType="num">
                                      <p:cBhvr>
                                        <p:cTn id="19" dur="500" fill="hold"/>
                                        <p:tgtEl>
                                          <p:spTgt spid="14388"/>
                                        </p:tgtEl>
                                        <p:attrNameLst>
                                          <p:attrName>ppt_x</p:attrName>
                                        </p:attrNameLst>
                                      </p:cBhvr>
                                      <p:tavLst>
                                        <p:tav tm="0">
                                          <p:val>
                                            <p:strVal val="#ppt_x"/>
                                          </p:val>
                                        </p:tav>
                                        <p:tav tm="100000">
                                          <p:val>
                                            <p:strVal val="#ppt_x"/>
                                          </p:val>
                                        </p:tav>
                                      </p:tavLst>
                                    </p:anim>
                                    <p:anim calcmode="lin" valueType="num">
                                      <p:cBhvr>
                                        <p:cTn id="20" dur="500" fill="hold"/>
                                        <p:tgtEl>
                                          <p:spTgt spid="14388"/>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250" fill="hold"/>
                                        <p:tgtEl>
                                          <p:spTgt spid="7"/>
                                        </p:tgtEl>
                                        <p:attrNameLst>
                                          <p:attrName>ppt_w</p:attrName>
                                        </p:attrNameLst>
                                      </p:cBhvr>
                                      <p:tavLst>
                                        <p:tav tm="0">
                                          <p:val>
                                            <p:fltVal val="0.000000"/>
                                          </p:val>
                                        </p:tav>
                                        <p:tav tm="100000">
                                          <p:val>
                                            <p:strVal val="#ppt_w"/>
                                          </p:val>
                                        </p:tav>
                                      </p:tavLst>
                                    </p:anim>
                                    <p:anim calcmode="lin" valueType="num">
                                      <p:cBhvr>
                                        <p:cTn id="25" dur="250" fill="hold"/>
                                        <p:tgtEl>
                                          <p:spTgt spid="7"/>
                                        </p:tgtEl>
                                        <p:attrNameLst>
                                          <p:attrName>ppt_h</p:attrName>
                                        </p:attrNameLst>
                                      </p:cBhvr>
                                      <p:tavLst>
                                        <p:tav tm="0">
                                          <p:val>
                                            <p:fltVal val="0.000000"/>
                                          </p:val>
                                        </p:tav>
                                        <p:tav tm="100000">
                                          <p:val>
                                            <p:strVal val="#ppt_h"/>
                                          </p:val>
                                        </p:tav>
                                      </p:tavLst>
                                    </p:anim>
                                    <p:animEffect filter="fade">
                                      <p:cBhvr>
                                        <p:cTn id="26" dur="250"/>
                                        <p:tgtEl>
                                          <p:spTgt spid="7"/>
                                        </p:tgtEl>
                                      </p:cBhvr>
                                    </p:animEffect>
                                  </p:childTnLst>
                                </p:cTn>
                              </p:par>
                              <p:par>
                                <p:cTn id="27" presetID="6" presetClass="emph" presetSubtype="0" autoRev="1" fill="hold" nodeType="withEffect">
                                  <p:stCondLst>
                                    <p:cond delay="0"/>
                                  </p:stCondLst>
                                  <p:childTnLst>
                                    <p:animScale>
                                      <p:cBhvr>
                                        <p:cTn id="28" dur="250" fill="hold"/>
                                        <p:tgtEl>
                                          <p:spTgt spid="7"/>
                                        </p:tgtEl>
                                      </p:cBhvr>
                                      <p:by x="150000" y="150000"/>
                                    </p:animScale>
                                  </p:childTnLst>
                                </p:cTn>
                              </p:par>
                              <p:par>
                                <p:cTn id="29" presetID="14" presetClass="entr" presetSubtype="10" fill="hold" grpId="0" nodeType="withEffect">
                                  <p:stCondLst>
                                    <p:cond delay="0"/>
                                  </p:stCondLst>
                                  <p:childTnLst>
                                    <p:set>
                                      <p:cBhvr>
                                        <p:cTn id="30" dur="1" fill="hold">
                                          <p:stCondLst>
                                            <p:cond delay="0"/>
                                          </p:stCondLst>
                                        </p:cTn>
                                        <p:tgtEl>
                                          <p:spTgt spid="14411"/>
                                        </p:tgtEl>
                                        <p:attrNameLst>
                                          <p:attrName>style.visibility</p:attrName>
                                        </p:attrNameLst>
                                      </p:cBhvr>
                                      <p:to>
                                        <p:strVal val="visible"/>
                                      </p:to>
                                    </p:set>
                                    <p:animEffect filter="randombar(horizontal)">
                                      <p:cBhvr>
                                        <p:cTn id="31" dur="500"/>
                                        <p:tgtEl>
                                          <p:spTgt spid="14411"/>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250" fill="hold"/>
                                        <p:tgtEl>
                                          <p:spTgt spid="6"/>
                                        </p:tgtEl>
                                        <p:attrNameLst>
                                          <p:attrName>ppt_w</p:attrName>
                                        </p:attrNameLst>
                                      </p:cBhvr>
                                      <p:tavLst>
                                        <p:tav tm="0">
                                          <p:val>
                                            <p:fltVal val="0.000000"/>
                                          </p:val>
                                        </p:tav>
                                        <p:tav tm="100000">
                                          <p:val>
                                            <p:strVal val="#ppt_w"/>
                                          </p:val>
                                        </p:tav>
                                      </p:tavLst>
                                    </p:anim>
                                    <p:anim calcmode="lin" valueType="num">
                                      <p:cBhvr>
                                        <p:cTn id="36" dur="250" fill="hold"/>
                                        <p:tgtEl>
                                          <p:spTgt spid="6"/>
                                        </p:tgtEl>
                                        <p:attrNameLst>
                                          <p:attrName>ppt_h</p:attrName>
                                        </p:attrNameLst>
                                      </p:cBhvr>
                                      <p:tavLst>
                                        <p:tav tm="0">
                                          <p:val>
                                            <p:fltVal val="0.000000"/>
                                          </p:val>
                                        </p:tav>
                                        <p:tav tm="100000">
                                          <p:val>
                                            <p:strVal val="#ppt_h"/>
                                          </p:val>
                                        </p:tav>
                                      </p:tavLst>
                                    </p:anim>
                                    <p:animEffect filter="fade">
                                      <p:cBhvr>
                                        <p:cTn id="37" dur="250"/>
                                        <p:tgtEl>
                                          <p:spTgt spid="6"/>
                                        </p:tgtEl>
                                      </p:cBhvr>
                                    </p:animEffect>
                                  </p:childTnLst>
                                </p:cTn>
                              </p:par>
                              <p:par>
                                <p:cTn id="38" presetID="6" presetClass="emph" presetSubtype="0" autoRev="1" fill="hold" nodeType="withEffect">
                                  <p:stCondLst>
                                    <p:cond delay="0"/>
                                  </p:stCondLst>
                                  <p:childTnLst>
                                    <p:animScale>
                                      <p:cBhvr>
                                        <p:cTn id="39" dur="250" fill="hold"/>
                                        <p:tgtEl>
                                          <p:spTgt spid="6"/>
                                        </p:tgtEl>
                                      </p:cBhvr>
                                      <p:by x="150000" y="150000"/>
                                    </p:animScale>
                                  </p:childTnLst>
                                </p:cTn>
                              </p:par>
                              <p:par>
                                <p:cTn id="40" presetID="14" presetClass="entr" presetSubtype="10" fill="hold" grpId="0" nodeType="withEffect">
                                  <p:stCondLst>
                                    <p:cond delay="0"/>
                                  </p:stCondLst>
                                  <p:childTnLst>
                                    <p:set>
                                      <p:cBhvr>
                                        <p:cTn id="41" dur="1" fill="hold">
                                          <p:stCondLst>
                                            <p:cond delay="0"/>
                                          </p:stCondLst>
                                        </p:cTn>
                                        <p:tgtEl>
                                          <p:spTgt spid="14410"/>
                                        </p:tgtEl>
                                        <p:attrNameLst>
                                          <p:attrName>style.visibility</p:attrName>
                                        </p:attrNameLst>
                                      </p:cBhvr>
                                      <p:to>
                                        <p:strVal val="visible"/>
                                      </p:to>
                                    </p:set>
                                    <p:animEffect filter="randombar(horizontal)">
                                      <p:cBhvr>
                                        <p:cTn id="42" dur="500"/>
                                        <p:tgtEl>
                                          <p:spTgt spid="14410"/>
                                        </p:tgtEl>
                                      </p:cBhvr>
                                    </p:animEffect>
                                  </p:childTnLst>
                                </p:cTn>
                              </p:par>
                            </p:childTnLst>
                          </p:cTn>
                        </p:par>
                        <p:par>
                          <p:cTn id="43" fill="hold">
                            <p:stCondLst>
                              <p:cond delay="1500"/>
                            </p:stCondLst>
                            <p:childTnLst>
                              <p:par>
                                <p:cTn id="44" presetID="10" presetClass="entr" presetSubtype="0"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250" fill="hold"/>
                                        <p:tgtEl>
                                          <p:spTgt spid="5"/>
                                        </p:tgtEl>
                                        <p:attrNameLst>
                                          <p:attrName>ppt_w</p:attrName>
                                        </p:attrNameLst>
                                      </p:cBhvr>
                                      <p:tavLst>
                                        <p:tav tm="0">
                                          <p:val>
                                            <p:fltVal val="0.000000"/>
                                          </p:val>
                                        </p:tav>
                                        <p:tav tm="100000">
                                          <p:val>
                                            <p:strVal val="#ppt_w"/>
                                          </p:val>
                                        </p:tav>
                                      </p:tavLst>
                                    </p:anim>
                                    <p:anim calcmode="lin" valueType="num">
                                      <p:cBhvr>
                                        <p:cTn id="47" dur="250" fill="hold"/>
                                        <p:tgtEl>
                                          <p:spTgt spid="5"/>
                                        </p:tgtEl>
                                        <p:attrNameLst>
                                          <p:attrName>ppt_h</p:attrName>
                                        </p:attrNameLst>
                                      </p:cBhvr>
                                      <p:tavLst>
                                        <p:tav tm="0">
                                          <p:val>
                                            <p:fltVal val="0.000000"/>
                                          </p:val>
                                        </p:tav>
                                        <p:tav tm="100000">
                                          <p:val>
                                            <p:strVal val="#ppt_h"/>
                                          </p:val>
                                        </p:tav>
                                      </p:tavLst>
                                    </p:anim>
                                    <p:animEffect filter="fade">
                                      <p:cBhvr>
                                        <p:cTn id="48" dur="250"/>
                                        <p:tgtEl>
                                          <p:spTgt spid="5"/>
                                        </p:tgtEl>
                                      </p:cBhvr>
                                    </p:animEffect>
                                  </p:childTnLst>
                                </p:cTn>
                              </p:par>
                              <p:par>
                                <p:cTn id="49" presetID="6" presetClass="emph" presetSubtype="0" autoRev="1" fill="hold" nodeType="withEffect">
                                  <p:stCondLst>
                                    <p:cond delay="0"/>
                                  </p:stCondLst>
                                  <p:childTnLst>
                                    <p:animScale>
                                      <p:cBhvr>
                                        <p:cTn id="50" dur="250" fill="hold"/>
                                        <p:tgtEl>
                                          <p:spTgt spid="5"/>
                                        </p:tgtEl>
                                      </p:cBhvr>
                                      <p:by x="150000" y="150000"/>
                                    </p:animScale>
                                  </p:childTnLst>
                                </p:cTn>
                              </p:par>
                              <p:par>
                                <p:cTn id="51" presetID="14" presetClass="entr" presetSubtype="10" fill="hold" grpId="0" nodeType="withEffect">
                                  <p:stCondLst>
                                    <p:cond delay="0"/>
                                  </p:stCondLst>
                                  <p:childTnLst>
                                    <p:set>
                                      <p:cBhvr>
                                        <p:cTn id="52" dur="1" fill="hold">
                                          <p:stCondLst>
                                            <p:cond delay="0"/>
                                          </p:stCondLst>
                                        </p:cTn>
                                        <p:tgtEl>
                                          <p:spTgt spid="14409"/>
                                        </p:tgtEl>
                                        <p:attrNameLst>
                                          <p:attrName>style.visibility</p:attrName>
                                        </p:attrNameLst>
                                      </p:cBhvr>
                                      <p:to>
                                        <p:strVal val="visible"/>
                                      </p:to>
                                    </p:set>
                                    <p:animEffect filter="randombar(horizontal)">
                                      <p:cBhvr>
                                        <p:cTn id="53" dur="500"/>
                                        <p:tgtEl>
                                          <p:spTgt spid="14409"/>
                                        </p:tgtEl>
                                      </p:cBhvr>
                                    </p:animEffect>
                                  </p:childTnLst>
                                </p:cTn>
                              </p:par>
                            </p:childTnLst>
                          </p:cTn>
                        </p:par>
                        <p:par>
                          <p:cTn id="54" fill="hold">
                            <p:stCondLst>
                              <p:cond delay="2000"/>
                            </p:stCondLst>
                            <p:childTnLst>
                              <p:par>
                                <p:cTn id="55" presetID="10" presetClass="entr" presetSubtype="0" fill="hold" nodeType="after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p:cTn id="57" dur="250" fill="hold"/>
                                        <p:tgtEl>
                                          <p:spTgt spid="4"/>
                                        </p:tgtEl>
                                        <p:attrNameLst>
                                          <p:attrName>ppt_w</p:attrName>
                                        </p:attrNameLst>
                                      </p:cBhvr>
                                      <p:tavLst>
                                        <p:tav tm="0">
                                          <p:val>
                                            <p:fltVal val="0.000000"/>
                                          </p:val>
                                        </p:tav>
                                        <p:tav tm="100000">
                                          <p:val>
                                            <p:strVal val="#ppt_w"/>
                                          </p:val>
                                        </p:tav>
                                      </p:tavLst>
                                    </p:anim>
                                    <p:anim calcmode="lin" valueType="num">
                                      <p:cBhvr>
                                        <p:cTn id="58" dur="250" fill="hold"/>
                                        <p:tgtEl>
                                          <p:spTgt spid="4"/>
                                        </p:tgtEl>
                                        <p:attrNameLst>
                                          <p:attrName>ppt_h</p:attrName>
                                        </p:attrNameLst>
                                      </p:cBhvr>
                                      <p:tavLst>
                                        <p:tav tm="0">
                                          <p:val>
                                            <p:fltVal val="0.000000"/>
                                          </p:val>
                                        </p:tav>
                                        <p:tav tm="100000">
                                          <p:val>
                                            <p:strVal val="#ppt_h"/>
                                          </p:val>
                                        </p:tav>
                                      </p:tavLst>
                                    </p:anim>
                                    <p:animEffect filter="fade">
                                      <p:cBhvr>
                                        <p:cTn id="59" dur="250"/>
                                        <p:tgtEl>
                                          <p:spTgt spid="4"/>
                                        </p:tgtEl>
                                      </p:cBhvr>
                                    </p:animEffect>
                                  </p:childTnLst>
                                </p:cTn>
                              </p:par>
                              <p:par>
                                <p:cTn id="60" presetID="6" presetClass="emph" presetSubtype="0" autoRev="1" fill="hold" nodeType="withEffect">
                                  <p:stCondLst>
                                    <p:cond delay="0"/>
                                  </p:stCondLst>
                                  <p:childTnLst>
                                    <p:animScale>
                                      <p:cBhvr>
                                        <p:cTn id="61" dur="250" fill="hold"/>
                                        <p:tgtEl>
                                          <p:spTgt spid="4"/>
                                        </p:tgtEl>
                                      </p:cBhvr>
                                      <p:by x="150000" y="150000"/>
                                    </p:animScale>
                                  </p:childTnLst>
                                </p:cTn>
                              </p:par>
                              <p:par>
                                <p:cTn id="62" presetID="14" presetClass="entr" presetSubtype="10" fill="hold" grpId="0" nodeType="withEffect">
                                  <p:stCondLst>
                                    <p:cond delay="0"/>
                                  </p:stCondLst>
                                  <p:childTnLst>
                                    <p:set>
                                      <p:cBhvr>
                                        <p:cTn id="63" dur="1" fill="hold">
                                          <p:stCondLst>
                                            <p:cond delay="0"/>
                                          </p:stCondLst>
                                        </p:cTn>
                                        <p:tgtEl>
                                          <p:spTgt spid="14401"/>
                                        </p:tgtEl>
                                        <p:attrNameLst>
                                          <p:attrName>style.visibility</p:attrName>
                                        </p:attrNameLst>
                                      </p:cBhvr>
                                      <p:to>
                                        <p:strVal val="visible"/>
                                      </p:to>
                                    </p:set>
                                    <p:animEffect filter="randombar(horizontal)">
                                      <p:cBhvr>
                                        <p:cTn id="64" dur="500"/>
                                        <p:tgtEl>
                                          <p:spTgt spid="14401"/>
                                        </p:tgtEl>
                                      </p:cBhvr>
                                    </p:animEffect>
                                  </p:childTnLst>
                                </p:cTn>
                              </p:par>
                            </p:childTnLst>
                          </p:cTn>
                        </p:par>
                        <p:par>
                          <p:cTn id="65" fill="hold">
                            <p:stCondLst>
                              <p:cond delay="2500"/>
                            </p:stCondLst>
                            <p:childTnLst>
                              <p:par>
                                <p:cTn id="66" presetID="22" presetClass="entr" presetSubtype="2" fill="hold" nodeType="afterEffect">
                                  <p:stCondLst>
                                    <p:cond delay="0"/>
                                  </p:stCondLst>
                                  <p:childTnLst>
                                    <p:set>
                                      <p:cBhvr>
                                        <p:cTn id="67" dur="1" fill="hold">
                                          <p:stCondLst>
                                            <p:cond delay="0"/>
                                          </p:stCondLst>
                                        </p:cTn>
                                        <p:tgtEl>
                                          <p:spTgt spid="14418"/>
                                        </p:tgtEl>
                                        <p:attrNameLst>
                                          <p:attrName>style.visibility</p:attrName>
                                        </p:attrNameLst>
                                      </p:cBhvr>
                                      <p:to>
                                        <p:strVal val="visible"/>
                                      </p:to>
                                    </p:set>
                                    <p:animEffect filter="wipe(right)">
                                      <p:cBhvr>
                                        <p:cTn id="68" dur="500"/>
                                        <p:tgtEl>
                                          <p:spTgt spid="14418"/>
                                        </p:tgtEl>
                                      </p:cBhvr>
                                    </p:animEffect>
                                  </p:childTnLst>
                                </p:cTn>
                              </p:par>
                              <p:par>
                                <p:cTn id="69" presetID="22" presetClass="entr" presetSubtype="2" fill="hold" nodeType="withEffect">
                                  <p:stCondLst>
                                    <p:cond delay="250"/>
                                  </p:stCondLst>
                                  <p:childTnLst>
                                    <p:set>
                                      <p:cBhvr>
                                        <p:cTn id="70" dur="1" fill="hold">
                                          <p:stCondLst>
                                            <p:cond delay="0"/>
                                          </p:stCondLst>
                                        </p:cTn>
                                        <p:tgtEl>
                                          <p:spTgt spid="14416"/>
                                        </p:tgtEl>
                                        <p:attrNameLst>
                                          <p:attrName>style.visibility</p:attrName>
                                        </p:attrNameLst>
                                      </p:cBhvr>
                                      <p:to>
                                        <p:strVal val="visible"/>
                                      </p:to>
                                    </p:set>
                                    <p:animEffect filter="wipe(right)">
                                      <p:cBhvr>
                                        <p:cTn id="71" dur="500"/>
                                        <p:tgtEl>
                                          <p:spTgt spid="14416"/>
                                        </p:tgtEl>
                                      </p:cBhvr>
                                    </p:animEffect>
                                  </p:childTnLst>
                                </p:cTn>
                              </p:par>
                              <p:par>
                                <p:cTn id="72" presetID="22" presetClass="entr" presetSubtype="2" fill="hold" nodeType="withEffect">
                                  <p:stCondLst>
                                    <p:cond delay="500"/>
                                  </p:stCondLst>
                                  <p:childTnLst>
                                    <p:set>
                                      <p:cBhvr>
                                        <p:cTn id="73" dur="1" fill="hold">
                                          <p:stCondLst>
                                            <p:cond delay="0"/>
                                          </p:stCondLst>
                                        </p:cTn>
                                        <p:tgtEl>
                                          <p:spTgt spid="14414"/>
                                        </p:tgtEl>
                                        <p:attrNameLst>
                                          <p:attrName>style.visibility</p:attrName>
                                        </p:attrNameLst>
                                      </p:cBhvr>
                                      <p:to>
                                        <p:strVal val="visible"/>
                                      </p:to>
                                    </p:set>
                                    <p:animEffect filter="wipe(right)">
                                      <p:cBhvr>
                                        <p:cTn id="74" dur="500"/>
                                        <p:tgtEl>
                                          <p:spTgt spid="14414"/>
                                        </p:tgtEl>
                                      </p:cBhvr>
                                    </p:animEffect>
                                  </p:childTnLst>
                                </p:cTn>
                              </p:par>
                              <p:par>
                                <p:cTn id="75" presetID="22" presetClass="entr" presetSubtype="2" fill="hold" nodeType="withEffect">
                                  <p:stCondLst>
                                    <p:cond delay="750"/>
                                  </p:stCondLst>
                                  <p:childTnLst>
                                    <p:set>
                                      <p:cBhvr>
                                        <p:cTn id="76" dur="1" fill="hold">
                                          <p:stCondLst>
                                            <p:cond delay="0"/>
                                          </p:stCondLst>
                                        </p:cTn>
                                        <p:tgtEl>
                                          <p:spTgt spid="14412"/>
                                        </p:tgtEl>
                                        <p:attrNameLst>
                                          <p:attrName>style.visibility</p:attrName>
                                        </p:attrNameLst>
                                      </p:cBhvr>
                                      <p:to>
                                        <p:strVal val="visible"/>
                                      </p:to>
                                    </p:set>
                                    <p:animEffect filter="wipe(right)">
                                      <p:cBhvr>
                                        <p:cTn id="77" dur="500"/>
                                        <p:tgtEl>
                                          <p:spTgt spid="14412"/>
                                        </p:tgtEl>
                                      </p:cBhvr>
                                    </p:animEffect>
                                  </p:childTnLst>
                                </p:cTn>
                              </p:par>
                            </p:childTnLst>
                          </p:cTn>
                        </p:par>
                        <p:par>
                          <p:cTn id="78" fill="hold">
                            <p:stCondLst>
                              <p:cond delay="3000"/>
                            </p:stCondLst>
                            <p:childTnLst>
                              <p:par>
                                <p:cTn id="79" presetID="2" presetClass="entr" presetSubtype="8" fill="hold" grpId="0" nodeType="afterEffect">
                                  <p:stCondLst>
                                    <p:cond delay="0"/>
                                  </p:stCondLst>
                                  <p:childTnLst>
                                    <p:set>
                                      <p:cBhvr>
                                        <p:cTn id="80" dur="1" fill="hold">
                                          <p:stCondLst>
                                            <p:cond delay="0"/>
                                          </p:stCondLst>
                                        </p:cTn>
                                        <p:tgtEl>
                                          <p:spTgt spid="14417"/>
                                        </p:tgtEl>
                                        <p:attrNameLst>
                                          <p:attrName>style.visibility</p:attrName>
                                        </p:attrNameLst>
                                      </p:cBhvr>
                                      <p:to>
                                        <p:strVal val="visible"/>
                                      </p:to>
                                    </p:set>
                                    <p:anim calcmode="lin" valueType="num">
                                      <p:cBhvr>
                                        <p:cTn id="81" dur="500" fill="hold"/>
                                        <p:tgtEl>
                                          <p:spTgt spid="14417"/>
                                        </p:tgtEl>
                                        <p:attrNameLst>
                                          <p:attrName>ppt_x</p:attrName>
                                        </p:attrNameLst>
                                      </p:cBhvr>
                                      <p:tavLst>
                                        <p:tav tm="0">
                                          <p:val>
                                            <p:strVal val="0-#ppt_w/2"/>
                                          </p:val>
                                        </p:tav>
                                        <p:tav tm="100000">
                                          <p:val>
                                            <p:strVal val="#ppt_x"/>
                                          </p:val>
                                        </p:tav>
                                      </p:tavLst>
                                    </p:anim>
                                    <p:anim calcmode="lin" valueType="num">
                                      <p:cBhvr>
                                        <p:cTn id="82" dur="500" fill="hold"/>
                                        <p:tgtEl>
                                          <p:spTgt spid="14417"/>
                                        </p:tgtEl>
                                        <p:attrNameLst>
                                          <p:attrName>ppt_y</p:attrName>
                                        </p:attrNameLst>
                                      </p:cBhvr>
                                      <p:tavLst>
                                        <p:tav tm="0">
                                          <p:val>
                                            <p:strVal val="#ppt_y"/>
                                          </p:val>
                                        </p:tav>
                                        <p:tav tm="100000">
                                          <p:val>
                                            <p:strVal val="#ppt_y"/>
                                          </p:val>
                                        </p:tav>
                                      </p:tavLst>
                                    </p:anim>
                                  </p:childTnLst>
                                </p:cTn>
                              </p:par>
                              <p:par>
                                <p:cTn id="83" presetID="2" presetClass="entr" presetSubtype="8" fill="hold" grpId="0" nodeType="withEffect">
                                  <p:stCondLst>
                                    <p:cond delay="250"/>
                                  </p:stCondLst>
                                  <p:childTnLst>
                                    <p:set>
                                      <p:cBhvr>
                                        <p:cTn id="84" dur="1" fill="hold">
                                          <p:stCondLst>
                                            <p:cond delay="0"/>
                                          </p:stCondLst>
                                        </p:cTn>
                                        <p:tgtEl>
                                          <p:spTgt spid="14415"/>
                                        </p:tgtEl>
                                        <p:attrNameLst>
                                          <p:attrName>style.visibility</p:attrName>
                                        </p:attrNameLst>
                                      </p:cBhvr>
                                      <p:to>
                                        <p:strVal val="visible"/>
                                      </p:to>
                                    </p:set>
                                    <p:anim calcmode="lin" valueType="num">
                                      <p:cBhvr>
                                        <p:cTn id="85" dur="500" fill="hold"/>
                                        <p:tgtEl>
                                          <p:spTgt spid="14415"/>
                                        </p:tgtEl>
                                        <p:attrNameLst>
                                          <p:attrName>ppt_x</p:attrName>
                                        </p:attrNameLst>
                                      </p:cBhvr>
                                      <p:tavLst>
                                        <p:tav tm="0">
                                          <p:val>
                                            <p:strVal val="0-#ppt_w/2"/>
                                          </p:val>
                                        </p:tav>
                                        <p:tav tm="100000">
                                          <p:val>
                                            <p:strVal val="#ppt_x"/>
                                          </p:val>
                                        </p:tav>
                                      </p:tavLst>
                                    </p:anim>
                                    <p:anim calcmode="lin" valueType="num">
                                      <p:cBhvr>
                                        <p:cTn id="86" dur="500" fill="hold"/>
                                        <p:tgtEl>
                                          <p:spTgt spid="14415"/>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500"/>
                                  </p:stCondLst>
                                  <p:childTnLst>
                                    <p:set>
                                      <p:cBhvr>
                                        <p:cTn id="88" dur="1" fill="hold">
                                          <p:stCondLst>
                                            <p:cond delay="0"/>
                                          </p:stCondLst>
                                        </p:cTn>
                                        <p:tgtEl>
                                          <p:spTgt spid="14413"/>
                                        </p:tgtEl>
                                        <p:attrNameLst>
                                          <p:attrName>style.visibility</p:attrName>
                                        </p:attrNameLst>
                                      </p:cBhvr>
                                      <p:to>
                                        <p:strVal val="visible"/>
                                      </p:to>
                                    </p:set>
                                    <p:anim calcmode="lin" valueType="num">
                                      <p:cBhvr>
                                        <p:cTn id="89" dur="500" fill="hold"/>
                                        <p:tgtEl>
                                          <p:spTgt spid="14413"/>
                                        </p:tgtEl>
                                        <p:attrNameLst>
                                          <p:attrName>ppt_x</p:attrName>
                                        </p:attrNameLst>
                                      </p:cBhvr>
                                      <p:tavLst>
                                        <p:tav tm="0">
                                          <p:val>
                                            <p:strVal val="0-#ppt_w/2"/>
                                          </p:val>
                                        </p:tav>
                                        <p:tav tm="100000">
                                          <p:val>
                                            <p:strVal val="#ppt_x"/>
                                          </p:val>
                                        </p:tav>
                                      </p:tavLst>
                                    </p:anim>
                                    <p:anim calcmode="lin" valueType="num">
                                      <p:cBhvr>
                                        <p:cTn id="90" dur="500" fill="hold"/>
                                        <p:tgtEl>
                                          <p:spTgt spid="14413"/>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750"/>
                                  </p:stCondLst>
                                  <p:childTnLst>
                                    <p:set>
                                      <p:cBhvr>
                                        <p:cTn id="92" dur="1" fill="hold">
                                          <p:stCondLst>
                                            <p:cond delay="0"/>
                                          </p:stCondLst>
                                        </p:cTn>
                                        <p:tgtEl>
                                          <p:spTgt spid="14408"/>
                                        </p:tgtEl>
                                        <p:attrNameLst>
                                          <p:attrName>style.visibility</p:attrName>
                                        </p:attrNameLst>
                                      </p:cBhvr>
                                      <p:to>
                                        <p:strVal val="visible"/>
                                      </p:to>
                                    </p:set>
                                    <p:anim calcmode="lin" valueType="num">
                                      <p:cBhvr>
                                        <p:cTn id="93" dur="500" fill="hold"/>
                                        <p:tgtEl>
                                          <p:spTgt spid="14408"/>
                                        </p:tgtEl>
                                        <p:attrNameLst>
                                          <p:attrName>ppt_x</p:attrName>
                                        </p:attrNameLst>
                                      </p:cBhvr>
                                      <p:tavLst>
                                        <p:tav tm="0">
                                          <p:val>
                                            <p:strVal val="0-#ppt_w/2"/>
                                          </p:val>
                                        </p:tav>
                                        <p:tav tm="100000">
                                          <p:val>
                                            <p:strVal val="#ppt_x"/>
                                          </p:val>
                                        </p:tav>
                                      </p:tavLst>
                                    </p:anim>
                                    <p:anim calcmode="lin" valueType="num">
                                      <p:cBhvr>
                                        <p:cTn id="94" dur="500" fill="hold"/>
                                        <p:tgtEl>
                                          <p:spTgt spid="144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01" grpId="0" bldLvl="0"/>
      <p:bldP spid="14408" grpId="0" bldLvl="0"/>
      <p:bldP spid="14409" grpId="0" bldLvl="0"/>
      <p:bldP spid="14410" grpId="0" bldLvl="0"/>
      <p:bldP spid="14411" grpId="0" bldLvl="0"/>
      <p:bldP spid="14413" grpId="0" bldLvl="0"/>
      <p:bldP spid="14415" grpId="0" bldLvl="0"/>
      <p:bldP spid="14417" grpId="0" bldLvl="0"/>
    </p:bldLst>
  </p:timing>
</p:sld>
</file>

<file path=ppt/tags/tag1.xml><?xml version="1.0" encoding="utf-8"?>
<p:tagLst xmlns:p="http://schemas.openxmlformats.org/presentationml/2006/main">
  <p:tag name="KSO_WM_SLIDE_MODEL_TYPE" val="cover"/>
</p:tagLst>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1845</Words>
  <Application>WPS 演示</Application>
  <PresentationFormat>自定义</PresentationFormat>
  <Paragraphs>312</Paragraphs>
  <Slides>14</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14</vt:i4>
      </vt:variant>
    </vt:vector>
  </HeadingPairs>
  <TitlesOfParts>
    <vt:vector size="23" baseType="lpstr">
      <vt:lpstr>Arial</vt:lpstr>
      <vt:lpstr>宋体</vt:lpstr>
      <vt:lpstr>Wingdings</vt:lpstr>
      <vt:lpstr>Calibri Light</vt:lpstr>
      <vt:lpstr>Calibri</vt:lpstr>
      <vt:lpstr>Ebrima</vt:lpstr>
      <vt:lpstr>微软雅黑</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lastModifiedBy> </cp:lastModifiedBy>
  <cp:revision>24</cp:revision>
  <dcterms:created xsi:type="dcterms:W3CDTF">2014-05-15T02:20:00Z</dcterms:created>
  <dcterms:modified xsi:type="dcterms:W3CDTF">2020-03-08T01:59:08Z</dcterms:modified>
  <cp:category/>
  <dc:description/>
  <cp:contentStatus/>
  <dc:identifier/>
  <cp:keywords/>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